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33"/>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1"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90" r:id="rId30"/>
    <p:sldId id="291" r:id="rId31"/>
    <p:sldId id="292" r:id="rId32"/>
  </p:sldIdLst>
  <p:sldSz cx="9144000" cy="5143500" type="screen16x9"/>
  <p:notesSz cx="6858000" cy="9144000"/>
  <p:embeddedFontLst>
    <p:embeddedFont>
      <p:font typeface="Lato" panose="020B0604020202020204" charset="0"/>
      <p:regular r:id="rId34"/>
      <p:bold r:id="rId35"/>
      <p:italic r:id="rId36"/>
      <p:boldItalic r:id="rId37"/>
    </p:embeddedFont>
    <p:embeddedFont>
      <p:font typeface="DM Sans" panose="020B0604020202020204" charset="0"/>
      <p:regular r:id="rId38"/>
      <p:bold r:id="rId39"/>
      <p:italic r:id="rId40"/>
      <p:boldItalic r:id="rId41"/>
    </p:embeddedFont>
    <p:embeddedFont>
      <p:font typeface="Atma" panose="020B0604020202020204" charset="0"/>
      <p:regular r:id="rId42"/>
      <p:bold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F34E745-1839-4C4C-B72E-A78944C05B53}">
  <a:tblStyle styleId="{8F34E745-1839-4C4C-B72E-A78944C05B5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936" y="3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8.fntdata"/></Relationships>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3"/>
        <p:cNvGrpSpPr/>
        <p:nvPr/>
      </p:nvGrpSpPr>
      <p:grpSpPr>
        <a:xfrm>
          <a:off x="0" y="0"/>
          <a:ext cx="0" cy="0"/>
          <a:chOff x="0" y="0"/>
          <a:chExt cx="0" cy="0"/>
        </a:xfrm>
      </p:grpSpPr>
      <p:sp>
        <p:nvSpPr>
          <p:cNvPr id="1504" name="Google Shape;15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5" name="Google Shape;15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8"/>
        <p:cNvGrpSpPr/>
        <p:nvPr/>
      </p:nvGrpSpPr>
      <p:grpSpPr>
        <a:xfrm>
          <a:off x="0" y="0"/>
          <a:ext cx="0" cy="0"/>
          <a:chOff x="0" y="0"/>
          <a:chExt cx="0" cy="0"/>
        </a:xfrm>
      </p:grpSpPr>
      <p:sp>
        <p:nvSpPr>
          <p:cNvPr id="2099" name="Google Shape;2099;g1b74c2abbbb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0" name="Google Shape;2100;g1b74c2abbbb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2"/>
        <p:cNvGrpSpPr/>
        <p:nvPr/>
      </p:nvGrpSpPr>
      <p:grpSpPr>
        <a:xfrm>
          <a:off x="0" y="0"/>
          <a:ext cx="0" cy="0"/>
          <a:chOff x="0" y="0"/>
          <a:chExt cx="0" cy="0"/>
        </a:xfrm>
      </p:grpSpPr>
      <p:sp>
        <p:nvSpPr>
          <p:cNvPr id="2183" name="Google Shape;2183;g1b74c2abbbb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4" name="Google Shape;2184;g1b74c2abbbb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5"/>
        <p:cNvGrpSpPr/>
        <p:nvPr/>
      </p:nvGrpSpPr>
      <p:grpSpPr>
        <a:xfrm>
          <a:off x="0" y="0"/>
          <a:ext cx="0" cy="0"/>
          <a:chOff x="0" y="0"/>
          <a:chExt cx="0" cy="0"/>
        </a:xfrm>
      </p:grpSpPr>
      <p:sp>
        <p:nvSpPr>
          <p:cNvPr id="2206" name="Google Shape;2206;g1b74c2abbbb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7" name="Google Shape;2207;g1b74c2abbbb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3"/>
        <p:cNvGrpSpPr/>
        <p:nvPr/>
      </p:nvGrpSpPr>
      <p:grpSpPr>
        <a:xfrm>
          <a:off x="0" y="0"/>
          <a:ext cx="0" cy="0"/>
          <a:chOff x="0" y="0"/>
          <a:chExt cx="0" cy="0"/>
        </a:xfrm>
      </p:grpSpPr>
      <p:sp>
        <p:nvSpPr>
          <p:cNvPr id="2304" name="Google Shape;2304;g1b74c2abbbb_0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5" name="Google Shape;2305;g1b74c2abbbb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9"/>
        <p:cNvGrpSpPr/>
        <p:nvPr/>
      </p:nvGrpSpPr>
      <p:grpSpPr>
        <a:xfrm>
          <a:off x="0" y="0"/>
          <a:ext cx="0" cy="0"/>
          <a:chOff x="0" y="0"/>
          <a:chExt cx="0" cy="0"/>
        </a:xfrm>
      </p:grpSpPr>
      <p:sp>
        <p:nvSpPr>
          <p:cNvPr id="2430" name="Google Shape;2430;g1b74c2abbbb_0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1" name="Google Shape;2431;g1b74c2abbbb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1"/>
        <p:cNvGrpSpPr/>
        <p:nvPr/>
      </p:nvGrpSpPr>
      <p:grpSpPr>
        <a:xfrm>
          <a:off x="0" y="0"/>
          <a:ext cx="0" cy="0"/>
          <a:chOff x="0" y="0"/>
          <a:chExt cx="0" cy="0"/>
        </a:xfrm>
      </p:grpSpPr>
      <p:sp>
        <p:nvSpPr>
          <p:cNvPr id="2572" name="Google Shape;2572;g1b74c2abbbb_0_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3" name="Google Shape;2573;g1b74c2abbbb_0_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1"/>
        <p:cNvGrpSpPr/>
        <p:nvPr/>
      </p:nvGrpSpPr>
      <p:grpSpPr>
        <a:xfrm>
          <a:off x="0" y="0"/>
          <a:ext cx="0" cy="0"/>
          <a:chOff x="0" y="0"/>
          <a:chExt cx="0" cy="0"/>
        </a:xfrm>
      </p:grpSpPr>
      <p:sp>
        <p:nvSpPr>
          <p:cNvPr id="2662" name="Google Shape;2662;g1b74c2abbbb_0_5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3" name="Google Shape;2663;g1b74c2abbbb_0_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1"/>
        <p:cNvGrpSpPr/>
        <p:nvPr/>
      </p:nvGrpSpPr>
      <p:grpSpPr>
        <a:xfrm>
          <a:off x="0" y="0"/>
          <a:ext cx="0" cy="0"/>
          <a:chOff x="0" y="0"/>
          <a:chExt cx="0" cy="0"/>
        </a:xfrm>
      </p:grpSpPr>
      <p:sp>
        <p:nvSpPr>
          <p:cNvPr id="2682" name="Google Shape;2682;g1b74c2abbbb_0_5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3" name="Google Shape;2683;g1b74c2abbbb_0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5"/>
        <p:cNvGrpSpPr/>
        <p:nvPr/>
      </p:nvGrpSpPr>
      <p:grpSpPr>
        <a:xfrm>
          <a:off x="0" y="0"/>
          <a:ext cx="0" cy="0"/>
          <a:chOff x="0" y="0"/>
          <a:chExt cx="0" cy="0"/>
        </a:xfrm>
      </p:grpSpPr>
      <p:sp>
        <p:nvSpPr>
          <p:cNvPr id="2766" name="Google Shape;2766;g1b74c2abbbb_0_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7" name="Google Shape;2767;g1b74c2abbbb_0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7"/>
        <p:cNvGrpSpPr/>
        <p:nvPr/>
      </p:nvGrpSpPr>
      <p:grpSpPr>
        <a:xfrm>
          <a:off x="0" y="0"/>
          <a:ext cx="0" cy="0"/>
          <a:chOff x="0" y="0"/>
          <a:chExt cx="0" cy="0"/>
        </a:xfrm>
      </p:grpSpPr>
      <p:sp>
        <p:nvSpPr>
          <p:cNvPr id="2778" name="Google Shape;2778;g1b74c2abbbb_0_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9" name="Google Shape;2779;g1b74c2abbbb_0_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9"/>
        <p:cNvGrpSpPr/>
        <p:nvPr/>
      </p:nvGrpSpPr>
      <p:grpSpPr>
        <a:xfrm>
          <a:off x="0" y="0"/>
          <a:ext cx="0" cy="0"/>
          <a:chOff x="0" y="0"/>
          <a:chExt cx="0" cy="0"/>
        </a:xfrm>
      </p:grpSpPr>
      <p:sp>
        <p:nvSpPr>
          <p:cNvPr id="1510" name="Google Shape;1510;g1b74c2abbb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1" name="Google Shape;1511;g1b74c2abbb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0"/>
        <p:cNvGrpSpPr/>
        <p:nvPr/>
      </p:nvGrpSpPr>
      <p:grpSpPr>
        <a:xfrm>
          <a:off x="0" y="0"/>
          <a:ext cx="0" cy="0"/>
          <a:chOff x="0" y="0"/>
          <a:chExt cx="0" cy="0"/>
        </a:xfrm>
      </p:grpSpPr>
      <p:sp>
        <p:nvSpPr>
          <p:cNvPr id="2831" name="Google Shape;2831;g1b91f3aae28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2" name="Google Shape;2832;g1b91f3aae28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4"/>
        <p:cNvGrpSpPr/>
        <p:nvPr/>
      </p:nvGrpSpPr>
      <p:grpSpPr>
        <a:xfrm>
          <a:off x="0" y="0"/>
          <a:ext cx="0" cy="0"/>
          <a:chOff x="0" y="0"/>
          <a:chExt cx="0" cy="0"/>
        </a:xfrm>
      </p:grpSpPr>
      <p:sp>
        <p:nvSpPr>
          <p:cNvPr id="2845" name="Google Shape;2845;g1b74c2abbbb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6" name="Google Shape;2846;g1b74c2abbbb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3"/>
        <p:cNvGrpSpPr/>
        <p:nvPr/>
      </p:nvGrpSpPr>
      <p:grpSpPr>
        <a:xfrm>
          <a:off x="0" y="0"/>
          <a:ext cx="0" cy="0"/>
          <a:chOff x="0" y="0"/>
          <a:chExt cx="0" cy="0"/>
        </a:xfrm>
      </p:grpSpPr>
      <p:sp>
        <p:nvSpPr>
          <p:cNvPr id="2884" name="Google Shape;2884;g1b91f3aae28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5" name="Google Shape;2885;g1b91f3aae28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0"/>
        <p:cNvGrpSpPr/>
        <p:nvPr/>
      </p:nvGrpSpPr>
      <p:grpSpPr>
        <a:xfrm>
          <a:off x="0" y="0"/>
          <a:ext cx="0" cy="0"/>
          <a:chOff x="0" y="0"/>
          <a:chExt cx="0" cy="0"/>
        </a:xfrm>
      </p:grpSpPr>
      <p:sp>
        <p:nvSpPr>
          <p:cNvPr id="2891" name="Google Shape;2891;g1b28b0b21ec_0_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2" name="Google Shape;2892;g1b28b0b21ec_0_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6"/>
        <p:cNvGrpSpPr/>
        <p:nvPr/>
      </p:nvGrpSpPr>
      <p:grpSpPr>
        <a:xfrm>
          <a:off x="0" y="0"/>
          <a:ext cx="0" cy="0"/>
          <a:chOff x="0" y="0"/>
          <a:chExt cx="0" cy="0"/>
        </a:xfrm>
      </p:grpSpPr>
      <p:sp>
        <p:nvSpPr>
          <p:cNvPr id="2977" name="Google Shape;2977;g1b91f3aae28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8" name="Google Shape;2978;g1b91f3aae28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7"/>
        <p:cNvGrpSpPr/>
        <p:nvPr/>
      </p:nvGrpSpPr>
      <p:grpSpPr>
        <a:xfrm>
          <a:off x="0" y="0"/>
          <a:ext cx="0" cy="0"/>
          <a:chOff x="0" y="0"/>
          <a:chExt cx="0" cy="0"/>
        </a:xfrm>
      </p:grpSpPr>
      <p:sp>
        <p:nvSpPr>
          <p:cNvPr id="3008" name="Google Shape;3008;g1b74c2abbbb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9" name="Google Shape;3009;g1b74c2abbbb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3"/>
        <p:cNvGrpSpPr/>
        <p:nvPr/>
      </p:nvGrpSpPr>
      <p:grpSpPr>
        <a:xfrm>
          <a:off x="0" y="0"/>
          <a:ext cx="0" cy="0"/>
          <a:chOff x="0" y="0"/>
          <a:chExt cx="0" cy="0"/>
        </a:xfrm>
      </p:grpSpPr>
      <p:sp>
        <p:nvSpPr>
          <p:cNvPr id="3124" name="Google Shape;3124;g1b74c2abbbb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5" name="Google Shape;3125;g1b74c2abbbb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5"/>
        <p:cNvGrpSpPr/>
        <p:nvPr/>
      </p:nvGrpSpPr>
      <p:grpSpPr>
        <a:xfrm>
          <a:off x="0" y="0"/>
          <a:ext cx="0" cy="0"/>
          <a:chOff x="0" y="0"/>
          <a:chExt cx="0" cy="0"/>
        </a:xfrm>
      </p:grpSpPr>
      <p:sp>
        <p:nvSpPr>
          <p:cNvPr id="3156" name="Google Shape;3156;g1b91f3aae28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7" name="Google Shape;3157;g1b91f3aae28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8"/>
        <p:cNvGrpSpPr/>
        <p:nvPr/>
      </p:nvGrpSpPr>
      <p:grpSpPr>
        <a:xfrm>
          <a:off x="0" y="0"/>
          <a:ext cx="0" cy="0"/>
          <a:chOff x="0" y="0"/>
          <a:chExt cx="0" cy="0"/>
        </a:xfrm>
      </p:grpSpPr>
      <p:sp>
        <p:nvSpPr>
          <p:cNvPr id="3169" name="Google Shape;3169;g1b74c2abbb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0" name="Google Shape;3170;g1b74c2abbb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6"/>
        <p:cNvGrpSpPr/>
        <p:nvPr/>
      </p:nvGrpSpPr>
      <p:grpSpPr>
        <a:xfrm>
          <a:off x="0" y="0"/>
          <a:ext cx="0" cy="0"/>
          <a:chOff x="0" y="0"/>
          <a:chExt cx="0" cy="0"/>
        </a:xfrm>
      </p:grpSpPr>
      <p:sp>
        <p:nvSpPr>
          <p:cNvPr id="3267" name="Google Shape;3267;g1b28b0b21ec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8" name="Google Shape;3268;g1b28b0b21ec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1b74c2abbbb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1b74c2abbbb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2"/>
        <p:cNvGrpSpPr/>
        <p:nvPr/>
      </p:nvGrpSpPr>
      <p:grpSpPr>
        <a:xfrm>
          <a:off x="0" y="0"/>
          <a:ext cx="0" cy="0"/>
          <a:chOff x="0" y="0"/>
          <a:chExt cx="0" cy="0"/>
        </a:xfrm>
      </p:grpSpPr>
      <p:sp>
        <p:nvSpPr>
          <p:cNvPr id="3433" name="Google Shape;3433;g1b91f3aae28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4" name="Google Shape;3434;g1b91f3aae28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2"/>
        <p:cNvGrpSpPr/>
        <p:nvPr/>
      </p:nvGrpSpPr>
      <p:grpSpPr>
        <a:xfrm>
          <a:off x="0" y="0"/>
          <a:ext cx="0" cy="0"/>
          <a:chOff x="0" y="0"/>
          <a:chExt cx="0" cy="0"/>
        </a:xfrm>
      </p:grpSpPr>
      <p:sp>
        <p:nvSpPr>
          <p:cNvPr id="4323" name="Google Shape;4323;g1af9d1c58f1_0_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4" name="Google Shape;4324;g1af9d1c58f1_0_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3"/>
        <p:cNvGrpSpPr/>
        <p:nvPr/>
      </p:nvGrpSpPr>
      <p:grpSpPr>
        <a:xfrm>
          <a:off x="0" y="0"/>
          <a:ext cx="0" cy="0"/>
          <a:chOff x="0" y="0"/>
          <a:chExt cx="0" cy="0"/>
        </a:xfrm>
      </p:grpSpPr>
      <p:sp>
        <p:nvSpPr>
          <p:cNvPr id="1684" name="Google Shape;1684;g1b74c2abbbb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5" name="Google Shape;1685;g1b74c2abbbb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1b74c2abbbb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1b74c2abbbb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6"/>
        <p:cNvGrpSpPr/>
        <p:nvPr/>
      </p:nvGrpSpPr>
      <p:grpSpPr>
        <a:xfrm>
          <a:off x="0" y="0"/>
          <a:ext cx="0" cy="0"/>
          <a:chOff x="0" y="0"/>
          <a:chExt cx="0" cy="0"/>
        </a:xfrm>
      </p:grpSpPr>
      <p:sp>
        <p:nvSpPr>
          <p:cNvPr id="1697" name="Google Shape;1697;g1b74c2abbbb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8" name="Google Shape;1698;g1b74c2abbbb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
        <p:cNvGrpSpPr/>
        <p:nvPr/>
      </p:nvGrpSpPr>
      <p:grpSpPr>
        <a:xfrm>
          <a:off x="0" y="0"/>
          <a:ext cx="0" cy="0"/>
          <a:chOff x="0" y="0"/>
          <a:chExt cx="0" cy="0"/>
        </a:xfrm>
      </p:grpSpPr>
      <p:sp>
        <p:nvSpPr>
          <p:cNvPr id="1818" name="Google Shape;1818;g1b61011336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9" name="Google Shape;1819;g1b61011336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
        <p:cNvGrpSpPr/>
        <p:nvPr/>
      </p:nvGrpSpPr>
      <p:grpSpPr>
        <a:xfrm>
          <a:off x="0" y="0"/>
          <a:ext cx="0" cy="0"/>
          <a:chOff x="0" y="0"/>
          <a:chExt cx="0" cy="0"/>
        </a:xfrm>
      </p:grpSpPr>
      <p:sp>
        <p:nvSpPr>
          <p:cNvPr id="1880" name="Google Shape;1880;g1b74c2abbbb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1" name="Google Shape;1881;g1b74c2abbbb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1b91f3aae28_0_30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1b91f3aae28_0_3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tBDf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lt1"/>
            </a:gs>
            <a:gs pos="100000">
              <a:schemeClr val="accent5"/>
            </a:gs>
          </a:gsLst>
          <a:lin ang="16200038"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930050" y="332275"/>
            <a:ext cx="5283900" cy="22362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600" b="1">
                <a:latin typeface="Atma"/>
                <a:ea typeface="Atma"/>
                <a:cs typeface="Atma"/>
                <a:sym typeface="Atm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72050" y="2605525"/>
            <a:ext cx="5799900" cy="833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atin typeface="Lato"/>
                <a:ea typeface="Lato"/>
                <a:cs typeface="Lato"/>
                <a:sym typeface="La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1013799" y="2750903"/>
            <a:ext cx="4787298" cy="2420607"/>
            <a:chOff x="-7452920" y="5525926"/>
            <a:chExt cx="4198279" cy="2122781"/>
          </a:xfrm>
        </p:grpSpPr>
        <p:sp>
          <p:nvSpPr>
            <p:cNvPr id="12" name="Google Shape;12;p2"/>
            <p:cNvSpPr/>
            <p:nvPr/>
          </p:nvSpPr>
          <p:spPr>
            <a:xfrm>
              <a:off x="-7452920" y="5525926"/>
              <a:ext cx="3303978" cy="1391650"/>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627796" y="6316717"/>
              <a:ext cx="3373155"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5364801" y="2523241"/>
            <a:ext cx="4246164" cy="2620036"/>
            <a:chOff x="-3723716" y="5053905"/>
            <a:chExt cx="3723725" cy="2297672"/>
          </a:xfrm>
        </p:grpSpPr>
        <p:sp>
          <p:nvSpPr>
            <p:cNvPr id="15" name="Google Shape;15;p2"/>
            <p:cNvSpPr/>
            <p:nvPr/>
          </p:nvSpPr>
          <p:spPr>
            <a:xfrm>
              <a:off x="-3723716" y="5053905"/>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030659" y="5777412"/>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17;p2"/>
          <p:cNvSpPr/>
          <p:nvPr/>
        </p:nvSpPr>
        <p:spPr>
          <a:xfrm>
            <a:off x="5030668" y="4491842"/>
            <a:ext cx="294980" cy="829792"/>
          </a:xfrm>
          <a:custGeom>
            <a:avLst/>
            <a:gdLst/>
            <a:ahLst/>
            <a:cxnLst/>
            <a:rect l="l" t="t" r="r" b="b"/>
            <a:pathLst>
              <a:path w="7959" h="22389" extrusionOk="0">
                <a:moveTo>
                  <a:pt x="4483" y="0"/>
                </a:moveTo>
                <a:cubicBezTo>
                  <a:pt x="4073" y="0"/>
                  <a:pt x="3658" y="185"/>
                  <a:pt x="3235" y="558"/>
                </a:cubicBezTo>
                <a:cubicBezTo>
                  <a:pt x="2444" y="1259"/>
                  <a:pt x="2006" y="2159"/>
                  <a:pt x="1865" y="3204"/>
                </a:cubicBezTo>
                <a:cubicBezTo>
                  <a:pt x="1465" y="6227"/>
                  <a:pt x="1771" y="9245"/>
                  <a:pt x="1926" y="12264"/>
                </a:cubicBezTo>
                <a:cubicBezTo>
                  <a:pt x="1969" y="13125"/>
                  <a:pt x="2077" y="13992"/>
                  <a:pt x="2477" y="14783"/>
                </a:cubicBezTo>
                <a:cubicBezTo>
                  <a:pt x="2745" y="15313"/>
                  <a:pt x="3148" y="15645"/>
                  <a:pt x="3766" y="15645"/>
                </a:cubicBezTo>
                <a:cubicBezTo>
                  <a:pt x="3779" y="15645"/>
                  <a:pt x="3792" y="15645"/>
                  <a:pt x="3805" y="15644"/>
                </a:cubicBezTo>
                <a:cubicBezTo>
                  <a:pt x="4446" y="15630"/>
                  <a:pt x="4860" y="15272"/>
                  <a:pt x="5086" y="14712"/>
                </a:cubicBezTo>
                <a:cubicBezTo>
                  <a:pt x="5222" y="14378"/>
                  <a:pt x="5340" y="14006"/>
                  <a:pt x="5345" y="13653"/>
                </a:cubicBezTo>
                <a:cubicBezTo>
                  <a:pt x="5373" y="12009"/>
                  <a:pt x="5416" y="10366"/>
                  <a:pt x="5321" y="8723"/>
                </a:cubicBezTo>
                <a:cubicBezTo>
                  <a:pt x="5293" y="8271"/>
                  <a:pt x="5274" y="7819"/>
                  <a:pt x="5246" y="7367"/>
                </a:cubicBezTo>
                <a:cubicBezTo>
                  <a:pt x="5227" y="7092"/>
                  <a:pt x="5090" y="6914"/>
                  <a:pt x="4810" y="6914"/>
                </a:cubicBezTo>
                <a:cubicBezTo>
                  <a:pt x="4806" y="6914"/>
                  <a:pt x="4802" y="6914"/>
                  <a:pt x="4799" y="6915"/>
                </a:cubicBezTo>
                <a:cubicBezTo>
                  <a:pt x="4511" y="6919"/>
                  <a:pt x="4380" y="7117"/>
                  <a:pt x="4351" y="7381"/>
                </a:cubicBezTo>
                <a:cubicBezTo>
                  <a:pt x="4347" y="7531"/>
                  <a:pt x="4347" y="7682"/>
                  <a:pt x="4356" y="7833"/>
                </a:cubicBezTo>
                <a:lnTo>
                  <a:pt x="4356" y="10875"/>
                </a:lnTo>
                <a:lnTo>
                  <a:pt x="4441" y="10875"/>
                </a:lnTo>
                <a:cubicBezTo>
                  <a:pt x="4441" y="11327"/>
                  <a:pt x="4427" y="11783"/>
                  <a:pt x="4446" y="12235"/>
                </a:cubicBezTo>
                <a:cubicBezTo>
                  <a:pt x="4464" y="12862"/>
                  <a:pt x="4474" y="13493"/>
                  <a:pt x="4314" y="14105"/>
                </a:cubicBezTo>
                <a:cubicBezTo>
                  <a:pt x="4243" y="14373"/>
                  <a:pt x="4149" y="14665"/>
                  <a:pt x="3800" y="14693"/>
                </a:cubicBezTo>
                <a:cubicBezTo>
                  <a:pt x="3784" y="14695"/>
                  <a:pt x="3768" y="14695"/>
                  <a:pt x="3752" y="14695"/>
                </a:cubicBezTo>
                <a:cubicBezTo>
                  <a:pt x="3440" y="14695"/>
                  <a:pt x="3320" y="14431"/>
                  <a:pt x="3217" y="14180"/>
                </a:cubicBezTo>
                <a:cubicBezTo>
                  <a:pt x="3047" y="13756"/>
                  <a:pt x="2943" y="13314"/>
                  <a:pt x="2906" y="12857"/>
                </a:cubicBezTo>
                <a:cubicBezTo>
                  <a:pt x="2812" y="11543"/>
                  <a:pt x="2708" y="10229"/>
                  <a:pt x="2647" y="8916"/>
                </a:cubicBezTo>
                <a:cubicBezTo>
                  <a:pt x="2572" y="7061"/>
                  <a:pt x="2411" y="5201"/>
                  <a:pt x="2765" y="3355"/>
                </a:cubicBezTo>
                <a:cubicBezTo>
                  <a:pt x="2915" y="2568"/>
                  <a:pt x="3202" y="1862"/>
                  <a:pt x="3791" y="1307"/>
                </a:cubicBezTo>
                <a:cubicBezTo>
                  <a:pt x="4050" y="1063"/>
                  <a:pt x="4265" y="942"/>
                  <a:pt x="4476" y="942"/>
                </a:cubicBezTo>
                <a:cubicBezTo>
                  <a:pt x="4697" y="942"/>
                  <a:pt x="4915" y="1076"/>
                  <a:pt x="5175" y="1344"/>
                </a:cubicBezTo>
                <a:cubicBezTo>
                  <a:pt x="5905" y="2098"/>
                  <a:pt x="6127" y="3077"/>
                  <a:pt x="6268" y="4061"/>
                </a:cubicBezTo>
                <a:cubicBezTo>
                  <a:pt x="6894" y="8308"/>
                  <a:pt x="7021" y="12584"/>
                  <a:pt x="6993" y="16864"/>
                </a:cubicBezTo>
                <a:cubicBezTo>
                  <a:pt x="6993" y="18084"/>
                  <a:pt x="6682" y="19280"/>
                  <a:pt x="6103" y="20348"/>
                </a:cubicBezTo>
                <a:cubicBezTo>
                  <a:pt x="5631" y="21211"/>
                  <a:pt x="4834" y="21465"/>
                  <a:pt x="3946" y="21465"/>
                </a:cubicBezTo>
                <a:cubicBezTo>
                  <a:pt x="3913" y="21465"/>
                  <a:pt x="3880" y="21465"/>
                  <a:pt x="3848" y="21464"/>
                </a:cubicBezTo>
                <a:cubicBezTo>
                  <a:pt x="3005" y="21450"/>
                  <a:pt x="2708" y="20786"/>
                  <a:pt x="2440" y="20132"/>
                </a:cubicBezTo>
                <a:cubicBezTo>
                  <a:pt x="2355" y="19934"/>
                  <a:pt x="2289" y="19727"/>
                  <a:pt x="2223" y="19520"/>
                </a:cubicBezTo>
                <a:cubicBezTo>
                  <a:pt x="1324" y="16690"/>
                  <a:pt x="1305" y="13737"/>
                  <a:pt x="1079" y="10809"/>
                </a:cubicBezTo>
                <a:cubicBezTo>
                  <a:pt x="1013" y="9928"/>
                  <a:pt x="947" y="9048"/>
                  <a:pt x="862" y="8167"/>
                </a:cubicBezTo>
                <a:cubicBezTo>
                  <a:pt x="836" y="7929"/>
                  <a:pt x="699" y="7743"/>
                  <a:pt x="452" y="7743"/>
                </a:cubicBezTo>
                <a:cubicBezTo>
                  <a:pt x="429" y="7743"/>
                  <a:pt x="406" y="7745"/>
                  <a:pt x="382" y="7748"/>
                </a:cubicBezTo>
                <a:cubicBezTo>
                  <a:pt x="132" y="7786"/>
                  <a:pt x="34" y="7983"/>
                  <a:pt x="15" y="8219"/>
                </a:cubicBezTo>
                <a:cubicBezTo>
                  <a:pt x="5" y="8327"/>
                  <a:pt x="1" y="8435"/>
                  <a:pt x="5" y="8544"/>
                </a:cubicBezTo>
                <a:cubicBezTo>
                  <a:pt x="217" y="11454"/>
                  <a:pt x="321" y="14373"/>
                  <a:pt x="730" y="17264"/>
                </a:cubicBezTo>
                <a:cubicBezTo>
                  <a:pt x="909" y="18507"/>
                  <a:pt x="1211" y="19727"/>
                  <a:pt x="1747" y="20871"/>
                </a:cubicBezTo>
                <a:cubicBezTo>
                  <a:pt x="2250" y="21943"/>
                  <a:pt x="2919" y="22389"/>
                  <a:pt x="3978" y="22389"/>
                </a:cubicBezTo>
                <a:cubicBezTo>
                  <a:pt x="4110" y="22389"/>
                  <a:pt x="4249" y="22382"/>
                  <a:pt x="4394" y="22368"/>
                </a:cubicBezTo>
                <a:cubicBezTo>
                  <a:pt x="5736" y="22246"/>
                  <a:pt x="6626" y="21544"/>
                  <a:pt x="7167" y="20334"/>
                </a:cubicBezTo>
                <a:cubicBezTo>
                  <a:pt x="7779" y="18959"/>
                  <a:pt x="7958" y="17500"/>
                  <a:pt x="7944" y="16031"/>
                </a:cubicBezTo>
                <a:cubicBezTo>
                  <a:pt x="7921" y="14043"/>
                  <a:pt x="7803" y="12056"/>
                  <a:pt x="7742" y="10074"/>
                </a:cubicBezTo>
                <a:cubicBezTo>
                  <a:pt x="7676" y="7955"/>
                  <a:pt x="7506" y="5841"/>
                  <a:pt x="7162" y="3750"/>
                </a:cubicBezTo>
                <a:cubicBezTo>
                  <a:pt x="6979" y="2616"/>
                  <a:pt x="6668" y="1514"/>
                  <a:pt x="5811" y="657"/>
                </a:cubicBezTo>
                <a:cubicBezTo>
                  <a:pt x="5373" y="221"/>
                  <a:pt x="4931" y="0"/>
                  <a:pt x="44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362782" y="111392"/>
            <a:ext cx="451162" cy="560682"/>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666401" y="227726"/>
            <a:ext cx="1170065" cy="699256"/>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3662" y="448060"/>
            <a:ext cx="1299123" cy="699259"/>
          </a:xfrm>
          <a:custGeom>
            <a:avLst/>
            <a:gdLst/>
            <a:ahLst/>
            <a:cxnLst/>
            <a:rect l="l" t="t" r="r" b="b"/>
            <a:pathLst>
              <a:path w="24154" h="13001" extrusionOk="0">
                <a:moveTo>
                  <a:pt x="21319" y="9242"/>
                </a:moveTo>
                <a:cubicBezTo>
                  <a:pt x="21319" y="9242"/>
                  <a:pt x="8411" y="10906"/>
                  <a:pt x="802" y="13001"/>
                </a:cubicBezTo>
                <a:cubicBezTo>
                  <a:pt x="1" y="9427"/>
                  <a:pt x="5207" y="8041"/>
                  <a:pt x="5207" y="8041"/>
                </a:cubicBezTo>
                <a:cubicBezTo>
                  <a:pt x="5207" y="8041"/>
                  <a:pt x="4499" y="3266"/>
                  <a:pt x="8134" y="1633"/>
                </a:cubicBezTo>
                <a:cubicBezTo>
                  <a:pt x="11738" y="0"/>
                  <a:pt x="14542" y="5453"/>
                  <a:pt x="14542" y="5453"/>
                </a:cubicBezTo>
                <a:cubicBezTo>
                  <a:pt x="14573" y="4344"/>
                  <a:pt x="15466" y="3451"/>
                  <a:pt x="16575" y="3420"/>
                </a:cubicBezTo>
                <a:cubicBezTo>
                  <a:pt x="18547" y="3266"/>
                  <a:pt x="20180" y="6901"/>
                  <a:pt x="20180" y="6901"/>
                </a:cubicBezTo>
                <a:lnTo>
                  <a:pt x="24154" y="8904"/>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6277858">
            <a:off x="7553642" y="955574"/>
            <a:ext cx="2013596" cy="2141252"/>
          </a:xfrm>
          <a:custGeom>
            <a:avLst/>
            <a:gdLst/>
            <a:ahLst/>
            <a:cxnLst/>
            <a:rect l="l" t="t" r="r" b="b"/>
            <a:pathLst>
              <a:path w="47479" h="38932" extrusionOk="0">
                <a:moveTo>
                  <a:pt x="8732" y="0"/>
                </a:moveTo>
                <a:cubicBezTo>
                  <a:pt x="8721" y="0"/>
                  <a:pt x="8709" y="1"/>
                  <a:pt x="8697" y="3"/>
                </a:cubicBezTo>
                <a:cubicBezTo>
                  <a:pt x="8029" y="112"/>
                  <a:pt x="7379" y="295"/>
                  <a:pt x="6753" y="554"/>
                </a:cubicBezTo>
                <a:cubicBezTo>
                  <a:pt x="6583" y="620"/>
                  <a:pt x="6630" y="875"/>
                  <a:pt x="6814" y="875"/>
                </a:cubicBezTo>
                <a:cubicBezTo>
                  <a:pt x="6833" y="875"/>
                  <a:pt x="6856" y="870"/>
                  <a:pt x="6875" y="860"/>
                </a:cubicBezTo>
                <a:cubicBezTo>
                  <a:pt x="7478" y="611"/>
                  <a:pt x="8109" y="437"/>
                  <a:pt x="8754" y="328"/>
                </a:cubicBezTo>
                <a:cubicBezTo>
                  <a:pt x="8959" y="297"/>
                  <a:pt x="8924" y="0"/>
                  <a:pt x="8732" y="0"/>
                </a:cubicBezTo>
                <a:close/>
                <a:moveTo>
                  <a:pt x="5066" y="1482"/>
                </a:moveTo>
                <a:cubicBezTo>
                  <a:pt x="5035" y="1482"/>
                  <a:pt x="5001" y="1492"/>
                  <a:pt x="4968" y="1515"/>
                </a:cubicBezTo>
                <a:cubicBezTo>
                  <a:pt x="4413" y="1896"/>
                  <a:pt x="3890" y="2330"/>
                  <a:pt x="3414" y="2810"/>
                </a:cubicBezTo>
                <a:cubicBezTo>
                  <a:pt x="3311" y="2913"/>
                  <a:pt x="3381" y="3092"/>
                  <a:pt x="3532" y="3092"/>
                </a:cubicBezTo>
                <a:cubicBezTo>
                  <a:pt x="3574" y="3092"/>
                  <a:pt x="3617" y="3078"/>
                  <a:pt x="3650" y="3045"/>
                </a:cubicBezTo>
                <a:cubicBezTo>
                  <a:pt x="4111" y="2579"/>
                  <a:pt x="4615" y="2160"/>
                  <a:pt x="5157" y="1788"/>
                </a:cubicBezTo>
                <a:cubicBezTo>
                  <a:pt x="5307" y="1684"/>
                  <a:pt x="5208" y="1482"/>
                  <a:pt x="5066" y="1482"/>
                </a:cubicBezTo>
                <a:close/>
                <a:moveTo>
                  <a:pt x="2249" y="4285"/>
                </a:moveTo>
                <a:cubicBezTo>
                  <a:pt x="2202" y="4285"/>
                  <a:pt x="2154" y="4306"/>
                  <a:pt x="2119" y="4359"/>
                </a:cubicBezTo>
                <a:cubicBezTo>
                  <a:pt x="1729" y="4910"/>
                  <a:pt x="1390" y="5494"/>
                  <a:pt x="1102" y="6106"/>
                </a:cubicBezTo>
                <a:cubicBezTo>
                  <a:pt x="1065" y="6186"/>
                  <a:pt x="1098" y="6285"/>
                  <a:pt x="1182" y="6327"/>
                </a:cubicBezTo>
                <a:cubicBezTo>
                  <a:pt x="1206" y="6337"/>
                  <a:pt x="1229" y="6341"/>
                  <a:pt x="1253" y="6341"/>
                </a:cubicBezTo>
                <a:lnTo>
                  <a:pt x="1253" y="6346"/>
                </a:lnTo>
                <a:cubicBezTo>
                  <a:pt x="1319" y="6346"/>
                  <a:pt x="1375" y="6308"/>
                  <a:pt x="1404" y="6247"/>
                </a:cubicBezTo>
                <a:cubicBezTo>
                  <a:pt x="1686" y="5654"/>
                  <a:pt x="2016" y="5084"/>
                  <a:pt x="2388" y="4547"/>
                </a:cubicBezTo>
                <a:cubicBezTo>
                  <a:pt x="2479" y="4420"/>
                  <a:pt x="2365" y="4285"/>
                  <a:pt x="2249" y="4285"/>
                </a:cubicBezTo>
                <a:close/>
                <a:moveTo>
                  <a:pt x="558" y="7869"/>
                </a:moveTo>
                <a:cubicBezTo>
                  <a:pt x="489" y="7869"/>
                  <a:pt x="422" y="7908"/>
                  <a:pt x="401" y="7999"/>
                </a:cubicBezTo>
                <a:cubicBezTo>
                  <a:pt x="302" y="8371"/>
                  <a:pt x="217" y="8743"/>
                  <a:pt x="156" y="9119"/>
                </a:cubicBezTo>
                <a:cubicBezTo>
                  <a:pt x="109" y="9402"/>
                  <a:pt x="66" y="9694"/>
                  <a:pt x="43" y="9986"/>
                </a:cubicBezTo>
                <a:cubicBezTo>
                  <a:pt x="33" y="10080"/>
                  <a:pt x="99" y="10160"/>
                  <a:pt x="189" y="10169"/>
                </a:cubicBezTo>
                <a:lnTo>
                  <a:pt x="208" y="10169"/>
                </a:lnTo>
                <a:cubicBezTo>
                  <a:pt x="292" y="10169"/>
                  <a:pt x="363" y="10104"/>
                  <a:pt x="372" y="10019"/>
                </a:cubicBezTo>
                <a:cubicBezTo>
                  <a:pt x="401" y="9736"/>
                  <a:pt x="434" y="9454"/>
                  <a:pt x="481" y="9176"/>
                </a:cubicBezTo>
                <a:cubicBezTo>
                  <a:pt x="542" y="8809"/>
                  <a:pt x="622" y="8446"/>
                  <a:pt x="721" y="8088"/>
                </a:cubicBezTo>
                <a:cubicBezTo>
                  <a:pt x="766" y="7956"/>
                  <a:pt x="661" y="7869"/>
                  <a:pt x="558" y="7869"/>
                </a:cubicBezTo>
                <a:close/>
                <a:moveTo>
                  <a:pt x="181" y="11826"/>
                </a:moveTo>
                <a:cubicBezTo>
                  <a:pt x="176" y="11826"/>
                  <a:pt x="171" y="11826"/>
                  <a:pt x="165" y="11827"/>
                </a:cubicBezTo>
                <a:cubicBezTo>
                  <a:pt x="71" y="11832"/>
                  <a:pt x="1" y="11912"/>
                  <a:pt x="5" y="12001"/>
                </a:cubicBezTo>
                <a:cubicBezTo>
                  <a:pt x="48" y="12674"/>
                  <a:pt x="137" y="13343"/>
                  <a:pt x="274" y="14002"/>
                </a:cubicBezTo>
                <a:cubicBezTo>
                  <a:pt x="288" y="14077"/>
                  <a:pt x="358" y="14134"/>
                  <a:pt x="437" y="14134"/>
                </a:cubicBezTo>
                <a:lnTo>
                  <a:pt x="437" y="14134"/>
                </a:lnTo>
                <a:cubicBezTo>
                  <a:pt x="450" y="14134"/>
                  <a:pt x="459" y="14134"/>
                  <a:pt x="471" y="14129"/>
                </a:cubicBezTo>
                <a:cubicBezTo>
                  <a:pt x="561" y="14111"/>
                  <a:pt x="617" y="14026"/>
                  <a:pt x="599" y="13936"/>
                </a:cubicBezTo>
                <a:cubicBezTo>
                  <a:pt x="467" y="13291"/>
                  <a:pt x="377" y="12637"/>
                  <a:pt x="340" y="11982"/>
                </a:cubicBezTo>
                <a:cubicBezTo>
                  <a:pt x="335" y="11894"/>
                  <a:pt x="264" y="11826"/>
                  <a:pt x="181" y="11826"/>
                </a:cubicBezTo>
                <a:close/>
                <a:moveTo>
                  <a:pt x="437" y="14134"/>
                </a:moveTo>
                <a:cubicBezTo>
                  <a:pt x="436" y="14134"/>
                  <a:pt x="435" y="14134"/>
                  <a:pt x="434" y="14134"/>
                </a:cubicBezTo>
                <a:lnTo>
                  <a:pt x="438" y="14134"/>
                </a:lnTo>
                <a:cubicBezTo>
                  <a:pt x="438" y="14134"/>
                  <a:pt x="438" y="14134"/>
                  <a:pt x="437" y="14134"/>
                </a:cubicBezTo>
                <a:close/>
                <a:moveTo>
                  <a:pt x="976" y="15718"/>
                </a:moveTo>
                <a:cubicBezTo>
                  <a:pt x="873" y="15718"/>
                  <a:pt x="768" y="15810"/>
                  <a:pt x="815" y="15942"/>
                </a:cubicBezTo>
                <a:cubicBezTo>
                  <a:pt x="1036" y="16573"/>
                  <a:pt x="1295" y="17195"/>
                  <a:pt x="1597" y="17798"/>
                </a:cubicBezTo>
                <a:cubicBezTo>
                  <a:pt x="1625" y="17854"/>
                  <a:pt x="1682" y="17892"/>
                  <a:pt x="1743" y="17892"/>
                </a:cubicBezTo>
                <a:cubicBezTo>
                  <a:pt x="1771" y="17892"/>
                  <a:pt x="1795" y="17887"/>
                  <a:pt x="1818" y="17873"/>
                </a:cubicBezTo>
                <a:cubicBezTo>
                  <a:pt x="1898" y="17830"/>
                  <a:pt x="1931" y="17732"/>
                  <a:pt x="1893" y="17652"/>
                </a:cubicBezTo>
                <a:cubicBezTo>
                  <a:pt x="1601" y="17058"/>
                  <a:pt x="1347" y="16451"/>
                  <a:pt x="1126" y="15829"/>
                </a:cubicBezTo>
                <a:cubicBezTo>
                  <a:pt x="1099" y="15751"/>
                  <a:pt x="1038" y="15718"/>
                  <a:pt x="976" y="15718"/>
                </a:cubicBezTo>
                <a:close/>
                <a:moveTo>
                  <a:pt x="2726" y="19281"/>
                </a:moveTo>
                <a:cubicBezTo>
                  <a:pt x="2605" y="19281"/>
                  <a:pt x="2486" y="19419"/>
                  <a:pt x="2590" y="19549"/>
                </a:cubicBezTo>
                <a:cubicBezTo>
                  <a:pt x="2953" y="20114"/>
                  <a:pt x="3344" y="20660"/>
                  <a:pt x="3767" y="21183"/>
                </a:cubicBezTo>
                <a:cubicBezTo>
                  <a:pt x="3796" y="21221"/>
                  <a:pt x="3843" y="21244"/>
                  <a:pt x="3895" y="21244"/>
                </a:cubicBezTo>
                <a:lnTo>
                  <a:pt x="3895" y="21249"/>
                </a:lnTo>
                <a:cubicBezTo>
                  <a:pt x="4036" y="21249"/>
                  <a:pt x="4111" y="21084"/>
                  <a:pt x="4026" y="20976"/>
                </a:cubicBezTo>
                <a:cubicBezTo>
                  <a:pt x="3612" y="20463"/>
                  <a:pt x="3226" y="19931"/>
                  <a:pt x="2868" y="19375"/>
                </a:cubicBezTo>
                <a:cubicBezTo>
                  <a:pt x="2833" y="19308"/>
                  <a:pt x="2780" y="19281"/>
                  <a:pt x="2726" y="19281"/>
                </a:cubicBezTo>
                <a:close/>
                <a:moveTo>
                  <a:pt x="19345" y="22576"/>
                </a:moveTo>
                <a:cubicBezTo>
                  <a:pt x="19263" y="22576"/>
                  <a:pt x="19188" y="22639"/>
                  <a:pt x="19179" y="22723"/>
                </a:cubicBezTo>
                <a:cubicBezTo>
                  <a:pt x="19165" y="22812"/>
                  <a:pt x="19231" y="22897"/>
                  <a:pt x="19320" y="22906"/>
                </a:cubicBezTo>
                <a:cubicBezTo>
                  <a:pt x="20003" y="22996"/>
                  <a:pt x="20549" y="23335"/>
                  <a:pt x="20822" y="23839"/>
                </a:cubicBezTo>
                <a:cubicBezTo>
                  <a:pt x="20851" y="23891"/>
                  <a:pt x="20907" y="23923"/>
                  <a:pt x="20968" y="23923"/>
                </a:cubicBezTo>
                <a:cubicBezTo>
                  <a:pt x="21091" y="23923"/>
                  <a:pt x="21171" y="23792"/>
                  <a:pt x="21114" y="23679"/>
                </a:cubicBezTo>
                <a:cubicBezTo>
                  <a:pt x="20794" y="23081"/>
                  <a:pt x="20154" y="22676"/>
                  <a:pt x="19363" y="22577"/>
                </a:cubicBezTo>
                <a:cubicBezTo>
                  <a:pt x="19357" y="22576"/>
                  <a:pt x="19351" y="22576"/>
                  <a:pt x="19345" y="22576"/>
                </a:cubicBezTo>
                <a:close/>
                <a:moveTo>
                  <a:pt x="5225" y="22392"/>
                </a:moveTo>
                <a:cubicBezTo>
                  <a:pt x="5096" y="22392"/>
                  <a:pt x="4987" y="22558"/>
                  <a:pt x="5109" y="22680"/>
                </a:cubicBezTo>
                <a:cubicBezTo>
                  <a:pt x="5580" y="23156"/>
                  <a:pt x="6079" y="23603"/>
                  <a:pt x="6597" y="24027"/>
                </a:cubicBezTo>
                <a:cubicBezTo>
                  <a:pt x="6626" y="24055"/>
                  <a:pt x="6663" y="24065"/>
                  <a:pt x="6701" y="24065"/>
                </a:cubicBezTo>
                <a:cubicBezTo>
                  <a:pt x="6856" y="24065"/>
                  <a:pt x="6927" y="23872"/>
                  <a:pt x="6805" y="23768"/>
                </a:cubicBezTo>
                <a:cubicBezTo>
                  <a:pt x="6296" y="23354"/>
                  <a:pt x="5806" y="22911"/>
                  <a:pt x="5345" y="22445"/>
                </a:cubicBezTo>
                <a:cubicBezTo>
                  <a:pt x="5307" y="22407"/>
                  <a:pt x="5265" y="22392"/>
                  <a:pt x="5225" y="22392"/>
                </a:cubicBezTo>
                <a:close/>
                <a:moveTo>
                  <a:pt x="17423" y="22977"/>
                </a:moveTo>
                <a:cubicBezTo>
                  <a:pt x="17396" y="22977"/>
                  <a:pt x="17367" y="22984"/>
                  <a:pt x="17338" y="23001"/>
                </a:cubicBezTo>
                <a:cubicBezTo>
                  <a:pt x="16989" y="23203"/>
                  <a:pt x="16697" y="23490"/>
                  <a:pt x="16490" y="23834"/>
                </a:cubicBezTo>
                <a:cubicBezTo>
                  <a:pt x="16330" y="24098"/>
                  <a:pt x="16212" y="24380"/>
                  <a:pt x="16137" y="24677"/>
                </a:cubicBezTo>
                <a:cubicBezTo>
                  <a:pt x="16114" y="24766"/>
                  <a:pt x="16165" y="24856"/>
                  <a:pt x="16255" y="24879"/>
                </a:cubicBezTo>
                <a:cubicBezTo>
                  <a:pt x="16269" y="24884"/>
                  <a:pt x="16283" y="24884"/>
                  <a:pt x="16297" y="24884"/>
                </a:cubicBezTo>
                <a:lnTo>
                  <a:pt x="16293" y="24889"/>
                </a:lnTo>
                <a:cubicBezTo>
                  <a:pt x="16368" y="24889"/>
                  <a:pt x="16434" y="24837"/>
                  <a:pt x="16457" y="24762"/>
                </a:cubicBezTo>
                <a:cubicBezTo>
                  <a:pt x="16523" y="24498"/>
                  <a:pt x="16632" y="24244"/>
                  <a:pt x="16773" y="24008"/>
                </a:cubicBezTo>
                <a:cubicBezTo>
                  <a:pt x="16956" y="23707"/>
                  <a:pt x="17211" y="23462"/>
                  <a:pt x="17512" y="23283"/>
                </a:cubicBezTo>
                <a:cubicBezTo>
                  <a:pt x="17659" y="23184"/>
                  <a:pt x="17568" y="22977"/>
                  <a:pt x="17423" y="22977"/>
                </a:cubicBezTo>
                <a:close/>
                <a:moveTo>
                  <a:pt x="8310" y="24912"/>
                </a:moveTo>
                <a:cubicBezTo>
                  <a:pt x="8166" y="24912"/>
                  <a:pt x="8065" y="25121"/>
                  <a:pt x="8222" y="25218"/>
                </a:cubicBezTo>
                <a:cubicBezTo>
                  <a:pt x="8782" y="25586"/>
                  <a:pt x="9366" y="25920"/>
                  <a:pt x="9964" y="26221"/>
                </a:cubicBezTo>
                <a:cubicBezTo>
                  <a:pt x="9987" y="26231"/>
                  <a:pt x="10010" y="26240"/>
                  <a:pt x="10037" y="26240"/>
                </a:cubicBezTo>
                <a:lnTo>
                  <a:pt x="10037" y="26240"/>
                </a:lnTo>
                <a:cubicBezTo>
                  <a:pt x="10209" y="26238"/>
                  <a:pt x="10265" y="26004"/>
                  <a:pt x="10110" y="25929"/>
                </a:cubicBezTo>
                <a:cubicBezTo>
                  <a:pt x="9521" y="25633"/>
                  <a:pt x="8952" y="25303"/>
                  <a:pt x="8401" y="24941"/>
                </a:cubicBezTo>
                <a:cubicBezTo>
                  <a:pt x="8370" y="24921"/>
                  <a:pt x="8339" y="24912"/>
                  <a:pt x="8310" y="24912"/>
                </a:cubicBezTo>
                <a:close/>
                <a:moveTo>
                  <a:pt x="10037" y="26240"/>
                </a:moveTo>
                <a:cubicBezTo>
                  <a:pt x="10036" y="26240"/>
                  <a:pt x="10036" y="26240"/>
                  <a:pt x="10035" y="26240"/>
                </a:cubicBezTo>
                <a:lnTo>
                  <a:pt x="10039" y="26240"/>
                </a:lnTo>
                <a:cubicBezTo>
                  <a:pt x="10039" y="26240"/>
                  <a:pt x="10038" y="26240"/>
                  <a:pt x="10037" y="26240"/>
                </a:cubicBezTo>
                <a:close/>
                <a:moveTo>
                  <a:pt x="20966" y="25518"/>
                </a:moveTo>
                <a:cubicBezTo>
                  <a:pt x="20907" y="25518"/>
                  <a:pt x="20849" y="25547"/>
                  <a:pt x="20818" y="25619"/>
                </a:cubicBezTo>
                <a:cubicBezTo>
                  <a:pt x="20596" y="26113"/>
                  <a:pt x="20238" y="26532"/>
                  <a:pt x="19786" y="26838"/>
                </a:cubicBezTo>
                <a:cubicBezTo>
                  <a:pt x="19711" y="26885"/>
                  <a:pt x="19636" y="26932"/>
                  <a:pt x="19556" y="26975"/>
                </a:cubicBezTo>
                <a:cubicBezTo>
                  <a:pt x="19405" y="27059"/>
                  <a:pt x="19466" y="27285"/>
                  <a:pt x="19636" y="27285"/>
                </a:cubicBezTo>
                <a:cubicBezTo>
                  <a:pt x="19664" y="27285"/>
                  <a:pt x="19692" y="27281"/>
                  <a:pt x="19716" y="27267"/>
                </a:cubicBezTo>
                <a:cubicBezTo>
                  <a:pt x="19800" y="27220"/>
                  <a:pt x="19885" y="27168"/>
                  <a:pt x="19970" y="27111"/>
                </a:cubicBezTo>
                <a:cubicBezTo>
                  <a:pt x="20474" y="26777"/>
                  <a:pt x="20874" y="26306"/>
                  <a:pt x="21124" y="25750"/>
                </a:cubicBezTo>
                <a:cubicBezTo>
                  <a:pt x="21182" y="25619"/>
                  <a:pt x="21073" y="25518"/>
                  <a:pt x="20966" y="25518"/>
                </a:cubicBezTo>
                <a:close/>
                <a:moveTo>
                  <a:pt x="11866" y="26696"/>
                </a:moveTo>
                <a:cubicBezTo>
                  <a:pt x="11798" y="26696"/>
                  <a:pt x="11733" y="26739"/>
                  <a:pt x="11711" y="26805"/>
                </a:cubicBezTo>
                <a:cubicBezTo>
                  <a:pt x="11678" y="26890"/>
                  <a:pt x="11725" y="26984"/>
                  <a:pt x="11810" y="27017"/>
                </a:cubicBezTo>
                <a:cubicBezTo>
                  <a:pt x="12441" y="27243"/>
                  <a:pt x="13086" y="27431"/>
                  <a:pt x="13745" y="27577"/>
                </a:cubicBezTo>
                <a:cubicBezTo>
                  <a:pt x="13755" y="27577"/>
                  <a:pt x="13764" y="27582"/>
                  <a:pt x="13778" y="27582"/>
                </a:cubicBezTo>
                <a:cubicBezTo>
                  <a:pt x="13981" y="27582"/>
                  <a:pt x="14009" y="27295"/>
                  <a:pt x="13816" y="27253"/>
                </a:cubicBezTo>
                <a:cubicBezTo>
                  <a:pt x="13171" y="27111"/>
                  <a:pt x="12540" y="26928"/>
                  <a:pt x="11923" y="26706"/>
                </a:cubicBezTo>
                <a:cubicBezTo>
                  <a:pt x="11904" y="26699"/>
                  <a:pt x="11885" y="26696"/>
                  <a:pt x="11866" y="26696"/>
                </a:cubicBezTo>
                <a:close/>
                <a:moveTo>
                  <a:pt x="16352" y="26529"/>
                </a:moveTo>
                <a:cubicBezTo>
                  <a:pt x="16255" y="26529"/>
                  <a:pt x="16158" y="26610"/>
                  <a:pt x="16189" y="26735"/>
                </a:cubicBezTo>
                <a:cubicBezTo>
                  <a:pt x="16269" y="27022"/>
                  <a:pt x="16377" y="27300"/>
                  <a:pt x="16509" y="27568"/>
                </a:cubicBezTo>
                <a:cubicBezTo>
                  <a:pt x="16264" y="27568"/>
                  <a:pt x="16010" y="27554"/>
                  <a:pt x="15760" y="27535"/>
                </a:cubicBezTo>
                <a:cubicBezTo>
                  <a:pt x="15757" y="27535"/>
                  <a:pt x="15754" y="27535"/>
                  <a:pt x="15752" y="27535"/>
                </a:cubicBezTo>
                <a:cubicBezTo>
                  <a:pt x="15662" y="27535"/>
                  <a:pt x="15591" y="27604"/>
                  <a:pt x="15581" y="27690"/>
                </a:cubicBezTo>
                <a:cubicBezTo>
                  <a:pt x="15577" y="27780"/>
                  <a:pt x="15643" y="27860"/>
                  <a:pt x="15737" y="27865"/>
                </a:cubicBezTo>
                <a:cubicBezTo>
                  <a:pt x="16024" y="27888"/>
                  <a:pt x="16316" y="27902"/>
                  <a:pt x="16599" y="27902"/>
                </a:cubicBezTo>
                <a:lnTo>
                  <a:pt x="16688" y="27902"/>
                </a:lnTo>
                <a:cubicBezTo>
                  <a:pt x="16820" y="28128"/>
                  <a:pt x="16971" y="28345"/>
                  <a:pt x="17135" y="28547"/>
                </a:cubicBezTo>
                <a:cubicBezTo>
                  <a:pt x="17164" y="28590"/>
                  <a:pt x="17215" y="28613"/>
                  <a:pt x="17262" y="28613"/>
                </a:cubicBezTo>
                <a:cubicBezTo>
                  <a:pt x="17404" y="28613"/>
                  <a:pt x="17479" y="28449"/>
                  <a:pt x="17394" y="28340"/>
                </a:cubicBezTo>
                <a:cubicBezTo>
                  <a:pt x="17277" y="28199"/>
                  <a:pt x="17173" y="28053"/>
                  <a:pt x="17074" y="27898"/>
                </a:cubicBezTo>
                <a:cubicBezTo>
                  <a:pt x="17314" y="27888"/>
                  <a:pt x="17540" y="27874"/>
                  <a:pt x="17757" y="27851"/>
                </a:cubicBezTo>
                <a:cubicBezTo>
                  <a:pt x="17846" y="27836"/>
                  <a:pt x="17912" y="27756"/>
                  <a:pt x="17903" y="27667"/>
                </a:cubicBezTo>
                <a:cubicBezTo>
                  <a:pt x="17890" y="27579"/>
                  <a:pt x="17819" y="27515"/>
                  <a:pt x="17736" y="27515"/>
                </a:cubicBezTo>
                <a:cubicBezTo>
                  <a:pt x="17731" y="27515"/>
                  <a:pt x="17725" y="27516"/>
                  <a:pt x="17719" y="27516"/>
                </a:cubicBezTo>
                <a:cubicBezTo>
                  <a:pt x="17456" y="27549"/>
                  <a:pt x="17182" y="27563"/>
                  <a:pt x="16881" y="27568"/>
                </a:cubicBezTo>
                <a:cubicBezTo>
                  <a:pt x="16726" y="27276"/>
                  <a:pt x="16599" y="26965"/>
                  <a:pt x="16509" y="26645"/>
                </a:cubicBezTo>
                <a:cubicBezTo>
                  <a:pt x="16481" y="26565"/>
                  <a:pt x="16416" y="26529"/>
                  <a:pt x="16352" y="26529"/>
                </a:cubicBezTo>
                <a:close/>
                <a:moveTo>
                  <a:pt x="18759" y="29571"/>
                </a:moveTo>
                <a:cubicBezTo>
                  <a:pt x="18613" y="29571"/>
                  <a:pt x="18512" y="29791"/>
                  <a:pt x="18680" y="29885"/>
                </a:cubicBezTo>
                <a:cubicBezTo>
                  <a:pt x="19254" y="30238"/>
                  <a:pt x="19862" y="30539"/>
                  <a:pt x="20493" y="30779"/>
                </a:cubicBezTo>
                <a:cubicBezTo>
                  <a:pt x="20511" y="30784"/>
                  <a:pt x="20530" y="30789"/>
                  <a:pt x="20554" y="30789"/>
                </a:cubicBezTo>
                <a:cubicBezTo>
                  <a:pt x="20737" y="30789"/>
                  <a:pt x="20785" y="30534"/>
                  <a:pt x="20615" y="30469"/>
                </a:cubicBezTo>
                <a:cubicBezTo>
                  <a:pt x="20003" y="30238"/>
                  <a:pt x="19410" y="29946"/>
                  <a:pt x="18854" y="29602"/>
                </a:cubicBezTo>
                <a:cubicBezTo>
                  <a:pt x="18822" y="29580"/>
                  <a:pt x="18790" y="29571"/>
                  <a:pt x="18759" y="29571"/>
                </a:cubicBezTo>
                <a:close/>
                <a:moveTo>
                  <a:pt x="22432" y="31092"/>
                </a:moveTo>
                <a:cubicBezTo>
                  <a:pt x="22258" y="31092"/>
                  <a:pt x="22197" y="31360"/>
                  <a:pt x="22390" y="31420"/>
                </a:cubicBezTo>
                <a:lnTo>
                  <a:pt x="24297" y="31994"/>
                </a:lnTo>
                <a:cubicBezTo>
                  <a:pt x="24316" y="31999"/>
                  <a:pt x="24330" y="32004"/>
                  <a:pt x="24349" y="32004"/>
                </a:cubicBezTo>
                <a:cubicBezTo>
                  <a:pt x="24537" y="31999"/>
                  <a:pt x="24575" y="31735"/>
                  <a:pt x="24396" y="31679"/>
                </a:cubicBezTo>
                <a:lnTo>
                  <a:pt x="22484" y="31100"/>
                </a:lnTo>
                <a:cubicBezTo>
                  <a:pt x="22466" y="31094"/>
                  <a:pt x="22448" y="31092"/>
                  <a:pt x="22432" y="31092"/>
                </a:cubicBezTo>
                <a:close/>
                <a:moveTo>
                  <a:pt x="26247" y="32249"/>
                </a:moveTo>
                <a:cubicBezTo>
                  <a:pt x="26076" y="32249"/>
                  <a:pt x="26016" y="32518"/>
                  <a:pt x="26204" y="32573"/>
                </a:cubicBezTo>
                <a:lnTo>
                  <a:pt x="28116" y="33152"/>
                </a:lnTo>
                <a:cubicBezTo>
                  <a:pt x="28130" y="33157"/>
                  <a:pt x="28149" y="33157"/>
                  <a:pt x="28163" y="33157"/>
                </a:cubicBezTo>
                <a:cubicBezTo>
                  <a:pt x="28356" y="33157"/>
                  <a:pt x="28394" y="32889"/>
                  <a:pt x="28210" y="32832"/>
                </a:cubicBezTo>
                <a:lnTo>
                  <a:pt x="26303" y="32258"/>
                </a:lnTo>
                <a:cubicBezTo>
                  <a:pt x="26284" y="32252"/>
                  <a:pt x="26265" y="32249"/>
                  <a:pt x="26247" y="32249"/>
                </a:cubicBezTo>
                <a:close/>
                <a:moveTo>
                  <a:pt x="30062" y="33403"/>
                </a:moveTo>
                <a:cubicBezTo>
                  <a:pt x="29890" y="33403"/>
                  <a:pt x="29831" y="33671"/>
                  <a:pt x="30023" y="33727"/>
                </a:cubicBezTo>
                <a:lnTo>
                  <a:pt x="31930" y="34306"/>
                </a:lnTo>
                <a:cubicBezTo>
                  <a:pt x="31949" y="34311"/>
                  <a:pt x="31963" y="34311"/>
                  <a:pt x="31982" y="34316"/>
                </a:cubicBezTo>
                <a:cubicBezTo>
                  <a:pt x="32170" y="34316"/>
                  <a:pt x="32213" y="34042"/>
                  <a:pt x="32029" y="33991"/>
                </a:cubicBezTo>
                <a:lnTo>
                  <a:pt x="30117" y="33411"/>
                </a:lnTo>
                <a:cubicBezTo>
                  <a:pt x="30098" y="33405"/>
                  <a:pt x="30079" y="33403"/>
                  <a:pt x="30062" y="33403"/>
                </a:cubicBezTo>
                <a:close/>
                <a:moveTo>
                  <a:pt x="33893" y="34560"/>
                </a:moveTo>
                <a:cubicBezTo>
                  <a:pt x="33722" y="34560"/>
                  <a:pt x="33659" y="34816"/>
                  <a:pt x="33842" y="34885"/>
                </a:cubicBezTo>
                <a:lnTo>
                  <a:pt x="35749" y="35460"/>
                </a:lnTo>
                <a:cubicBezTo>
                  <a:pt x="35763" y="35464"/>
                  <a:pt x="35782" y="35469"/>
                  <a:pt x="35796" y="35469"/>
                </a:cubicBezTo>
                <a:cubicBezTo>
                  <a:pt x="35989" y="35469"/>
                  <a:pt x="36027" y="35196"/>
                  <a:pt x="35843" y="35144"/>
                </a:cubicBezTo>
                <a:lnTo>
                  <a:pt x="33936" y="34565"/>
                </a:lnTo>
                <a:cubicBezTo>
                  <a:pt x="33921" y="34562"/>
                  <a:pt x="33907" y="34560"/>
                  <a:pt x="33893" y="34560"/>
                </a:cubicBezTo>
                <a:close/>
                <a:moveTo>
                  <a:pt x="37690" y="35707"/>
                </a:moveTo>
                <a:cubicBezTo>
                  <a:pt x="37515" y="35707"/>
                  <a:pt x="37449" y="35988"/>
                  <a:pt x="37656" y="36039"/>
                </a:cubicBezTo>
                <a:lnTo>
                  <a:pt x="39563" y="36613"/>
                </a:lnTo>
                <a:cubicBezTo>
                  <a:pt x="39582" y="36623"/>
                  <a:pt x="39596" y="36623"/>
                  <a:pt x="39615" y="36623"/>
                </a:cubicBezTo>
                <a:cubicBezTo>
                  <a:pt x="39803" y="36623"/>
                  <a:pt x="39841" y="36354"/>
                  <a:pt x="39662" y="36298"/>
                </a:cubicBezTo>
                <a:lnTo>
                  <a:pt x="37755" y="35719"/>
                </a:lnTo>
                <a:cubicBezTo>
                  <a:pt x="37732" y="35710"/>
                  <a:pt x="37710" y="35707"/>
                  <a:pt x="37690" y="35707"/>
                </a:cubicBezTo>
                <a:close/>
                <a:moveTo>
                  <a:pt x="41513" y="36868"/>
                </a:moveTo>
                <a:cubicBezTo>
                  <a:pt x="41342" y="36868"/>
                  <a:pt x="41282" y="37137"/>
                  <a:pt x="41474" y="37193"/>
                </a:cubicBezTo>
                <a:lnTo>
                  <a:pt x="43381" y="37772"/>
                </a:lnTo>
                <a:cubicBezTo>
                  <a:pt x="43396" y="37776"/>
                  <a:pt x="43414" y="37776"/>
                  <a:pt x="43429" y="37776"/>
                </a:cubicBezTo>
                <a:cubicBezTo>
                  <a:pt x="43617" y="37776"/>
                  <a:pt x="43659" y="37508"/>
                  <a:pt x="43476" y="37452"/>
                </a:cubicBezTo>
                <a:lnTo>
                  <a:pt x="41569" y="36877"/>
                </a:lnTo>
                <a:cubicBezTo>
                  <a:pt x="41549" y="36871"/>
                  <a:pt x="41530" y="36868"/>
                  <a:pt x="41513" y="36868"/>
                </a:cubicBezTo>
                <a:close/>
                <a:moveTo>
                  <a:pt x="45332" y="38022"/>
                </a:moveTo>
                <a:cubicBezTo>
                  <a:pt x="45160" y="38022"/>
                  <a:pt x="45096" y="38291"/>
                  <a:pt x="45288" y="38346"/>
                </a:cubicBezTo>
                <a:lnTo>
                  <a:pt x="47200" y="38925"/>
                </a:lnTo>
                <a:cubicBezTo>
                  <a:pt x="47210" y="38929"/>
                  <a:pt x="47220" y="38932"/>
                  <a:pt x="47232" y="38932"/>
                </a:cubicBezTo>
                <a:cubicBezTo>
                  <a:pt x="47237" y="38932"/>
                  <a:pt x="47242" y="38931"/>
                  <a:pt x="47247" y="38930"/>
                </a:cubicBezTo>
                <a:cubicBezTo>
                  <a:pt x="47436" y="38930"/>
                  <a:pt x="47478" y="38662"/>
                  <a:pt x="47294" y="38605"/>
                </a:cubicBezTo>
                <a:lnTo>
                  <a:pt x="45387" y="38031"/>
                </a:lnTo>
                <a:cubicBezTo>
                  <a:pt x="45368" y="38025"/>
                  <a:pt x="45349" y="38022"/>
                  <a:pt x="45332" y="38022"/>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046027" y="3120152"/>
            <a:ext cx="1842229" cy="1379133"/>
          </a:xfrm>
          <a:custGeom>
            <a:avLst/>
            <a:gdLst/>
            <a:ahLst/>
            <a:cxnLst/>
            <a:rect l="l" t="t" r="r" b="b"/>
            <a:pathLst>
              <a:path w="49706" h="37211" extrusionOk="0">
                <a:moveTo>
                  <a:pt x="4891" y="1"/>
                </a:moveTo>
                <a:cubicBezTo>
                  <a:pt x="4543" y="1"/>
                  <a:pt x="4195" y="21"/>
                  <a:pt x="3847" y="60"/>
                </a:cubicBezTo>
                <a:cubicBezTo>
                  <a:pt x="3634" y="73"/>
                  <a:pt x="3645" y="389"/>
                  <a:pt x="3857" y="389"/>
                </a:cubicBezTo>
                <a:cubicBezTo>
                  <a:pt x="3860" y="389"/>
                  <a:pt x="3863" y="389"/>
                  <a:pt x="3866" y="389"/>
                </a:cubicBezTo>
                <a:lnTo>
                  <a:pt x="3885" y="389"/>
                </a:lnTo>
                <a:cubicBezTo>
                  <a:pt x="4221" y="353"/>
                  <a:pt x="4558" y="334"/>
                  <a:pt x="4895" y="334"/>
                </a:cubicBezTo>
                <a:cubicBezTo>
                  <a:pt x="5210" y="334"/>
                  <a:pt x="5525" y="350"/>
                  <a:pt x="5839" y="384"/>
                </a:cubicBezTo>
                <a:cubicBezTo>
                  <a:pt x="5844" y="385"/>
                  <a:pt x="5849" y="385"/>
                  <a:pt x="5853" y="385"/>
                </a:cubicBezTo>
                <a:cubicBezTo>
                  <a:pt x="6057" y="385"/>
                  <a:pt x="6084" y="78"/>
                  <a:pt x="5872" y="55"/>
                </a:cubicBezTo>
                <a:cubicBezTo>
                  <a:pt x="5546" y="18"/>
                  <a:pt x="5219" y="1"/>
                  <a:pt x="4891" y="1"/>
                </a:cubicBezTo>
                <a:close/>
                <a:moveTo>
                  <a:pt x="7805" y="429"/>
                </a:moveTo>
                <a:cubicBezTo>
                  <a:pt x="7630" y="429"/>
                  <a:pt x="7570" y="700"/>
                  <a:pt x="7765" y="756"/>
                </a:cubicBezTo>
                <a:cubicBezTo>
                  <a:pt x="8396" y="935"/>
                  <a:pt x="9013" y="1161"/>
                  <a:pt x="9616" y="1425"/>
                </a:cubicBezTo>
                <a:cubicBezTo>
                  <a:pt x="9634" y="1434"/>
                  <a:pt x="9658" y="1439"/>
                  <a:pt x="9682" y="1439"/>
                </a:cubicBezTo>
                <a:cubicBezTo>
                  <a:pt x="9683" y="1439"/>
                  <a:pt x="9685" y="1439"/>
                  <a:pt x="9687" y="1439"/>
                </a:cubicBezTo>
                <a:cubicBezTo>
                  <a:pt x="9861" y="1439"/>
                  <a:pt x="9911" y="1194"/>
                  <a:pt x="9747" y="1124"/>
                </a:cubicBezTo>
                <a:cubicBezTo>
                  <a:pt x="9135" y="851"/>
                  <a:pt x="8500" y="620"/>
                  <a:pt x="7855" y="436"/>
                </a:cubicBezTo>
                <a:cubicBezTo>
                  <a:pt x="7837" y="432"/>
                  <a:pt x="7821" y="429"/>
                  <a:pt x="7805" y="429"/>
                </a:cubicBezTo>
                <a:close/>
                <a:moveTo>
                  <a:pt x="1942" y="541"/>
                </a:moveTo>
                <a:cubicBezTo>
                  <a:pt x="1921" y="541"/>
                  <a:pt x="1898" y="545"/>
                  <a:pt x="1875" y="554"/>
                </a:cubicBezTo>
                <a:cubicBezTo>
                  <a:pt x="1244" y="813"/>
                  <a:pt x="650" y="1157"/>
                  <a:pt x="118" y="1580"/>
                </a:cubicBezTo>
                <a:cubicBezTo>
                  <a:pt x="1" y="1679"/>
                  <a:pt x="66" y="1872"/>
                  <a:pt x="222" y="1877"/>
                </a:cubicBezTo>
                <a:cubicBezTo>
                  <a:pt x="259" y="1877"/>
                  <a:pt x="297" y="1863"/>
                  <a:pt x="325" y="1839"/>
                </a:cubicBezTo>
                <a:cubicBezTo>
                  <a:pt x="834" y="1434"/>
                  <a:pt x="1399" y="1105"/>
                  <a:pt x="2002" y="865"/>
                </a:cubicBezTo>
                <a:cubicBezTo>
                  <a:pt x="2181" y="790"/>
                  <a:pt x="2105" y="541"/>
                  <a:pt x="1942" y="541"/>
                </a:cubicBezTo>
                <a:close/>
                <a:moveTo>
                  <a:pt x="11449" y="2021"/>
                </a:moveTo>
                <a:cubicBezTo>
                  <a:pt x="11303" y="2021"/>
                  <a:pt x="11209" y="2239"/>
                  <a:pt x="11367" y="2334"/>
                </a:cubicBezTo>
                <a:cubicBezTo>
                  <a:pt x="11932" y="2673"/>
                  <a:pt x="12474" y="3045"/>
                  <a:pt x="12992" y="3450"/>
                </a:cubicBezTo>
                <a:cubicBezTo>
                  <a:pt x="13025" y="3473"/>
                  <a:pt x="13058" y="3487"/>
                  <a:pt x="13095" y="3487"/>
                </a:cubicBezTo>
                <a:lnTo>
                  <a:pt x="13095" y="3483"/>
                </a:lnTo>
                <a:cubicBezTo>
                  <a:pt x="13251" y="3478"/>
                  <a:pt x="13317" y="3285"/>
                  <a:pt x="13199" y="3186"/>
                </a:cubicBezTo>
                <a:cubicBezTo>
                  <a:pt x="12667" y="2776"/>
                  <a:pt x="12116" y="2395"/>
                  <a:pt x="11537" y="2047"/>
                </a:cubicBezTo>
                <a:cubicBezTo>
                  <a:pt x="11507" y="2029"/>
                  <a:pt x="11477" y="2021"/>
                  <a:pt x="11449" y="2021"/>
                </a:cubicBezTo>
                <a:close/>
                <a:moveTo>
                  <a:pt x="14602" y="4461"/>
                </a:moveTo>
                <a:cubicBezTo>
                  <a:pt x="14472" y="4461"/>
                  <a:pt x="14361" y="4632"/>
                  <a:pt x="14489" y="4749"/>
                </a:cubicBezTo>
                <a:cubicBezTo>
                  <a:pt x="14927" y="5164"/>
                  <a:pt x="15388" y="5620"/>
                  <a:pt x="15892" y="6153"/>
                </a:cubicBezTo>
                <a:cubicBezTo>
                  <a:pt x="15925" y="6186"/>
                  <a:pt x="15968" y="6204"/>
                  <a:pt x="16010" y="6204"/>
                </a:cubicBezTo>
                <a:lnTo>
                  <a:pt x="16015" y="6204"/>
                </a:lnTo>
                <a:cubicBezTo>
                  <a:pt x="16161" y="6200"/>
                  <a:pt x="16231" y="6025"/>
                  <a:pt x="16132" y="5922"/>
                </a:cubicBezTo>
                <a:cubicBezTo>
                  <a:pt x="15624" y="5390"/>
                  <a:pt x="15158" y="4928"/>
                  <a:pt x="14715" y="4509"/>
                </a:cubicBezTo>
                <a:cubicBezTo>
                  <a:pt x="14679" y="4476"/>
                  <a:pt x="14640" y="4461"/>
                  <a:pt x="14602" y="4461"/>
                </a:cubicBezTo>
                <a:close/>
                <a:moveTo>
                  <a:pt x="38312" y="7126"/>
                </a:moveTo>
                <a:cubicBezTo>
                  <a:pt x="38110" y="7126"/>
                  <a:pt x="38082" y="7434"/>
                  <a:pt x="38296" y="7457"/>
                </a:cubicBezTo>
                <a:cubicBezTo>
                  <a:pt x="38974" y="7532"/>
                  <a:pt x="39572" y="7777"/>
                  <a:pt x="40029" y="8158"/>
                </a:cubicBezTo>
                <a:cubicBezTo>
                  <a:pt x="40057" y="8182"/>
                  <a:pt x="40095" y="8196"/>
                  <a:pt x="40137" y="8196"/>
                </a:cubicBezTo>
                <a:lnTo>
                  <a:pt x="40132" y="8201"/>
                </a:lnTo>
                <a:cubicBezTo>
                  <a:pt x="40293" y="8201"/>
                  <a:pt x="40363" y="8003"/>
                  <a:pt x="40241" y="7904"/>
                </a:cubicBezTo>
                <a:cubicBezTo>
                  <a:pt x="39737" y="7480"/>
                  <a:pt x="39078" y="7212"/>
                  <a:pt x="38334" y="7127"/>
                </a:cubicBezTo>
                <a:cubicBezTo>
                  <a:pt x="38326" y="7126"/>
                  <a:pt x="38319" y="7126"/>
                  <a:pt x="38312" y="7126"/>
                </a:cubicBezTo>
                <a:close/>
                <a:moveTo>
                  <a:pt x="36351" y="7335"/>
                </a:moveTo>
                <a:cubicBezTo>
                  <a:pt x="36334" y="7335"/>
                  <a:pt x="36315" y="7338"/>
                  <a:pt x="36295" y="7344"/>
                </a:cubicBezTo>
                <a:cubicBezTo>
                  <a:pt x="35636" y="7556"/>
                  <a:pt x="35028" y="7899"/>
                  <a:pt x="34515" y="8366"/>
                </a:cubicBezTo>
                <a:cubicBezTo>
                  <a:pt x="34402" y="8465"/>
                  <a:pt x="34477" y="8653"/>
                  <a:pt x="34628" y="8653"/>
                </a:cubicBezTo>
                <a:cubicBezTo>
                  <a:pt x="34670" y="8653"/>
                  <a:pt x="34708" y="8639"/>
                  <a:pt x="34741" y="8610"/>
                </a:cubicBezTo>
                <a:cubicBezTo>
                  <a:pt x="35217" y="8177"/>
                  <a:pt x="35782" y="7857"/>
                  <a:pt x="36399" y="7664"/>
                </a:cubicBezTo>
                <a:cubicBezTo>
                  <a:pt x="36586" y="7600"/>
                  <a:pt x="36523" y="7335"/>
                  <a:pt x="36351" y="7335"/>
                </a:cubicBezTo>
                <a:close/>
                <a:moveTo>
                  <a:pt x="17371" y="7315"/>
                </a:moveTo>
                <a:cubicBezTo>
                  <a:pt x="17244" y="7315"/>
                  <a:pt x="17128" y="7479"/>
                  <a:pt x="17248" y="7603"/>
                </a:cubicBezTo>
                <a:lnTo>
                  <a:pt x="17634" y="8022"/>
                </a:lnTo>
                <a:cubicBezTo>
                  <a:pt x="17955" y="8370"/>
                  <a:pt x="18280" y="8723"/>
                  <a:pt x="18604" y="9072"/>
                </a:cubicBezTo>
                <a:cubicBezTo>
                  <a:pt x="18637" y="9105"/>
                  <a:pt x="18680" y="9124"/>
                  <a:pt x="18727" y="9124"/>
                </a:cubicBezTo>
                <a:cubicBezTo>
                  <a:pt x="18873" y="9124"/>
                  <a:pt x="18948" y="8950"/>
                  <a:pt x="18845" y="8846"/>
                </a:cubicBezTo>
                <a:cubicBezTo>
                  <a:pt x="18524" y="8497"/>
                  <a:pt x="18200" y="8144"/>
                  <a:pt x="17879" y="7796"/>
                </a:cubicBezTo>
                <a:lnTo>
                  <a:pt x="17493" y="7377"/>
                </a:lnTo>
                <a:cubicBezTo>
                  <a:pt x="17457" y="7333"/>
                  <a:pt x="17414" y="7315"/>
                  <a:pt x="17371" y="7315"/>
                </a:cubicBezTo>
                <a:close/>
                <a:moveTo>
                  <a:pt x="41120" y="9549"/>
                </a:moveTo>
                <a:cubicBezTo>
                  <a:pt x="41022" y="9549"/>
                  <a:pt x="40922" y="9626"/>
                  <a:pt x="40952" y="9755"/>
                </a:cubicBezTo>
                <a:cubicBezTo>
                  <a:pt x="40989" y="9929"/>
                  <a:pt x="41004" y="10108"/>
                  <a:pt x="41004" y="10291"/>
                </a:cubicBezTo>
                <a:cubicBezTo>
                  <a:pt x="40999" y="10744"/>
                  <a:pt x="40905" y="11191"/>
                  <a:pt x="40716" y="11605"/>
                </a:cubicBezTo>
                <a:cubicBezTo>
                  <a:pt x="40669" y="11713"/>
                  <a:pt x="40749" y="11836"/>
                  <a:pt x="40867" y="11836"/>
                </a:cubicBezTo>
                <a:lnTo>
                  <a:pt x="40872" y="11841"/>
                </a:lnTo>
                <a:cubicBezTo>
                  <a:pt x="40938" y="11836"/>
                  <a:pt x="40999" y="11798"/>
                  <a:pt x="41022" y="11737"/>
                </a:cubicBezTo>
                <a:cubicBezTo>
                  <a:pt x="41225" y="11280"/>
                  <a:pt x="41333" y="10786"/>
                  <a:pt x="41338" y="10291"/>
                </a:cubicBezTo>
                <a:cubicBezTo>
                  <a:pt x="41338" y="10089"/>
                  <a:pt x="41319" y="9887"/>
                  <a:pt x="41281" y="9689"/>
                </a:cubicBezTo>
                <a:cubicBezTo>
                  <a:pt x="41265" y="9592"/>
                  <a:pt x="41193" y="9549"/>
                  <a:pt x="41120" y="9549"/>
                </a:cubicBezTo>
                <a:close/>
                <a:moveTo>
                  <a:pt x="20110" y="10226"/>
                </a:moveTo>
                <a:cubicBezTo>
                  <a:pt x="19981" y="10226"/>
                  <a:pt x="19869" y="10393"/>
                  <a:pt x="19989" y="10513"/>
                </a:cubicBezTo>
                <a:cubicBezTo>
                  <a:pt x="20502" y="11026"/>
                  <a:pt x="20978" y="11478"/>
                  <a:pt x="21444" y="11888"/>
                </a:cubicBezTo>
                <a:cubicBezTo>
                  <a:pt x="21477" y="11916"/>
                  <a:pt x="21514" y="11930"/>
                  <a:pt x="21557" y="11930"/>
                </a:cubicBezTo>
                <a:cubicBezTo>
                  <a:pt x="21707" y="11930"/>
                  <a:pt x="21783" y="11737"/>
                  <a:pt x="21665" y="11638"/>
                </a:cubicBezTo>
                <a:cubicBezTo>
                  <a:pt x="21204" y="11228"/>
                  <a:pt x="20733" y="10786"/>
                  <a:pt x="20224" y="10277"/>
                </a:cubicBezTo>
                <a:cubicBezTo>
                  <a:pt x="20188" y="10241"/>
                  <a:pt x="20148" y="10226"/>
                  <a:pt x="20110" y="10226"/>
                </a:cubicBezTo>
                <a:close/>
                <a:moveTo>
                  <a:pt x="33479" y="9946"/>
                </a:moveTo>
                <a:cubicBezTo>
                  <a:pt x="33424" y="9946"/>
                  <a:pt x="33370" y="9973"/>
                  <a:pt x="33338" y="10037"/>
                </a:cubicBezTo>
                <a:cubicBezTo>
                  <a:pt x="33055" y="10659"/>
                  <a:pt x="32858" y="11313"/>
                  <a:pt x="32749" y="11987"/>
                </a:cubicBezTo>
                <a:cubicBezTo>
                  <a:pt x="32735" y="12076"/>
                  <a:pt x="32796" y="12161"/>
                  <a:pt x="32886" y="12175"/>
                </a:cubicBezTo>
                <a:lnTo>
                  <a:pt x="32914" y="12175"/>
                </a:lnTo>
                <a:lnTo>
                  <a:pt x="32914" y="12180"/>
                </a:lnTo>
                <a:cubicBezTo>
                  <a:pt x="32999" y="12180"/>
                  <a:pt x="33065" y="12118"/>
                  <a:pt x="33079" y="12038"/>
                </a:cubicBezTo>
                <a:cubicBezTo>
                  <a:pt x="33178" y="11398"/>
                  <a:pt x="33366" y="10772"/>
                  <a:pt x="33639" y="10178"/>
                </a:cubicBezTo>
                <a:cubicBezTo>
                  <a:pt x="33692" y="10048"/>
                  <a:pt x="33585" y="9946"/>
                  <a:pt x="33479" y="9946"/>
                </a:cubicBezTo>
                <a:close/>
                <a:moveTo>
                  <a:pt x="23104" y="12846"/>
                </a:moveTo>
                <a:cubicBezTo>
                  <a:pt x="22965" y="12846"/>
                  <a:pt x="22862" y="13043"/>
                  <a:pt x="23007" y="13150"/>
                </a:cubicBezTo>
                <a:cubicBezTo>
                  <a:pt x="23516" y="13522"/>
                  <a:pt x="24043" y="13865"/>
                  <a:pt x="24589" y="14176"/>
                </a:cubicBezTo>
                <a:lnTo>
                  <a:pt x="24702" y="14233"/>
                </a:lnTo>
                <a:cubicBezTo>
                  <a:pt x="24726" y="14247"/>
                  <a:pt x="24754" y="14256"/>
                  <a:pt x="24782" y="14256"/>
                </a:cubicBezTo>
                <a:cubicBezTo>
                  <a:pt x="24952" y="14256"/>
                  <a:pt x="25013" y="14030"/>
                  <a:pt x="24862" y="13945"/>
                </a:cubicBezTo>
                <a:lnTo>
                  <a:pt x="24754" y="13889"/>
                </a:lnTo>
                <a:cubicBezTo>
                  <a:pt x="24217" y="13583"/>
                  <a:pt x="23699" y="13244"/>
                  <a:pt x="23205" y="12881"/>
                </a:cubicBezTo>
                <a:cubicBezTo>
                  <a:pt x="23171" y="12856"/>
                  <a:pt x="23137" y="12846"/>
                  <a:pt x="23104" y="12846"/>
                </a:cubicBezTo>
                <a:close/>
                <a:moveTo>
                  <a:pt x="39748" y="13117"/>
                </a:moveTo>
                <a:cubicBezTo>
                  <a:pt x="39705" y="13117"/>
                  <a:pt x="39661" y="13136"/>
                  <a:pt x="39624" y="13183"/>
                </a:cubicBezTo>
                <a:cubicBezTo>
                  <a:pt x="39167" y="13649"/>
                  <a:pt x="38654" y="14058"/>
                  <a:pt x="38094" y="14393"/>
                </a:cubicBezTo>
                <a:cubicBezTo>
                  <a:pt x="37952" y="14482"/>
                  <a:pt x="38014" y="14699"/>
                  <a:pt x="38178" y="14703"/>
                </a:cubicBezTo>
                <a:cubicBezTo>
                  <a:pt x="38211" y="14703"/>
                  <a:pt x="38240" y="14694"/>
                  <a:pt x="38268" y="14675"/>
                </a:cubicBezTo>
                <a:cubicBezTo>
                  <a:pt x="38847" y="14327"/>
                  <a:pt x="39384" y="13903"/>
                  <a:pt x="39859" y="13418"/>
                </a:cubicBezTo>
                <a:cubicBezTo>
                  <a:pt x="39998" y="13297"/>
                  <a:pt x="39879" y="13117"/>
                  <a:pt x="39748" y="13117"/>
                </a:cubicBezTo>
                <a:close/>
                <a:moveTo>
                  <a:pt x="26581" y="14770"/>
                </a:moveTo>
                <a:cubicBezTo>
                  <a:pt x="26416" y="14770"/>
                  <a:pt x="26341" y="15023"/>
                  <a:pt x="26524" y="15094"/>
                </a:cubicBezTo>
                <a:cubicBezTo>
                  <a:pt x="27151" y="15334"/>
                  <a:pt x="27791" y="15537"/>
                  <a:pt x="28446" y="15697"/>
                </a:cubicBezTo>
                <a:cubicBezTo>
                  <a:pt x="28460" y="15702"/>
                  <a:pt x="28474" y="15702"/>
                  <a:pt x="28488" y="15702"/>
                </a:cubicBezTo>
                <a:lnTo>
                  <a:pt x="28483" y="15697"/>
                </a:lnTo>
                <a:lnTo>
                  <a:pt x="28483" y="15697"/>
                </a:lnTo>
                <a:cubicBezTo>
                  <a:pt x="28485" y="15697"/>
                  <a:pt x="28487" y="15697"/>
                  <a:pt x="28488" y="15697"/>
                </a:cubicBezTo>
                <a:cubicBezTo>
                  <a:pt x="28682" y="15697"/>
                  <a:pt x="28712" y="15419"/>
                  <a:pt x="28526" y="15372"/>
                </a:cubicBezTo>
                <a:cubicBezTo>
                  <a:pt x="27885" y="15217"/>
                  <a:pt x="27259" y="15019"/>
                  <a:pt x="26647" y="14784"/>
                </a:cubicBezTo>
                <a:cubicBezTo>
                  <a:pt x="26624" y="14775"/>
                  <a:pt x="26601" y="14770"/>
                  <a:pt x="26581" y="14770"/>
                </a:cubicBezTo>
                <a:close/>
                <a:moveTo>
                  <a:pt x="36309" y="15198"/>
                </a:moveTo>
                <a:cubicBezTo>
                  <a:pt x="35683" y="15386"/>
                  <a:pt x="35042" y="15532"/>
                  <a:pt x="34397" y="15631"/>
                </a:cubicBezTo>
                <a:cubicBezTo>
                  <a:pt x="34190" y="15659"/>
                  <a:pt x="34214" y="15961"/>
                  <a:pt x="34421" y="15961"/>
                </a:cubicBezTo>
                <a:lnTo>
                  <a:pt x="34444" y="15961"/>
                </a:lnTo>
                <a:cubicBezTo>
                  <a:pt x="35108" y="15857"/>
                  <a:pt x="35763" y="15711"/>
                  <a:pt x="36403" y="15518"/>
                </a:cubicBezTo>
                <a:lnTo>
                  <a:pt x="36309" y="15198"/>
                </a:lnTo>
                <a:close/>
                <a:moveTo>
                  <a:pt x="30443" y="15715"/>
                </a:moveTo>
                <a:cubicBezTo>
                  <a:pt x="30242" y="15715"/>
                  <a:pt x="30214" y="16023"/>
                  <a:pt x="30428" y="16045"/>
                </a:cubicBezTo>
                <a:cubicBezTo>
                  <a:pt x="30988" y="16107"/>
                  <a:pt x="31549" y="16135"/>
                  <a:pt x="32114" y="16135"/>
                </a:cubicBezTo>
                <a:lnTo>
                  <a:pt x="32114" y="16140"/>
                </a:lnTo>
                <a:cubicBezTo>
                  <a:pt x="32222" y="16140"/>
                  <a:pt x="32335" y="16135"/>
                  <a:pt x="32439" y="16135"/>
                </a:cubicBezTo>
                <a:cubicBezTo>
                  <a:pt x="32533" y="16130"/>
                  <a:pt x="32603" y="16055"/>
                  <a:pt x="32603" y="15965"/>
                </a:cubicBezTo>
                <a:cubicBezTo>
                  <a:pt x="32608" y="15874"/>
                  <a:pt x="32533" y="15800"/>
                  <a:pt x="32442" y="15800"/>
                </a:cubicBezTo>
                <a:cubicBezTo>
                  <a:pt x="32439" y="15800"/>
                  <a:pt x="32437" y="15800"/>
                  <a:pt x="32434" y="15801"/>
                </a:cubicBezTo>
                <a:cubicBezTo>
                  <a:pt x="32324" y="15803"/>
                  <a:pt x="32214" y="15804"/>
                  <a:pt x="32105" y="15804"/>
                </a:cubicBezTo>
                <a:cubicBezTo>
                  <a:pt x="31556" y="15804"/>
                  <a:pt x="31011" y="15775"/>
                  <a:pt x="30466" y="15716"/>
                </a:cubicBezTo>
                <a:cubicBezTo>
                  <a:pt x="30458" y="15715"/>
                  <a:pt x="30451" y="15715"/>
                  <a:pt x="30443" y="15715"/>
                </a:cubicBezTo>
                <a:close/>
                <a:moveTo>
                  <a:pt x="32791" y="13832"/>
                </a:moveTo>
                <a:cubicBezTo>
                  <a:pt x="32788" y="13832"/>
                  <a:pt x="32785" y="13832"/>
                  <a:pt x="32782" y="13832"/>
                </a:cubicBezTo>
                <a:cubicBezTo>
                  <a:pt x="32693" y="13837"/>
                  <a:pt x="32617" y="13912"/>
                  <a:pt x="32622" y="14002"/>
                </a:cubicBezTo>
                <a:cubicBezTo>
                  <a:pt x="32641" y="14675"/>
                  <a:pt x="32702" y="15344"/>
                  <a:pt x="32801" y="16008"/>
                </a:cubicBezTo>
                <a:cubicBezTo>
                  <a:pt x="32815" y="16088"/>
                  <a:pt x="32886" y="16149"/>
                  <a:pt x="32966" y="16149"/>
                </a:cubicBezTo>
                <a:lnTo>
                  <a:pt x="32989" y="16149"/>
                </a:lnTo>
                <a:cubicBezTo>
                  <a:pt x="33084" y="16135"/>
                  <a:pt x="33145" y="16050"/>
                  <a:pt x="33131" y="15961"/>
                </a:cubicBezTo>
                <a:cubicBezTo>
                  <a:pt x="33032" y="15311"/>
                  <a:pt x="32971" y="14652"/>
                  <a:pt x="32952" y="13997"/>
                </a:cubicBezTo>
                <a:cubicBezTo>
                  <a:pt x="32952" y="13906"/>
                  <a:pt x="32881" y="13832"/>
                  <a:pt x="32791" y="13832"/>
                </a:cubicBezTo>
                <a:close/>
                <a:moveTo>
                  <a:pt x="33351" y="17773"/>
                </a:moveTo>
                <a:cubicBezTo>
                  <a:pt x="33337" y="17773"/>
                  <a:pt x="33323" y="17775"/>
                  <a:pt x="33310" y="17778"/>
                </a:cubicBezTo>
                <a:cubicBezTo>
                  <a:pt x="33220" y="17797"/>
                  <a:pt x="33168" y="17887"/>
                  <a:pt x="33187" y="17976"/>
                </a:cubicBezTo>
                <a:cubicBezTo>
                  <a:pt x="33338" y="18621"/>
                  <a:pt x="33517" y="19271"/>
                  <a:pt x="33724" y="19911"/>
                </a:cubicBezTo>
                <a:cubicBezTo>
                  <a:pt x="33743" y="19977"/>
                  <a:pt x="33809" y="20029"/>
                  <a:pt x="33879" y="20029"/>
                </a:cubicBezTo>
                <a:lnTo>
                  <a:pt x="33884" y="20029"/>
                </a:lnTo>
                <a:cubicBezTo>
                  <a:pt x="33898" y="20029"/>
                  <a:pt x="33917" y="20024"/>
                  <a:pt x="33931" y="20020"/>
                </a:cubicBezTo>
                <a:cubicBezTo>
                  <a:pt x="34021" y="19991"/>
                  <a:pt x="34068" y="19897"/>
                  <a:pt x="34039" y="19808"/>
                </a:cubicBezTo>
                <a:cubicBezTo>
                  <a:pt x="33837" y="19181"/>
                  <a:pt x="33663" y="18536"/>
                  <a:pt x="33512" y="17901"/>
                </a:cubicBezTo>
                <a:cubicBezTo>
                  <a:pt x="33492" y="17825"/>
                  <a:pt x="33425" y="17773"/>
                  <a:pt x="33351" y="17773"/>
                </a:cubicBezTo>
                <a:close/>
                <a:moveTo>
                  <a:pt x="34556" y="21568"/>
                </a:moveTo>
                <a:cubicBezTo>
                  <a:pt x="34450" y="21568"/>
                  <a:pt x="34343" y="21667"/>
                  <a:pt x="34397" y="21799"/>
                </a:cubicBezTo>
                <a:cubicBezTo>
                  <a:pt x="34647" y="22416"/>
                  <a:pt x="34920" y="23033"/>
                  <a:pt x="35212" y="23631"/>
                </a:cubicBezTo>
                <a:cubicBezTo>
                  <a:pt x="35240" y="23688"/>
                  <a:pt x="35297" y="23725"/>
                  <a:pt x="35363" y="23725"/>
                </a:cubicBezTo>
                <a:cubicBezTo>
                  <a:pt x="35391" y="23725"/>
                  <a:pt x="35414" y="23721"/>
                  <a:pt x="35433" y="23706"/>
                </a:cubicBezTo>
                <a:cubicBezTo>
                  <a:pt x="35518" y="23669"/>
                  <a:pt x="35551" y="23570"/>
                  <a:pt x="35513" y="23485"/>
                </a:cubicBezTo>
                <a:cubicBezTo>
                  <a:pt x="35221" y="22892"/>
                  <a:pt x="34953" y="22284"/>
                  <a:pt x="34708" y="21677"/>
                </a:cubicBezTo>
                <a:cubicBezTo>
                  <a:pt x="34677" y="21600"/>
                  <a:pt x="34617" y="21568"/>
                  <a:pt x="34556" y="21568"/>
                </a:cubicBezTo>
                <a:close/>
                <a:moveTo>
                  <a:pt x="36304" y="25151"/>
                </a:moveTo>
                <a:cubicBezTo>
                  <a:pt x="36191" y="25151"/>
                  <a:pt x="36080" y="25269"/>
                  <a:pt x="36154" y="25402"/>
                </a:cubicBezTo>
                <a:cubicBezTo>
                  <a:pt x="36493" y="25981"/>
                  <a:pt x="36851" y="26551"/>
                  <a:pt x="37223" y="27101"/>
                </a:cubicBezTo>
                <a:cubicBezTo>
                  <a:pt x="37251" y="27144"/>
                  <a:pt x="37303" y="27172"/>
                  <a:pt x="37359" y="27172"/>
                </a:cubicBezTo>
                <a:cubicBezTo>
                  <a:pt x="37491" y="27172"/>
                  <a:pt x="37571" y="27021"/>
                  <a:pt x="37496" y="26913"/>
                </a:cubicBezTo>
                <a:cubicBezTo>
                  <a:pt x="37128" y="26372"/>
                  <a:pt x="36775" y="25807"/>
                  <a:pt x="36446" y="25237"/>
                </a:cubicBezTo>
                <a:cubicBezTo>
                  <a:pt x="36410" y="25176"/>
                  <a:pt x="36357" y="25151"/>
                  <a:pt x="36304" y="25151"/>
                </a:cubicBezTo>
                <a:close/>
                <a:moveTo>
                  <a:pt x="38535" y="28447"/>
                </a:moveTo>
                <a:cubicBezTo>
                  <a:pt x="38414" y="28447"/>
                  <a:pt x="38300" y="28591"/>
                  <a:pt x="38400" y="28721"/>
                </a:cubicBezTo>
                <a:cubicBezTo>
                  <a:pt x="38814" y="29239"/>
                  <a:pt x="39247" y="29757"/>
                  <a:pt x="39695" y="30252"/>
                </a:cubicBezTo>
                <a:cubicBezTo>
                  <a:pt x="39728" y="30289"/>
                  <a:pt x="39770" y="30308"/>
                  <a:pt x="39817" y="30308"/>
                </a:cubicBezTo>
                <a:cubicBezTo>
                  <a:pt x="39958" y="30308"/>
                  <a:pt x="40038" y="30139"/>
                  <a:pt x="39939" y="30030"/>
                </a:cubicBezTo>
                <a:cubicBezTo>
                  <a:pt x="39497" y="29541"/>
                  <a:pt x="39068" y="29032"/>
                  <a:pt x="38663" y="28514"/>
                </a:cubicBezTo>
                <a:cubicBezTo>
                  <a:pt x="38627" y="28467"/>
                  <a:pt x="38580" y="28447"/>
                  <a:pt x="38535" y="28447"/>
                </a:cubicBezTo>
                <a:close/>
                <a:moveTo>
                  <a:pt x="41209" y="31402"/>
                </a:moveTo>
                <a:cubicBezTo>
                  <a:pt x="41079" y="31402"/>
                  <a:pt x="40969" y="31572"/>
                  <a:pt x="41093" y="31692"/>
                </a:cubicBezTo>
                <a:cubicBezTo>
                  <a:pt x="41573" y="32154"/>
                  <a:pt x="42077" y="32606"/>
                  <a:pt x="42586" y="33030"/>
                </a:cubicBezTo>
                <a:cubicBezTo>
                  <a:pt x="42614" y="33053"/>
                  <a:pt x="42652" y="33067"/>
                  <a:pt x="42689" y="33067"/>
                </a:cubicBezTo>
                <a:cubicBezTo>
                  <a:pt x="42691" y="33067"/>
                  <a:pt x="42693" y="33067"/>
                  <a:pt x="42695" y="33067"/>
                </a:cubicBezTo>
                <a:cubicBezTo>
                  <a:pt x="42851" y="33067"/>
                  <a:pt x="42919" y="32873"/>
                  <a:pt x="42798" y="32775"/>
                </a:cubicBezTo>
                <a:cubicBezTo>
                  <a:pt x="42294" y="32356"/>
                  <a:pt x="41799" y="31909"/>
                  <a:pt x="41324" y="31452"/>
                </a:cubicBezTo>
                <a:cubicBezTo>
                  <a:pt x="41287" y="31417"/>
                  <a:pt x="41247" y="31402"/>
                  <a:pt x="41209" y="31402"/>
                </a:cubicBezTo>
                <a:close/>
                <a:moveTo>
                  <a:pt x="44268" y="33952"/>
                </a:moveTo>
                <a:cubicBezTo>
                  <a:pt x="44128" y="33952"/>
                  <a:pt x="44026" y="34151"/>
                  <a:pt x="44173" y="34259"/>
                </a:cubicBezTo>
                <a:cubicBezTo>
                  <a:pt x="44714" y="34649"/>
                  <a:pt x="45274" y="35021"/>
                  <a:pt x="45844" y="35370"/>
                </a:cubicBezTo>
                <a:cubicBezTo>
                  <a:pt x="45868" y="35384"/>
                  <a:pt x="45896" y="35393"/>
                  <a:pt x="45929" y="35393"/>
                </a:cubicBezTo>
                <a:cubicBezTo>
                  <a:pt x="46094" y="35393"/>
                  <a:pt x="46160" y="35172"/>
                  <a:pt x="46014" y="35083"/>
                </a:cubicBezTo>
                <a:cubicBezTo>
                  <a:pt x="45458" y="34744"/>
                  <a:pt x="44902" y="34372"/>
                  <a:pt x="44366" y="33986"/>
                </a:cubicBezTo>
                <a:cubicBezTo>
                  <a:pt x="44333" y="33962"/>
                  <a:pt x="44300" y="33952"/>
                  <a:pt x="44268" y="33952"/>
                </a:cubicBezTo>
                <a:close/>
                <a:moveTo>
                  <a:pt x="47670" y="36041"/>
                </a:moveTo>
                <a:cubicBezTo>
                  <a:pt x="47521" y="36041"/>
                  <a:pt x="47436" y="36255"/>
                  <a:pt x="47591" y="36349"/>
                </a:cubicBezTo>
                <a:cubicBezTo>
                  <a:pt x="48184" y="36655"/>
                  <a:pt x="48796" y="36938"/>
                  <a:pt x="49409" y="37197"/>
                </a:cubicBezTo>
                <a:cubicBezTo>
                  <a:pt x="49427" y="37206"/>
                  <a:pt x="49451" y="37211"/>
                  <a:pt x="49474" y="37211"/>
                </a:cubicBezTo>
                <a:cubicBezTo>
                  <a:pt x="49653" y="37211"/>
                  <a:pt x="49705" y="36961"/>
                  <a:pt x="49536" y="36891"/>
                </a:cubicBezTo>
                <a:cubicBezTo>
                  <a:pt x="48933" y="36636"/>
                  <a:pt x="48326" y="36359"/>
                  <a:pt x="47742" y="36057"/>
                </a:cubicBezTo>
                <a:cubicBezTo>
                  <a:pt x="47717" y="36046"/>
                  <a:pt x="47693" y="36041"/>
                  <a:pt x="47670" y="3604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flipH="1">
            <a:off x="1447800" y="-895405"/>
            <a:ext cx="6458115" cy="3967355"/>
          </a:xfrm>
          <a:custGeom>
            <a:avLst/>
            <a:gdLst/>
            <a:ahLst/>
            <a:cxnLst/>
            <a:rect l="l" t="t" r="r" b="b"/>
            <a:pathLst>
              <a:path w="159795" h="107045" extrusionOk="0">
                <a:moveTo>
                  <a:pt x="154207" y="1"/>
                </a:moveTo>
                <a:cubicBezTo>
                  <a:pt x="154011" y="1"/>
                  <a:pt x="153816" y="3"/>
                  <a:pt x="153621" y="7"/>
                </a:cubicBezTo>
                <a:cubicBezTo>
                  <a:pt x="153527" y="12"/>
                  <a:pt x="153456" y="87"/>
                  <a:pt x="153456" y="181"/>
                </a:cubicBezTo>
                <a:cubicBezTo>
                  <a:pt x="153456" y="268"/>
                  <a:pt x="153532" y="341"/>
                  <a:pt x="153622" y="341"/>
                </a:cubicBezTo>
                <a:cubicBezTo>
                  <a:pt x="153625" y="341"/>
                  <a:pt x="153628" y="341"/>
                  <a:pt x="153631" y="341"/>
                </a:cubicBezTo>
                <a:cubicBezTo>
                  <a:pt x="153850" y="335"/>
                  <a:pt x="154071" y="332"/>
                  <a:pt x="154291" y="332"/>
                </a:cubicBezTo>
                <a:cubicBezTo>
                  <a:pt x="154731" y="332"/>
                  <a:pt x="155172" y="344"/>
                  <a:pt x="155608" y="370"/>
                </a:cubicBezTo>
                <a:lnTo>
                  <a:pt x="155618" y="370"/>
                </a:lnTo>
                <a:cubicBezTo>
                  <a:pt x="155619" y="370"/>
                  <a:pt x="155621" y="370"/>
                  <a:pt x="155622" y="370"/>
                </a:cubicBezTo>
                <a:cubicBezTo>
                  <a:pt x="155839" y="370"/>
                  <a:pt x="155847" y="45"/>
                  <a:pt x="155627" y="40"/>
                </a:cubicBezTo>
                <a:cubicBezTo>
                  <a:pt x="155157" y="13"/>
                  <a:pt x="154682" y="1"/>
                  <a:pt x="154207" y="1"/>
                </a:cubicBezTo>
                <a:close/>
                <a:moveTo>
                  <a:pt x="151629" y="143"/>
                </a:moveTo>
                <a:cubicBezTo>
                  <a:pt x="151625" y="143"/>
                  <a:pt x="151620" y="143"/>
                  <a:pt x="151615" y="144"/>
                </a:cubicBezTo>
                <a:cubicBezTo>
                  <a:pt x="150956" y="214"/>
                  <a:pt x="150287" y="313"/>
                  <a:pt x="149633" y="440"/>
                </a:cubicBezTo>
                <a:cubicBezTo>
                  <a:pt x="149440" y="478"/>
                  <a:pt x="149463" y="765"/>
                  <a:pt x="149666" y="770"/>
                </a:cubicBezTo>
                <a:lnTo>
                  <a:pt x="149694" y="770"/>
                </a:lnTo>
                <a:cubicBezTo>
                  <a:pt x="150339" y="643"/>
                  <a:pt x="150998" y="544"/>
                  <a:pt x="151653" y="473"/>
                </a:cubicBezTo>
                <a:cubicBezTo>
                  <a:pt x="151855" y="441"/>
                  <a:pt x="151828" y="143"/>
                  <a:pt x="151629" y="143"/>
                </a:cubicBezTo>
                <a:close/>
                <a:moveTo>
                  <a:pt x="157599" y="231"/>
                </a:moveTo>
                <a:cubicBezTo>
                  <a:pt x="157520" y="231"/>
                  <a:pt x="157453" y="293"/>
                  <a:pt x="157440" y="374"/>
                </a:cubicBezTo>
                <a:cubicBezTo>
                  <a:pt x="157426" y="464"/>
                  <a:pt x="157487" y="548"/>
                  <a:pt x="157581" y="558"/>
                </a:cubicBezTo>
                <a:cubicBezTo>
                  <a:pt x="158231" y="647"/>
                  <a:pt x="158890" y="770"/>
                  <a:pt x="159526" y="911"/>
                </a:cubicBezTo>
                <a:cubicBezTo>
                  <a:pt x="159540" y="916"/>
                  <a:pt x="159549" y="916"/>
                  <a:pt x="159563" y="916"/>
                </a:cubicBezTo>
                <a:lnTo>
                  <a:pt x="159563" y="920"/>
                </a:lnTo>
                <a:cubicBezTo>
                  <a:pt x="159761" y="916"/>
                  <a:pt x="159794" y="633"/>
                  <a:pt x="159601" y="591"/>
                </a:cubicBezTo>
                <a:cubicBezTo>
                  <a:pt x="158951" y="445"/>
                  <a:pt x="158287" y="322"/>
                  <a:pt x="157623" y="233"/>
                </a:cubicBezTo>
                <a:cubicBezTo>
                  <a:pt x="157615" y="232"/>
                  <a:pt x="157607" y="231"/>
                  <a:pt x="157599" y="231"/>
                </a:cubicBezTo>
                <a:close/>
                <a:moveTo>
                  <a:pt x="147727" y="886"/>
                </a:moveTo>
                <a:cubicBezTo>
                  <a:pt x="147712" y="886"/>
                  <a:pt x="147696" y="888"/>
                  <a:pt x="147679" y="892"/>
                </a:cubicBezTo>
                <a:cubicBezTo>
                  <a:pt x="147034" y="1071"/>
                  <a:pt x="146393" y="1278"/>
                  <a:pt x="145772" y="1509"/>
                </a:cubicBezTo>
                <a:cubicBezTo>
                  <a:pt x="145593" y="1575"/>
                  <a:pt x="145640" y="1834"/>
                  <a:pt x="145828" y="1834"/>
                </a:cubicBezTo>
                <a:cubicBezTo>
                  <a:pt x="145847" y="1834"/>
                  <a:pt x="145866" y="1829"/>
                  <a:pt x="145885" y="1825"/>
                </a:cubicBezTo>
                <a:cubicBezTo>
                  <a:pt x="146497" y="1594"/>
                  <a:pt x="147133" y="1391"/>
                  <a:pt x="147768" y="1212"/>
                </a:cubicBezTo>
                <a:cubicBezTo>
                  <a:pt x="147963" y="1160"/>
                  <a:pt x="147903" y="886"/>
                  <a:pt x="147727" y="886"/>
                </a:cubicBezTo>
                <a:close/>
                <a:moveTo>
                  <a:pt x="143996" y="2271"/>
                </a:moveTo>
                <a:cubicBezTo>
                  <a:pt x="143971" y="2271"/>
                  <a:pt x="143944" y="2277"/>
                  <a:pt x="143917" y="2291"/>
                </a:cubicBezTo>
                <a:lnTo>
                  <a:pt x="143836" y="2328"/>
                </a:lnTo>
                <a:cubicBezTo>
                  <a:pt x="143253" y="2601"/>
                  <a:pt x="142692" y="2907"/>
                  <a:pt x="142151" y="3251"/>
                </a:cubicBezTo>
                <a:cubicBezTo>
                  <a:pt x="142010" y="3341"/>
                  <a:pt x="142071" y="3557"/>
                  <a:pt x="142240" y="3557"/>
                </a:cubicBezTo>
                <a:cubicBezTo>
                  <a:pt x="142246" y="3558"/>
                  <a:pt x="142252" y="3558"/>
                  <a:pt x="142257" y="3558"/>
                </a:cubicBezTo>
                <a:cubicBezTo>
                  <a:pt x="142284" y="3558"/>
                  <a:pt x="142311" y="3549"/>
                  <a:pt x="142334" y="3534"/>
                </a:cubicBezTo>
                <a:cubicBezTo>
                  <a:pt x="142862" y="3199"/>
                  <a:pt x="143413" y="2898"/>
                  <a:pt x="143982" y="2630"/>
                </a:cubicBezTo>
                <a:lnTo>
                  <a:pt x="144063" y="2592"/>
                </a:lnTo>
                <a:cubicBezTo>
                  <a:pt x="144237" y="2507"/>
                  <a:pt x="144153" y="2271"/>
                  <a:pt x="143996" y="2271"/>
                </a:cubicBezTo>
                <a:close/>
                <a:moveTo>
                  <a:pt x="140679" y="4458"/>
                </a:moveTo>
                <a:cubicBezTo>
                  <a:pt x="140640" y="4458"/>
                  <a:pt x="140600" y="4473"/>
                  <a:pt x="140564" y="4508"/>
                </a:cubicBezTo>
                <a:cubicBezTo>
                  <a:pt x="140112" y="4951"/>
                  <a:pt x="139731" y="5455"/>
                  <a:pt x="139429" y="6011"/>
                </a:cubicBezTo>
                <a:cubicBezTo>
                  <a:pt x="139401" y="6058"/>
                  <a:pt x="139377" y="6105"/>
                  <a:pt x="139354" y="6152"/>
                </a:cubicBezTo>
                <a:cubicBezTo>
                  <a:pt x="139316" y="6232"/>
                  <a:pt x="139349" y="6331"/>
                  <a:pt x="139429" y="6373"/>
                </a:cubicBezTo>
                <a:cubicBezTo>
                  <a:pt x="139452" y="6387"/>
                  <a:pt x="139475" y="6392"/>
                  <a:pt x="139502" y="6392"/>
                </a:cubicBezTo>
                <a:lnTo>
                  <a:pt x="139502" y="6392"/>
                </a:lnTo>
                <a:cubicBezTo>
                  <a:pt x="139567" y="6391"/>
                  <a:pt x="139623" y="6354"/>
                  <a:pt x="139650" y="6298"/>
                </a:cubicBezTo>
                <a:cubicBezTo>
                  <a:pt x="139674" y="6255"/>
                  <a:pt x="139698" y="6213"/>
                  <a:pt x="139721" y="6166"/>
                </a:cubicBezTo>
                <a:cubicBezTo>
                  <a:pt x="140008" y="5643"/>
                  <a:pt x="140371" y="5163"/>
                  <a:pt x="140799" y="4744"/>
                </a:cubicBezTo>
                <a:cubicBezTo>
                  <a:pt x="140919" y="4624"/>
                  <a:pt x="140807" y="4458"/>
                  <a:pt x="140679" y="4458"/>
                </a:cubicBezTo>
                <a:close/>
                <a:moveTo>
                  <a:pt x="139502" y="6392"/>
                </a:moveTo>
                <a:cubicBezTo>
                  <a:pt x="139501" y="6392"/>
                  <a:pt x="139501" y="6392"/>
                  <a:pt x="139500" y="6392"/>
                </a:cubicBezTo>
                <a:lnTo>
                  <a:pt x="139505" y="6392"/>
                </a:lnTo>
                <a:cubicBezTo>
                  <a:pt x="139504" y="6392"/>
                  <a:pt x="139503" y="6392"/>
                  <a:pt x="139502" y="6392"/>
                </a:cubicBezTo>
                <a:close/>
                <a:moveTo>
                  <a:pt x="141626" y="6784"/>
                </a:moveTo>
                <a:cubicBezTo>
                  <a:pt x="141509" y="6784"/>
                  <a:pt x="141392" y="6790"/>
                  <a:pt x="141275" y="6802"/>
                </a:cubicBezTo>
                <a:cubicBezTo>
                  <a:pt x="141181" y="6806"/>
                  <a:pt x="141115" y="6891"/>
                  <a:pt x="141124" y="6980"/>
                </a:cubicBezTo>
                <a:cubicBezTo>
                  <a:pt x="141133" y="7067"/>
                  <a:pt x="141208" y="7131"/>
                  <a:pt x="141298" y="7131"/>
                </a:cubicBezTo>
                <a:cubicBezTo>
                  <a:pt x="141302" y="7131"/>
                  <a:pt x="141305" y="7131"/>
                  <a:pt x="141308" y="7131"/>
                </a:cubicBezTo>
                <a:cubicBezTo>
                  <a:pt x="141414" y="7120"/>
                  <a:pt x="141521" y="7115"/>
                  <a:pt x="141627" y="7115"/>
                </a:cubicBezTo>
                <a:cubicBezTo>
                  <a:pt x="142151" y="7115"/>
                  <a:pt x="142668" y="7249"/>
                  <a:pt x="143130" y="7503"/>
                </a:cubicBezTo>
                <a:cubicBezTo>
                  <a:pt x="143154" y="7517"/>
                  <a:pt x="143182" y="7522"/>
                  <a:pt x="143210" y="7522"/>
                </a:cubicBezTo>
                <a:lnTo>
                  <a:pt x="143215" y="7522"/>
                </a:lnTo>
                <a:cubicBezTo>
                  <a:pt x="143384" y="7522"/>
                  <a:pt x="143441" y="7296"/>
                  <a:pt x="143295" y="7211"/>
                </a:cubicBezTo>
                <a:cubicBezTo>
                  <a:pt x="142782" y="6929"/>
                  <a:pt x="142206" y="6784"/>
                  <a:pt x="141626" y="6784"/>
                </a:cubicBezTo>
                <a:close/>
                <a:moveTo>
                  <a:pt x="139414" y="7423"/>
                </a:moveTo>
                <a:cubicBezTo>
                  <a:pt x="139388" y="7423"/>
                  <a:pt x="139359" y="7430"/>
                  <a:pt x="139330" y="7447"/>
                </a:cubicBezTo>
                <a:cubicBezTo>
                  <a:pt x="138742" y="7790"/>
                  <a:pt x="138196" y="8200"/>
                  <a:pt x="137711" y="8676"/>
                </a:cubicBezTo>
                <a:cubicBezTo>
                  <a:pt x="137586" y="8793"/>
                  <a:pt x="137698" y="8964"/>
                  <a:pt x="137828" y="8964"/>
                </a:cubicBezTo>
                <a:cubicBezTo>
                  <a:pt x="137866" y="8964"/>
                  <a:pt x="137905" y="8949"/>
                  <a:pt x="137941" y="8916"/>
                </a:cubicBezTo>
                <a:cubicBezTo>
                  <a:pt x="138224" y="8643"/>
                  <a:pt x="138530" y="8388"/>
                  <a:pt x="138850" y="8158"/>
                </a:cubicBezTo>
                <a:lnTo>
                  <a:pt x="138850" y="8158"/>
                </a:lnTo>
                <a:cubicBezTo>
                  <a:pt x="138845" y="8224"/>
                  <a:pt x="138845" y="8290"/>
                  <a:pt x="138845" y="8355"/>
                </a:cubicBezTo>
                <a:cubicBezTo>
                  <a:pt x="138841" y="8977"/>
                  <a:pt x="138968" y="9589"/>
                  <a:pt x="139217" y="10154"/>
                </a:cubicBezTo>
                <a:cubicBezTo>
                  <a:pt x="139246" y="10215"/>
                  <a:pt x="139302" y="10253"/>
                  <a:pt x="139368" y="10253"/>
                </a:cubicBezTo>
                <a:cubicBezTo>
                  <a:pt x="139392" y="10253"/>
                  <a:pt x="139415" y="10244"/>
                  <a:pt x="139434" y="10234"/>
                </a:cubicBezTo>
                <a:cubicBezTo>
                  <a:pt x="139519" y="10197"/>
                  <a:pt x="139556" y="10098"/>
                  <a:pt x="139519" y="10018"/>
                </a:cubicBezTo>
                <a:cubicBezTo>
                  <a:pt x="139283" y="9490"/>
                  <a:pt x="139165" y="8925"/>
                  <a:pt x="139170" y="8355"/>
                </a:cubicBezTo>
                <a:cubicBezTo>
                  <a:pt x="139170" y="8285"/>
                  <a:pt x="139175" y="8219"/>
                  <a:pt x="139175" y="8148"/>
                </a:cubicBezTo>
                <a:cubicBezTo>
                  <a:pt x="139180" y="8082"/>
                  <a:pt x="139142" y="8016"/>
                  <a:pt x="139081" y="7993"/>
                </a:cubicBezTo>
                <a:cubicBezTo>
                  <a:pt x="139217" y="7899"/>
                  <a:pt x="139354" y="7814"/>
                  <a:pt x="139490" y="7739"/>
                </a:cubicBezTo>
                <a:cubicBezTo>
                  <a:pt x="139654" y="7643"/>
                  <a:pt x="139561" y="7423"/>
                  <a:pt x="139414" y="7423"/>
                </a:cubicBezTo>
                <a:close/>
                <a:moveTo>
                  <a:pt x="144528" y="8633"/>
                </a:moveTo>
                <a:cubicBezTo>
                  <a:pt x="144424" y="8633"/>
                  <a:pt x="144318" y="8728"/>
                  <a:pt x="144369" y="8859"/>
                </a:cubicBezTo>
                <a:cubicBezTo>
                  <a:pt x="144449" y="9081"/>
                  <a:pt x="144491" y="9311"/>
                  <a:pt x="144496" y="9547"/>
                </a:cubicBezTo>
                <a:lnTo>
                  <a:pt x="144496" y="9608"/>
                </a:lnTo>
                <a:cubicBezTo>
                  <a:pt x="144482" y="9966"/>
                  <a:pt x="144364" y="10314"/>
                  <a:pt x="144152" y="10601"/>
                </a:cubicBezTo>
                <a:cubicBezTo>
                  <a:pt x="144100" y="10677"/>
                  <a:pt x="144119" y="10780"/>
                  <a:pt x="144194" y="10832"/>
                </a:cubicBezTo>
                <a:cubicBezTo>
                  <a:pt x="144218" y="10856"/>
                  <a:pt x="144256" y="10865"/>
                  <a:pt x="144289" y="10865"/>
                </a:cubicBezTo>
                <a:cubicBezTo>
                  <a:pt x="144340" y="10865"/>
                  <a:pt x="144392" y="10837"/>
                  <a:pt x="144425" y="10790"/>
                </a:cubicBezTo>
                <a:cubicBezTo>
                  <a:pt x="144675" y="10451"/>
                  <a:pt x="144816" y="10036"/>
                  <a:pt x="144825" y="9613"/>
                </a:cubicBezTo>
                <a:lnTo>
                  <a:pt x="144825" y="9547"/>
                </a:lnTo>
                <a:cubicBezTo>
                  <a:pt x="144825" y="9274"/>
                  <a:pt x="144774" y="9001"/>
                  <a:pt x="144679" y="8742"/>
                </a:cubicBezTo>
                <a:cubicBezTo>
                  <a:pt x="144650" y="8665"/>
                  <a:pt x="144589" y="8633"/>
                  <a:pt x="144528" y="8633"/>
                </a:cubicBezTo>
                <a:close/>
                <a:moveTo>
                  <a:pt x="140671" y="11357"/>
                </a:moveTo>
                <a:cubicBezTo>
                  <a:pt x="140515" y="11357"/>
                  <a:pt x="140426" y="11605"/>
                  <a:pt x="140616" y="11680"/>
                </a:cubicBezTo>
                <a:cubicBezTo>
                  <a:pt x="141025" y="11882"/>
                  <a:pt x="141473" y="11981"/>
                  <a:pt x="141925" y="11981"/>
                </a:cubicBezTo>
                <a:lnTo>
                  <a:pt x="141925" y="11976"/>
                </a:lnTo>
                <a:cubicBezTo>
                  <a:pt x="142174" y="11976"/>
                  <a:pt x="142424" y="11953"/>
                  <a:pt x="142669" y="11896"/>
                </a:cubicBezTo>
                <a:cubicBezTo>
                  <a:pt x="142861" y="11843"/>
                  <a:pt x="142811" y="11569"/>
                  <a:pt x="142629" y="11569"/>
                </a:cubicBezTo>
                <a:cubicBezTo>
                  <a:pt x="142619" y="11569"/>
                  <a:pt x="142609" y="11570"/>
                  <a:pt x="142598" y="11571"/>
                </a:cubicBezTo>
                <a:cubicBezTo>
                  <a:pt x="142377" y="11623"/>
                  <a:pt x="142151" y="11647"/>
                  <a:pt x="141925" y="11651"/>
                </a:cubicBezTo>
                <a:cubicBezTo>
                  <a:pt x="141525" y="11651"/>
                  <a:pt x="141129" y="11562"/>
                  <a:pt x="140766" y="11388"/>
                </a:cubicBezTo>
                <a:cubicBezTo>
                  <a:pt x="140733" y="11367"/>
                  <a:pt x="140701" y="11357"/>
                  <a:pt x="140671" y="11357"/>
                </a:cubicBezTo>
                <a:close/>
                <a:moveTo>
                  <a:pt x="136501" y="10117"/>
                </a:moveTo>
                <a:cubicBezTo>
                  <a:pt x="136456" y="10117"/>
                  <a:pt x="136410" y="10138"/>
                  <a:pt x="136373" y="10187"/>
                </a:cubicBezTo>
                <a:cubicBezTo>
                  <a:pt x="135968" y="10724"/>
                  <a:pt x="135601" y="11289"/>
                  <a:pt x="135281" y="11878"/>
                </a:cubicBezTo>
                <a:cubicBezTo>
                  <a:pt x="135238" y="11958"/>
                  <a:pt x="135267" y="12061"/>
                  <a:pt x="135347" y="12104"/>
                </a:cubicBezTo>
                <a:cubicBezTo>
                  <a:pt x="135370" y="12118"/>
                  <a:pt x="135399" y="12127"/>
                  <a:pt x="135427" y="12127"/>
                </a:cubicBezTo>
                <a:lnTo>
                  <a:pt x="135427" y="12122"/>
                </a:lnTo>
                <a:cubicBezTo>
                  <a:pt x="135483" y="12122"/>
                  <a:pt x="135540" y="12089"/>
                  <a:pt x="135573" y="12038"/>
                </a:cubicBezTo>
                <a:cubicBezTo>
                  <a:pt x="135884" y="11463"/>
                  <a:pt x="136241" y="10908"/>
                  <a:pt x="136637" y="10385"/>
                </a:cubicBezTo>
                <a:cubicBezTo>
                  <a:pt x="136732" y="10259"/>
                  <a:pt x="136620" y="10117"/>
                  <a:pt x="136501" y="10117"/>
                </a:cubicBezTo>
                <a:close/>
                <a:moveTo>
                  <a:pt x="134584" y="13606"/>
                </a:moveTo>
                <a:cubicBezTo>
                  <a:pt x="134526" y="13606"/>
                  <a:pt x="134467" y="13637"/>
                  <a:pt x="134438" y="13709"/>
                </a:cubicBezTo>
                <a:cubicBezTo>
                  <a:pt x="134198" y="14335"/>
                  <a:pt x="133995" y="14976"/>
                  <a:pt x="133831" y="15626"/>
                </a:cubicBezTo>
                <a:cubicBezTo>
                  <a:pt x="133802" y="15729"/>
                  <a:pt x="133882" y="15833"/>
                  <a:pt x="133991" y="15833"/>
                </a:cubicBezTo>
                <a:lnTo>
                  <a:pt x="133991" y="15838"/>
                </a:lnTo>
                <a:cubicBezTo>
                  <a:pt x="134066" y="15838"/>
                  <a:pt x="134132" y="15781"/>
                  <a:pt x="134151" y="15710"/>
                </a:cubicBezTo>
                <a:cubicBezTo>
                  <a:pt x="134316" y="15070"/>
                  <a:pt x="134513" y="14439"/>
                  <a:pt x="134749" y="13827"/>
                </a:cubicBezTo>
                <a:cubicBezTo>
                  <a:pt x="134791" y="13699"/>
                  <a:pt x="134687" y="13606"/>
                  <a:pt x="134584" y="13606"/>
                </a:cubicBezTo>
                <a:close/>
                <a:moveTo>
                  <a:pt x="133597" y="17451"/>
                </a:moveTo>
                <a:cubicBezTo>
                  <a:pt x="133523" y="17451"/>
                  <a:pt x="133450" y="17496"/>
                  <a:pt x="133435" y="17594"/>
                </a:cubicBezTo>
                <a:cubicBezTo>
                  <a:pt x="133341" y="18244"/>
                  <a:pt x="133275" y="18917"/>
                  <a:pt x="133237" y="19595"/>
                </a:cubicBezTo>
                <a:cubicBezTo>
                  <a:pt x="133233" y="19689"/>
                  <a:pt x="133303" y="19765"/>
                  <a:pt x="133393" y="19774"/>
                </a:cubicBezTo>
                <a:lnTo>
                  <a:pt x="133402" y="19774"/>
                </a:lnTo>
                <a:cubicBezTo>
                  <a:pt x="133492" y="19774"/>
                  <a:pt x="133567" y="19699"/>
                  <a:pt x="133572" y="19609"/>
                </a:cubicBezTo>
                <a:cubicBezTo>
                  <a:pt x="133605" y="18941"/>
                  <a:pt x="133670" y="18277"/>
                  <a:pt x="133765" y="17641"/>
                </a:cubicBezTo>
                <a:cubicBezTo>
                  <a:pt x="133783" y="17521"/>
                  <a:pt x="133689" y="17451"/>
                  <a:pt x="133597" y="17451"/>
                </a:cubicBezTo>
                <a:close/>
                <a:moveTo>
                  <a:pt x="133374" y="21431"/>
                </a:moveTo>
                <a:cubicBezTo>
                  <a:pt x="133280" y="21436"/>
                  <a:pt x="133209" y="21511"/>
                  <a:pt x="133209" y="21606"/>
                </a:cubicBezTo>
                <a:cubicBezTo>
                  <a:pt x="133228" y="22260"/>
                  <a:pt x="133275" y="22933"/>
                  <a:pt x="133341" y="23607"/>
                </a:cubicBezTo>
                <a:cubicBezTo>
                  <a:pt x="133350" y="23692"/>
                  <a:pt x="133421" y="23753"/>
                  <a:pt x="133506" y="23753"/>
                </a:cubicBezTo>
                <a:lnTo>
                  <a:pt x="133525" y="23753"/>
                </a:lnTo>
                <a:cubicBezTo>
                  <a:pt x="133614" y="23743"/>
                  <a:pt x="133680" y="23663"/>
                  <a:pt x="133670" y="23569"/>
                </a:cubicBezTo>
                <a:cubicBezTo>
                  <a:pt x="133605" y="22910"/>
                  <a:pt x="133562" y="22241"/>
                  <a:pt x="133543" y="21596"/>
                </a:cubicBezTo>
                <a:cubicBezTo>
                  <a:pt x="133539" y="21507"/>
                  <a:pt x="133468" y="21431"/>
                  <a:pt x="133379" y="21431"/>
                </a:cubicBezTo>
                <a:close/>
                <a:moveTo>
                  <a:pt x="239" y="22717"/>
                </a:moveTo>
                <a:cubicBezTo>
                  <a:pt x="113" y="22717"/>
                  <a:pt x="1" y="22878"/>
                  <a:pt x="118" y="22999"/>
                </a:cubicBezTo>
                <a:cubicBezTo>
                  <a:pt x="561" y="23484"/>
                  <a:pt x="985" y="23993"/>
                  <a:pt x="1376" y="24520"/>
                </a:cubicBezTo>
                <a:cubicBezTo>
                  <a:pt x="1409" y="24563"/>
                  <a:pt x="1456" y="24586"/>
                  <a:pt x="1512" y="24586"/>
                </a:cubicBezTo>
                <a:cubicBezTo>
                  <a:pt x="1649" y="24586"/>
                  <a:pt x="1724" y="24431"/>
                  <a:pt x="1644" y="24323"/>
                </a:cubicBezTo>
                <a:cubicBezTo>
                  <a:pt x="1244" y="23781"/>
                  <a:pt x="815" y="23268"/>
                  <a:pt x="359" y="22773"/>
                </a:cubicBezTo>
                <a:cubicBezTo>
                  <a:pt x="322" y="22733"/>
                  <a:pt x="280" y="22717"/>
                  <a:pt x="239" y="22717"/>
                </a:cubicBezTo>
                <a:close/>
                <a:moveTo>
                  <a:pt x="133784" y="25396"/>
                </a:moveTo>
                <a:cubicBezTo>
                  <a:pt x="133692" y="25396"/>
                  <a:pt x="133597" y="25467"/>
                  <a:pt x="133619" y="25589"/>
                </a:cubicBezTo>
                <a:lnTo>
                  <a:pt x="133661" y="25839"/>
                </a:lnTo>
                <a:cubicBezTo>
                  <a:pt x="133760" y="26390"/>
                  <a:pt x="133882" y="26969"/>
                  <a:pt x="134014" y="27553"/>
                </a:cubicBezTo>
                <a:cubicBezTo>
                  <a:pt x="134033" y="27628"/>
                  <a:pt x="134099" y="27680"/>
                  <a:pt x="134179" y="27680"/>
                </a:cubicBezTo>
                <a:cubicBezTo>
                  <a:pt x="134287" y="27680"/>
                  <a:pt x="134367" y="27581"/>
                  <a:pt x="134344" y="27477"/>
                </a:cubicBezTo>
                <a:cubicBezTo>
                  <a:pt x="134207" y="26898"/>
                  <a:pt x="134090" y="26324"/>
                  <a:pt x="133991" y="25778"/>
                </a:cubicBezTo>
                <a:lnTo>
                  <a:pt x="133944" y="25533"/>
                </a:lnTo>
                <a:cubicBezTo>
                  <a:pt x="133927" y="25438"/>
                  <a:pt x="133856" y="25396"/>
                  <a:pt x="133784" y="25396"/>
                </a:cubicBezTo>
                <a:close/>
                <a:moveTo>
                  <a:pt x="2623" y="25910"/>
                </a:moveTo>
                <a:cubicBezTo>
                  <a:pt x="2508" y="25910"/>
                  <a:pt x="2395" y="26033"/>
                  <a:pt x="2473" y="26164"/>
                </a:cubicBezTo>
                <a:cubicBezTo>
                  <a:pt x="2807" y="26719"/>
                  <a:pt x="3123" y="27303"/>
                  <a:pt x="3410" y="27906"/>
                </a:cubicBezTo>
                <a:cubicBezTo>
                  <a:pt x="3438" y="27962"/>
                  <a:pt x="3495" y="28000"/>
                  <a:pt x="3560" y="28000"/>
                </a:cubicBezTo>
                <a:cubicBezTo>
                  <a:pt x="3584" y="28000"/>
                  <a:pt x="3612" y="27991"/>
                  <a:pt x="3631" y="27981"/>
                </a:cubicBezTo>
                <a:cubicBezTo>
                  <a:pt x="3716" y="27939"/>
                  <a:pt x="3749" y="27840"/>
                  <a:pt x="3711" y="27760"/>
                </a:cubicBezTo>
                <a:cubicBezTo>
                  <a:pt x="3415" y="27148"/>
                  <a:pt x="3094" y="26554"/>
                  <a:pt x="2760" y="25994"/>
                </a:cubicBezTo>
                <a:cubicBezTo>
                  <a:pt x="2725" y="25935"/>
                  <a:pt x="2674" y="25910"/>
                  <a:pt x="2623" y="25910"/>
                </a:cubicBezTo>
                <a:close/>
                <a:moveTo>
                  <a:pt x="134667" y="29274"/>
                </a:moveTo>
                <a:cubicBezTo>
                  <a:pt x="134564" y="29274"/>
                  <a:pt x="134459" y="29361"/>
                  <a:pt x="134504" y="29493"/>
                </a:cubicBezTo>
                <a:cubicBezTo>
                  <a:pt x="134669" y="30105"/>
                  <a:pt x="134852" y="30731"/>
                  <a:pt x="135060" y="31414"/>
                </a:cubicBezTo>
                <a:cubicBezTo>
                  <a:pt x="135078" y="31484"/>
                  <a:pt x="135144" y="31532"/>
                  <a:pt x="135220" y="31532"/>
                </a:cubicBezTo>
                <a:cubicBezTo>
                  <a:pt x="135234" y="31532"/>
                  <a:pt x="135253" y="31527"/>
                  <a:pt x="135267" y="31522"/>
                </a:cubicBezTo>
                <a:cubicBezTo>
                  <a:pt x="135356" y="31499"/>
                  <a:pt x="135403" y="31404"/>
                  <a:pt x="135380" y="31315"/>
                </a:cubicBezTo>
                <a:cubicBezTo>
                  <a:pt x="135173" y="30637"/>
                  <a:pt x="134989" y="30011"/>
                  <a:pt x="134824" y="29408"/>
                </a:cubicBezTo>
                <a:cubicBezTo>
                  <a:pt x="134805" y="29314"/>
                  <a:pt x="134737" y="29274"/>
                  <a:pt x="134667" y="29274"/>
                </a:cubicBezTo>
                <a:close/>
                <a:moveTo>
                  <a:pt x="4355" y="29492"/>
                </a:moveTo>
                <a:cubicBezTo>
                  <a:pt x="4248" y="29492"/>
                  <a:pt x="4140" y="29590"/>
                  <a:pt x="4196" y="29723"/>
                </a:cubicBezTo>
                <a:cubicBezTo>
                  <a:pt x="4427" y="30321"/>
                  <a:pt x="4643" y="30952"/>
                  <a:pt x="4841" y="31593"/>
                </a:cubicBezTo>
                <a:cubicBezTo>
                  <a:pt x="4860" y="31663"/>
                  <a:pt x="4926" y="31710"/>
                  <a:pt x="4997" y="31710"/>
                </a:cubicBezTo>
                <a:cubicBezTo>
                  <a:pt x="5015" y="31710"/>
                  <a:pt x="5030" y="31710"/>
                  <a:pt x="5048" y="31706"/>
                </a:cubicBezTo>
                <a:cubicBezTo>
                  <a:pt x="5133" y="31682"/>
                  <a:pt x="5185" y="31588"/>
                  <a:pt x="5157" y="31499"/>
                </a:cubicBezTo>
                <a:cubicBezTo>
                  <a:pt x="4959" y="30849"/>
                  <a:pt x="4742" y="30213"/>
                  <a:pt x="4507" y="29606"/>
                </a:cubicBezTo>
                <a:cubicBezTo>
                  <a:pt x="4479" y="29526"/>
                  <a:pt x="4417" y="29492"/>
                  <a:pt x="4355" y="29492"/>
                </a:cubicBezTo>
                <a:close/>
                <a:moveTo>
                  <a:pt x="135820" y="33101"/>
                </a:moveTo>
                <a:cubicBezTo>
                  <a:pt x="135718" y="33101"/>
                  <a:pt x="135614" y="33189"/>
                  <a:pt x="135658" y="33316"/>
                </a:cubicBezTo>
                <a:cubicBezTo>
                  <a:pt x="135860" y="33942"/>
                  <a:pt x="136062" y="34564"/>
                  <a:pt x="136265" y="35190"/>
                </a:cubicBezTo>
                <a:lnTo>
                  <a:pt x="136434" y="35162"/>
                </a:lnTo>
                <a:lnTo>
                  <a:pt x="136434" y="35162"/>
                </a:lnTo>
                <a:lnTo>
                  <a:pt x="136580" y="35087"/>
                </a:lnTo>
                <a:cubicBezTo>
                  <a:pt x="136378" y="34460"/>
                  <a:pt x="136175" y="33839"/>
                  <a:pt x="135973" y="33217"/>
                </a:cubicBezTo>
                <a:cubicBezTo>
                  <a:pt x="135948" y="33135"/>
                  <a:pt x="135884" y="33101"/>
                  <a:pt x="135820" y="33101"/>
                </a:cubicBezTo>
                <a:close/>
                <a:moveTo>
                  <a:pt x="5522" y="33304"/>
                </a:moveTo>
                <a:cubicBezTo>
                  <a:pt x="5426" y="33304"/>
                  <a:pt x="5329" y="33383"/>
                  <a:pt x="5359" y="33509"/>
                </a:cubicBezTo>
                <a:cubicBezTo>
                  <a:pt x="5505" y="34131"/>
                  <a:pt x="5642" y="34785"/>
                  <a:pt x="5764" y="35449"/>
                </a:cubicBezTo>
                <a:cubicBezTo>
                  <a:pt x="5778" y="35529"/>
                  <a:pt x="5849" y="35586"/>
                  <a:pt x="5929" y="35586"/>
                </a:cubicBezTo>
                <a:lnTo>
                  <a:pt x="5957" y="35586"/>
                </a:lnTo>
                <a:cubicBezTo>
                  <a:pt x="6051" y="35567"/>
                  <a:pt x="6108" y="35482"/>
                  <a:pt x="6094" y="35393"/>
                </a:cubicBezTo>
                <a:cubicBezTo>
                  <a:pt x="5971" y="34719"/>
                  <a:pt x="5830" y="34060"/>
                  <a:pt x="5679" y="33434"/>
                </a:cubicBezTo>
                <a:cubicBezTo>
                  <a:pt x="5658" y="33344"/>
                  <a:pt x="5590" y="33304"/>
                  <a:pt x="5522" y="33304"/>
                </a:cubicBezTo>
                <a:close/>
                <a:moveTo>
                  <a:pt x="137057" y="36891"/>
                </a:moveTo>
                <a:cubicBezTo>
                  <a:pt x="136955" y="36891"/>
                  <a:pt x="136852" y="36981"/>
                  <a:pt x="136896" y="37111"/>
                </a:cubicBezTo>
                <a:cubicBezTo>
                  <a:pt x="137098" y="37742"/>
                  <a:pt x="137296" y="38373"/>
                  <a:pt x="137489" y="39009"/>
                </a:cubicBezTo>
                <a:cubicBezTo>
                  <a:pt x="137513" y="39080"/>
                  <a:pt x="137574" y="39127"/>
                  <a:pt x="137649" y="39127"/>
                </a:cubicBezTo>
                <a:cubicBezTo>
                  <a:pt x="137663" y="39127"/>
                  <a:pt x="137682" y="39127"/>
                  <a:pt x="137696" y="39122"/>
                </a:cubicBezTo>
                <a:cubicBezTo>
                  <a:pt x="137786" y="39094"/>
                  <a:pt x="137833" y="38999"/>
                  <a:pt x="137809" y="38915"/>
                </a:cubicBezTo>
                <a:cubicBezTo>
                  <a:pt x="137612" y="38274"/>
                  <a:pt x="137414" y="37643"/>
                  <a:pt x="137211" y="37008"/>
                </a:cubicBezTo>
                <a:cubicBezTo>
                  <a:pt x="137184" y="36926"/>
                  <a:pt x="137121" y="36891"/>
                  <a:pt x="137057" y="36891"/>
                </a:cubicBezTo>
                <a:close/>
                <a:moveTo>
                  <a:pt x="6239" y="37224"/>
                </a:moveTo>
                <a:cubicBezTo>
                  <a:pt x="6147" y="37224"/>
                  <a:pt x="6057" y="37291"/>
                  <a:pt x="6075" y="37413"/>
                </a:cubicBezTo>
                <a:cubicBezTo>
                  <a:pt x="6160" y="38048"/>
                  <a:pt x="6230" y="38712"/>
                  <a:pt x="6296" y="39390"/>
                </a:cubicBezTo>
                <a:cubicBezTo>
                  <a:pt x="6301" y="39475"/>
                  <a:pt x="6372" y="39541"/>
                  <a:pt x="6461" y="39541"/>
                </a:cubicBezTo>
                <a:lnTo>
                  <a:pt x="6475" y="39536"/>
                </a:lnTo>
                <a:cubicBezTo>
                  <a:pt x="6565" y="39532"/>
                  <a:pt x="6635" y="39451"/>
                  <a:pt x="6626" y="39357"/>
                </a:cubicBezTo>
                <a:cubicBezTo>
                  <a:pt x="6565" y="38679"/>
                  <a:pt x="6489" y="38011"/>
                  <a:pt x="6405" y="37370"/>
                </a:cubicBezTo>
                <a:cubicBezTo>
                  <a:pt x="6390" y="37270"/>
                  <a:pt x="6314" y="37224"/>
                  <a:pt x="6239" y="37224"/>
                </a:cubicBezTo>
                <a:close/>
                <a:moveTo>
                  <a:pt x="138206" y="40709"/>
                </a:moveTo>
                <a:cubicBezTo>
                  <a:pt x="138107" y="40709"/>
                  <a:pt x="138006" y="40791"/>
                  <a:pt x="138040" y="40921"/>
                </a:cubicBezTo>
                <a:cubicBezTo>
                  <a:pt x="138224" y="41594"/>
                  <a:pt x="138384" y="42225"/>
                  <a:pt x="138525" y="42846"/>
                </a:cubicBezTo>
                <a:cubicBezTo>
                  <a:pt x="138544" y="42922"/>
                  <a:pt x="138610" y="42974"/>
                  <a:pt x="138690" y="42974"/>
                </a:cubicBezTo>
                <a:lnTo>
                  <a:pt x="138728" y="42974"/>
                </a:lnTo>
                <a:cubicBezTo>
                  <a:pt x="138817" y="42950"/>
                  <a:pt x="138869" y="42865"/>
                  <a:pt x="138850" y="42776"/>
                </a:cubicBezTo>
                <a:cubicBezTo>
                  <a:pt x="138709" y="42145"/>
                  <a:pt x="138549" y="41509"/>
                  <a:pt x="138360" y="40831"/>
                </a:cubicBezTo>
                <a:cubicBezTo>
                  <a:pt x="138338" y="40746"/>
                  <a:pt x="138272" y="40709"/>
                  <a:pt x="138206" y="40709"/>
                </a:cubicBezTo>
                <a:close/>
                <a:moveTo>
                  <a:pt x="6609" y="41197"/>
                </a:moveTo>
                <a:cubicBezTo>
                  <a:pt x="6523" y="41197"/>
                  <a:pt x="6437" y="41257"/>
                  <a:pt x="6442" y="41373"/>
                </a:cubicBezTo>
                <a:cubicBezTo>
                  <a:pt x="6475" y="41999"/>
                  <a:pt x="6508" y="42649"/>
                  <a:pt x="6532" y="43360"/>
                </a:cubicBezTo>
                <a:cubicBezTo>
                  <a:pt x="6536" y="43449"/>
                  <a:pt x="6607" y="43520"/>
                  <a:pt x="6696" y="43520"/>
                </a:cubicBezTo>
                <a:lnTo>
                  <a:pt x="6701" y="43520"/>
                </a:lnTo>
                <a:cubicBezTo>
                  <a:pt x="6795" y="43515"/>
                  <a:pt x="6866" y="43440"/>
                  <a:pt x="6861" y="43346"/>
                </a:cubicBezTo>
                <a:cubicBezTo>
                  <a:pt x="6838" y="42635"/>
                  <a:pt x="6809" y="41980"/>
                  <a:pt x="6772" y="41354"/>
                </a:cubicBezTo>
                <a:cubicBezTo>
                  <a:pt x="6765" y="41248"/>
                  <a:pt x="6687" y="41197"/>
                  <a:pt x="6609" y="41197"/>
                </a:cubicBezTo>
                <a:close/>
                <a:moveTo>
                  <a:pt x="139078" y="44596"/>
                </a:moveTo>
                <a:cubicBezTo>
                  <a:pt x="139070" y="44596"/>
                  <a:pt x="139061" y="44597"/>
                  <a:pt x="139052" y="44598"/>
                </a:cubicBezTo>
                <a:cubicBezTo>
                  <a:pt x="138963" y="44612"/>
                  <a:pt x="138902" y="44702"/>
                  <a:pt x="138916" y="44791"/>
                </a:cubicBezTo>
                <a:cubicBezTo>
                  <a:pt x="139029" y="45450"/>
                  <a:pt x="139118" y="46110"/>
                  <a:pt x="139184" y="46755"/>
                </a:cubicBezTo>
                <a:cubicBezTo>
                  <a:pt x="139194" y="46839"/>
                  <a:pt x="139264" y="46905"/>
                  <a:pt x="139349" y="46905"/>
                </a:cubicBezTo>
                <a:lnTo>
                  <a:pt x="139368" y="46905"/>
                </a:lnTo>
                <a:cubicBezTo>
                  <a:pt x="139457" y="46896"/>
                  <a:pt x="139523" y="46811"/>
                  <a:pt x="139514" y="46722"/>
                </a:cubicBezTo>
                <a:cubicBezTo>
                  <a:pt x="139448" y="46072"/>
                  <a:pt x="139359" y="45403"/>
                  <a:pt x="139246" y="44735"/>
                </a:cubicBezTo>
                <a:cubicBezTo>
                  <a:pt x="139229" y="44654"/>
                  <a:pt x="139158" y="44596"/>
                  <a:pt x="139078" y="44596"/>
                </a:cubicBezTo>
                <a:close/>
                <a:moveTo>
                  <a:pt x="6748" y="45182"/>
                </a:moveTo>
                <a:cubicBezTo>
                  <a:pt x="6654" y="45182"/>
                  <a:pt x="6583" y="45257"/>
                  <a:pt x="6583" y="45351"/>
                </a:cubicBezTo>
                <a:cubicBezTo>
                  <a:pt x="6598" y="46015"/>
                  <a:pt x="6607" y="46679"/>
                  <a:pt x="6616" y="47343"/>
                </a:cubicBezTo>
                <a:cubicBezTo>
                  <a:pt x="6616" y="47433"/>
                  <a:pt x="6692" y="47508"/>
                  <a:pt x="6781" y="47508"/>
                </a:cubicBezTo>
                <a:lnTo>
                  <a:pt x="6786" y="47508"/>
                </a:lnTo>
                <a:cubicBezTo>
                  <a:pt x="6875" y="47503"/>
                  <a:pt x="6951" y="47428"/>
                  <a:pt x="6951" y="47339"/>
                </a:cubicBezTo>
                <a:cubicBezTo>
                  <a:pt x="6941" y="46670"/>
                  <a:pt x="6932" y="46006"/>
                  <a:pt x="6918" y="45342"/>
                </a:cubicBezTo>
                <a:cubicBezTo>
                  <a:pt x="6908" y="45253"/>
                  <a:pt x="6838" y="45187"/>
                  <a:pt x="6748" y="45182"/>
                </a:cubicBezTo>
                <a:close/>
                <a:moveTo>
                  <a:pt x="139484" y="48567"/>
                </a:moveTo>
                <a:cubicBezTo>
                  <a:pt x="139401" y="48567"/>
                  <a:pt x="139319" y="48622"/>
                  <a:pt x="139316" y="48728"/>
                </a:cubicBezTo>
                <a:cubicBezTo>
                  <a:pt x="139326" y="48991"/>
                  <a:pt x="139330" y="49250"/>
                  <a:pt x="139330" y="49509"/>
                </a:cubicBezTo>
                <a:cubicBezTo>
                  <a:pt x="139330" y="49914"/>
                  <a:pt x="139321" y="50314"/>
                  <a:pt x="139302" y="50710"/>
                </a:cubicBezTo>
                <a:cubicBezTo>
                  <a:pt x="139293" y="50799"/>
                  <a:pt x="139363" y="50879"/>
                  <a:pt x="139457" y="50884"/>
                </a:cubicBezTo>
                <a:lnTo>
                  <a:pt x="139467" y="50884"/>
                </a:lnTo>
                <a:cubicBezTo>
                  <a:pt x="139556" y="50884"/>
                  <a:pt x="139632" y="50814"/>
                  <a:pt x="139632" y="50724"/>
                </a:cubicBezTo>
                <a:cubicBezTo>
                  <a:pt x="139650" y="50329"/>
                  <a:pt x="139665" y="49919"/>
                  <a:pt x="139665" y="49509"/>
                </a:cubicBezTo>
                <a:cubicBezTo>
                  <a:pt x="139665" y="49246"/>
                  <a:pt x="139660" y="48982"/>
                  <a:pt x="139650" y="48718"/>
                </a:cubicBezTo>
                <a:cubicBezTo>
                  <a:pt x="139641" y="48617"/>
                  <a:pt x="139562" y="48567"/>
                  <a:pt x="139484" y="48567"/>
                </a:cubicBezTo>
                <a:close/>
                <a:moveTo>
                  <a:pt x="6809" y="49165"/>
                </a:moveTo>
                <a:cubicBezTo>
                  <a:pt x="6715" y="49170"/>
                  <a:pt x="6645" y="49246"/>
                  <a:pt x="6645" y="49335"/>
                </a:cubicBezTo>
                <a:cubicBezTo>
                  <a:pt x="6654" y="50004"/>
                  <a:pt x="6668" y="50668"/>
                  <a:pt x="6687" y="51331"/>
                </a:cubicBezTo>
                <a:cubicBezTo>
                  <a:pt x="6687" y="51421"/>
                  <a:pt x="6762" y="51492"/>
                  <a:pt x="6852" y="51492"/>
                </a:cubicBezTo>
                <a:lnTo>
                  <a:pt x="6857" y="51492"/>
                </a:lnTo>
                <a:cubicBezTo>
                  <a:pt x="6946" y="51492"/>
                  <a:pt x="7021" y="51412"/>
                  <a:pt x="7017" y="51322"/>
                </a:cubicBezTo>
                <a:cubicBezTo>
                  <a:pt x="7003" y="50658"/>
                  <a:pt x="6988" y="49994"/>
                  <a:pt x="6979" y="49330"/>
                </a:cubicBezTo>
                <a:cubicBezTo>
                  <a:pt x="6974" y="49241"/>
                  <a:pt x="6899" y="49165"/>
                  <a:pt x="6809" y="49165"/>
                </a:cubicBezTo>
                <a:close/>
                <a:moveTo>
                  <a:pt x="139273" y="52537"/>
                </a:moveTo>
                <a:cubicBezTo>
                  <a:pt x="139199" y="52537"/>
                  <a:pt x="139126" y="52581"/>
                  <a:pt x="139114" y="52678"/>
                </a:cubicBezTo>
                <a:cubicBezTo>
                  <a:pt x="139020" y="53333"/>
                  <a:pt x="138892" y="53978"/>
                  <a:pt x="138732" y="54618"/>
                </a:cubicBezTo>
                <a:cubicBezTo>
                  <a:pt x="138704" y="54722"/>
                  <a:pt x="138784" y="54825"/>
                  <a:pt x="138892" y="54825"/>
                </a:cubicBezTo>
                <a:cubicBezTo>
                  <a:pt x="138968" y="54825"/>
                  <a:pt x="139034" y="54774"/>
                  <a:pt x="139052" y="54698"/>
                </a:cubicBezTo>
                <a:cubicBezTo>
                  <a:pt x="139217" y="54048"/>
                  <a:pt x="139349" y="53389"/>
                  <a:pt x="139443" y="52725"/>
                </a:cubicBezTo>
                <a:cubicBezTo>
                  <a:pt x="139459" y="52605"/>
                  <a:pt x="139365" y="52537"/>
                  <a:pt x="139273" y="52537"/>
                </a:cubicBezTo>
                <a:close/>
                <a:moveTo>
                  <a:pt x="6923" y="53154"/>
                </a:moveTo>
                <a:cubicBezTo>
                  <a:pt x="6836" y="53154"/>
                  <a:pt x="6748" y="53213"/>
                  <a:pt x="6753" y="53328"/>
                </a:cubicBezTo>
                <a:cubicBezTo>
                  <a:pt x="6786" y="54034"/>
                  <a:pt x="6824" y="54689"/>
                  <a:pt x="6871" y="55320"/>
                </a:cubicBezTo>
                <a:cubicBezTo>
                  <a:pt x="6875" y="55409"/>
                  <a:pt x="6946" y="55475"/>
                  <a:pt x="7035" y="55475"/>
                </a:cubicBezTo>
                <a:lnTo>
                  <a:pt x="7045" y="55475"/>
                </a:lnTo>
                <a:cubicBezTo>
                  <a:pt x="7139" y="55466"/>
                  <a:pt x="7205" y="55390"/>
                  <a:pt x="7200" y="55296"/>
                </a:cubicBezTo>
                <a:cubicBezTo>
                  <a:pt x="7153" y="54665"/>
                  <a:pt x="7120" y="54015"/>
                  <a:pt x="7087" y="53309"/>
                </a:cubicBezTo>
                <a:cubicBezTo>
                  <a:pt x="7083" y="53205"/>
                  <a:pt x="7003" y="53154"/>
                  <a:pt x="6923" y="53154"/>
                </a:cubicBezTo>
                <a:close/>
                <a:moveTo>
                  <a:pt x="138284" y="56389"/>
                </a:moveTo>
                <a:cubicBezTo>
                  <a:pt x="138225" y="56389"/>
                  <a:pt x="138165" y="56420"/>
                  <a:pt x="138134" y="56492"/>
                </a:cubicBezTo>
                <a:cubicBezTo>
                  <a:pt x="137899" y="57104"/>
                  <a:pt x="137621" y="57702"/>
                  <a:pt x="137306" y="58277"/>
                </a:cubicBezTo>
                <a:cubicBezTo>
                  <a:pt x="137263" y="58357"/>
                  <a:pt x="137291" y="58460"/>
                  <a:pt x="137371" y="58503"/>
                </a:cubicBezTo>
                <a:cubicBezTo>
                  <a:pt x="137395" y="58517"/>
                  <a:pt x="137423" y="58526"/>
                  <a:pt x="137452" y="58526"/>
                </a:cubicBezTo>
                <a:lnTo>
                  <a:pt x="137452" y="58531"/>
                </a:lnTo>
                <a:cubicBezTo>
                  <a:pt x="137513" y="58526"/>
                  <a:pt x="137569" y="58493"/>
                  <a:pt x="137598" y="58437"/>
                </a:cubicBezTo>
                <a:cubicBezTo>
                  <a:pt x="137922" y="57848"/>
                  <a:pt x="138205" y="57236"/>
                  <a:pt x="138445" y="56610"/>
                </a:cubicBezTo>
                <a:cubicBezTo>
                  <a:pt x="138490" y="56481"/>
                  <a:pt x="138387" y="56389"/>
                  <a:pt x="138284" y="56389"/>
                </a:cubicBezTo>
                <a:close/>
                <a:moveTo>
                  <a:pt x="7212" y="57125"/>
                </a:moveTo>
                <a:cubicBezTo>
                  <a:pt x="7122" y="57125"/>
                  <a:pt x="7032" y="57190"/>
                  <a:pt x="7045" y="57307"/>
                </a:cubicBezTo>
                <a:cubicBezTo>
                  <a:pt x="7120" y="57990"/>
                  <a:pt x="7205" y="58658"/>
                  <a:pt x="7304" y="59294"/>
                </a:cubicBezTo>
                <a:cubicBezTo>
                  <a:pt x="7313" y="59374"/>
                  <a:pt x="7384" y="59435"/>
                  <a:pt x="7469" y="59435"/>
                </a:cubicBezTo>
                <a:lnTo>
                  <a:pt x="7492" y="59430"/>
                </a:lnTo>
                <a:cubicBezTo>
                  <a:pt x="7582" y="59416"/>
                  <a:pt x="7643" y="59332"/>
                  <a:pt x="7629" y="59242"/>
                </a:cubicBezTo>
                <a:cubicBezTo>
                  <a:pt x="7535" y="58611"/>
                  <a:pt x="7450" y="57947"/>
                  <a:pt x="7375" y="57274"/>
                </a:cubicBezTo>
                <a:cubicBezTo>
                  <a:pt x="7364" y="57172"/>
                  <a:pt x="7288" y="57125"/>
                  <a:pt x="7212" y="57125"/>
                </a:cubicBezTo>
                <a:close/>
                <a:moveTo>
                  <a:pt x="136365" y="59856"/>
                </a:moveTo>
                <a:cubicBezTo>
                  <a:pt x="136318" y="59856"/>
                  <a:pt x="136270" y="59877"/>
                  <a:pt x="136232" y="59930"/>
                </a:cubicBezTo>
                <a:cubicBezTo>
                  <a:pt x="136119" y="60075"/>
                  <a:pt x="136001" y="60226"/>
                  <a:pt x="135879" y="60367"/>
                </a:cubicBezTo>
                <a:cubicBezTo>
                  <a:pt x="135582" y="60730"/>
                  <a:pt x="135262" y="61074"/>
                  <a:pt x="134928" y="61399"/>
                </a:cubicBezTo>
                <a:cubicBezTo>
                  <a:pt x="134862" y="61465"/>
                  <a:pt x="134862" y="61573"/>
                  <a:pt x="134928" y="61634"/>
                </a:cubicBezTo>
                <a:cubicBezTo>
                  <a:pt x="134961" y="61667"/>
                  <a:pt x="135003" y="61686"/>
                  <a:pt x="135045" y="61686"/>
                </a:cubicBezTo>
                <a:lnTo>
                  <a:pt x="135045" y="61691"/>
                </a:lnTo>
                <a:cubicBezTo>
                  <a:pt x="135088" y="61691"/>
                  <a:pt x="135130" y="61672"/>
                  <a:pt x="135163" y="61643"/>
                </a:cubicBezTo>
                <a:cubicBezTo>
                  <a:pt x="135502" y="61304"/>
                  <a:pt x="135832" y="60951"/>
                  <a:pt x="136138" y="60584"/>
                </a:cubicBezTo>
                <a:cubicBezTo>
                  <a:pt x="136260" y="60433"/>
                  <a:pt x="136378" y="60283"/>
                  <a:pt x="136496" y="60127"/>
                </a:cubicBezTo>
                <a:cubicBezTo>
                  <a:pt x="136601" y="60001"/>
                  <a:pt x="136488" y="59856"/>
                  <a:pt x="136365" y="59856"/>
                </a:cubicBezTo>
                <a:close/>
                <a:moveTo>
                  <a:pt x="7825" y="61074"/>
                </a:moveTo>
                <a:cubicBezTo>
                  <a:pt x="7732" y="61074"/>
                  <a:pt x="7638" y="61146"/>
                  <a:pt x="7657" y="61267"/>
                </a:cubicBezTo>
                <a:cubicBezTo>
                  <a:pt x="7794" y="61921"/>
                  <a:pt x="7954" y="62576"/>
                  <a:pt x="8128" y="63211"/>
                </a:cubicBezTo>
                <a:cubicBezTo>
                  <a:pt x="8151" y="63282"/>
                  <a:pt x="8213" y="63334"/>
                  <a:pt x="8288" y="63334"/>
                </a:cubicBezTo>
                <a:cubicBezTo>
                  <a:pt x="8302" y="63334"/>
                  <a:pt x="8321" y="63334"/>
                  <a:pt x="8335" y="63329"/>
                </a:cubicBezTo>
                <a:cubicBezTo>
                  <a:pt x="8425" y="63306"/>
                  <a:pt x="8476" y="63211"/>
                  <a:pt x="8453" y="63122"/>
                </a:cubicBezTo>
                <a:cubicBezTo>
                  <a:pt x="8274" y="62491"/>
                  <a:pt x="8118" y="61846"/>
                  <a:pt x="7982" y="61196"/>
                </a:cubicBezTo>
                <a:cubicBezTo>
                  <a:pt x="7958" y="61111"/>
                  <a:pt x="7892" y="61074"/>
                  <a:pt x="7825" y="61074"/>
                </a:cubicBezTo>
                <a:close/>
                <a:moveTo>
                  <a:pt x="133531" y="62656"/>
                </a:moveTo>
                <a:cubicBezTo>
                  <a:pt x="133500" y="62656"/>
                  <a:pt x="133467" y="62666"/>
                  <a:pt x="133435" y="62689"/>
                </a:cubicBezTo>
                <a:cubicBezTo>
                  <a:pt x="132908" y="63084"/>
                  <a:pt x="132357" y="63447"/>
                  <a:pt x="131792" y="63786"/>
                </a:cubicBezTo>
                <a:cubicBezTo>
                  <a:pt x="131647" y="63870"/>
                  <a:pt x="131706" y="64092"/>
                  <a:pt x="131871" y="64092"/>
                </a:cubicBezTo>
                <a:cubicBezTo>
                  <a:pt x="131873" y="64092"/>
                  <a:pt x="131875" y="64092"/>
                  <a:pt x="131876" y="64092"/>
                </a:cubicBezTo>
                <a:cubicBezTo>
                  <a:pt x="131905" y="64092"/>
                  <a:pt x="131933" y="64087"/>
                  <a:pt x="131961" y="64073"/>
                </a:cubicBezTo>
                <a:cubicBezTo>
                  <a:pt x="132536" y="63729"/>
                  <a:pt x="133096" y="63357"/>
                  <a:pt x="133633" y="62952"/>
                </a:cubicBezTo>
                <a:cubicBezTo>
                  <a:pt x="133767" y="62845"/>
                  <a:pt x="133667" y="62656"/>
                  <a:pt x="133531" y="62656"/>
                </a:cubicBezTo>
                <a:close/>
                <a:moveTo>
                  <a:pt x="130127" y="64702"/>
                </a:moveTo>
                <a:cubicBezTo>
                  <a:pt x="130101" y="64702"/>
                  <a:pt x="130073" y="64708"/>
                  <a:pt x="130045" y="64723"/>
                </a:cubicBezTo>
                <a:cubicBezTo>
                  <a:pt x="129480" y="64996"/>
                  <a:pt x="128886" y="65260"/>
                  <a:pt x="128237" y="65533"/>
                </a:cubicBezTo>
                <a:cubicBezTo>
                  <a:pt x="128069" y="65598"/>
                  <a:pt x="128118" y="65848"/>
                  <a:pt x="128293" y="65848"/>
                </a:cubicBezTo>
                <a:cubicBezTo>
                  <a:pt x="128295" y="65848"/>
                  <a:pt x="128296" y="65848"/>
                  <a:pt x="128298" y="65848"/>
                </a:cubicBezTo>
                <a:cubicBezTo>
                  <a:pt x="128321" y="65848"/>
                  <a:pt x="128340" y="65844"/>
                  <a:pt x="128364" y="65839"/>
                </a:cubicBezTo>
                <a:cubicBezTo>
                  <a:pt x="129023" y="65566"/>
                  <a:pt x="129621" y="65297"/>
                  <a:pt x="130191" y="65020"/>
                </a:cubicBezTo>
                <a:cubicBezTo>
                  <a:pt x="130365" y="64939"/>
                  <a:pt x="130282" y="64702"/>
                  <a:pt x="130127" y="64702"/>
                </a:cubicBezTo>
                <a:close/>
                <a:moveTo>
                  <a:pt x="8896" y="64905"/>
                </a:moveTo>
                <a:cubicBezTo>
                  <a:pt x="8793" y="64905"/>
                  <a:pt x="8688" y="64998"/>
                  <a:pt x="8735" y="65128"/>
                </a:cubicBezTo>
                <a:cubicBezTo>
                  <a:pt x="8957" y="65764"/>
                  <a:pt x="9206" y="66390"/>
                  <a:pt x="9470" y="66993"/>
                </a:cubicBezTo>
                <a:cubicBezTo>
                  <a:pt x="9498" y="67054"/>
                  <a:pt x="9559" y="67091"/>
                  <a:pt x="9625" y="67091"/>
                </a:cubicBezTo>
                <a:lnTo>
                  <a:pt x="9625" y="67096"/>
                </a:lnTo>
                <a:cubicBezTo>
                  <a:pt x="9743" y="67096"/>
                  <a:pt x="9828" y="66969"/>
                  <a:pt x="9776" y="66861"/>
                </a:cubicBezTo>
                <a:cubicBezTo>
                  <a:pt x="9517" y="66263"/>
                  <a:pt x="9267" y="65646"/>
                  <a:pt x="9046" y="65015"/>
                </a:cubicBezTo>
                <a:cubicBezTo>
                  <a:pt x="9018" y="64938"/>
                  <a:pt x="8957" y="64905"/>
                  <a:pt x="8896" y="64905"/>
                </a:cubicBezTo>
                <a:close/>
                <a:moveTo>
                  <a:pt x="126436" y="66240"/>
                </a:moveTo>
                <a:cubicBezTo>
                  <a:pt x="126419" y="66240"/>
                  <a:pt x="126400" y="66243"/>
                  <a:pt x="126381" y="66249"/>
                </a:cubicBezTo>
                <a:cubicBezTo>
                  <a:pt x="125831" y="66451"/>
                  <a:pt x="125233" y="66658"/>
                  <a:pt x="124507" y="66908"/>
                </a:cubicBezTo>
                <a:cubicBezTo>
                  <a:pt x="124328" y="66969"/>
                  <a:pt x="124371" y="67228"/>
                  <a:pt x="124559" y="67233"/>
                </a:cubicBezTo>
                <a:lnTo>
                  <a:pt x="124559" y="67228"/>
                </a:lnTo>
                <a:cubicBezTo>
                  <a:pt x="124565" y="67229"/>
                  <a:pt x="124570" y="67230"/>
                  <a:pt x="124576" y="67230"/>
                </a:cubicBezTo>
                <a:cubicBezTo>
                  <a:pt x="124589" y="67230"/>
                  <a:pt x="124602" y="67227"/>
                  <a:pt x="124616" y="67223"/>
                </a:cubicBezTo>
                <a:cubicBezTo>
                  <a:pt x="125346" y="66974"/>
                  <a:pt x="125944" y="66762"/>
                  <a:pt x="126499" y="66559"/>
                </a:cubicBezTo>
                <a:cubicBezTo>
                  <a:pt x="126674" y="66487"/>
                  <a:pt x="126602" y="66240"/>
                  <a:pt x="126436" y="66240"/>
                </a:cubicBezTo>
                <a:close/>
                <a:moveTo>
                  <a:pt x="122673" y="67533"/>
                </a:moveTo>
                <a:cubicBezTo>
                  <a:pt x="122655" y="67533"/>
                  <a:pt x="122635" y="67536"/>
                  <a:pt x="122615" y="67543"/>
                </a:cubicBezTo>
                <a:cubicBezTo>
                  <a:pt x="122323" y="67642"/>
                  <a:pt x="122031" y="67736"/>
                  <a:pt x="121743" y="67835"/>
                </a:cubicBezTo>
                <a:cubicBezTo>
                  <a:pt x="121404" y="67953"/>
                  <a:pt x="121065" y="68071"/>
                  <a:pt x="120726" y="68193"/>
                </a:cubicBezTo>
                <a:cubicBezTo>
                  <a:pt x="120552" y="68259"/>
                  <a:pt x="120599" y="68518"/>
                  <a:pt x="120783" y="68518"/>
                </a:cubicBezTo>
                <a:lnTo>
                  <a:pt x="120783" y="68513"/>
                </a:lnTo>
                <a:cubicBezTo>
                  <a:pt x="120802" y="68513"/>
                  <a:pt x="120821" y="68509"/>
                  <a:pt x="120839" y="68504"/>
                </a:cubicBezTo>
                <a:cubicBezTo>
                  <a:pt x="121174" y="68386"/>
                  <a:pt x="121513" y="68269"/>
                  <a:pt x="121852" y="68151"/>
                </a:cubicBezTo>
                <a:lnTo>
                  <a:pt x="122718" y="67859"/>
                </a:lnTo>
                <a:cubicBezTo>
                  <a:pt x="122909" y="67795"/>
                  <a:pt x="122840" y="67533"/>
                  <a:pt x="122673" y="67533"/>
                </a:cubicBezTo>
                <a:close/>
                <a:moveTo>
                  <a:pt x="118927" y="68899"/>
                </a:moveTo>
                <a:cubicBezTo>
                  <a:pt x="118905" y="68899"/>
                  <a:pt x="118882" y="68904"/>
                  <a:pt x="118857" y="68914"/>
                </a:cubicBezTo>
                <a:cubicBezTo>
                  <a:pt x="118217" y="69177"/>
                  <a:pt x="117600" y="69450"/>
                  <a:pt x="117025" y="69724"/>
                </a:cubicBezTo>
                <a:cubicBezTo>
                  <a:pt x="116865" y="69799"/>
                  <a:pt x="116922" y="70039"/>
                  <a:pt x="117101" y="70039"/>
                </a:cubicBezTo>
                <a:cubicBezTo>
                  <a:pt x="117124" y="70039"/>
                  <a:pt x="117148" y="70034"/>
                  <a:pt x="117171" y="70025"/>
                </a:cubicBezTo>
                <a:cubicBezTo>
                  <a:pt x="117736" y="69747"/>
                  <a:pt x="118348" y="69479"/>
                  <a:pt x="118984" y="69220"/>
                </a:cubicBezTo>
                <a:cubicBezTo>
                  <a:pt x="119167" y="69145"/>
                  <a:pt x="119090" y="68899"/>
                  <a:pt x="118927" y="68899"/>
                </a:cubicBezTo>
                <a:close/>
                <a:moveTo>
                  <a:pt x="10506" y="68550"/>
                </a:moveTo>
                <a:cubicBezTo>
                  <a:pt x="10394" y="68550"/>
                  <a:pt x="10282" y="68665"/>
                  <a:pt x="10355" y="68796"/>
                </a:cubicBezTo>
                <a:cubicBezTo>
                  <a:pt x="10680" y="69394"/>
                  <a:pt x="11024" y="69978"/>
                  <a:pt x="11386" y="70519"/>
                </a:cubicBezTo>
                <a:cubicBezTo>
                  <a:pt x="11415" y="70566"/>
                  <a:pt x="11466" y="70595"/>
                  <a:pt x="11523" y="70595"/>
                </a:cubicBezTo>
                <a:cubicBezTo>
                  <a:pt x="11556" y="70595"/>
                  <a:pt x="11589" y="70585"/>
                  <a:pt x="11617" y="70566"/>
                </a:cubicBezTo>
                <a:cubicBezTo>
                  <a:pt x="11692" y="70519"/>
                  <a:pt x="11716" y="70416"/>
                  <a:pt x="11664" y="70336"/>
                </a:cubicBezTo>
                <a:cubicBezTo>
                  <a:pt x="11306" y="69799"/>
                  <a:pt x="10967" y="69229"/>
                  <a:pt x="10647" y="68641"/>
                </a:cubicBezTo>
                <a:cubicBezTo>
                  <a:pt x="10613" y="68576"/>
                  <a:pt x="10560" y="68550"/>
                  <a:pt x="10506" y="68550"/>
                </a:cubicBezTo>
                <a:close/>
                <a:moveTo>
                  <a:pt x="23500" y="70951"/>
                </a:moveTo>
                <a:cubicBezTo>
                  <a:pt x="23431" y="70951"/>
                  <a:pt x="23363" y="70955"/>
                  <a:pt x="23295" y="70962"/>
                </a:cubicBezTo>
                <a:cubicBezTo>
                  <a:pt x="22885" y="70995"/>
                  <a:pt x="22494" y="71141"/>
                  <a:pt x="22164" y="71381"/>
                </a:cubicBezTo>
                <a:cubicBezTo>
                  <a:pt x="22033" y="71475"/>
                  <a:pt x="22099" y="71682"/>
                  <a:pt x="22259" y="71682"/>
                </a:cubicBezTo>
                <a:lnTo>
                  <a:pt x="22259" y="71678"/>
                </a:lnTo>
                <a:cubicBezTo>
                  <a:pt x="22263" y="71678"/>
                  <a:pt x="22267" y="71679"/>
                  <a:pt x="22272" y="71679"/>
                </a:cubicBezTo>
                <a:cubicBezTo>
                  <a:pt x="22300" y="71679"/>
                  <a:pt x="22328" y="71666"/>
                  <a:pt x="22353" y="71649"/>
                </a:cubicBezTo>
                <a:cubicBezTo>
                  <a:pt x="22640" y="71447"/>
                  <a:pt x="22974" y="71320"/>
                  <a:pt x="23323" y="71292"/>
                </a:cubicBezTo>
                <a:cubicBezTo>
                  <a:pt x="23377" y="71287"/>
                  <a:pt x="23431" y="71284"/>
                  <a:pt x="23485" y="71284"/>
                </a:cubicBezTo>
                <a:cubicBezTo>
                  <a:pt x="23691" y="71284"/>
                  <a:pt x="23897" y="71320"/>
                  <a:pt x="24095" y="71390"/>
                </a:cubicBezTo>
                <a:cubicBezTo>
                  <a:pt x="24118" y="71399"/>
                  <a:pt x="24141" y="71403"/>
                  <a:pt x="24161" y="71403"/>
                </a:cubicBezTo>
                <a:cubicBezTo>
                  <a:pt x="24325" y="71403"/>
                  <a:pt x="24397" y="71151"/>
                  <a:pt x="24213" y="71084"/>
                </a:cubicBezTo>
                <a:cubicBezTo>
                  <a:pt x="23981" y="70996"/>
                  <a:pt x="23742" y="70951"/>
                  <a:pt x="23500" y="70951"/>
                </a:cubicBezTo>
                <a:close/>
                <a:moveTo>
                  <a:pt x="115336" y="70627"/>
                </a:moveTo>
                <a:cubicBezTo>
                  <a:pt x="115309" y="70627"/>
                  <a:pt x="115280" y="70634"/>
                  <a:pt x="115250" y="70651"/>
                </a:cubicBezTo>
                <a:cubicBezTo>
                  <a:pt x="114647" y="71000"/>
                  <a:pt x="114078" y="71362"/>
                  <a:pt x="113555" y="71734"/>
                </a:cubicBezTo>
                <a:cubicBezTo>
                  <a:pt x="113423" y="71828"/>
                  <a:pt x="113489" y="72036"/>
                  <a:pt x="113654" y="72036"/>
                </a:cubicBezTo>
                <a:cubicBezTo>
                  <a:pt x="113687" y="72036"/>
                  <a:pt x="113720" y="72021"/>
                  <a:pt x="113748" y="72003"/>
                </a:cubicBezTo>
                <a:cubicBezTo>
                  <a:pt x="114261" y="71640"/>
                  <a:pt x="114822" y="71282"/>
                  <a:pt x="115415" y="70943"/>
                </a:cubicBezTo>
                <a:cubicBezTo>
                  <a:pt x="115578" y="70847"/>
                  <a:pt x="115485" y="70627"/>
                  <a:pt x="115336" y="70627"/>
                </a:cubicBezTo>
                <a:close/>
                <a:moveTo>
                  <a:pt x="12709" y="71864"/>
                </a:moveTo>
                <a:cubicBezTo>
                  <a:pt x="12587" y="71864"/>
                  <a:pt x="12473" y="72011"/>
                  <a:pt x="12578" y="72139"/>
                </a:cubicBezTo>
                <a:cubicBezTo>
                  <a:pt x="13001" y="72657"/>
                  <a:pt x="13453" y="73156"/>
                  <a:pt x="13929" y="73627"/>
                </a:cubicBezTo>
                <a:cubicBezTo>
                  <a:pt x="13962" y="73655"/>
                  <a:pt x="14004" y="73674"/>
                  <a:pt x="14047" y="73674"/>
                </a:cubicBezTo>
                <a:cubicBezTo>
                  <a:pt x="14089" y="73669"/>
                  <a:pt x="14131" y="73655"/>
                  <a:pt x="14164" y="73622"/>
                </a:cubicBezTo>
                <a:cubicBezTo>
                  <a:pt x="14226" y="73556"/>
                  <a:pt x="14226" y="73453"/>
                  <a:pt x="14164" y="73387"/>
                </a:cubicBezTo>
                <a:cubicBezTo>
                  <a:pt x="13694" y="72925"/>
                  <a:pt x="13251" y="72440"/>
                  <a:pt x="12832" y="71927"/>
                </a:cubicBezTo>
                <a:cubicBezTo>
                  <a:pt x="12796" y="71883"/>
                  <a:pt x="12752" y="71864"/>
                  <a:pt x="12709" y="71864"/>
                </a:cubicBezTo>
                <a:close/>
                <a:moveTo>
                  <a:pt x="112098" y="72944"/>
                </a:moveTo>
                <a:cubicBezTo>
                  <a:pt x="112061" y="72944"/>
                  <a:pt x="112022" y="72958"/>
                  <a:pt x="111987" y="72991"/>
                </a:cubicBezTo>
                <a:cubicBezTo>
                  <a:pt x="111488" y="73443"/>
                  <a:pt x="111022" y="73928"/>
                  <a:pt x="110593" y="74446"/>
                </a:cubicBezTo>
                <a:cubicBezTo>
                  <a:pt x="110504" y="74555"/>
                  <a:pt x="110579" y="74719"/>
                  <a:pt x="110720" y="74719"/>
                </a:cubicBezTo>
                <a:cubicBezTo>
                  <a:pt x="110772" y="74719"/>
                  <a:pt x="110819" y="74696"/>
                  <a:pt x="110852" y="74658"/>
                </a:cubicBezTo>
                <a:cubicBezTo>
                  <a:pt x="111267" y="74150"/>
                  <a:pt x="111723" y="73674"/>
                  <a:pt x="112208" y="73236"/>
                </a:cubicBezTo>
                <a:cubicBezTo>
                  <a:pt x="112337" y="73119"/>
                  <a:pt x="112228" y="72944"/>
                  <a:pt x="112098" y="72944"/>
                </a:cubicBezTo>
                <a:close/>
                <a:moveTo>
                  <a:pt x="25466" y="72502"/>
                </a:moveTo>
                <a:cubicBezTo>
                  <a:pt x="25363" y="72502"/>
                  <a:pt x="25260" y="72595"/>
                  <a:pt x="25305" y="72723"/>
                </a:cubicBezTo>
                <a:cubicBezTo>
                  <a:pt x="25526" y="73321"/>
                  <a:pt x="25588" y="73966"/>
                  <a:pt x="25479" y="74597"/>
                </a:cubicBezTo>
                <a:cubicBezTo>
                  <a:pt x="25465" y="74686"/>
                  <a:pt x="25526" y="74771"/>
                  <a:pt x="25616" y="74790"/>
                </a:cubicBezTo>
                <a:lnTo>
                  <a:pt x="25644" y="74790"/>
                </a:lnTo>
                <a:cubicBezTo>
                  <a:pt x="25724" y="74790"/>
                  <a:pt x="25790" y="74734"/>
                  <a:pt x="25809" y="74658"/>
                </a:cubicBezTo>
                <a:cubicBezTo>
                  <a:pt x="25847" y="74437"/>
                  <a:pt x="25865" y="74211"/>
                  <a:pt x="25865" y="73990"/>
                </a:cubicBezTo>
                <a:cubicBezTo>
                  <a:pt x="25865" y="73514"/>
                  <a:pt x="25781" y="73048"/>
                  <a:pt x="25616" y="72605"/>
                </a:cubicBezTo>
                <a:cubicBezTo>
                  <a:pt x="25585" y="72533"/>
                  <a:pt x="25526" y="72502"/>
                  <a:pt x="25466" y="72502"/>
                </a:cubicBezTo>
                <a:close/>
                <a:moveTo>
                  <a:pt x="21165" y="72971"/>
                </a:moveTo>
                <a:cubicBezTo>
                  <a:pt x="21099" y="72971"/>
                  <a:pt x="21035" y="73007"/>
                  <a:pt x="21011" y="73090"/>
                </a:cubicBezTo>
                <a:cubicBezTo>
                  <a:pt x="20912" y="73434"/>
                  <a:pt x="20860" y="73792"/>
                  <a:pt x="20860" y="74150"/>
                </a:cubicBezTo>
                <a:cubicBezTo>
                  <a:pt x="20860" y="74493"/>
                  <a:pt x="20907" y="74828"/>
                  <a:pt x="21006" y="75157"/>
                </a:cubicBezTo>
                <a:cubicBezTo>
                  <a:pt x="21030" y="75223"/>
                  <a:pt x="21096" y="75275"/>
                  <a:pt x="21166" y="75275"/>
                </a:cubicBezTo>
                <a:cubicBezTo>
                  <a:pt x="21185" y="75270"/>
                  <a:pt x="21199" y="75270"/>
                  <a:pt x="21218" y="75266"/>
                </a:cubicBezTo>
                <a:cubicBezTo>
                  <a:pt x="21303" y="75237"/>
                  <a:pt x="21355" y="75143"/>
                  <a:pt x="21326" y="75054"/>
                </a:cubicBezTo>
                <a:cubicBezTo>
                  <a:pt x="21237" y="74762"/>
                  <a:pt x="21194" y="74456"/>
                  <a:pt x="21194" y="74150"/>
                </a:cubicBezTo>
                <a:cubicBezTo>
                  <a:pt x="21194" y="73820"/>
                  <a:pt x="21242" y="73495"/>
                  <a:pt x="21331" y="73184"/>
                </a:cubicBezTo>
                <a:cubicBezTo>
                  <a:pt x="21368" y="73056"/>
                  <a:pt x="21265" y="72971"/>
                  <a:pt x="21165" y="72971"/>
                </a:cubicBezTo>
                <a:close/>
                <a:moveTo>
                  <a:pt x="15552" y="74641"/>
                </a:moveTo>
                <a:cubicBezTo>
                  <a:pt x="15415" y="74641"/>
                  <a:pt x="15309" y="74834"/>
                  <a:pt x="15450" y="74941"/>
                </a:cubicBezTo>
                <a:cubicBezTo>
                  <a:pt x="15982" y="75350"/>
                  <a:pt x="16542" y="75722"/>
                  <a:pt x="17126" y="76061"/>
                </a:cubicBezTo>
                <a:cubicBezTo>
                  <a:pt x="17150" y="76076"/>
                  <a:pt x="17178" y="76080"/>
                  <a:pt x="17206" y="76080"/>
                </a:cubicBezTo>
                <a:cubicBezTo>
                  <a:pt x="17376" y="76080"/>
                  <a:pt x="17437" y="75854"/>
                  <a:pt x="17291" y="75769"/>
                </a:cubicBezTo>
                <a:cubicBezTo>
                  <a:pt x="16721" y="75440"/>
                  <a:pt x="16175" y="75077"/>
                  <a:pt x="15652" y="74677"/>
                </a:cubicBezTo>
                <a:cubicBezTo>
                  <a:pt x="15619" y="74652"/>
                  <a:pt x="15585" y="74641"/>
                  <a:pt x="15552" y="74641"/>
                </a:cubicBezTo>
                <a:close/>
                <a:moveTo>
                  <a:pt x="18999" y="76609"/>
                </a:moveTo>
                <a:cubicBezTo>
                  <a:pt x="18832" y="76609"/>
                  <a:pt x="18760" y="76861"/>
                  <a:pt x="18948" y="76933"/>
                </a:cubicBezTo>
                <a:cubicBezTo>
                  <a:pt x="19579" y="77168"/>
                  <a:pt x="20243" y="77333"/>
                  <a:pt x="20917" y="77418"/>
                </a:cubicBezTo>
                <a:lnTo>
                  <a:pt x="20935" y="77418"/>
                </a:lnTo>
                <a:lnTo>
                  <a:pt x="20935" y="77422"/>
                </a:lnTo>
                <a:cubicBezTo>
                  <a:pt x="21143" y="77418"/>
                  <a:pt x="21162" y="77121"/>
                  <a:pt x="20959" y="77093"/>
                </a:cubicBezTo>
                <a:cubicBezTo>
                  <a:pt x="20309" y="77008"/>
                  <a:pt x="19674" y="76848"/>
                  <a:pt x="19066" y="76622"/>
                </a:cubicBezTo>
                <a:cubicBezTo>
                  <a:pt x="19042" y="76613"/>
                  <a:pt x="19020" y="76609"/>
                  <a:pt x="18999" y="76609"/>
                </a:cubicBezTo>
                <a:close/>
                <a:moveTo>
                  <a:pt x="109587" y="76022"/>
                </a:moveTo>
                <a:cubicBezTo>
                  <a:pt x="109535" y="76022"/>
                  <a:pt x="109483" y="76048"/>
                  <a:pt x="109449" y="76109"/>
                </a:cubicBezTo>
                <a:cubicBezTo>
                  <a:pt x="109237" y="76476"/>
                  <a:pt x="109049" y="76857"/>
                  <a:pt x="108884" y="77248"/>
                </a:cubicBezTo>
                <a:cubicBezTo>
                  <a:pt x="108790" y="77479"/>
                  <a:pt x="108696" y="77714"/>
                  <a:pt x="108616" y="77950"/>
                </a:cubicBezTo>
                <a:cubicBezTo>
                  <a:pt x="108583" y="78034"/>
                  <a:pt x="108630" y="78129"/>
                  <a:pt x="108715" y="78161"/>
                </a:cubicBezTo>
                <a:cubicBezTo>
                  <a:pt x="108733" y="78166"/>
                  <a:pt x="108752" y="78171"/>
                  <a:pt x="108771" y="78171"/>
                </a:cubicBezTo>
                <a:cubicBezTo>
                  <a:pt x="108842" y="78171"/>
                  <a:pt x="108903" y="78124"/>
                  <a:pt x="108926" y="78058"/>
                </a:cubicBezTo>
                <a:cubicBezTo>
                  <a:pt x="109006" y="77827"/>
                  <a:pt x="109096" y="77596"/>
                  <a:pt x="109190" y="77380"/>
                </a:cubicBezTo>
                <a:cubicBezTo>
                  <a:pt x="109350" y="76998"/>
                  <a:pt x="109534" y="76631"/>
                  <a:pt x="109736" y="76273"/>
                </a:cubicBezTo>
                <a:cubicBezTo>
                  <a:pt x="109810" y="76141"/>
                  <a:pt x="109699" y="76022"/>
                  <a:pt x="109587" y="76022"/>
                </a:cubicBezTo>
                <a:close/>
                <a:moveTo>
                  <a:pt x="24689" y="76169"/>
                </a:moveTo>
                <a:cubicBezTo>
                  <a:pt x="24657" y="76169"/>
                  <a:pt x="24622" y="76179"/>
                  <a:pt x="24589" y="76203"/>
                </a:cubicBezTo>
                <a:cubicBezTo>
                  <a:pt x="24095" y="76612"/>
                  <a:pt x="23511" y="76890"/>
                  <a:pt x="22885" y="77022"/>
                </a:cubicBezTo>
                <a:cubicBezTo>
                  <a:pt x="22791" y="77041"/>
                  <a:pt x="22734" y="77130"/>
                  <a:pt x="22758" y="77220"/>
                </a:cubicBezTo>
                <a:cubicBezTo>
                  <a:pt x="22588" y="77060"/>
                  <a:pt x="22428" y="76890"/>
                  <a:pt x="22277" y="76716"/>
                </a:cubicBezTo>
                <a:cubicBezTo>
                  <a:pt x="22240" y="76672"/>
                  <a:pt x="22196" y="76654"/>
                  <a:pt x="22153" y="76654"/>
                </a:cubicBezTo>
                <a:cubicBezTo>
                  <a:pt x="22029" y="76654"/>
                  <a:pt x="21918" y="76806"/>
                  <a:pt x="22023" y="76933"/>
                </a:cubicBezTo>
                <a:cubicBezTo>
                  <a:pt x="22471" y="77441"/>
                  <a:pt x="22974" y="77898"/>
                  <a:pt x="23530" y="78293"/>
                </a:cubicBezTo>
                <a:cubicBezTo>
                  <a:pt x="23558" y="78312"/>
                  <a:pt x="23591" y="78326"/>
                  <a:pt x="23629" y="78326"/>
                </a:cubicBezTo>
                <a:lnTo>
                  <a:pt x="23624" y="78322"/>
                </a:lnTo>
                <a:cubicBezTo>
                  <a:pt x="23784" y="78322"/>
                  <a:pt x="23850" y="78119"/>
                  <a:pt x="23723" y="78020"/>
                </a:cubicBezTo>
                <a:cubicBezTo>
                  <a:pt x="23436" y="77813"/>
                  <a:pt x="23158" y="77587"/>
                  <a:pt x="22894" y="77347"/>
                </a:cubicBezTo>
                <a:lnTo>
                  <a:pt x="22894" y="77347"/>
                </a:lnTo>
                <a:cubicBezTo>
                  <a:pt x="22904" y="77349"/>
                  <a:pt x="22913" y="77350"/>
                  <a:pt x="22923" y="77350"/>
                </a:cubicBezTo>
                <a:cubicBezTo>
                  <a:pt x="22932" y="77350"/>
                  <a:pt x="22941" y="77349"/>
                  <a:pt x="22951" y="77347"/>
                </a:cubicBezTo>
                <a:cubicBezTo>
                  <a:pt x="23629" y="77206"/>
                  <a:pt x="24265" y="76900"/>
                  <a:pt x="24801" y="76462"/>
                </a:cubicBezTo>
                <a:cubicBezTo>
                  <a:pt x="24926" y="76344"/>
                  <a:pt x="24823" y="76169"/>
                  <a:pt x="24689" y="76169"/>
                </a:cubicBezTo>
                <a:close/>
                <a:moveTo>
                  <a:pt x="25290" y="79080"/>
                </a:moveTo>
                <a:cubicBezTo>
                  <a:pt x="25145" y="79080"/>
                  <a:pt x="25049" y="79297"/>
                  <a:pt x="25206" y="79395"/>
                </a:cubicBezTo>
                <a:cubicBezTo>
                  <a:pt x="25738" y="79720"/>
                  <a:pt x="26280" y="80045"/>
                  <a:pt x="26826" y="80370"/>
                </a:cubicBezTo>
                <a:lnTo>
                  <a:pt x="26916" y="80422"/>
                </a:lnTo>
                <a:cubicBezTo>
                  <a:pt x="26939" y="80440"/>
                  <a:pt x="26972" y="80445"/>
                  <a:pt x="27000" y="80445"/>
                </a:cubicBezTo>
                <a:lnTo>
                  <a:pt x="27005" y="80445"/>
                </a:lnTo>
                <a:cubicBezTo>
                  <a:pt x="27170" y="80445"/>
                  <a:pt x="27231" y="80224"/>
                  <a:pt x="27090" y="80139"/>
                </a:cubicBezTo>
                <a:lnTo>
                  <a:pt x="26996" y="80083"/>
                </a:lnTo>
                <a:cubicBezTo>
                  <a:pt x="26454" y="79758"/>
                  <a:pt x="25913" y="79438"/>
                  <a:pt x="25380" y="79108"/>
                </a:cubicBezTo>
                <a:cubicBezTo>
                  <a:pt x="25349" y="79089"/>
                  <a:pt x="25319" y="79080"/>
                  <a:pt x="25290" y="79080"/>
                </a:cubicBezTo>
                <a:close/>
                <a:moveTo>
                  <a:pt x="108262" y="79766"/>
                </a:moveTo>
                <a:cubicBezTo>
                  <a:pt x="108191" y="79766"/>
                  <a:pt x="108121" y="79807"/>
                  <a:pt x="108102" y="79899"/>
                </a:cubicBezTo>
                <a:cubicBezTo>
                  <a:pt x="107980" y="80558"/>
                  <a:pt x="107895" y="81227"/>
                  <a:pt x="107848" y="81895"/>
                </a:cubicBezTo>
                <a:cubicBezTo>
                  <a:pt x="107839" y="81985"/>
                  <a:pt x="107909" y="82065"/>
                  <a:pt x="107999" y="82070"/>
                </a:cubicBezTo>
                <a:lnTo>
                  <a:pt x="108013" y="82070"/>
                </a:lnTo>
                <a:lnTo>
                  <a:pt x="108013" y="82074"/>
                </a:lnTo>
                <a:cubicBezTo>
                  <a:pt x="108098" y="82074"/>
                  <a:pt x="108173" y="82004"/>
                  <a:pt x="108178" y="81919"/>
                </a:cubicBezTo>
                <a:cubicBezTo>
                  <a:pt x="108225" y="81260"/>
                  <a:pt x="108310" y="80605"/>
                  <a:pt x="108427" y="79960"/>
                </a:cubicBezTo>
                <a:cubicBezTo>
                  <a:pt x="108449" y="79837"/>
                  <a:pt x="108355" y="79766"/>
                  <a:pt x="108262" y="79766"/>
                </a:cubicBezTo>
                <a:close/>
                <a:moveTo>
                  <a:pt x="28707" y="81142"/>
                </a:moveTo>
                <a:cubicBezTo>
                  <a:pt x="28561" y="81142"/>
                  <a:pt x="28463" y="81355"/>
                  <a:pt x="28620" y="81453"/>
                </a:cubicBezTo>
                <a:cubicBezTo>
                  <a:pt x="29256" y="81844"/>
                  <a:pt x="29802" y="82197"/>
                  <a:pt x="30296" y="82526"/>
                </a:cubicBezTo>
                <a:cubicBezTo>
                  <a:pt x="30325" y="82545"/>
                  <a:pt x="30353" y="82555"/>
                  <a:pt x="30386" y="82555"/>
                </a:cubicBezTo>
                <a:cubicBezTo>
                  <a:pt x="30442" y="82555"/>
                  <a:pt x="30499" y="82526"/>
                  <a:pt x="30527" y="82479"/>
                </a:cubicBezTo>
                <a:cubicBezTo>
                  <a:pt x="30579" y="82404"/>
                  <a:pt x="30560" y="82300"/>
                  <a:pt x="30485" y="82249"/>
                </a:cubicBezTo>
                <a:cubicBezTo>
                  <a:pt x="29986" y="81919"/>
                  <a:pt x="29435" y="81566"/>
                  <a:pt x="28799" y="81170"/>
                </a:cubicBezTo>
                <a:cubicBezTo>
                  <a:pt x="28768" y="81151"/>
                  <a:pt x="28736" y="81142"/>
                  <a:pt x="28707" y="81142"/>
                </a:cubicBezTo>
                <a:close/>
                <a:moveTo>
                  <a:pt x="59689" y="82669"/>
                </a:moveTo>
                <a:cubicBezTo>
                  <a:pt x="59590" y="82669"/>
                  <a:pt x="59490" y="82673"/>
                  <a:pt x="59391" y="82682"/>
                </a:cubicBezTo>
                <a:cubicBezTo>
                  <a:pt x="59297" y="82691"/>
                  <a:pt x="59231" y="82771"/>
                  <a:pt x="59241" y="82865"/>
                </a:cubicBezTo>
                <a:cubicBezTo>
                  <a:pt x="59249" y="82949"/>
                  <a:pt x="59320" y="83012"/>
                  <a:pt x="59402" y="83012"/>
                </a:cubicBezTo>
                <a:cubicBezTo>
                  <a:pt x="59408" y="83012"/>
                  <a:pt x="59414" y="83012"/>
                  <a:pt x="59419" y="83011"/>
                </a:cubicBezTo>
                <a:cubicBezTo>
                  <a:pt x="59513" y="83005"/>
                  <a:pt x="59603" y="83000"/>
                  <a:pt x="59695" y="83000"/>
                </a:cubicBezTo>
                <a:cubicBezTo>
                  <a:pt x="59728" y="83000"/>
                  <a:pt x="59762" y="83001"/>
                  <a:pt x="59796" y="83002"/>
                </a:cubicBezTo>
                <a:cubicBezTo>
                  <a:pt x="60305" y="83021"/>
                  <a:pt x="60799" y="83162"/>
                  <a:pt x="61237" y="83416"/>
                </a:cubicBezTo>
                <a:cubicBezTo>
                  <a:pt x="61265" y="83430"/>
                  <a:pt x="61294" y="83435"/>
                  <a:pt x="61322" y="83435"/>
                </a:cubicBezTo>
                <a:cubicBezTo>
                  <a:pt x="61323" y="83435"/>
                  <a:pt x="61325" y="83435"/>
                  <a:pt x="61327" y="83435"/>
                </a:cubicBezTo>
                <a:cubicBezTo>
                  <a:pt x="61492" y="83435"/>
                  <a:pt x="61551" y="83208"/>
                  <a:pt x="61402" y="83124"/>
                </a:cubicBezTo>
                <a:cubicBezTo>
                  <a:pt x="60881" y="82826"/>
                  <a:pt x="60287" y="82669"/>
                  <a:pt x="59689" y="82669"/>
                </a:cubicBezTo>
                <a:close/>
                <a:moveTo>
                  <a:pt x="31997" y="83377"/>
                </a:moveTo>
                <a:cubicBezTo>
                  <a:pt x="31860" y="83377"/>
                  <a:pt x="31756" y="83575"/>
                  <a:pt x="31902" y="83680"/>
                </a:cubicBezTo>
                <a:cubicBezTo>
                  <a:pt x="32425" y="84085"/>
                  <a:pt x="32924" y="84513"/>
                  <a:pt x="33404" y="84966"/>
                </a:cubicBezTo>
                <a:cubicBezTo>
                  <a:pt x="33432" y="84998"/>
                  <a:pt x="33473" y="85012"/>
                  <a:pt x="33519" y="85013"/>
                </a:cubicBezTo>
                <a:lnTo>
                  <a:pt x="33519" y="85013"/>
                </a:lnTo>
                <a:cubicBezTo>
                  <a:pt x="33668" y="85011"/>
                  <a:pt x="33738" y="84828"/>
                  <a:pt x="33630" y="84725"/>
                </a:cubicBezTo>
                <a:cubicBezTo>
                  <a:pt x="33145" y="84264"/>
                  <a:pt x="32637" y="83826"/>
                  <a:pt x="32104" y="83421"/>
                </a:cubicBezTo>
                <a:cubicBezTo>
                  <a:pt x="32069" y="83390"/>
                  <a:pt x="32032" y="83377"/>
                  <a:pt x="31997" y="83377"/>
                </a:cubicBezTo>
                <a:close/>
                <a:moveTo>
                  <a:pt x="33519" y="85013"/>
                </a:moveTo>
                <a:cubicBezTo>
                  <a:pt x="33519" y="85013"/>
                  <a:pt x="33518" y="85013"/>
                  <a:pt x="33517" y="85013"/>
                </a:cubicBezTo>
                <a:lnTo>
                  <a:pt x="33522" y="85013"/>
                </a:lnTo>
                <a:cubicBezTo>
                  <a:pt x="33521" y="85013"/>
                  <a:pt x="33520" y="85013"/>
                  <a:pt x="33519" y="85013"/>
                </a:cubicBezTo>
                <a:close/>
                <a:moveTo>
                  <a:pt x="57605" y="83469"/>
                </a:moveTo>
                <a:cubicBezTo>
                  <a:pt x="57571" y="83469"/>
                  <a:pt x="57536" y="83480"/>
                  <a:pt x="57503" y="83506"/>
                </a:cubicBezTo>
                <a:cubicBezTo>
                  <a:pt x="56985" y="83967"/>
                  <a:pt x="56575" y="84537"/>
                  <a:pt x="56307" y="85177"/>
                </a:cubicBezTo>
                <a:cubicBezTo>
                  <a:pt x="56260" y="85286"/>
                  <a:pt x="56340" y="85413"/>
                  <a:pt x="56462" y="85413"/>
                </a:cubicBezTo>
                <a:cubicBezTo>
                  <a:pt x="56528" y="85413"/>
                  <a:pt x="56590" y="85370"/>
                  <a:pt x="56613" y="85309"/>
                </a:cubicBezTo>
                <a:cubicBezTo>
                  <a:pt x="56863" y="84716"/>
                  <a:pt x="57239" y="84184"/>
                  <a:pt x="57720" y="83760"/>
                </a:cubicBezTo>
                <a:cubicBezTo>
                  <a:pt x="57840" y="83640"/>
                  <a:pt x="57735" y="83469"/>
                  <a:pt x="57605" y="83469"/>
                </a:cubicBezTo>
                <a:close/>
                <a:moveTo>
                  <a:pt x="107923" y="83732"/>
                </a:moveTo>
                <a:cubicBezTo>
                  <a:pt x="107834" y="83732"/>
                  <a:pt x="107759" y="83802"/>
                  <a:pt x="107759" y="83892"/>
                </a:cubicBezTo>
                <a:cubicBezTo>
                  <a:pt x="107745" y="84495"/>
                  <a:pt x="107745" y="85097"/>
                  <a:pt x="107745" y="85700"/>
                </a:cubicBezTo>
                <a:lnTo>
                  <a:pt x="107745" y="85893"/>
                </a:lnTo>
                <a:cubicBezTo>
                  <a:pt x="107740" y="85983"/>
                  <a:pt x="107815" y="86058"/>
                  <a:pt x="107909" y="86058"/>
                </a:cubicBezTo>
                <a:cubicBezTo>
                  <a:pt x="107999" y="86058"/>
                  <a:pt x="108074" y="85983"/>
                  <a:pt x="108074" y="85893"/>
                </a:cubicBezTo>
                <a:lnTo>
                  <a:pt x="108074" y="85700"/>
                </a:lnTo>
                <a:cubicBezTo>
                  <a:pt x="108074" y="85097"/>
                  <a:pt x="108079" y="84499"/>
                  <a:pt x="108088" y="83901"/>
                </a:cubicBezTo>
                <a:cubicBezTo>
                  <a:pt x="108088" y="83807"/>
                  <a:pt x="108018" y="83732"/>
                  <a:pt x="107928" y="83732"/>
                </a:cubicBezTo>
                <a:close/>
                <a:moveTo>
                  <a:pt x="62764" y="84459"/>
                </a:moveTo>
                <a:cubicBezTo>
                  <a:pt x="62647" y="84459"/>
                  <a:pt x="62534" y="84590"/>
                  <a:pt x="62621" y="84721"/>
                </a:cubicBezTo>
                <a:cubicBezTo>
                  <a:pt x="62984" y="85257"/>
                  <a:pt x="63248" y="85855"/>
                  <a:pt x="63398" y="86482"/>
                </a:cubicBezTo>
                <a:cubicBezTo>
                  <a:pt x="63417" y="86557"/>
                  <a:pt x="63483" y="86609"/>
                  <a:pt x="63558" y="86609"/>
                </a:cubicBezTo>
                <a:lnTo>
                  <a:pt x="63563" y="86609"/>
                </a:lnTo>
                <a:cubicBezTo>
                  <a:pt x="63573" y="86609"/>
                  <a:pt x="63587" y="86609"/>
                  <a:pt x="63596" y="86604"/>
                </a:cubicBezTo>
                <a:cubicBezTo>
                  <a:pt x="63686" y="86581"/>
                  <a:pt x="63742" y="86491"/>
                  <a:pt x="63718" y="86402"/>
                </a:cubicBezTo>
                <a:cubicBezTo>
                  <a:pt x="63558" y="85738"/>
                  <a:pt x="63281" y="85102"/>
                  <a:pt x="62894" y="84532"/>
                </a:cubicBezTo>
                <a:cubicBezTo>
                  <a:pt x="62859" y="84481"/>
                  <a:pt x="62811" y="84459"/>
                  <a:pt x="62764" y="84459"/>
                </a:cubicBezTo>
                <a:close/>
                <a:moveTo>
                  <a:pt x="34857" y="86150"/>
                </a:moveTo>
                <a:cubicBezTo>
                  <a:pt x="34736" y="86150"/>
                  <a:pt x="34621" y="86299"/>
                  <a:pt x="34727" y="86425"/>
                </a:cubicBezTo>
                <a:cubicBezTo>
                  <a:pt x="35127" y="86938"/>
                  <a:pt x="35485" y="87494"/>
                  <a:pt x="35787" y="88073"/>
                </a:cubicBezTo>
                <a:cubicBezTo>
                  <a:pt x="35815" y="88130"/>
                  <a:pt x="35871" y="88163"/>
                  <a:pt x="35933" y="88163"/>
                </a:cubicBezTo>
                <a:cubicBezTo>
                  <a:pt x="36055" y="88163"/>
                  <a:pt x="36135" y="88031"/>
                  <a:pt x="36079" y="87923"/>
                </a:cubicBezTo>
                <a:cubicBezTo>
                  <a:pt x="35768" y="87325"/>
                  <a:pt x="35405" y="86755"/>
                  <a:pt x="34986" y="86223"/>
                </a:cubicBezTo>
                <a:cubicBezTo>
                  <a:pt x="34950" y="86171"/>
                  <a:pt x="34903" y="86150"/>
                  <a:pt x="34857" y="86150"/>
                </a:cubicBezTo>
                <a:close/>
                <a:moveTo>
                  <a:pt x="56034" y="87014"/>
                </a:moveTo>
                <a:cubicBezTo>
                  <a:pt x="55944" y="87018"/>
                  <a:pt x="55869" y="87089"/>
                  <a:pt x="55860" y="87179"/>
                </a:cubicBezTo>
                <a:lnTo>
                  <a:pt x="55860" y="87329"/>
                </a:lnTo>
                <a:cubicBezTo>
                  <a:pt x="55855" y="87970"/>
                  <a:pt x="55982" y="88605"/>
                  <a:pt x="56236" y="89194"/>
                </a:cubicBezTo>
                <a:cubicBezTo>
                  <a:pt x="56265" y="89255"/>
                  <a:pt x="56326" y="89293"/>
                  <a:pt x="56392" y="89293"/>
                </a:cubicBezTo>
                <a:lnTo>
                  <a:pt x="56392" y="89297"/>
                </a:lnTo>
                <a:cubicBezTo>
                  <a:pt x="56509" y="89297"/>
                  <a:pt x="56594" y="89170"/>
                  <a:pt x="56542" y="89062"/>
                </a:cubicBezTo>
                <a:cubicBezTo>
                  <a:pt x="56307" y="88516"/>
                  <a:pt x="56189" y="87923"/>
                  <a:pt x="56194" y="87329"/>
                </a:cubicBezTo>
                <a:lnTo>
                  <a:pt x="56194" y="87188"/>
                </a:lnTo>
                <a:cubicBezTo>
                  <a:pt x="56199" y="87094"/>
                  <a:pt x="56123" y="87018"/>
                  <a:pt x="56034" y="87014"/>
                </a:cubicBezTo>
                <a:close/>
                <a:moveTo>
                  <a:pt x="82426" y="89279"/>
                </a:moveTo>
                <a:cubicBezTo>
                  <a:pt x="81786" y="89302"/>
                  <a:pt x="81112" y="89363"/>
                  <a:pt x="80425" y="89453"/>
                </a:cubicBezTo>
                <a:cubicBezTo>
                  <a:pt x="80213" y="89481"/>
                  <a:pt x="80236" y="89787"/>
                  <a:pt x="80444" y="89787"/>
                </a:cubicBezTo>
                <a:lnTo>
                  <a:pt x="80467" y="89787"/>
                </a:lnTo>
                <a:cubicBezTo>
                  <a:pt x="81145" y="89693"/>
                  <a:pt x="81809" y="89637"/>
                  <a:pt x="82440" y="89608"/>
                </a:cubicBezTo>
                <a:cubicBezTo>
                  <a:pt x="82530" y="89604"/>
                  <a:pt x="82600" y="89528"/>
                  <a:pt x="82596" y="89439"/>
                </a:cubicBezTo>
                <a:cubicBezTo>
                  <a:pt x="82591" y="89345"/>
                  <a:pt x="82515" y="89279"/>
                  <a:pt x="82426" y="89279"/>
                </a:cubicBezTo>
                <a:close/>
                <a:moveTo>
                  <a:pt x="84416" y="89311"/>
                </a:moveTo>
                <a:cubicBezTo>
                  <a:pt x="84333" y="89311"/>
                  <a:pt x="84262" y="89378"/>
                  <a:pt x="84258" y="89462"/>
                </a:cubicBezTo>
                <a:cubicBezTo>
                  <a:pt x="84253" y="89552"/>
                  <a:pt x="84319" y="89632"/>
                  <a:pt x="84408" y="89641"/>
                </a:cubicBezTo>
                <a:cubicBezTo>
                  <a:pt x="85063" y="89688"/>
                  <a:pt x="85713" y="89787"/>
                  <a:pt x="86358" y="89933"/>
                </a:cubicBezTo>
                <a:cubicBezTo>
                  <a:pt x="86367" y="89938"/>
                  <a:pt x="86381" y="89938"/>
                  <a:pt x="86391" y="89938"/>
                </a:cubicBezTo>
                <a:cubicBezTo>
                  <a:pt x="86588" y="89938"/>
                  <a:pt x="86617" y="89655"/>
                  <a:pt x="86428" y="89608"/>
                </a:cubicBezTo>
                <a:cubicBezTo>
                  <a:pt x="85769" y="89462"/>
                  <a:pt x="85105" y="89359"/>
                  <a:pt x="84432" y="89312"/>
                </a:cubicBezTo>
                <a:cubicBezTo>
                  <a:pt x="84427" y="89311"/>
                  <a:pt x="84421" y="89311"/>
                  <a:pt x="84416" y="89311"/>
                </a:cubicBezTo>
                <a:close/>
                <a:moveTo>
                  <a:pt x="107886" y="87725"/>
                </a:moveTo>
                <a:cubicBezTo>
                  <a:pt x="107796" y="87725"/>
                  <a:pt x="107721" y="87795"/>
                  <a:pt x="107721" y="87885"/>
                </a:cubicBezTo>
                <a:cubicBezTo>
                  <a:pt x="107702" y="88624"/>
                  <a:pt x="107664" y="89274"/>
                  <a:pt x="107608" y="89863"/>
                </a:cubicBezTo>
                <a:cubicBezTo>
                  <a:pt x="107599" y="89957"/>
                  <a:pt x="107664" y="90037"/>
                  <a:pt x="107759" y="90046"/>
                </a:cubicBezTo>
                <a:lnTo>
                  <a:pt x="107773" y="90046"/>
                </a:lnTo>
                <a:lnTo>
                  <a:pt x="107773" y="90041"/>
                </a:lnTo>
                <a:cubicBezTo>
                  <a:pt x="107858" y="90041"/>
                  <a:pt x="107928" y="89980"/>
                  <a:pt x="107938" y="89895"/>
                </a:cubicBezTo>
                <a:cubicBezTo>
                  <a:pt x="107994" y="89297"/>
                  <a:pt x="108032" y="88643"/>
                  <a:pt x="108051" y="87894"/>
                </a:cubicBezTo>
                <a:cubicBezTo>
                  <a:pt x="108055" y="87805"/>
                  <a:pt x="107980" y="87725"/>
                  <a:pt x="107891" y="87725"/>
                </a:cubicBezTo>
                <a:close/>
                <a:moveTo>
                  <a:pt x="63673" y="88259"/>
                </a:moveTo>
                <a:cubicBezTo>
                  <a:pt x="63597" y="88259"/>
                  <a:pt x="63522" y="88306"/>
                  <a:pt x="63511" y="88408"/>
                </a:cubicBezTo>
                <a:cubicBezTo>
                  <a:pt x="63436" y="89057"/>
                  <a:pt x="63285" y="89693"/>
                  <a:pt x="63059" y="90305"/>
                </a:cubicBezTo>
                <a:cubicBezTo>
                  <a:pt x="63031" y="90390"/>
                  <a:pt x="63073" y="90484"/>
                  <a:pt x="63163" y="90517"/>
                </a:cubicBezTo>
                <a:cubicBezTo>
                  <a:pt x="63182" y="90522"/>
                  <a:pt x="63201" y="90526"/>
                  <a:pt x="63219" y="90526"/>
                </a:cubicBezTo>
                <a:cubicBezTo>
                  <a:pt x="63290" y="90526"/>
                  <a:pt x="63351" y="90484"/>
                  <a:pt x="63375" y="90418"/>
                </a:cubicBezTo>
                <a:cubicBezTo>
                  <a:pt x="63605" y="89778"/>
                  <a:pt x="63766" y="89119"/>
                  <a:pt x="63841" y="88445"/>
                </a:cubicBezTo>
                <a:cubicBezTo>
                  <a:pt x="63854" y="88325"/>
                  <a:pt x="63763" y="88259"/>
                  <a:pt x="63673" y="88259"/>
                </a:cubicBezTo>
                <a:close/>
                <a:moveTo>
                  <a:pt x="78482" y="89798"/>
                </a:moveTo>
                <a:cubicBezTo>
                  <a:pt x="78470" y="89798"/>
                  <a:pt x="78459" y="89799"/>
                  <a:pt x="78447" y="89801"/>
                </a:cubicBezTo>
                <a:cubicBezTo>
                  <a:pt x="77972" y="89900"/>
                  <a:pt x="77487" y="90018"/>
                  <a:pt x="76997" y="90145"/>
                </a:cubicBezTo>
                <a:cubicBezTo>
                  <a:pt x="76832" y="90187"/>
                  <a:pt x="76663" y="90230"/>
                  <a:pt x="76498" y="90277"/>
                </a:cubicBezTo>
                <a:cubicBezTo>
                  <a:pt x="76314" y="90329"/>
                  <a:pt x="76347" y="90602"/>
                  <a:pt x="76540" y="90602"/>
                </a:cubicBezTo>
                <a:lnTo>
                  <a:pt x="76545" y="90602"/>
                </a:lnTo>
                <a:cubicBezTo>
                  <a:pt x="76559" y="90602"/>
                  <a:pt x="76573" y="90602"/>
                  <a:pt x="76587" y="90597"/>
                </a:cubicBezTo>
                <a:cubicBezTo>
                  <a:pt x="76752" y="90555"/>
                  <a:pt x="76917" y="90508"/>
                  <a:pt x="77082" y="90465"/>
                </a:cubicBezTo>
                <a:cubicBezTo>
                  <a:pt x="77562" y="90338"/>
                  <a:pt x="78047" y="90225"/>
                  <a:pt x="78513" y="90126"/>
                </a:cubicBezTo>
                <a:cubicBezTo>
                  <a:pt x="78603" y="90107"/>
                  <a:pt x="78659" y="90018"/>
                  <a:pt x="78640" y="89928"/>
                </a:cubicBezTo>
                <a:cubicBezTo>
                  <a:pt x="78624" y="89851"/>
                  <a:pt x="78558" y="89798"/>
                  <a:pt x="78482" y="89798"/>
                </a:cubicBezTo>
                <a:close/>
                <a:moveTo>
                  <a:pt x="88278" y="90219"/>
                </a:moveTo>
                <a:cubicBezTo>
                  <a:pt x="88119" y="90219"/>
                  <a:pt x="88036" y="90466"/>
                  <a:pt x="88218" y="90541"/>
                </a:cubicBezTo>
                <a:cubicBezTo>
                  <a:pt x="88745" y="90767"/>
                  <a:pt x="89254" y="91040"/>
                  <a:pt x="89734" y="91355"/>
                </a:cubicBezTo>
                <a:cubicBezTo>
                  <a:pt x="89800" y="91398"/>
                  <a:pt x="89866" y="91445"/>
                  <a:pt x="89932" y="91487"/>
                </a:cubicBezTo>
                <a:cubicBezTo>
                  <a:pt x="89960" y="91506"/>
                  <a:pt x="89993" y="91515"/>
                  <a:pt x="90026" y="91520"/>
                </a:cubicBezTo>
                <a:cubicBezTo>
                  <a:pt x="90191" y="91520"/>
                  <a:pt x="90257" y="91308"/>
                  <a:pt x="90120" y="91214"/>
                </a:cubicBezTo>
                <a:cubicBezTo>
                  <a:pt x="90054" y="91167"/>
                  <a:pt x="89988" y="91124"/>
                  <a:pt x="89918" y="91077"/>
                </a:cubicBezTo>
                <a:cubicBezTo>
                  <a:pt x="89423" y="90752"/>
                  <a:pt x="88896" y="90470"/>
                  <a:pt x="88350" y="90235"/>
                </a:cubicBezTo>
                <a:cubicBezTo>
                  <a:pt x="88324" y="90223"/>
                  <a:pt x="88300" y="90219"/>
                  <a:pt x="88278" y="90219"/>
                </a:cubicBezTo>
                <a:close/>
                <a:moveTo>
                  <a:pt x="74630" y="90815"/>
                </a:moveTo>
                <a:cubicBezTo>
                  <a:pt x="74613" y="90815"/>
                  <a:pt x="74595" y="90818"/>
                  <a:pt x="74577" y="90823"/>
                </a:cubicBezTo>
                <a:lnTo>
                  <a:pt x="73649" y="91101"/>
                </a:lnTo>
                <a:cubicBezTo>
                  <a:pt x="73319" y="91200"/>
                  <a:pt x="72995" y="91299"/>
                  <a:pt x="72670" y="91398"/>
                </a:cubicBezTo>
                <a:cubicBezTo>
                  <a:pt x="72481" y="91449"/>
                  <a:pt x="72524" y="91722"/>
                  <a:pt x="72717" y="91722"/>
                </a:cubicBezTo>
                <a:cubicBezTo>
                  <a:pt x="72731" y="91722"/>
                  <a:pt x="72750" y="91718"/>
                  <a:pt x="72764" y="91713"/>
                </a:cubicBezTo>
                <a:lnTo>
                  <a:pt x="73743" y="91421"/>
                </a:lnTo>
                <a:lnTo>
                  <a:pt x="74676" y="91143"/>
                </a:lnTo>
                <a:cubicBezTo>
                  <a:pt x="74869" y="91083"/>
                  <a:pt x="74803" y="90815"/>
                  <a:pt x="74630" y="90815"/>
                </a:cubicBezTo>
                <a:close/>
                <a:moveTo>
                  <a:pt x="36661" y="89701"/>
                </a:moveTo>
                <a:cubicBezTo>
                  <a:pt x="36643" y="89701"/>
                  <a:pt x="36624" y="89705"/>
                  <a:pt x="36606" y="89712"/>
                </a:cubicBezTo>
                <a:cubicBezTo>
                  <a:pt x="36516" y="89745"/>
                  <a:pt x="36469" y="89839"/>
                  <a:pt x="36493" y="89928"/>
                </a:cubicBezTo>
                <a:cubicBezTo>
                  <a:pt x="36653" y="90555"/>
                  <a:pt x="36757" y="91190"/>
                  <a:pt x="36799" y="91831"/>
                </a:cubicBezTo>
                <a:cubicBezTo>
                  <a:pt x="36808" y="91920"/>
                  <a:pt x="36879" y="91986"/>
                  <a:pt x="36964" y="91986"/>
                </a:cubicBezTo>
                <a:lnTo>
                  <a:pt x="36978" y="91986"/>
                </a:lnTo>
                <a:cubicBezTo>
                  <a:pt x="37067" y="91977"/>
                  <a:pt x="37138" y="91897"/>
                  <a:pt x="37133" y="91807"/>
                </a:cubicBezTo>
                <a:cubicBezTo>
                  <a:pt x="37086" y="91143"/>
                  <a:pt x="36983" y="90489"/>
                  <a:pt x="36813" y="89844"/>
                </a:cubicBezTo>
                <a:lnTo>
                  <a:pt x="36808" y="89811"/>
                </a:lnTo>
                <a:cubicBezTo>
                  <a:pt x="36786" y="89745"/>
                  <a:pt x="36727" y="89701"/>
                  <a:pt x="36661" y="89701"/>
                </a:cubicBezTo>
                <a:close/>
                <a:moveTo>
                  <a:pt x="57527" y="90581"/>
                </a:moveTo>
                <a:cubicBezTo>
                  <a:pt x="57400" y="90581"/>
                  <a:pt x="57290" y="90748"/>
                  <a:pt x="57409" y="90870"/>
                </a:cubicBezTo>
                <a:cubicBezTo>
                  <a:pt x="57894" y="91346"/>
                  <a:pt x="58445" y="91755"/>
                  <a:pt x="59047" y="92076"/>
                </a:cubicBezTo>
                <a:cubicBezTo>
                  <a:pt x="59071" y="92090"/>
                  <a:pt x="59099" y="92094"/>
                  <a:pt x="59128" y="92094"/>
                </a:cubicBezTo>
                <a:cubicBezTo>
                  <a:pt x="59297" y="92094"/>
                  <a:pt x="59358" y="91864"/>
                  <a:pt x="59203" y="91784"/>
                </a:cubicBezTo>
                <a:cubicBezTo>
                  <a:pt x="58633" y="91478"/>
                  <a:pt x="58106" y="91087"/>
                  <a:pt x="57644" y="90635"/>
                </a:cubicBezTo>
                <a:cubicBezTo>
                  <a:pt x="57608" y="90597"/>
                  <a:pt x="57567" y="90581"/>
                  <a:pt x="57527" y="90581"/>
                </a:cubicBezTo>
                <a:close/>
                <a:moveTo>
                  <a:pt x="70809" y="91935"/>
                </a:moveTo>
                <a:cubicBezTo>
                  <a:pt x="70792" y="91935"/>
                  <a:pt x="70773" y="91938"/>
                  <a:pt x="70753" y="91944"/>
                </a:cubicBezTo>
                <a:cubicBezTo>
                  <a:pt x="70056" y="92132"/>
                  <a:pt x="69425" y="92287"/>
                  <a:pt x="68827" y="92415"/>
                </a:cubicBezTo>
                <a:cubicBezTo>
                  <a:pt x="68630" y="92457"/>
                  <a:pt x="68663" y="92744"/>
                  <a:pt x="68860" y="92744"/>
                </a:cubicBezTo>
                <a:lnTo>
                  <a:pt x="68898" y="92744"/>
                </a:lnTo>
                <a:cubicBezTo>
                  <a:pt x="69501" y="92612"/>
                  <a:pt x="70141" y="92457"/>
                  <a:pt x="70843" y="92264"/>
                </a:cubicBezTo>
                <a:cubicBezTo>
                  <a:pt x="71044" y="92217"/>
                  <a:pt x="70988" y="91935"/>
                  <a:pt x="70809" y="91935"/>
                </a:cubicBezTo>
                <a:close/>
                <a:moveTo>
                  <a:pt x="66908" y="92766"/>
                </a:moveTo>
                <a:cubicBezTo>
                  <a:pt x="66900" y="92766"/>
                  <a:pt x="66892" y="92767"/>
                  <a:pt x="66883" y="92768"/>
                </a:cubicBezTo>
                <a:cubicBezTo>
                  <a:pt x="66228" y="92862"/>
                  <a:pt x="65569" y="92918"/>
                  <a:pt x="64914" y="92947"/>
                </a:cubicBezTo>
                <a:cubicBezTo>
                  <a:pt x="64695" y="92947"/>
                  <a:pt x="64698" y="93276"/>
                  <a:pt x="64915" y="93276"/>
                </a:cubicBezTo>
                <a:cubicBezTo>
                  <a:pt x="64916" y="93276"/>
                  <a:pt x="64918" y="93276"/>
                  <a:pt x="64919" y="93276"/>
                </a:cubicBezTo>
                <a:lnTo>
                  <a:pt x="64924" y="93276"/>
                </a:lnTo>
                <a:cubicBezTo>
                  <a:pt x="65593" y="93253"/>
                  <a:pt x="66261" y="93192"/>
                  <a:pt x="66925" y="93097"/>
                </a:cubicBezTo>
                <a:cubicBezTo>
                  <a:pt x="67137" y="93070"/>
                  <a:pt x="67103" y="92766"/>
                  <a:pt x="66908" y="92766"/>
                </a:cubicBezTo>
                <a:close/>
                <a:moveTo>
                  <a:pt x="107439" y="91675"/>
                </a:moveTo>
                <a:cubicBezTo>
                  <a:pt x="107364" y="91675"/>
                  <a:pt x="107294" y="91727"/>
                  <a:pt x="107278" y="91803"/>
                </a:cubicBezTo>
                <a:cubicBezTo>
                  <a:pt x="107118" y="92438"/>
                  <a:pt x="106911" y="93064"/>
                  <a:pt x="106662" y="93672"/>
                </a:cubicBezTo>
                <a:cubicBezTo>
                  <a:pt x="106624" y="93752"/>
                  <a:pt x="106666" y="93851"/>
                  <a:pt x="106751" y="93888"/>
                </a:cubicBezTo>
                <a:cubicBezTo>
                  <a:pt x="106770" y="93893"/>
                  <a:pt x="106793" y="93898"/>
                  <a:pt x="106812" y="93898"/>
                </a:cubicBezTo>
                <a:lnTo>
                  <a:pt x="106812" y="93903"/>
                </a:lnTo>
                <a:cubicBezTo>
                  <a:pt x="106883" y="93903"/>
                  <a:pt x="106939" y="93860"/>
                  <a:pt x="106968" y="93799"/>
                </a:cubicBezTo>
                <a:cubicBezTo>
                  <a:pt x="107227" y="93177"/>
                  <a:pt x="107438" y="92532"/>
                  <a:pt x="107599" y="91883"/>
                </a:cubicBezTo>
                <a:cubicBezTo>
                  <a:pt x="107622" y="91793"/>
                  <a:pt x="107570" y="91704"/>
                  <a:pt x="107481" y="91680"/>
                </a:cubicBezTo>
                <a:cubicBezTo>
                  <a:pt x="107467" y="91676"/>
                  <a:pt x="107453" y="91675"/>
                  <a:pt x="107439" y="91675"/>
                </a:cubicBezTo>
                <a:close/>
                <a:moveTo>
                  <a:pt x="62399" y="92015"/>
                </a:moveTo>
                <a:cubicBezTo>
                  <a:pt x="62347" y="92015"/>
                  <a:pt x="62294" y="92040"/>
                  <a:pt x="62259" y="92099"/>
                </a:cubicBezTo>
                <a:cubicBezTo>
                  <a:pt x="62146" y="92311"/>
                  <a:pt x="62028" y="92523"/>
                  <a:pt x="61910" y="92730"/>
                </a:cubicBezTo>
                <a:cubicBezTo>
                  <a:pt x="61604" y="92669"/>
                  <a:pt x="61308" y="92598"/>
                  <a:pt x="61020" y="92514"/>
                </a:cubicBezTo>
                <a:cubicBezTo>
                  <a:pt x="61002" y="92508"/>
                  <a:pt x="60985" y="92506"/>
                  <a:pt x="60968" y="92506"/>
                </a:cubicBezTo>
                <a:cubicBezTo>
                  <a:pt x="60795" y="92506"/>
                  <a:pt x="60733" y="92778"/>
                  <a:pt x="60926" y="92834"/>
                </a:cubicBezTo>
                <a:cubicBezTo>
                  <a:pt x="61190" y="92909"/>
                  <a:pt x="61463" y="92975"/>
                  <a:pt x="61736" y="93036"/>
                </a:cubicBezTo>
                <a:cubicBezTo>
                  <a:pt x="61567" y="93319"/>
                  <a:pt x="61407" y="93587"/>
                  <a:pt x="61265" y="93818"/>
                </a:cubicBezTo>
                <a:cubicBezTo>
                  <a:pt x="61199" y="93926"/>
                  <a:pt x="61279" y="94067"/>
                  <a:pt x="61407" y="94067"/>
                </a:cubicBezTo>
                <a:lnTo>
                  <a:pt x="61407" y="94072"/>
                </a:lnTo>
                <a:cubicBezTo>
                  <a:pt x="61468" y="94072"/>
                  <a:pt x="61524" y="94039"/>
                  <a:pt x="61552" y="93987"/>
                </a:cubicBezTo>
                <a:cubicBezTo>
                  <a:pt x="61708" y="93728"/>
                  <a:pt x="61892" y="93427"/>
                  <a:pt x="62085" y="93102"/>
                </a:cubicBezTo>
                <a:cubicBezTo>
                  <a:pt x="62353" y="93149"/>
                  <a:pt x="62631" y="93187"/>
                  <a:pt x="62913" y="93220"/>
                </a:cubicBezTo>
                <a:cubicBezTo>
                  <a:pt x="62916" y="93220"/>
                  <a:pt x="62919" y="93220"/>
                  <a:pt x="62922" y="93220"/>
                </a:cubicBezTo>
                <a:cubicBezTo>
                  <a:pt x="63008" y="93220"/>
                  <a:pt x="63083" y="93156"/>
                  <a:pt x="63097" y="93069"/>
                </a:cubicBezTo>
                <a:cubicBezTo>
                  <a:pt x="63106" y="92980"/>
                  <a:pt x="63040" y="92895"/>
                  <a:pt x="62946" y="92885"/>
                </a:cubicBezTo>
                <a:cubicBezTo>
                  <a:pt x="62716" y="92862"/>
                  <a:pt x="62485" y="92834"/>
                  <a:pt x="62259" y="92791"/>
                </a:cubicBezTo>
                <a:cubicBezTo>
                  <a:pt x="62358" y="92617"/>
                  <a:pt x="62457" y="92438"/>
                  <a:pt x="62551" y="92255"/>
                </a:cubicBezTo>
                <a:cubicBezTo>
                  <a:pt x="62614" y="92124"/>
                  <a:pt x="62508" y="92015"/>
                  <a:pt x="62399" y="92015"/>
                </a:cubicBezTo>
                <a:close/>
                <a:moveTo>
                  <a:pt x="91572" y="92440"/>
                </a:moveTo>
                <a:cubicBezTo>
                  <a:pt x="91439" y="92440"/>
                  <a:pt x="91331" y="92613"/>
                  <a:pt x="91462" y="92730"/>
                </a:cubicBezTo>
                <a:cubicBezTo>
                  <a:pt x="91980" y="93215"/>
                  <a:pt x="92484" y="93738"/>
                  <a:pt x="92860" y="94133"/>
                </a:cubicBezTo>
                <a:cubicBezTo>
                  <a:pt x="92893" y="94166"/>
                  <a:pt x="92936" y="94185"/>
                  <a:pt x="92978" y="94185"/>
                </a:cubicBezTo>
                <a:lnTo>
                  <a:pt x="92983" y="94185"/>
                </a:lnTo>
                <a:cubicBezTo>
                  <a:pt x="93129" y="94185"/>
                  <a:pt x="93204" y="94011"/>
                  <a:pt x="93101" y="93907"/>
                </a:cubicBezTo>
                <a:cubicBezTo>
                  <a:pt x="92719" y="93502"/>
                  <a:pt x="92215" y="92980"/>
                  <a:pt x="91688" y="92490"/>
                </a:cubicBezTo>
                <a:cubicBezTo>
                  <a:pt x="91651" y="92455"/>
                  <a:pt x="91610" y="92440"/>
                  <a:pt x="91572" y="92440"/>
                </a:cubicBezTo>
                <a:close/>
                <a:moveTo>
                  <a:pt x="36998" y="93643"/>
                </a:moveTo>
                <a:cubicBezTo>
                  <a:pt x="36907" y="93643"/>
                  <a:pt x="36832" y="93717"/>
                  <a:pt x="36832" y="93804"/>
                </a:cubicBezTo>
                <a:cubicBezTo>
                  <a:pt x="36813" y="94388"/>
                  <a:pt x="36780" y="94986"/>
                  <a:pt x="36742" y="95560"/>
                </a:cubicBezTo>
                <a:lnTo>
                  <a:pt x="36728" y="95791"/>
                </a:lnTo>
                <a:cubicBezTo>
                  <a:pt x="36724" y="95885"/>
                  <a:pt x="36794" y="95960"/>
                  <a:pt x="36888" y="95970"/>
                </a:cubicBezTo>
                <a:lnTo>
                  <a:pt x="36898" y="95970"/>
                </a:lnTo>
                <a:cubicBezTo>
                  <a:pt x="36983" y="95970"/>
                  <a:pt x="37058" y="95899"/>
                  <a:pt x="37063" y="95810"/>
                </a:cubicBezTo>
                <a:lnTo>
                  <a:pt x="37077" y="95579"/>
                </a:lnTo>
                <a:cubicBezTo>
                  <a:pt x="37110" y="95004"/>
                  <a:pt x="37147" y="94402"/>
                  <a:pt x="37166" y="93813"/>
                </a:cubicBezTo>
                <a:cubicBezTo>
                  <a:pt x="37166" y="93724"/>
                  <a:pt x="37096" y="93648"/>
                  <a:pt x="37006" y="93644"/>
                </a:cubicBezTo>
                <a:cubicBezTo>
                  <a:pt x="37003" y="93643"/>
                  <a:pt x="37001" y="93643"/>
                  <a:pt x="36998" y="93643"/>
                </a:cubicBezTo>
                <a:close/>
                <a:moveTo>
                  <a:pt x="94339" y="95284"/>
                </a:moveTo>
                <a:cubicBezTo>
                  <a:pt x="94206" y="95284"/>
                  <a:pt x="94086" y="95467"/>
                  <a:pt x="94231" y="95584"/>
                </a:cubicBezTo>
                <a:cubicBezTo>
                  <a:pt x="94786" y="96163"/>
                  <a:pt x="95248" y="96605"/>
                  <a:pt x="95676" y="96982"/>
                </a:cubicBezTo>
                <a:cubicBezTo>
                  <a:pt x="95704" y="97006"/>
                  <a:pt x="95742" y="97020"/>
                  <a:pt x="95785" y="97020"/>
                </a:cubicBezTo>
                <a:lnTo>
                  <a:pt x="95780" y="97020"/>
                </a:lnTo>
                <a:cubicBezTo>
                  <a:pt x="95782" y="97020"/>
                  <a:pt x="95784" y="97020"/>
                  <a:pt x="95785" y="97020"/>
                </a:cubicBezTo>
                <a:cubicBezTo>
                  <a:pt x="95937" y="97020"/>
                  <a:pt x="96004" y="96830"/>
                  <a:pt x="95888" y="96732"/>
                </a:cubicBezTo>
                <a:cubicBezTo>
                  <a:pt x="95469" y="96360"/>
                  <a:pt x="95017" y="95927"/>
                  <a:pt x="94466" y="95353"/>
                </a:cubicBezTo>
                <a:cubicBezTo>
                  <a:pt x="94429" y="95304"/>
                  <a:pt x="94383" y="95284"/>
                  <a:pt x="94339" y="95284"/>
                </a:cubicBezTo>
                <a:close/>
                <a:moveTo>
                  <a:pt x="105898" y="95325"/>
                </a:moveTo>
                <a:cubicBezTo>
                  <a:pt x="105845" y="95325"/>
                  <a:pt x="105792" y="95351"/>
                  <a:pt x="105757" y="95414"/>
                </a:cubicBezTo>
                <a:cubicBezTo>
                  <a:pt x="105414" y="95965"/>
                  <a:pt x="105004" y="96483"/>
                  <a:pt x="104547" y="96949"/>
                </a:cubicBezTo>
                <a:cubicBezTo>
                  <a:pt x="104444" y="97053"/>
                  <a:pt x="104519" y="97232"/>
                  <a:pt x="104665" y="97232"/>
                </a:cubicBezTo>
                <a:cubicBezTo>
                  <a:pt x="104712" y="97232"/>
                  <a:pt x="104755" y="97213"/>
                  <a:pt x="104783" y="97180"/>
                </a:cubicBezTo>
                <a:cubicBezTo>
                  <a:pt x="105258" y="96695"/>
                  <a:pt x="105677" y="96163"/>
                  <a:pt x="106040" y="95588"/>
                </a:cubicBezTo>
                <a:cubicBezTo>
                  <a:pt x="106138" y="95458"/>
                  <a:pt x="106018" y="95325"/>
                  <a:pt x="105898" y="95325"/>
                </a:cubicBezTo>
                <a:close/>
                <a:moveTo>
                  <a:pt x="60350" y="95428"/>
                </a:moveTo>
                <a:cubicBezTo>
                  <a:pt x="60301" y="95428"/>
                  <a:pt x="60251" y="95452"/>
                  <a:pt x="60215" y="95508"/>
                </a:cubicBezTo>
                <a:cubicBezTo>
                  <a:pt x="59810" y="96149"/>
                  <a:pt x="59467" y="96681"/>
                  <a:pt x="59137" y="97180"/>
                </a:cubicBezTo>
                <a:cubicBezTo>
                  <a:pt x="59085" y="97260"/>
                  <a:pt x="59109" y="97363"/>
                  <a:pt x="59184" y="97411"/>
                </a:cubicBezTo>
                <a:cubicBezTo>
                  <a:pt x="59212" y="97429"/>
                  <a:pt x="59241" y="97439"/>
                  <a:pt x="59273" y="97439"/>
                </a:cubicBezTo>
                <a:cubicBezTo>
                  <a:pt x="59330" y="97439"/>
                  <a:pt x="59382" y="97411"/>
                  <a:pt x="59415" y="97363"/>
                </a:cubicBezTo>
                <a:cubicBezTo>
                  <a:pt x="59744" y="96860"/>
                  <a:pt x="60088" y="96332"/>
                  <a:pt x="60493" y="95682"/>
                </a:cubicBezTo>
                <a:cubicBezTo>
                  <a:pt x="60575" y="95554"/>
                  <a:pt x="60464" y="95428"/>
                  <a:pt x="60350" y="95428"/>
                </a:cubicBezTo>
                <a:close/>
                <a:moveTo>
                  <a:pt x="97378" y="97862"/>
                </a:moveTo>
                <a:cubicBezTo>
                  <a:pt x="97229" y="97862"/>
                  <a:pt x="97132" y="98088"/>
                  <a:pt x="97305" y="98178"/>
                </a:cubicBezTo>
                <a:cubicBezTo>
                  <a:pt x="97889" y="98531"/>
                  <a:pt x="98525" y="98790"/>
                  <a:pt x="99189" y="98946"/>
                </a:cubicBezTo>
                <a:cubicBezTo>
                  <a:pt x="99198" y="98946"/>
                  <a:pt x="99212" y="98950"/>
                  <a:pt x="99222" y="98950"/>
                </a:cubicBezTo>
                <a:lnTo>
                  <a:pt x="99227" y="98950"/>
                </a:lnTo>
                <a:cubicBezTo>
                  <a:pt x="99424" y="98950"/>
                  <a:pt x="99453" y="98663"/>
                  <a:pt x="99260" y="98621"/>
                </a:cubicBezTo>
                <a:cubicBezTo>
                  <a:pt x="98629" y="98470"/>
                  <a:pt x="98026" y="98225"/>
                  <a:pt x="97470" y="97891"/>
                </a:cubicBezTo>
                <a:cubicBezTo>
                  <a:pt x="97439" y="97871"/>
                  <a:pt x="97407" y="97862"/>
                  <a:pt x="97378" y="97862"/>
                </a:cubicBezTo>
                <a:close/>
                <a:moveTo>
                  <a:pt x="103089" y="98098"/>
                </a:moveTo>
                <a:cubicBezTo>
                  <a:pt x="103062" y="98098"/>
                  <a:pt x="103033" y="98105"/>
                  <a:pt x="103003" y="98122"/>
                </a:cubicBezTo>
                <a:cubicBezTo>
                  <a:pt x="102438" y="98428"/>
                  <a:pt x="101821" y="98630"/>
                  <a:pt x="101181" y="98715"/>
                </a:cubicBezTo>
                <a:cubicBezTo>
                  <a:pt x="100978" y="98748"/>
                  <a:pt x="100997" y="99044"/>
                  <a:pt x="101204" y="99049"/>
                </a:cubicBezTo>
                <a:lnTo>
                  <a:pt x="101223" y="99049"/>
                </a:lnTo>
                <a:cubicBezTo>
                  <a:pt x="101901" y="98955"/>
                  <a:pt x="102560" y="98743"/>
                  <a:pt x="103163" y="98413"/>
                </a:cubicBezTo>
                <a:cubicBezTo>
                  <a:pt x="103331" y="98325"/>
                  <a:pt x="103241" y="98098"/>
                  <a:pt x="103089" y="98098"/>
                </a:cubicBezTo>
                <a:close/>
                <a:moveTo>
                  <a:pt x="36793" y="97626"/>
                </a:moveTo>
                <a:cubicBezTo>
                  <a:pt x="36706" y="97626"/>
                  <a:pt x="36639" y="97703"/>
                  <a:pt x="36644" y="97792"/>
                </a:cubicBezTo>
                <a:lnTo>
                  <a:pt x="36644" y="98098"/>
                </a:lnTo>
                <a:cubicBezTo>
                  <a:pt x="36639" y="98668"/>
                  <a:pt x="36667" y="99237"/>
                  <a:pt x="36733" y="99803"/>
                </a:cubicBezTo>
                <a:cubicBezTo>
                  <a:pt x="36742" y="99887"/>
                  <a:pt x="36813" y="99949"/>
                  <a:pt x="36898" y="99949"/>
                </a:cubicBezTo>
                <a:lnTo>
                  <a:pt x="36917" y="99949"/>
                </a:lnTo>
                <a:cubicBezTo>
                  <a:pt x="37006" y="99939"/>
                  <a:pt x="37072" y="99854"/>
                  <a:pt x="37063" y="99765"/>
                </a:cubicBezTo>
                <a:cubicBezTo>
                  <a:pt x="37001" y="99209"/>
                  <a:pt x="36969" y="98654"/>
                  <a:pt x="36973" y="98093"/>
                </a:cubicBezTo>
                <a:lnTo>
                  <a:pt x="36973" y="97797"/>
                </a:lnTo>
                <a:cubicBezTo>
                  <a:pt x="36973" y="97702"/>
                  <a:pt x="36903" y="97627"/>
                  <a:pt x="36808" y="97627"/>
                </a:cubicBezTo>
                <a:cubicBezTo>
                  <a:pt x="36803" y="97627"/>
                  <a:pt x="36798" y="97626"/>
                  <a:pt x="36793" y="97626"/>
                </a:cubicBezTo>
                <a:close/>
                <a:moveTo>
                  <a:pt x="58141" y="98745"/>
                </a:moveTo>
                <a:cubicBezTo>
                  <a:pt x="58095" y="98745"/>
                  <a:pt x="58047" y="98767"/>
                  <a:pt x="58012" y="98818"/>
                </a:cubicBezTo>
                <a:cubicBezTo>
                  <a:pt x="57597" y="99388"/>
                  <a:pt x="57206" y="99906"/>
                  <a:pt x="56811" y="100396"/>
                </a:cubicBezTo>
                <a:cubicBezTo>
                  <a:pt x="56750" y="100466"/>
                  <a:pt x="56764" y="100575"/>
                  <a:pt x="56834" y="100631"/>
                </a:cubicBezTo>
                <a:cubicBezTo>
                  <a:pt x="56863" y="100655"/>
                  <a:pt x="56900" y="100669"/>
                  <a:pt x="56938" y="100669"/>
                </a:cubicBezTo>
                <a:cubicBezTo>
                  <a:pt x="56990" y="100669"/>
                  <a:pt x="57037" y="100645"/>
                  <a:pt x="57070" y="100608"/>
                </a:cubicBezTo>
                <a:cubicBezTo>
                  <a:pt x="57465" y="100109"/>
                  <a:pt x="57866" y="99591"/>
                  <a:pt x="58280" y="99011"/>
                </a:cubicBezTo>
                <a:cubicBezTo>
                  <a:pt x="58371" y="98883"/>
                  <a:pt x="58259" y="98745"/>
                  <a:pt x="58141" y="98745"/>
                </a:cubicBezTo>
                <a:close/>
                <a:moveTo>
                  <a:pt x="55630" y="101838"/>
                </a:moveTo>
                <a:cubicBezTo>
                  <a:pt x="55589" y="101838"/>
                  <a:pt x="55548" y="101855"/>
                  <a:pt x="55511" y="101893"/>
                </a:cubicBezTo>
                <a:cubicBezTo>
                  <a:pt x="55045" y="102388"/>
                  <a:pt x="54565" y="102854"/>
                  <a:pt x="54094" y="103273"/>
                </a:cubicBezTo>
                <a:cubicBezTo>
                  <a:pt x="53976" y="103372"/>
                  <a:pt x="54052" y="103565"/>
                  <a:pt x="54202" y="103565"/>
                </a:cubicBezTo>
                <a:cubicBezTo>
                  <a:pt x="54245" y="103565"/>
                  <a:pt x="54282" y="103546"/>
                  <a:pt x="54315" y="103522"/>
                </a:cubicBezTo>
                <a:cubicBezTo>
                  <a:pt x="54796" y="103099"/>
                  <a:pt x="55281" y="102628"/>
                  <a:pt x="55751" y="102124"/>
                </a:cubicBezTo>
                <a:cubicBezTo>
                  <a:pt x="55869" y="101999"/>
                  <a:pt x="55757" y="101838"/>
                  <a:pt x="55630" y="101838"/>
                </a:cubicBezTo>
                <a:close/>
                <a:moveTo>
                  <a:pt x="37329" y="101560"/>
                </a:moveTo>
                <a:cubicBezTo>
                  <a:pt x="37226" y="101560"/>
                  <a:pt x="37122" y="101651"/>
                  <a:pt x="37166" y="101780"/>
                </a:cubicBezTo>
                <a:cubicBezTo>
                  <a:pt x="37246" y="102011"/>
                  <a:pt x="37336" y="102242"/>
                  <a:pt x="37435" y="102458"/>
                </a:cubicBezTo>
                <a:cubicBezTo>
                  <a:pt x="37618" y="102854"/>
                  <a:pt x="37835" y="103235"/>
                  <a:pt x="38089" y="103593"/>
                </a:cubicBezTo>
                <a:cubicBezTo>
                  <a:pt x="38117" y="103640"/>
                  <a:pt x="38169" y="103664"/>
                  <a:pt x="38221" y="103664"/>
                </a:cubicBezTo>
                <a:cubicBezTo>
                  <a:pt x="38259" y="103664"/>
                  <a:pt x="38292" y="103654"/>
                  <a:pt x="38320" y="103635"/>
                </a:cubicBezTo>
                <a:cubicBezTo>
                  <a:pt x="38395" y="103584"/>
                  <a:pt x="38409" y="103480"/>
                  <a:pt x="38358" y="103405"/>
                </a:cubicBezTo>
                <a:cubicBezTo>
                  <a:pt x="38117" y="103061"/>
                  <a:pt x="37910" y="102698"/>
                  <a:pt x="37736" y="102322"/>
                </a:cubicBezTo>
                <a:cubicBezTo>
                  <a:pt x="37642" y="102110"/>
                  <a:pt x="37557" y="101893"/>
                  <a:pt x="37482" y="101672"/>
                </a:cubicBezTo>
                <a:cubicBezTo>
                  <a:pt x="37453" y="101594"/>
                  <a:pt x="37391" y="101560"/>
                  <a:pt x="37329" y="101560"/>
                </a:cubicBezTo>
                <a:close/>
                <a:moveTo>
                  <a:pt x="52640" y="104458"/>
                </a:moveTo>
                <a:cubicBezTo>
                  <a:pt x="52608" y="104458"/>
                  <a:pt x="52574" y="104468"/>
                  <a:pt x="52540" y="104492"/>
                </a:cubicBezTo>
                <a:cubicBezTo>
                  <a:pt x="52003" y="104864"/>
                  <a:pt x="51443" y="105203"/>
                  <a:pt x="50864" y="105505"/>
                </a:cubicBezTo>
                <a:lnTo>
                  <a:pt x="50845" y="105514"/>
                </a:lnTo>
                <a:lnTo>
                  <a:pt x="51010" y="105801"/>
                </a:lnTo>
                <a:cubicBezTo>
                  <a:pt x="51608" y="105495"/>
                  <a:pt x="52182" y="105147"/>
                  <a:pt x="52733" y="104765"/>
                </a:cubicBezTo>
                <a:cubicBezTo>
                  <a:pt x="52883" y="104662"/>
                  <a:pt x="52782" y="104458"/>
                  <a:pt x="52640" y="104458"/>
                </a:cubicBezTo>
                <a:close/>
                <a:moveTo>
                  <a:pt x="39583" y="104772"/>
                </a:moveTo>
                <a:cubicBezTo>
                  <a:pt x="39447" y="104772"/>
                  <a:pt x="39344" y="104959"/>
                  <a:pt x="39483" y="105072"/>
                </a:cubicBezTo>
                <a:cubicBezTo>
                  <a:pt x="40015" y="105491"/>
                  <a:pt x="40594" y="105848"/>
                  <a:pt x="41216" y="106131"/>
                </a:cubicBezTo>
                <a:cubicBezTo>
                  <a:pt x="41235" y="106140"/>
                  <a:pt x="41258" y="106145"/>
                  <a:pt x="41282" y="106145"/>
                </a:cubicBezTo>
                <a:cubicBezTo>
                  <a:pt x="41348" y="106145"/>
                  <a:pt x="41409" y="106107"/>
                  <a:pt x="41437" y="106051"/>
                </a:cubicBezTo>
                <a:cubicBezTo>
                  <a:pt x="41475" y="105966"/>
                  <a:pt x="41437" y="105867"/>
                  <a:pt x="41357" y="105830"/>
                </a:cubicBezTo>
                <a:cubicBezTo>
                  <a:pt x="40759" y="105561"/>
                  <a:pt x="40203" y="105218"/>
                  <a:pt x="39690" y="104813"/>
                </a:cubicBezTo>
                <a:cubicBezTo>
                  <a:pt x="39655" y="104784"/>
                  <a:pt x="39618" y="104772"/>
                  <a:pt x="39583" y="104772"/>
                </a:cubicBezTo>
                <a:close/>
                <a:moveTo>
                  <a:pt x="49092" y="106230"/>
                </a:moveTo>
                <a:cubicBezTo>
                  <a:pt x="49075" y="106230"/>
                  <a:pt x="49056" y="106233"/>
                  <a:pt x="49037" y="106239"/>
                </a:cubicBezTo>
                <a:cubicBezTo>
                  <a:pt x="48406" y="106423"/>
                  <a:pt x="47765" y="106559"/>
                  <a:pt x="47111" y="106640"/>
                </a:cubicBezTo>
                <a:cubicBezTo>
                  <a:pt x="46909" y="106668"/>
                  <a:pt x="46927" y="106964"/>
                  <a:pt x="47135" y="106969"/>
                </a:cubicBezTo>
                <a:lnTo>
                  <a:pt x="47153" y="106969"/>
                </a:lnTo>
                <a:cubicBezTo>
                  <a:pt x="47822" y="106884"/>
                  <a:pt x="48481" y="106748"/>
                  <a:pt x="49131" y="106555"/>
                </a:cubicBezTo>
                <a:cubicBezTo>
                  <a:pt x="49323" y="106499"/>
                  <a:pt x="49264" y="106230"/>
                  <a:pt x="49092" y="106230"/>
                </a:cubicBezTo>
                <a:close/>
                <a:moveTo>
                  <a:pt x="43165" y="106446"/>
                </a:moveTo>
                <a:cubicBezTo>
                  <a:pt x="42983" y="106446"/>
                  <a:pt x="42935" y="106728"/>
                  <a:pt x="43132" y="106776"/>
                </a:cubicBezTo>
                <a:cubicBezTo>
                  <a:pt x="43791" y="106922"/>
                  <a:pt x="44460" y="107016"/>
                  <a:pt x="45133" y="107044"/>
                </a:cubicBezTo>
                <a:lnTo>
                  <a:pt x="45143" y="107044"/>
                </a:lnTo>
                <a:cubicBezTo>
                  <a:pt x="45144" y="107045"/>
                  <a:pt x="45146" y="107045"/>
                  <a:pt x="45147" y="107045"/>
                </a:cubicBezTo>
                <a:cubicBezTo>
                  <a:pt x="45364" y="107045"/>
                  <a:pt x="45367" y="106720"/>
                  <a:pt x="45147" y="106715"/>
                </a:cubicBezTo>
                <a:cubicBezTo>
                  <a:pt x="44498" y="106682"/>
                  <a:pt x="43848" y="106597"/>
                  <a:pt x="43208" y="106451"/>
                </a:cubicBezTo>
                <a:cubicBezTo>
                  <a:pt x="43193" y="106448"/>
                  <a:pt x="43179" y="106446"/>
                  <a:pt x="43165" y="106446"/>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2700000">
            <a:off x="7026436" y="349581"/>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2"/>
          <p:cNvGrpSpPr/>
          <p:nvPr/>
        </p:nvGrpSpPr>
        <p:grpSpPr>
          <a:xfrm>
            <a:off x="921941" y="3643780"/>
            <a:ext cx="1456037" cy="1444029"/>
            <a:chOff x="-8141134" y="4125330"/>
            <a:chExt cx="1456037" cy="1444029"/>
          </a:xfrm>
        </p:grpSpPr>
        <p:sp>
          <p:nvSpPr>
            <p:cNvPr id="26" name="Google Shape;26;p2"/>
            <p:cNvSpPr/>
            <p:nvPr/>
          </p:nvSpPr>
          <p:spPr>
            <a:xfrm>
              <a:off x="-7950559" y="4210759"/>
              <a:ext cx="1061989" cy="1300931"/>
            </a:xfrm>
            <a:custGeom>
              <a:avLst/>
              <a:gdLst/>
              <a:ahLst/>
              <a:cxnLst/>
              <a:rect l="l" t="t" r="r" b="b"/>
              <a:pathLst>
                <a:path w="28654" h="35101" extrusionOk="0">
                  <a:moveTo>
                    <a:pt x="11995" y="1"/>
                  </a:moveTo>
                  <a:cubicBezTo>
                    <a:pt x="11765" y="1"/>
                    <a:pt x="11614" y="167"/>
                    <a:pt x="11405" y="558"/>
                  </a:cubicBezTo>
                  <a:cubicBezTo>
                    <a:pt x="10619" y="2032"/>
                    <a:pt x="9771" y="3468"/>
                    <a:pt x="9004" y="4956"/>
                  </a:cubicBezTo>
                  <a:cubicBezTo>
                    <a:pt x="7676" y="7536"/>
                    <a:pt x="6668" y="10262"/>
                    <a:pt x="5416" y="12880"/>
                  </a:cubicBezTo>
                  <a:cubicBezTo>
                    <a:pt x="4474" y="14849"/>
                    <a:pt x="3466" y="16779"/>
                    <a:pt x="2633" y="18799"/>
                  </a:cubicBezTo>
                  <a:cubicBezTo>
                    <a:pt x="1701" y="21064"/>
                    <a:pt x="886" y="23362"/>
                    <a:pt x="156" y="25697"/>
                  </a:cubicBezTo>
                  <a:cubicBezTo>
                    <a:pt x="62" y="25985"/>
                    <a:pt x="1" y="26281"/>
                    <a:pt x="250" y="26536"/>
                  </a:cubicBezTo>
                  <a:lnTo>
                    <a:pt x="6810" y="29714"/>
                  </a:lnTo>
                  <a:cubicBezTo>
                    <a:pt x="7332" y="29888"/>
                    <a:pt x="7803" y="30166"/>
                    <a:pt x="8298" y="30401"/>
                  </a:cubicBezTo>
                  <a:cubicBezTo>
                    <a:pt x="11547" y="31960"/>
                    <a:pt x="14777" y="33566"/>
                    <a:pt x="18040" y="35101"/>
                  </a:cubicBezTo>
                  <a:cubicBezTo>
                    <a:pt x="18308" y="35082"/>
                    <a:pt x="18435" y="34879"/>
                    <a:pt x="18534" y="34677"/>
                  </a:cubicBezTo>
                  <a:cubicBezTo>
                    <a:pt x="18977" y="33773"/>
                    <a:pt x="19542" y="32944"/>
                    <a:pt x="19961" y="32026"/>
                  </a:cubicBezTo>
                  <a:cubicBezTo>
                    <a:pt x="20323" y="31225"/>
                    <a:pt x="20644" y="30406"/>
                    <a:pt x="21020" y="29615"/>
                  </a:cubicBezTo>
                  <a:cubicBezTo>
                    <a:pt x="21986" y="27562"/>
                    <a:pt x="22899" y="25485"/>
                    <a:pt x="23798" y="23404"/>
                  </a:cubicBezTo>
                  <a:cubicBezTo>
                    <a:pt x="24801" y="21055"/>
                    <a:pt x="25738" y="18686"/>
                    <a:pt x="26525" y="16261"/>
                  </a:cubicBezTo>
                  <a:cubicBezTo>
                    <a:pt x="27321" y="13817"/>
                    <a:pt x="28046" y="11350"/>
                    <a:pt x="28517" y="8822"/>
                  </a:cubicBezTo>
                  <a:cubicBezTo>
                    <a:pt x="28578" y="8511"/>
                    <a:pt x="28653" y="8195"/>
                    <a:pt x="28418" y="7917"/>
                  </a:cubicBezTo>
                  <a:cubicBezTo>
                    <a:pt x="28286" y="7762"/>
                    <a:pt x="28093" y="7710"/>
                    <a:pt x="27923" y="7630"/>
                  </a:cubicBezTo>
                  <a:cubicBezTo>
                    <a:pt x="22810" y="5149"/>
                    <a:pt x="17696" y="2672"/>
                    <a:pt x="12582" y="195"/>
                  </a:cubicBezTo>
                  <a:cubicBezTo>
                    <a:pt x="12328" y="71"/>
                    <a:pt x="12145" y="1"/>
                    <a:pt x="119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096437" y="4151644"/>
              <a:ext cx="1199120" cy="1042605"/>
            </a:xfrm>
            <a:custGeom>
              <a:avLst/>
              <a:gdLst/>
              <a:ahLst/>
              <a:cxnLst/>
              <a:rect l="l" t="t" r="r" b="b"/>
              <a:pathLst>
                <a:path w="32354" h="28131" extrusionOk="0">
                  <a:moveTo>
                    <a:pt x="12907" y="1"/>
                  </a:moveTo>
                  <a:cubicBezTo>
                    <a:pt x="12568" y="39"/>
                    <a:pt x="12460" y="321"/>
                    <a:pt x="12342" y="571"/>
                  </a:cubicBezTo>
                  <a:cubicBezTo>
                    <a:pt x="10812" y="3754"/>
                    <a:pt x="9079" y="6833"/>
                    <a:pt x="7435" y="9960"/>
                  </a:cubicBezTo>
                  <a:cubicBezTo>
                    <a:pt x="6437" y="11857"/>
                    <a:pt x="5552" y="13811"/>
                    <a:pt x="4549" y="15709"/>
                  </a:cubicBezTo>
                  <a:cubicBezTo>
                    <a:pt x="2943" y="18718"/>
                    <a:pt x="1550" y="21840"/>
                    <a:pt x="368" y="25042"/>
                  </a:cubicBezTo>
                  <a:cubicBezTo>
                    <a:pt x="236" y="25404"/>
                    <a:pt x="0" y="25776"/>
                    <a:pt x="203" y="26200"/>
                  </a:cubicBezTo>
                  <a:lnTo>
                    <a:pt x="4186" y="28131"/>
                  </a:lnTo>
                  <a:cubicBezTo>
                    <a:pt x="4215" y="27942"/>
                    <a:pt x="4224" y="27744"/>
                    <a:pt x="4281" y="27561"/>
                  </a:cubicBezTo>
                  <a:cubicBezTo>
                    <a:pt x="5133" y="24750"/>
                    <a:pt x="6108" y="21976"/>
                    <a:pt x="7313" y="19302"/>
                  </a:cubicBezTo>
                  <a:cubicBezTo>
                    <a:pt x="8754" y="16095"/>
                    <a:pt x="10397" y="12983"/>
                    <a:pt x="11730" y="9720"/>
                  </a:cubicBezTo>
                  <a:cubicBezTo>
                    <a:pt x="12780" y="7149"/>
                    <a:pt x="14197" y="4747"/>
                    <a:pt x="15539" y="2313"/>
                  </a:cubicBezTo>
                  <a:cubicBezTo>
                    <a:pt x="15775" y="1888"/>
                    <a:pt x="15893" y="1712"/>
                    <a:pt x="16100" y="1712"/>
                  </a:cubicBezTo>
                  <a:cubicBezTo>
                    <a:pt x="16243" y="1712"/>
                    <a:pt x="16429" y="1796"/>
                    <a:pt x="16726" y="1941"/>
                  </a:cubicBezTo>
                  <a:cubicBezTo>
                    <a:pt x="21232" y="4135"/>
                    <a:pt x="25743" y="6329"/>
                    <a:pt x="30254" y="8519"/>
                  </a:cubicBezTo>
                  <a:cubicBezTo>
                    <a:pt x="30951" y="8858"/>
                    <a:pt x="31652" y="9183"/>
                    <a:pt x="32354" y="9512"/>
                  </a:cubicBezTo>
                  <a:cubicBezTo>
                    <a:pt x="32189" y="9319"/>
                    <a:pt x="31944" y="9244"/>
                    <a:pt x="31727" y="9140"/>
                  </a:cubicBezTo>
                  <a:cubicBezTo>
                    <a:pt x="27664" y="7168"/>
                    <a:pt x="23605" y="5195"/>
                    <a:pt x="19541" y="3222"/>
                  </a:cubicBezTo>
                  <a:cubicBezTo>
                    <a:pt x="17328" y="2148"/>
                    <a:pt x="15115" y="1075"/>
                    <a:pt x="129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80914" y="4504183"/>
              <a:ext cx="520765" cy="1048535"/>
            </a:xfrm>
            <a:custGeom>
              <a:avLst/>
              <a:gdLst/>
              <a:ahLst/>
              <a:cxnLst/>
              <a:rect l="l" t="t" r="r" b="b"/>
              <a:pathLst>
                <a:path w="14051" h="28291" extrusionOk="0">
                  <a:moveTo>
                    <a:pt x="10350" y="0"/>
                  </a:moveTo>
                  <a:cubicBezTo>
                    <a:pt x="10218" y="674"/>
                    <a:pt x="10105" y="1347"/>
                    <a:pt x="9954" y="2016"/>
                  </a:cubicBezTo>
                  <a:cubicBezTo>
                    <a:pt x="8994" y="6249"/>
                    <a:pt x="7619" y="10345"/>
                    <a:pt x="5952" y="14338"/>
                  </a:cubicBezTo>
                  <a:cubicBezTo>
                    <a:pt x="4732" y="17258"/>
                    <a:pt x="3395" y="20125"/>
                    <a:pt x="2114" y="23016"/>
                  </a:cubicBezTo>
                  <a:cubicBezTo>
                    <a:pt x="1483" y="24434"/>
                    <a:pt x="673" y="25757"/>
                    <a:pt x="0" y="27151"/>
                  </a:cubicBezTo>
                  <a:cubicBezTo>
                    <a:pt x="706" y="27631"/>
                    <a:pt x="1497" y="27942"/>
                    <a:pt x="2270" y="28290"/>
                  </a:cubicBezTo>
                  <a:cubicBezTo>
                    <a:pt x="2477" y="28248"/>
                    <a:pt x="2543" y="28069"/>
                    <a:pt x="2660" y="27932"/>
                  </a:cubicBezTo>
                  <a:cubicBezTo>
                    <a:pt x="3075" y="27424"/>
                    <a:pt x="3348" y="26830"/>
                    <a:pt x="3692" y="26284"/>
                  </a:cubicBezTo>
                  <a:cubicBezTo>
                    <a:pt x="4742" y="24599"/>
                    <a:pt x="5566" y="22786"/>
                    <a:pt x="6526" y="21048"/>
                  </a:cubicBezTo>
                  <a:cubicBezTo>
                    <a:pt x="7435" y="19400"/>
                    <a:pt x="8085" y="17625"/>
                    <a:pt x="8876" y="15920"/>
                  </a:cubicBezTo>
                  <a:cubicBezTo>
                    <a:pt x="9427" y="14724"/>
                    <a:pt x="9907" y="13495"/>
                    <a:pt x="10406" y="12276"/>
                  </a:cubicBezTo>
                  <a:cubicBezTo>
                    <a:pt x="11141" y="10468"/>
                    <a:pt x="11814" y="8636"/>
                    <a:pt x="12483" y="6804"/>
                  </a:cubicBezTo>
                  <a:cubicBezTo>
                    <a:pt x="12958" y="5519"/>
                    <a:pt x="13439" y="4234"/>
                    <a:pt x="13787" y="2906"/>
                  </a:cubicBezTo>
                  <a:cubicBezTo>
                    <a:pt x="13886" y="2524"/>
                    <a:pt x="14051" y="2129"/>
                    <a:pt x="13839" y="1724"/>
                  </a:cubicBezTo>
                  <a:lnTo>
                    <a:pt x="10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128533" y="4138487"/>
              <a:ext cx="510314" cy="984195"/>
            </a:xfrm>
            <a:custGeom>
              <a:avLst/>
              <a:gdLst/>
              <a:ahLst/>
              <a:cxnLst/>
              <a:rect l="l" t="t" r="r" b="b"/>
              <a:pathLst>
                <a:path w="13769" h="26555" extrusionOk="0">
                  <a:moveTo>
                    <a:pt x="12811" y="0"/>
                  </a:moveTo>
                  <a:cubicBezTo>
                    <a:pt x="12611" y="0"/>
                    <a:pt x="12437" y="87"/>
                    <a:pt x="12313" y="356"/>
                  </a:cubicBezTo>
                  <a:cubicBezTo>
                    <a:pt x="11969" y="1105"/>
                    <a:pt x="11475" y="1778"/>
                    <a:pt x="11117" y="2527"/>
                  </a:cubicBezTo>
                  <a:cubicBezTo>
                    <a:pt x="10755" y="3289"/>
                    <a:pt x="10482" y="4090"/>
                    <a:pt x="10110" y="4843"/>
                  </a:cubicBezTo>
                  <a:cubicBezTo>
                    <a:pt x="8951" y="7193"/>
                    <a:pt x="7849" y="9571"/>
                    <a:pt x="6630" y="11887"/>
                  </a:cubicBezTo>
                  <a:cubicBezTo>
                    <a:pt x="5566" y="13912"/>
                    <a:pt x="4478" y="15923"/>
                    <a:pt x="3522" y="17999"/>
                  </a:cubicBezTo>
                  <a:cubicBezTo>
                    <a:pt x="2952" y="19242"/>
                    <a:pt x="2364" y="20481"/>
                    <a:pt x="1761" y="21710"/>
                  </a:cubicBezTo>
                  <a:cubicBezTo>
                    <a:pt x="1238" y="22783"/>
                    <a:pt x="805" y="23895"/>
                    <a:pt x="264" y="24954"/>
                  </a:cubicBezTo>
                  <a:cubicBezTo>
                    <a:pt x="94" y="25293"/>
                    <a:pt x="0" y="25646"/>
                    <a:pt x="132" y="26023"/>
                  </a:cubicBezTo>
                  <a:cubicBezTo>
                    <a:pt x="377" y="26320"/>
                    <a:pt x="744" y="26400"/>
                    <a:pt x="1069" y="26555"/>
                  </a:cubicBezTo>
                  <a:cubicBezTo>
                    <a:pt x="1154" y="26362"/>
                    <a:pt x="1253" y="26174"/>
                    <a:pt x="1323" y="25976"/>
                  </a:cubicBezTo>
                  <a:cubicBezTo>
                    <a:pt x="2124" y="23800"/>
                    <a:pt x="2985" y="21653"/>
                    <a:pt x="3974" y="19553"/>
                  </a:cubicBezTo>
                  <a:cubicBezTo>
                    <a:pt x="5057" y="17246"/>
                    <a:pt x="6314" y="15023"/>
                    <a:pt x="7416" y="12730"/>
                  </a:cubicBezTo>
                  <a:cubicBezTo>
                    <a:pt x="7906" y="11699"/>
                    <a:pt x="8457" y="10696"/>
                    <a:pt x="8965" y="9679"/>
                  </a:cubicBezTo>
                  <a:cubicBezTo>
                    <a:pt x="10175" y="7254"/>
                    <a:pt x="11569" y="4933"/>
                    <a:pt x="12728" y="2489"/>
                  </a:cubicBezTo>
                  <a:cubicBezTo>
                    <a:pt x="13071" y="1773"/>
                    <a:pt x="13420" y="1067"/>
                    <a:pt x="13768" y="356"/>
                  </a:cubicBezTo>
                  <a:lnTo>
                    <a:pt x="13194" y="73"/>
                  </a:lnTo>
                  <a:cubicBezTo>
                    <a:pt x="13060" y="31"/>
                    <a:pt x="12931" y="0"/>
                    <a:pt x="12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196634" y="4568041"/>
              <a:ext cx="468618" cy="989198"/>
            </a:xfrm>
            <a:custGeom>
              <a:avLst/>
              <a:gdLst/>
              <a:ahLst/>
              <a:cxnLst/>
              <a:rect l="l" t="t" r="r" b="b"/>
              <a:pathLst>
                <a:path w="12644" h="26690" extrusionOk="0">
                  <a:moveTo>
                    <a:pt x="11565" y="1"/>
                  </a:moveTo>
                  <a:cubicBezTo>
                    <a:pt x="11202" y="1197"/>
                    <a:pt x="10873" y="2398"/>
                    <a:pt x="10463" y="3575"/>
                  </a:cubicBezTo>
                  <a:cubicBezTo>
                    <a:pt x="9229" y="7163"/>
                    <a:pt x="7850" y="10690"/>
                    <a:pt x="6324" y="14155"/>
                  </a:cubicBezTo>
                  <a:cubicBezTo>
                    <a:pt x="5396" y="16274"/>
                    <a:pt x="4488" y="18402"/>
                    <a:pt x="3358" y="20441"/>
                  </a:cubicBezTo>
                  <a:cubicBezTo>
                    <a:pt x="2232" y="22461"/>
                    <a:pt x="1187" y="24528"/>
                    <a:pt x="0" y="26525"/>
                  </a:cubicBezTo>
                  <a:cubicBezTo>
                    <a:pt x="52" y="26661"/>
                    <a:pt x="165" y="26685"/>
                    <a:pt x="288" y="26685"/>
                  </a:cubicBezTo>
                  <a:lnTo>
                    <a:pt x="292" y="26690"/>
                  </a:lnTo>
                  <a:cubicBezTo>
                    <a:pt x="895" y="26558"/>
                    <a:pt x="1046" y="25993"/>
                    <a:pt x="1333" y="25574"/>
                  </a:cubicBezTo>
                  <a:cubicBezTo>
                    <a:pt x="2350" y="24067"/>
                    <a:pt x="3334" y="22546"/>
                    <a:pt x="4139" y="20912"/>
                  </a:cubicBezTo>
                  <a:cubicBezTo>
                    <a:pt x="5401" y="18318"/>
                    <a:pt x="6658" y="15718"/>
                    <a:pt x="7916" y="13119"/>
                  </a:cubicBezTo>
                  <a:cubicBezTo>
                    <a:pt x="8212" y="12314"/>
                    <a:pt x="8594" y="11546"/>
                    <a:pt x="8933" y="10760"/>
                  </a:cubicBezTo>
                  <a:cubicBezTo>
                    <a:pt x="9893" y="8533"/>
                    <a:pt x="10750" y="6263"/>
                    <a:pt x="11668" y="4017"/>
                  </a:cubicBezTo>
                  <a:cubicBezTo>
                    <a:pt x="12055" y="3076"/>
                    <a:pt x="12384" y="2110"/>
                    <a:pt x="12558" y="1103"/>
                  </a:cubicBezTo>
                  <a:cubicBezTo>
                    <a:pt x="12601" y="853"/>
                    <a:pt x="12643" y="613"/>
                    <a:pt x="12431" y="415"/>
                  </a:cubicBezTo>
                  <a:lnTo>
                    <a:pt x="115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141134" y="4125330"/>
              <a:ext cx="501604" cy="977635"/>
            </a:xfrm>
            <a:custGeom>
              <a:avLst/>
              <a:gdLst/>
              <a:ahLst/>
              <a:cxnLst/>
              <a:rect l="l" t="t" r="r" b="b"/>
              <a:pathLst>
                <a:path w="13534" h="26378" extrusionOk="0">
                  <a:moveTo>
                    <a:pt x="12497" y="1"/>
                  </a:moveTo>
                  <a:cubicBezTo>
                    <a:pt x="12271" y="1"/>
                    <a:pt x="12137" y="169"/>
                    <a:pt x="11952" y="560"/>
                  </a:cubicBezTo>
                  <a:cubicBezTo>
                    <a:pt x="11749" y="989"/>
                    <a:pt x="11603" y="1445"/>
                    <a:pt x="11401" y="1874"/>
                  </a:cubicBezTo>
                  <a:cubicBezTo>
                    <a:pt x="10016" y="4836"/>
                    <a:pt x="8585" y="7779"/>
                    <a:pt x="7196" y="10740"/>
                  </a:cubicBezTo>
                  <a:cubicBezTo>
                    <a:pt x="5232" y="14912"/>
                    <a:pt x="3297" y="19098"/>
                    <a:pt x="1286" y="23247"/>
                  </a:cubicBezTo>
                  <a:cubicBezTo>
                    <a:pt x="914" y="24005"/>
                    <a:pt x="561" y="24772"/>
                    <a:pt x="189" y="25530"/>
                  </a:cubicBezTo>
                  <a:cubicBezTo>
                    <a:pt x="1" y="25916"/>
                    <a:pt x="43" y="26208"/>
                    <a:pt x="472" y="26378"/>
                  </a:cubicBezTo>
                  <a:cubicBezTo>
                    <a:pt x="962" y="25215"/>
                    <a:pt x="1399" y="24024"/>
                    <a:pt x="1955" y="22889"/>
                  </a:cubicBezTo>
                  <a:cubicBezTo>
                    <a:pt x="3113" y="20520"/>
                    <a:pt x="4225" y="18128"/>
                    <a:pt x="5458" y="15798"/>
                  </a:cubicBezTo>
                  <a:cubicBezTo>
                    <a:pt x="6480" y="13872"/>
                    <a:pt x="7502" y="11941"/>
                    <a:pt x="8430" y="9968"/>
                  </a:cubicBezTo>
                  <a:cubicBezTo>
                    <a:pt x="9343" y="8028"/>
                    <a:pt x="10384" y="6149"/>
                    <a:pt x="11161" y="4144"/>
                  </a:cubicBezTo>
                  <a:cubicBezTo>
                    <a:pt x="11589" y="3028"/>
                    <a:pt x="12248" y="2020"/>
                    <a:pt x="12794" y="956"/>
                  </a:cubicBezTo>
                  <a:cubicBezTo>
                    <a:pt x="12957" y="639"/>
                    <a:pt x="13129" y="423"/>
                    <a:pt x="13488" y="423"/>
                  </a:cubicBezTo>
                  <a:cubicBezTo>
                    <a:pt x="13503" y="423"/>
                    <a:pt x="13518" y="423"/>
                    <a:pt x="13534" y="424"/>
                  </a:cubicBezTo>
                  <a:cubicBezTo>
                    <a:pt x="13378" y="344"/>
                    <a:pt x="13223" y="259"/>
                    <a:pt x="13063" y="184"/>
                  </a:cubicBezTo>
                  <a:cubicBezTo>
                    <a:pt x="12815" y="66"/>
                    <a:pt x="12638" y="1"/>
                    <a:pt x="12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903099" y="4583422"/>
              <a:ext cx="218002" cy="470879"/>
            </a:xfrm>
            <a:custGeom>
              <a:avLst/>
              <a:gdLst/>
              <a:ahLst/>
              <a:cxnLst/>
              <a:rect l="l" t="t" r="r" b="b"/>
              <a:pathLst>
                <a:path w="5882" h="12705" extrusionOk="0">
                  <a:moveTo>
                    <a:pt x="4511" y="0"/>
                  </a:moveTo>
                  <a:cubicBezTo>
                    <a:pt x="4271" y="1427"/>
                    <a:pt x="3795" y="2774"/>
                    <a:pt x="3249" y="4111"/>
                  </a:cubicBezTo>
                  <a:cubicBezTo>
                    <a:pt x="2312" y="6418"/>
                    <a:pt x="1432" y="8744"/>
                    <a:pt x="575" y="11080"/>
                  </a:cubicBezTo>
                  <a:cubicBezTo>
                    <a:pt x="377" y="11616"/>
                    <a:pt x="57" y="12116"/>
                    <a:pt x="0" y="12704"/>
                  </a:cubicBezTo>
                  <a:cubicBezTo>
                    <a:pt x="1743" y="9116"/>
                    <a:pt x="3485" y="5528"/>
                    <a:pt x="5227" y="1940"/>
                  </a:cubicBezTo>
                  <a:cubicBezTo>
                    <a:pt x="5881" y="598"/>
                    <a:pt x="5877" y="593"/>
                    <a:pt x="4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185811" y="5343092"/>
              <a:ext cx="142765" cy="226267"/>
            </a:xfrm>
            <a:custGeom>
              <a:avLst/>
              <a:gdLst/>
              <a:ahLst/>
              <a:cxnLst/>
              <a:rect l="l" t="t" r="r" b="b"/>
              <a:pathLst>
                <a:path w="3852" h="6105" extrusionOk="0">
                  <a:moveTo>
                    <a:pt x="3852" y="0"/>
                  </a:moveTo>
                  <a:cubicBezTo>
                    <a:pt x="3772" y="71"/>
                    <a:pt x="3697" y="146"/>
                    <a:pt x="3635" y="226"/>
                  </a:cubicBezTo>
                  <a:cubicBezTo>
                    <a:pt x="2421" y="2077"/>
                    <a:pt x="1210" y="3927"/>
                    <a:pt x="0" y="5782"/>
                  </a:cubicBezTo>
                  <a:cubicBezTo>
                    <a:pt x="378" y="5986"/>
                    <a:pt x="601" y="6105"/>
                    <a:pt x="765" y="6105"/>
                  </a:cubicBezTo>
                  <a:cubicBezTo>
                    <a:pt x="996" y="6105"/>
                    <a:pt x="1112" y="5870"/>
                    <a:pt x="1385" y="5307"/>
                  </a:cubicBezTo>
                  <a:cubicBezTo>
                    <a:pt x="1752" y="4549"/>
                    <a:pt x="2133" y="3791"/>
                    <a:pt x="2486" y="3028"/>
                  </a:cubicBezTo>
                  <a:cubicBezTo>
                    <a:pt x="2943" y="2020"/>
                    <a:pt x="3536" y="1074"/>
                    <a:pt x="3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698200" y="5311997"/>
              <a:ext cx="512426" cy="245280"/>
            </a:xfrm>
            <a:custGeom>
              <a:avLst/>
              <a:gdLst/>
              <a:ahLst/>
              <a:cxnLst/>
              <a:rect l="l" t="t" r="r" b="b"/>
              <a:pathLst>
                <a:path w="13826" h="6618" extrusionOk="0">
                  <a:moveTo>
                    <a:pt x="1" y="1"/>
                  </a:moveTo>
                  <a:cubicBezTo>
                    <a:pt x="109" y="67"/>
                    <a:pt x="208" y="137"/>
                    <a:pt x="316" y="189"/>
                  </a:cubicBezTo>
                  <a:cubicBezTo>
                    <a:pt x="4639" y="2275"/>
                    <a:pt x="8956" y="4361"/>
                    <a:pt x="13274" y="6452"/>
                  </a:cubicBezTo>
                  <a:cubicBezTo>
                    <a:pt x="13440" y="6528"/>
                    <a:pt x="13602" y="6617"/>
                    <a:pt x="13796" y="6617"/>
                  </a:cubicBezTo>
                  <a:cubicBezTo>
                    <a:pt x="13806" y="6617"/>
                    <a:pt x="13816" y="6617"/>
                    <a:pt x="13825" y="6617"/>
                  </a:cubicBezTo>
                  <a:lnTo>
                    <a:pt x="13533" y="6452"/>
                  </a:lnTo>
                  <a:lnTo>
                    <a:pt x="11259" y="5355"/>
                  </a:lnTo>
                  <a:cubicBezTo>
                    <a:pt x="8622" y="4079"/>
                    <a:pt x="5990" y="2798"/>
                    <a:pt x="3344" y="1541"/>
                  </a:cubicBezTo>
                  <a:cubicBezTo>
                    <a:pt x="2237" y="1013"/>
                    <a:pt x="1168" y="406"/>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7725960" y="4418679"/>
              <a:ext cx="745586" cy="602266"/>
            </a:xfrm>
            <a:custGeom>
              <a:avLst/>
              <a:gdLst/>
              <a:ahLst/>
              <a:cxnLst/>
              <a:rect l="l" t="t" r="r" b="b"/>
              <a:pathLst>
                <a:path w="20117" h="16250" extrusionOk="0">
                  <a:moveTo>
                    <a:pt x="4443" y="0"/>
                  </a:moveTo>
                  <a:cubicBezTo>
                    <a:pt x="4123" y="0"/>
                    <a:pt x="3913" y="220"/>
                    <a:pt x="3660" y="706"/>
                  </a:cubicBezTo>
                  <a:cubicBezTo>
                    <a:pt x="3306" y="1375"/>
                    <a:pt x="3062" y="2096"/>
                    <a:pt x="2746" y="2778"/>
                  </a:cubicBezTo>
                  <a:cubicBezTo>
                    <a:pt x="1997" y="4389"/>
                    <a:pt x="1211" y="5985"/>
                    <a:pt x="439" y="7586"/>
                  </a:cubicBezTo>
                  <a:cubicBezTo>
                    <a:pt x="1" y="8504"/>
                    <a:pt x="76" y="8749"/>
                    <a:pt x="990" y="9196"/>
                  </a:cubicBezTo>
                  <a:cubicBezTo>
                    <a:pt x="3330" y="10331"/>
                    <a:pt x="5675" y="11466"/>
                    <a:pt x="8015" y="12601"/>
                  </a:cubicBezTo>
                  <a:lnTo>
                    <a:pt x="8006" y="12619"/>
                  </a:lnTo>
                  <a:cubicBezTo>
                    <a:pt x="10393" y="13778"/>
                    <a:pt x="12785" y="14936"/>
                    <a:pt x="15182" y="16094"/>
                  </a:cubicBezTo>
                  <a:cubicBezTo>
                    <a:pt x="15391" y="16196"/>
                    <a:pt x="15562" y="16250"/>
                    <a:pt x="15708" y="16250"/>
                  </a:cubicBezTo>
                  <a:cubicBezTo>
                    <a:pt x="15959" y="16250"/>
                    <a:pt x="16134" y="16092"/>
                    <a:pt x="16298" y="15755"/>
                  </a:cubicBezTo>
                  <a:cubicBezTo>
                    <a:pt x="17465" y="13349"/>
                    <a:pt x="18628" y="10938"/>
                    <a:pt x="19782" y="8528"/>
                  </a:cubicBezTo>
                  <a:cubicBezTo>
                    <a:pt x="20116" y="7831"/>
                    <a:pt x="19999" y="7548"/>
                    <a:pt x="19283" y="7190"/>
                  </a:cubicBezTo>
                  <a:cubicBezTo>
                    <a:pt x="16081" y="5575"/>
                    <a:pt x="12809" y="4101"/>
                    <a:pt x="9644" y="2411"/>
                  </a:cubicBezTo>
                  <a:cubicBezTo>
                    <a:pt x="8170" y="1625"/>
                    <a:pt x="6640" y="942"/>
                    <a:pt x="5138" y="212"/>
                  </a:cubicBezTo>
                  <a:cubicBezTo>
                    <a:pt x="4850" y="74"/>
                    <a:pt x="4628" y="0"/>
                    <a:pt x="44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535014" y="4518933"/>
              <a:ext cx="452014" cy="221226"/>
            </a:xfrm>
            <a:custGeom>
              <a:avLst/>
              <a:gdLst/>
              <a:ahLst/>
              <a:cxnLst/>
              <a:rect l="l" t="t" r="r" b="b"/>
              <a:pathLst>
                <a:path w="12196" h="5969" extrusionOk="0">
                  <a:moveTo>
                    <a:pt x="242" y="0"/>
                  </a:moveTo>
                  <a:cubicBezTo>
                    <a:pt x="87" y="0"/>
                    <a:pt x="1" y="233"/>
                    <a:pt x="174" y="318"/>
                  </a:cubicBezTo>
                  <a:lnTo>
                    <a:pt x="11894" y="5950"/>
                  </a:lnTo>
                  <a:cubicBezTo>
                    <a:pt x="11913" y="5964"/>
                    <a:pt x="11941" y="5969"/>
                    <a:pt x="11965" y="5969"/>
                  </a:cubicBezTo>
                  <a:cubicBezTo>
                    <a:pt x="12139" y="5969"/>
                    <a:pt x="12196" y="5728"/>
                    <a:pt x="12036" y="5653"/>
                  </a:cubicBezTo>
                  <a:lnTo>
                    <a:pt x="325" y="22"/>
                  </a:lnTo>
                  <a:cubicBezTo>
                    <a:pt x="296" y="7"/>
                    <a:pt x="268" y="0"/>
                    <a:pt x="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564368" y="4579901"/>
              <a:ext cx="452051" cy="221337"/>
            </a:xfrm>
            <a:custGeom>
              <a:avLst/>
              <a:gdLst/>
              <a:ahLst/>
              <a:cxnLst/>
              <a:rect l="l" t="t" r="r" b="b"/>
              <a:pathLst>
                <a:path w="12197" h="5972" extrusionOk="0">
                  <a:moveTo>
                    <a:pt x="242" y="0"/>
                  </a:moveTo>
                  <a:cubicBezTo>
                    <a:pt x="85" y="0"/>
                    <a:pt x="1" y="235"/>
                    <a:pt x="175" y="316"/>
                  </a:cubicBezTo>
                  <a:lnTo>
                    <a:pt x="11891" y="5953"/>
                  </a:lnTo>
                  <a:cubicBezTo>
                    <a:pt x="11914" y="5962"/>
                    <a:pt x="11938" y="5972"/>
                    <a:pt x="11966" y="5972"/>
                  </a:cubicBezTo>
                  <a:lnTo>
                    <a:pt x="11966" y="5967"/>
                  </a:lnTo>
                  <a:cubicBezTo>
                    <a:pt x="12140" y="5967"/>
                    <a:pt x="12197" y="5727"/>
                    <a:pt x="12037" y="5651"/>
                  </a:cubicBezTo>
                  <a:lnTo>
                    <a:pt x="321" y="20"/>
                  </a:lnTo>
                  <a:cubicBezTo>
                    <a:pt x="293" y="6"/>
                    <a:pt x="267" y="0"/>
                    <a:pt x="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7593684" y="4640980"/>
              <a:ext cx="452051" cy="221152"/>
            </a:xfrm>
            <a:custGeom>
              <a:avLst/>
              <a:gdLst/>
              <a:ahLst/>
              <a:cxnLst/>
              <a:rect l="l" t="t" r="r" b="b"/>
              <a:pathLst>
                <a:path w="12197" h="5967" extrusionOk="0">
                  <a:moveTo>
                    <a:pt x="241" y="0"/>
                  </a:moveTo>
                  <a:cubicBezTo>
                    <a:pt x="85" y="0"/>
                    <a:pt x="1" y="235"/>
                    <a:pt x="175" y="317"/>
                  </a:cubicBezTo>
                  <a:lnTo>
                    <a:pt x="11890" y="5953"/>
                  </a:lnTo>
                  <a:cubicBezTo>
                    <a:pt x="11914" y="5962"/>
                    <a:pt x="11938" y="5967"/>
                    <a:pt x="11961" y="5967"/>
                  </a:cubicBezTo>
                  <a:cubicBezTo>
                    <a:pt x="12140" y="5967"/>
                    <a:pt x="12197" y="5727"/>
                    <a:pt x="12036" y="5651"/>
                  </a:cubicBezTo>
                  <a:lnTo>
                    <a:pt x="321" y="20"/>
                  </a:lnTo>
                  <a:cubicBezTo>
                    <a:pt x="293" y="6"/>
                    <a:pt x="266"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623038" y="4701948"/>
              <a:ext cx="452088" cy="221263"/>
            </a:xfrm>
            <a:custGeom>
              <a:avLst/>
              <a:gdLst/>
              <a:ahLst/>
              <a:cxnLst/>
              <a:rect l="l" t="t" r="r" b="b"/>
              <a:pathLst>
                <a:path w="12198" h="5970" extrusionOk="0">
                  <a:moveTo>
                    <a:pt x="242" y="0"/>
                  </a:moveTo>
                  <a:cubicBezTo>
                    <a:pt x="87" y="0"/>
                    <a:pt x="1" y="238"/>
                    <a:pt x="176" y="320"/>
                  </a:cubicBezTo>
                  <a:lnTo>
                    <a:pt x="11891" y="5956"/>
                  </a:lnTo>
                  <a:cubicBezTo>
                    <a:pt x="11915" y="5965"/>
                    <a:pt x="11939" y="5970"/>
                    <a:pt x="11962" y="5970"/>
                  </a:cubicBezTo>
                  <a:cubicBezTo>
                    <a:pt x="12141" y="5970"/>
                    <a:pt x="12197" y="5730"/>
                    <a:pt x="12037" y="5654"/>
                  </a:cubicBezTo>
                  <a:lnTo>
                    <a:pt x="318" y="18"/>
                  </a:lnTo>
                  <a:cubicBezTo>
                    <a:pt x="291" y="6"/>
                    <a:pt x="266" y="0"/>
                    <a:pt x="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a:off x="3608844" y="3504667"/>
            <a:ext cx="1429649" cy="1486132"/>
            <a:chOff x="3592769" y="3381167"/>
            <a:chExt cx="1429649" cy="1486132"/>
          </a:xfrm>
        </p:grpSpPr>
        <p:sp>
          <p:nvSpPr>
            <p:cNvPr id="41" name="Google Shape;41;p2"/>
            <p:cNvSpPr/>
            <p:nvPr/>
          </p:nvSpPr>
          <p:spPr>
            <a:xfrm>
              <a:off x="3699854" y="4310432"/>
              <a:ext cx="76497" cy="252025"/>
            </a:xfrm>
            <a:custGeom>
              <a:avLst/>
              <a:gdLst/>
              <a:ahLst/>
              <a:cxnLst/>
              <a:rect l="l" t="t" r="r" b="b"/>
              <a:pathLst>
                <a:path w="2064" h="6800" extrusionOk="0">
                  <a:moveTo>
                    <a:pt x="632" y="1"/>
                  </a:moveTo>
                  <a:cubicBezTo>
                    <a:pt x="533" y="528"/>
                    <a:pt x="439" y="1055"/>
                    <a:pt x="340" y="1578"/>
                  </a:cubicBezTo>
                  <a:cubicBezTo>
                    <a:pt x="302" y="1795"/>
                    <a:pt x="260" y="2016"/>
                    <a:pt x="1" y="2087"/>
                  </a:cubicBezTo>
                  <a:cubicBezTo>
                    <a:pt x="335" y="2275"/>
                    <a:pt x="655" y="2496"/>
                    <a:pt x="1004" y="2642"/>
                  </a:cubicBezTo>
                  <a:cubicBezTo>
                    <a:pt x="1461" y="2835"/>
                    <a:pt x="1564" y="3113"/>
                    <a:pt x="1461" y="3593"/>
                  </a:cubicBezTo>
                  <a:cubicBezTo>
                    <a:pt x="1235" y="4657"/>
                    <a:pt x="1065" y="5731"/>
                    <a:pt x="872" y="6800"/>
                  </a:cubicBezTo>
                  <a:cubicBezTo>
                    <a:pt x="938" y="6630"/>
                    <a:pt x="1027" y="6470"/>
                    <a:pt x="1060" y="6301"/>
                  </a:cubicBezTo>
                  <a:cubicBezTo>
                    <a:pt x="1399" y="4479"/>
                    <a:pt x="1734" y="2656"/>
                    <a:pt x="2063" y="839"/>
                  </a:cubicBezTo>
                  <a:cubicBezTo>
                    <a:pt x="1979" y="811"/>
                    <a:pt x="1899" y="778"/>
                    <a:pt x="1823" y="740"/>
                  </a:cubicBezTo>
                  <a:cubicBezTo>
                    <a:pt x="1461" y="575"/>
                    <a:pt x="1145" y="326"/>
                    <a:pt x="811" y="109"/>
                  </a:cubicBezTo>
                  <a:cubicBezTo>
                    <a:pt x="750" y="76"/>
                    <a:pt x="688" y="38"/>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2"/>
            <p:cNvGrpSpPr/>
            <p:nvPr/>
          </p:nvGrpSpPr>
          <p:grpSpPr>
            <a:xfrm>
              <a:off x="3592769" y="3381167"/>
              <a:ext cx="1429649" cy="1486132"/>
              <a:chOff x="-6003481" y="3836242"/>
              <a:chExt cx="1429649" cy="1486132"/>
            </a:xfrm>
          </p:grpSpPr>
          <p:sp>
            <p:nvSpPr>
              <p:cNvPr id="43" name="Google Shape;43;p2"/>
              <p:cNvSpPr/>
              <p:nvPr/>
            </p:nvSpPr>
            <p:spPr>
              <a:xfrm>
                <a:off x="-5623219" y="3933049"/>
                <a:ext cx="883978" cy="671943"/>
              </a:xfrm>
              <a:custGeom>
                <a:avLst/>
                <a:gdLst/>
                <a:ahLst/>
                <a:cxnLst/>
                <a:rect l="l" t="t" r="r" b="b"/>
                <a:pathLst>
                  <a:path w="23851" h="18130" extrusionOk="0">
                    <a:moveTo>
                      <a:pt x="3625" y="0"/>
                    </a:moveTo>
                    <a:cubicBezTo>
                      <a:pt x="3440" y="0"/>
                      <a:pt x="3254" y="13"/>
                      <a:pt x="3066" y="41"/>
                    </a:cubicBezTo>
                    <a:cubicBezTo>
                      <a:pt x="2995" y="93"/>
                      <a:pt x="2925" y="145"/>
                      <a:pt x="2854" y="197"/>
                    </a:cubicBezTo>
                    <a:cubicBezTo>
                      <a:pt x="2920" y="234"/>
                      <a:pt x="2981" y="281"/>
                      <a:pt x="3038" y="333"/>
                    </a:cubicBezTo>
                    <a:cubicBezTo>
                      <a:pt x="2873" y="701"/>
                      <a:pt x="2379" y="611"/>
                      <a:pt x="2181" y="936"/>
                    </a:cubicBezTo>
                    <a:cubicBezTo>
                      <a:pt x="2087" y="1002"/>
                      <a:pt x="2002" y="1073"/>
                      <a:pt x="1922" y="1148"/>
                    </a:cubicBezTo>
                    <a:cubicBezTo>
                      <a:pt x="1912" y="1313"/>
                      <a:pt x="1879" y="1473"/>
                      <a:pt x="1818" y="1628"/>
                    </a:cubicBezTo>
                    <a:cubicBezTo>
                      <a:pt x="1814" y="1633"/>
                      <a:pt x="1814" y="1638"/>
                      <a:pt x="1809" y="1647"/>
                    </a:cubicBezTo>
                    <a:cubicBezTo>
                      <a:pt x="1738" y="1859"/>
                      <a:pt x="1649" y="2066"/>
                      <a:pt x="1616" y="2287"/>
                    </a:cubicBezTo>
                    <a:cubicBezTo>
                      <a:pt x="1178" y="4948"/>
                      <a:pt x="547" y="7575"/>
                      <a:pt x="231" y="10259"/>
                    </a:cubicBezTo>
                    <a:cubicBezTo>
                      <a:pt x="1" y="12180"/>
                      <a:pt x="575" y="13696"/>
                      <a:pt x="2087" y="14878"/>
                    </a:cubicBezTo>
                    <a:cubicBezTo>
                      <a:pt x="2138" y="14930"/>
                      <a:pt x="2195" y="14973"/>
                      <a:pt x="2256" y="15010"/>
                    </a:cubicBezTo>
                    <a:cubicBezTo>
                      <a:pt x="2416" y="15104"/>
                      <a:pt x="2586" y="15180"/>
                      <a:pt x="2760" y="15236"/>
                    </a:cubicBezTo>
                    <a:cubicBezTo>
                      <a:pt x="2911" y="15288"/>
                      <a:pt x="3057" y="15354"/>
                      <a:pt x="3198" y="15425"/>
                    </a:cubicBezTo>
                    <a:cubicBezTo>
                      <a:pt x="3264" y="15448"/>
                      <a:pt x="3334" y="15472"/>
                      <a:pt x="3400" y="15495"/>
                    </a:cubicBezTo>
                    <a:cubicBezTo>
                      <a:pt x="3744" y="15608"/>
                      <a:pt x="4083" y="15735"/>
                      <a:pt x="4422" y="15872"/>
                    </a:cubicBezTo>
                    <a:lnTo>
                      <a:pt x="4427" y="15872"/>
                    </a:lnTo>
                    <a:cubicBezTo>
                      <a:pt x="4643" y="15957"/>
                      <a:pt x="4855" y="16046"/>
                      <a:pt x="5067" y="16136"/>
                    </a:cubicBezTo>
                    <a:lnTo>
                      <a:pt x="5138" y="16159"/>
                    </a:lnTo>
                    <a:cubicBezTo>
                      <a:pt x="5552" y="16333"/>
                      <a:pt x="5967" y="16508"/>
                      <a:pt x="6390" y="16663"/>
                    </a:cubicBezTo>
                    <a:cubicBezTo>
                      <a:pt x="6395" y="16668"/>
                      <a:pt x="6400" y="16668"/>
                      <a:pt x="6404" y="16672"/>
                    </a:cubicBezTo>
                    <a:cubicBezTo>
                      <a:pt x="6494" y="16705"/>
                      <a:pt x="6588" y="16738"/>
                      <a:pt x="6682" y="16771"/>
                    </a:cubicBezTo>
                    <a:cubicBezTo>
                      <a:pt x="7211" y="16965"/>
                      <a:pt x="7754" y="17166"/>
                      <a:pt x="8328" y="17166"/>
                    </a:cubicBezTo>
                    <a:cubicBezTo>
                      <a:pt x="8423" y="17166"/>
                      <a:pt x="8520" y="17160"/>
                      <a:pt x="8618" y="17148"/>
                    </a:cubicBezTo>
                    <a:cubicBezTo>
                      <a:pt x="8636" y="17148"/>
                      <a:pt x="8660" y="17139"/>
                      <a:pt x="8683" y="17139"/>
                    </a:cubicBezTo>
                    <a:lnTo>
                      <a:pt x="8702" y="17139"/>
                    </a:lnTo>
                    <a:cubicBezTo>
                      <a:pt x="8726" y="17115"/>
                      <a:pt x="8749" y="17091"/>
                      <a:pt x="8768" y="17063"/>
                    </a:cubicBezTo>
                    <a:cubicBezTo>
                      <a:pt x="8872" y="16908"/>
                      <a:pt x="8886" y="16719"/>
                      <a:pt x="8914" y="16536"/>
                    </a:cubicBezTo>
                    <a:cubicBezTo>
                      <a:pt x="8919" y="16517"/>
                      <a:pt x="8919" y="16493"/>
                      <a:pt x="8924" y="16475"/>
                    </a:cubicBezTo>
                    <a:cubicBezTo>
                      <a:pt x="8924" y="16347"/>
                      <a:pt x="8881" y="16225"/>
                      <a:pt x="8801" y="16131"/>
                    </a:cubicBezTo>
                    <a:cubicBezTo>
                      <a:pt x="8768" y="16093"/>
                      <a:pt x="8731" y="16056"/>
                      <a:pt x="8688" y="16027"/>
                    </a:cubicBezTo>
                    <a:cubicBezTo>
                      <a:pt x="8589" y="15952"/>
                      <a:pt x="8481" y="15891"/>
                      <a:pt x="8368" y="15834"/>
                    </a:cubicBezTo>
                    <a:cubicBezTo>
                      <a:pt x="8010" y="15651"/>
                      <a:pt x="7666" y="15439"/>
                      <a:pt x="7342" y="15203"/>
                    </a:cubicBezTo>
                    <a:cubicBezTo>
                      <a:pt x="7243" y="15142"/>
                      <a:pt x="7163" y="15053"/>
                      <a:pt x="7111" y="14949"/>
                    </a:cubicBezTo>
                    <a:cubicBezTo>
                      <a:pt x="7068" y="14845"/>
                      <a:pt x="7078" y="14728"/>
                      <a:pt x="7144" y="14638"/>
                    </a:cubicBezTo>
                    <a:cubicBezTo>
                      <a:pt x="7167" y="14596"/>
                      <a:pt x="7196" y="14558"/>
                      <a:pt x="7229" y="14521"/>
                    </a:cubicBezTo>
                    <a:cubicBezTo>
                      <a:pt x="7280" y="14285"/>
                      <a:pt x="7276" y="14040"/>
                      <a:pt x="7323" y="13805"/>
                    </a:cubicBezTo>
                    <a:cubicBezTo>
                      <a:pt x="7393" y="13438"/>
                      <a:pt x="7586" y="13249"/>
                      <a:pt x="7895" y="13249"/>
                    </a:cubicBezTo>
                    <a:cubicBezTo>
                      <a:pt x="7958" y="13249"/>
                      <a:pt x="8027" y="13257"/>
                      <a:pt x="8100" y="13273"/>
                    </a:cubicBezTo>
                    <a:cubicBezTo>
                      <a:pt x="9945" y="13682"/>
                      <a:pt x="11805" y="14026"/>
                      <a:pt x="13675" y="14309"/>
                    </a:cubicBezTo>
                    <a:cubicBezTo>
                      <a:pt x="14866" y="14488"/>
                      <a:pt x="14984" y="14770"/>
                      <a:pt x="14499" y="15881"/>
                    </a:cubicBezTo>
                    <a:cubicBezTo>
                      <a:pt x="14485" y="15966"/>
                      <a:pt x="14456" y="16046"/>
                      <a:pt x="14423" y="16117"/>
                    </a:cubicBezTo>
                    <a:cubicBezTo>
                      <a:pt x="14386" y="16211"/>
                      <a:pt x="14324" y="16296"/>
                      <a:pt x="14254" y="16371"/>
                    </a:cubicBezTo>
                    <a:cubicBezTo>
                      <a:pt x="14078" y="16547"/>
                      <a:pt x="13815" y="16649"/>
                      <a:pt x="13480" y="16649"/>
                    </a:cubicBezTo>
                    <a:cubicBezTo>
                      <a:pt x="13440" y="16649"/>
                      <a:pt x="13398" y="16647"/>
                      <a:pt x="13354" y="16644"/>
                    </a:cubicBezTo>
                    <a:cubicBezTo>
                      <a:pt x="13288" y="16637"/>
                      <a:pt x="13221" y="16633"/>
                      <a:pt x="13153" y="16633"/>
                    </a:cubicBezTo>
                    <a:cubicBezTo>
                      <a:pt x="13000" y="16633"/>
                      <a:pt x="12845" y="16652"/>
                      <a:pt x="12695" y="16691"/>
                    </a:cubicBezTo>
                    <a:cubicBezTo>
                      <a:pt x="12648" y="16701"/>
                      <a:pt x="12601" y="16719"/>
                      <a:pt x="12554" y="16738"/>
                    </a:cubicBezTo>
                    <a:cubicBezTo>
                      <a:pt x="12507" y="16757"/>
                      <a:pt x="12460" y="16781"/>
                      <a:pt x="12417" y="16809"/>
                    </a:cubicBezTo>
                    <a:cubicBezTo>
                      <a:pt x="12403" y="16818"/>
                      <a:pt x="12394" y="16828"/>
                      <a:pt x="12380" y="16832"/>
                    </a:cubicBezTo>
                    <a:cubicBezTo>
                      <a:pt x="12356" y="16861"/>
                      <a:pt x="12333" y="16889"/>
                      <a:pt x="12314" y="16922"/>
                    </a:cubicBezTo>
                    <a:cubicBezTo>
                      <a:pt x="12300" y="16941"/>
                      <a:pt x="12286" y="16964"/>
                      <a:pt x="12276" y="16988"/>
                    </a:cubicBezTo>
                    <a:cubicBezTo>
                      <a:pt x="12060" y="17313"/>
                      <a:pt x="11791" y="17633"/>
                      <a:pt x="12158" y="18024"/>
                    </a:cubicBezTo>
                    <a:lnTo>
                      <a:pt x="12173" y="18024"/>
                    </a:lnTo>
                    <a:lnTo>
                      <a:pt x="12253" y="18019"/>
                    </a:lnTo>
                    <a:cubicBezTo>
                      <a:pt x="12665" y="17980"/>
                      <a:pt x="13078" y="17961"/>
                      <a:pt x="13490" y="17961"/>
                    </a:cubicBezTo>
                    <a:cubicBezTo>
                      <a:pt x="13732" y="17961"/>
                      <a:pt x="13974" y="17967"/>
                      <a:pt x="14216" y="17981"/>
                    </a:cubicBezTo>
                    <a:lnTo>
                      <a:pt x="14254" y="17981"/>
                    </a:lnTo>
                    <a:cubicBezTo>
                      <a:pt x="14261" y="17979"/>
                      <a:pt x="14268" y="17978"/>
                      <a:pt x="14275" y="17978"/>
                    </a:cubicBezTo>
                    <a:cubicBezTo>
                      <a:pt x="14282" y="17978"/>
                      <a:pt x="14289" y="17979"/>
                      <a:pt x="14296" y="17981"/>
                    </a:cubicBezTo>
                    <a:cubicBezTo>
                      <a:pt x="14376" y="17986"/>
                      <a:pt x="14456" y="17991"/>
                      <a:pt x="14541" y="18005"/>
                    </a:cubicBezTo>
                    <a:lnTo>
                      <a:pt x="14546" y="18005"/>
                    </a:lnTo>
                    <a:cubicBezTo>
                      <a:pt x="14805" y="18033"/>
                      <a:pt x="15064" y="18071"/>
                      <a:pt x="15327" y="18099"/>
                    </a:cubicBezTo>
                    <a:cubicBezTo>
                      <a:pt x="15417" y="18109"/>
                      <a:pt x="15506" y="18118"/>
                      <a:pt x="15601" y="18123"/>
                    </a:cubicBezTo>
                    <a:cubicBezTo>
                      <a:pt x="15707" y="18128"/>
                      <a:pt x="15813" y="18130"/>
                      <a:pt x="15919" y="18130"/>
                    </a:cubicBezTo>
                    <a:cubicBezTo>
                      <a:pt x="16117" y="18130"/>
                      <a:pt x="16313" y="18122"/>
                      <a:pt x="16509" y="18113"/>
                    </a:cubicBezTo>
                    <a:cubicBezTo>
                      <a:pt x="16516" y="18116"/>
                      <a:pt x="16523" y="18117"/>
                      <a:pt x="16530" y="18117"/>
                    </a:cubicBezTo>
                    <a:cubicBezTo>
                      <a:pt x="16538" y="18117"/>
                      <a:pt x="16545" y="18116"/>
                      <a:pt x="16552" y="18113"/>
                    </a:cubicBezTo>
                    <a:cubicBezTo>
                      <a:pt x="16994" y="18094"/>
                      <a:pt x="17437" y="18052"/>
                      <a:pt x="17880" y="18028"/>
                    </a:cubicBezTo>
                    <a:cubicBezTo>
                      <a:pt x="18035" y="18019"/>
                      <a:pt x="18181" y="18010"/>
                      <a:pt x="18332" y="18010"/>
                    </a:cubicBezTo>
                    <a:cubicBezTo>
                      <a:pt x="18388" y="18005"/>
                      <a:pt x="18445" y="18005"/>
                      <a:pt x="18501" y="18005"/>
                    </a:cubicBezTo>
                    <a:cubicBezTo>
                      <a:pt x="18520" y="18005"/>
                      <a:pt x="18539" y="18000"/>
                      <a:pt x="18558" y="18000"/>
                    </a:cubicBezTo>
                    <a:cubicBezTo>
                      <a:pt x="18675" y="17991"/>
                      <a:pt x="18793" y="17977"/>
                      <a:pt x="18911" y="17953"/>
                    </a:cubicBezTo>
                    <a:cubicBezTo>
                      <a:pt x="18925" y="17953"/>
                      <a:pt x="18944" y="17948"/>
                      <a:pt x="18958" y="17948"/>
                    </a:cubicBezTo>
                    <a:cubicBezTo>
                      <a:pt x="19565" y="17835"/>
                      <a:pt x="20130" y="17558"/>
                      <a:pt x="20596" y="17153"/>
                    </a:cubicBezTo>
                    <a:cubicBezTo>
                      <a:pt x="20606" y="17148"/>
                      <a:pt x="20611" y="17139"/>
                      <a:pt x="20620" y="17134"/>
                    </a:cubicBezTo>
                    <a:cubicBezTo>
                      <a:pt x="20681" y="17082"/>
                      <a:pt x="20742" y="17021"/>
                      <a:pt x="20804" y="16964"/>
                    </a:cubicBezTo>
                    <a:cubicBezTo>
                      <a:pt x="20846" y="16922"/>
                      <a:pt x="20888" y="16880"/>
                      <a:pt x="20931" y="16837"/>
                    </a:cubicBezTo>
                    <a:lnTo>
                      <a:pt x="20945" y="16818"/>
                    </a:lnTo>
                    <a:cubicBezTo>
                      <a:pt x="21011" y="16752"/>
                      <a:pt x="21067" y="16686"/>
                      <a:pt x="21128" y="16616"/>
                    </a:cubicBezTo>
                    <a:cubicBezTo>
                      <a:pt x="21133" y="16611"/>
                      <a:pt x="21138" y="16606"/>
                      <a:pt x="21143" y="16602"/>
                    </a:cubicBezTo>
                    <a:cubicBezTo>
                      <a:pt x="21223" y="16508"/>
                      <a:pt x="21298" y="16413"/>
                      <a:pt x="21378" y="16310"/>
                    </a:cubicBezTo>
                    <a:cubicBezTo>
                      <a:pt x="22433" y="14902"/>
                      <a:pt x="22711" y="13202"/>
                      <a:pt x="23139" y="11563"/>
                    </a:cubicBezTo>
                    <a:cubicBezTo>
                      <a:pt x="23558" y="9963"/>
                      <a:pt x="23586" y="8300"/>
                      <a:pt x="23779" y="6657"/>
                    </a:cubicBezTo>
                    <a:cubicBezTo>
                      <a:pt x="23827" y="6205"/>
                      <a:pt x="23789" y="5753"/>
                      <a:pt x="23812" y="5301"/>
                    </a:cubicBezTo>
                    <a:cubicBezTo>
                      <a:pt x="23822" y="5183"/>
                      <a:pt x="23831" y="5070"/>
                      <a:pt x="23850" y="4952"/>
                    </a:cubicBezTo>
                    <a:cubicBezTo>
                      <a:pt x="23794" y="4868"/>
                      <a:pt x="23728" y="4783"/>
                      <a:pt x="23662" y="4703"/>
                    </a:cubicBezTo>
                    <a:cubicBezTo>
                      <a:pt x="23360" y="3978"/>
                      <a:pt x="22635" y="3893"/>
                      <a:pt x="22028" y="3629"/>
                    </a:cubicBezTo>
                    <a:cubicBezTo>
                      <a:pt x="22108" y="3568"/>
                      <a:pt x="22183" y="3512"/>
                      <a:pt x="22263" y="3460"/>
                    </a:cubicBezTo>
                    <a:cubicBezTo>
                      <a:pt x="22174" y="3422"/>
                      <a:pt x="22084" y="3380"/>
                      <a:pt x="21985" y="3347"/>
                    </a:cubicBezTo>
                    <a:cubicBezTo>
                      <a:pt x="21399" y="3264"/>
                      <a:pt x="20824" y="3085"/>
                      <a:pt x="20228" y="3085"/>
                    </a:cubicBezTo>
                    <a:cubicBezTo>
                      <a:pt x="20044" y="3085"/>
                      <a:pt x="19858" y="3102"/>
                      <a:pt x="19669" y="3144"/>
                    </a:cubicBezTo>
                    <a:cubicBezTo>
                      <a:pt x="19652" y="3148"/>
                      <a:pt x="19636" y="3151"/>
                      <a:pt x="19619" y="3151"/>
                    </a:cubicBezTo>
                    <a:cubicBezTo>
                      <a:pt x="19612" y="3151"/>
                      <a:pt x="19605" y="3150"/>
                      <a:pt x="19598" y="3149"/>
                    </a:cubicBezTo>
                    <a:cubicBezTo>
                      <a:pt x="19480" y="3149"/>
                      <a:pt x="19367" y="3111"/>
                      <a:pt x="19273" y="3041"/>
                    </a:cubicBezTo>
                    <a:cubicBezTo>
                      <a:pt x="19118" y="3003"/>
                      <a:pt x="18967" y="2965"/>
                      <a:pt x="18817" y="2932"/>
                    </a:cubicBezTo>
                    <a:cubicBezTo>
                      <a:pt x="18506" y="2447"/>
                      <a:pt x="17988" y="2528"/>
                      <a:pt x="17526" y="2452"/>
                    </a:cubicBezTo>
                    <a:lnTo>
                      <a:pt x="17498" y="2452"/>
                    </a:lnTo>
                    <a:cubicBezTo>
                      <a:pt x="17498" y="2523"/>
                      <a:pt x="17498" y="2593"/>
                      <a:pt x="17493" y="2669"/>
                    </a:cubicBezTo>
                    <a:cubicBezTo>
                      <a:pt x="17479" y="2668"/>
                      <a:pt x="17464" y="2668"/>
                      <a:pt x="17450" y="2668"/>
                    </a:cubicBezTo>
                    <a:cubicBezTo>
                      <a:pt x="17353" y="2668"/>
                      <a:pt x="17254" y="2676"/>
                      <a:pt x="17156" y="2676"/>
                    </a:cubicBezTo>
                    <a:cubicBezTo>
                      <a:pt x="17087" y="2676"/>
                      <a:pt x="17018" y="2672"/>
                      <a:pt x="16952" y="2659"/>
                    </a:cubicBezTo>
                    <a:cubicBezTo>
                      <a:pt x="14390" y="2188"/>
                      <a:pt x="11834" y="1718"/>
                      <a:pt x="9272" y="1247"/>
                    </a:cubicBezTo>
                    <a:cubicBezTo>
                      <a:pt x="9281" y="1167"/>
                      <a:pt x="9296" y="1087"/>
                      <a:pt x="9305" y="1007"/>
                    </a:cubicBezTo>
                    <a:cubicBezTo>
                      <a:pt x="8870" y="924"/>
                      <a:pt x="8437" y="767"/>
                      <a:pt x="7995" y="767"/>
                    </a:cubicBezTo>
                    <a:cubicBezTo>
                      <a:pt x="7781" y="767"/>
                      <a:pt x="7566" y="803"/>
                      <a:pt x="7346" y="903"/>
                    </a:cubicBezTo>
                    <a:cubicBezTo>
                      <a:pt x="6885" y="766"/>
                      <a:pt x="6372" y="894"/>
                      <a:pt x="5929" y="644"/>
                    </a:cubicBezTo>
                    <a:cubicBezTo>
                      <a:pt x="5778" y="446"/>
                      <a:pt x="5571" y="310"/>
                      <a:pt x="5331" y="253"/>
                    </a:cubicBezTo>
                    <a:cubicBezTo>
                      <a:pt x="4768" y="121"/>
                      <a:pt x="4202" y="0"/>
                      <a:pt x="3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883398" y="4005433"/>
                <a:ext cx="1178513" cy="1316942"/>
              </a:xfrm>
              <a:custGeom>
                <a:avLst/>
                <a:gdLst/>
                <a:ahLst/>
                <a:cxnLst/>
                <a:rect l="l" t="t" r="r" b="b"/>
                <a:pathLst>
                  <a:path w="31798" h="35533" extrusionOk="0">
                    <a:moveTo>
                      <a:pt x="8292" y="0"/>
                    </a:moveTo>
                    <a:cubicBezTo>
                      <a:pt x="8278" y="24"/>
                      <a:pt x="8268" y="42"/>
                      <a:pt x="8254" y="61"/>
                    </a:cubicBezTo>
                    <a:cubicBezTo>
                      <a:pt x="6992" y="2496"/>
                      <a:pt x="5876" y="4987"/>
                      <a:pt x="5184" y="7661"/>
                    </a:cubicBezTo>
                    <a:cubicBezTo>
                      <a:pt x="4454" y="10467"/>
                      <a:pt x="3508" y="13213"/>
                      <a:pt x="2835" y="16033"/>
                    </a:cubicBezTo>
                    <a:cubicBezTo>
                      <a:pt x="2406" y="17794"/>
                      <a:pt x="1959" y="19555"/>
                      <a:pt x="1648" y="21340"/>
                    </a:cubicBezTo>
                    <a:cubicBezTo>
                      <a:pt x="1563" y="21312"/>
                      <a:pt x="1488" y="21279"/>
                      <a:pt x="1408" y="21241"/>
                    </a:cubicBezTo>
                    <a:cubicBezTo>
                      <a:pt x="1394" y="21283"/>
                      <a:pt x="1375" y="21321"/>
                      <a:pt x="1351" y="21359"/>
                    </a:cubicBezTo>
                    <a:cubicBezTo>
                      <a:pt x="1238" y="22088"/>
                      <a:pt x="1201" y="22828"/>
                      <a:pt x="1144" y="23562"/>
                    </a:cubicBezTo>
                    <a:cubicBezTo>
                      <a:pt x="1050" y="24819"/>
                      <a:pt x="772" y="26072"/>
                      <a:pt x="452" y="27301"/>
                    </a:cubicBezTo>
                    <a:cubicBezTo>
                      <a:pt x="0" y="28525"/>
                      <a:pt x="471" y="29448"/>
                      <a:pt x="1384" y="30244"/>
                    </a:cubicBezTo>
                    <a:cubicBezTo>
                      <a:pt x="2458" y="31190"/>
                      <a:pt x="3706" y="31854"/>
                      <a:pt x="5034" y="32349"/>
                    </a:cubicBezTo>
                    <a:cubicBezTo>
                      <a:pt x="7473" y="33257"/>
                      <a:pt x="10015" y="33804"/>
                      <a:pt x="12553" y="34373"/>
                    </a:cubicBezTo>
                    <a:cubicBezTo>
                      <a:pt x="15689" y="35084"/>
                      <a:pt x="18882" y="35362"/>
                      <a:pt x="22084" y="35513"/>
                    </a:cubicBezTo>
                    <a:cubicBezTo>
                      <a:pt x="22349" y="35525"/>
                      <a:pt x="22614" y="35532"/>
                      <a:pt x="22879" y="35532"/>
                    </a:cubicBezTo>
                    <a:cubicBezTo>
                      <a:pt x="24225" y="35532"/>
                      <a:pt x="25563" y="35354"/>
                      <a:pt x="26830" y="34811"/>
                    </a:cubicBezTo>
                    <a:cubicBezTo>
                      <a:pt x="28073" y="34279"/>
                      <a:pt x="28902" y="33380"/>
                      <a:pt x="29147" y="32000"/>
                    </a:cubicBezTo>
                    <a:cubicBezTo>
                      <a:pt x="29354" y="30828"/>
                      <a:pt x="29585" y="29665"/>
                      <a:pt x="29806" y="28497"/>
                    </a:cubicBezTo>
                    <a:cubicBezTo>
                      <a:pt x="30088" y="28271"/>
                      <a:pt x="30192" y="27955"/>
                      <a:pt x="30267" y="27612"/>
                    </a:cubicBezTo>
                    <a:cubicBezTo>
                      <a:pt x="30338" y="27202"/>
                      <a:pt x="30333" y="26783"/>
                      <a:pt x="30385" y="26373"/>
                    </a:cubicBezTo>
                    <a:cubicBezTo>
                      <a:pt x="30380" y="26326"/>
                      <a:pt x="30376" y="26279"/>
                      <a:pt x="30371" y="26232"/>
                    </a:cubicBezTo>
                    <a:cubicBezTo>
                      <a:pt x="30282" y="26270"/>
                      <a:pt x="30192" y="26293"/>
                      <a:pt x="30103" y="26312"/>
                    </a:cubicBezTo>
                    <a:cubicBezTo>
                      <a:pt x="30484" y="23459"/>
                      <a:pt x="30790" y="20601"/>
                      <a:pt x="31016" y="17733"/>
                    </a:cubicBezTo>
                    <a:cubicBezTo>
                      <a:pt x="31200" y="15487"/>
                      <a:pt x="31510" y="13250"/>
                      <a:pt x="31595" y="11000"/>
                    </a:cubicBezTo>
                    <a:cubicBezTo>
                      <a:pt x="31671" y="9088"/>
                      <a:pt x="31798" y="7176"/>
                      <a:pt x="31553" y="5269"/>
                    </a:cubicBezTo>
                    <a:cubicBezTo>
                      <a:pt x="31548" y="5250"/>
                      <a:pt x="31548" y="5231"/>
                      <a:pt x="31543" y="5208"/>
                    </a:cubicBezTo>
                    <a:cubicBezTo>
                      <a:pt x="31528" y="5208"/>
                      <a:pt x="31512" y="5206"/>
                      <a:pt x="31495" y="5206"/>
                    </a:cubicBezTo>
                    <a:cubicBezTo>
                      <a:pt x="31486" y="5206"/>
                      <a:pt x="31478" y="5206"/>
                      <a:pt x="31468" y="5208"/>
                    </a:cubicBezTo>
                    <a:cubicBezTo>
                      <a:pt x="31219" y="5213"/>
                      <a:pt x="31148" y="5448"/>
                      <a:pt x="31087" y="5679"/>
                    </a:cubicBezTo>
                    <a:cubicBezTo>
                      <a:pt x="30950" y="6183"/>
                      <a:pt x="30856" y="6701"/>
                      <a:pt x="30804" y="7218"/>
                    </a:cubicBezTo>
                    <a:cubicBezTo>
                      <a:pt x="30569" y="9804"/>
                      <a:pt x="30070" y="12299"/>
                      <a:pt x="28389" y="14394"/>
                    </a:cubicBezTo>
                    <a:cubicBezTo>
                      <a:pt x="28318" y="14484"/>
                      <a:pt x="28252" y="14569"/>
                      <a:pt x="28177" y="14649"/>
                    </a:cubicBezTo>
                    <a:cubicBezTo>
                      <a:pt x="28172" y="14658"/>
                      <a:pt x="28167" y="14663"/>
                      <a:pt x="28163" y="14668"/>
                    </a:cubicBezTo>
                    <a:cubicBezTo>
                      <a:pt x="28101" y="14738"/>
                      <a:pt x="28045" y="14799"/>
                      <a:pt x="27984" y="14865"/>
                    </a:cubicBezTo>
                    <a:lnTo>
                      <a:pt x="27965" y="14884"/>
                    </a:lnTo>
                    <a:cubicBezTo>
                      <a:pt x="27922" y="14927"/>
                      <a:pt x="27880" y="14969"/>
                      <a:pt x="27838" y="15011"/>
                    </a:cubicBezTo>
                    <a:cubicBezTo>
                      <a:pt x="27777" y="15073"/>
                      <a:pt x="27711" y="15129"/>
                      <a:pt x="27654" y="15181"/>
                    </a:cubicBezTo>
                    <a:cubicBezTo>
                      <a:pt x="27645" y="15190"/>
                      <a:pt x="27640" y="15195"/>
                      <a:pt x="27631" y="15200"/>
                    </a:cubicBezTo>
                    <a:cubicBezTo>
                      <a:pt x="27160" y="15614"/>
                      <a:pt x="26628" y="15906"/>
                      <a:pt x="25992" y="15991"/>
                    </a:cubicBezTo>
                    <a:cubicBezTo>
                      <a:pt x="25973" y="15995"/>
                      <a:pt x="25959" y="16000"/>
                      <a:pt x="25945" y="16000"/>
                    </a:cubicBezTo>
                    <a:cubicBezTo>
                      <a:pt x="25822" y="16014"/>
                      <a:pt x="25705" y="16024"/>
                      <a:pt x="25587" y="16024"/>
                    </a:cubicBezTo>
                    <a:cubicBezTo>
                      <a:pt x="25570" y="16025"/>
                      <a:pt x="25552" y="16026"/>
                      <a:pt x="25535" y="16026"/>
                    </a:cubicBezTo>
                    <a:cubicBezTo>
                      <a:pt x="25500" y="16026"/>
                      <a:pt x="25465" y="16024"/>
                      <a:pt x="25427" y="16024"/>
                    </a:cubicBezTo>
                    <a:cubicBezTo>
                      <a:pt x="25352" y="16019"/>
                      <a:pt x="25271" y="16010"/>
                      <a:pt x="25191" y="16005"/>
                    </a:cubicBezTo>
                    <a:cubicBezTo>
                      <a:pt x="25183" y="16004"/>
                      <a:pt x="25175" y="16004"/>
                      <a:pt x="25167" y="16004"/>
                    </a:cubicBezTo>
                    <a:cubicBezTo>
                      <a:pt x="25077" y="16004"/>
                      <a:pt x="24991" y="16028"/>
                      <a:pt x="24914" y="16075"/>
                    </a:cubicBezTo>
                    <a:cubicBezTo>
                      <a:pt x="24862" y="16108"/>
                      <a:pt x="24824" y="16156"/>
                      <a:pt x="24796" y="16207"/>
                    </a:cubicBezTo>
                    <a:cubicBezTo>
                      <a:pt x="24791" y="16221"/>
                      <a:pt x="24782" y="16240"/>
                      <a:pt x="24777" y="16254"/>
                    </a:cubicBezTo>
                    <a:cubicBezTo>
                      <a:pt x="24768" y="16283"/>
                      <a:pt x="24763" y="16306"/>
                      <a:pt x="24758" y="16339"/>
                    </a:cubicBezTo>
                    <a:cubicBezTo>
                      <a:pt x="24744" y="16377"/>
                      <a:pt x="24735" y="16419"/>
                      <a:pt x="24725" y="16457"/>
                    </a:cubicBezTo>
                    <a:lnTo>
                      <a:pt x="24721" y="16495"/>
                    </a:lnTo>
                    <a:cubicBezTo>
                      <a:pt x="24706" y="16565"/>
                      <a:pt x="24692" y="16636"/>
                      <a:pt x="24683" y="16706"/>
                    </a:cubicBezTo>
                    <a:cubicBezTo>
                      <a:pt x="24659" y="16862"/>
                      <a:pt x="24683" y="17027"/>
                      <a:pt x="24749" y="17173"/>
                    </a:cubicBezTo>
                    <a:cubicBezTo>
                      <a:pt x="24796" y="17248"/>
                      <a:pt x="24848" y="17319"/>
                      <a:pt x="24909" y="17384"/>
                    </a:cubicBezTo>
                    <a:cubicBezTo>
                      <a:pt x="25256" y="17790"/>
                      <a:pt x="25679" y="17943"/>
                      <a:pt x="26151" y="17943"/>
                    </a:cubicBezTo>
                    <a:cubicBezTo>
                      <a:pt x="26402" y="17943"/>
                      <a:pt x="26668" y="17899"/>
                      <a:pt x="26943" y="17827"/>
                    </a:cubicBezTo>
                    <a:cubicBezTo>
                      <a:pt x="27372" y="17719"/>
                      <a:pt x="27772" y="17512"/>
                      <a:pt x="28214" y="17446"/>
                    </a:cubicBezTo>
                    <a:cubicBezTo>
                      <a:pt x="28281" y="17435"/>
                      <a:pt x="28345" y="17429"/>
                      <a:pt x="28404" y="17429"/>
                    </a:cubicBezTo>
                    <a:cubicBezTo>
                      <a:pt x="28751" y="17429"/>
                      <a:pt x="28970" y="17618"/>
                      <a:pt x="29038" y="18020"/>
                    </a:cubicBezTo>
                    <a:cubicBezTo>
                      <a:pt x="29104" y="18378"/>
                      <a:pt x="29147" y="18741"/>
                      <a:pt x="29156" y="19103"/>
                    </a:cubicBezTo>
                    <a:cubicBezTo>
                      <a:pt x="29222" y="21707"/>
                      <a:pt x="29156" y="24297"/>
                      <a:pt x="28478" y="26849"/>
                    </a:cubicBezTo>
                    <a:cubicBezTo>
                      <a:pt x="28177" y="27965"/>
                      <a:pt x="27847" y="29048"/>
                      <a:pt x="27287" y="30070"/>
                    </a:cubicBezTo>
                    <a:cubicBezTo>
                      <a:pt x="26463" y="31576"/>
                      <a:pt x="25295" y="32306"/>
                      <a:pt x="23520" y="32448"/>
                    </a:cubicBezTo>
                    <a:cubicBezTo>
                      <a:pt x="22922" y="32496"/>
                      <a:pt x="22328" y="32517"/>
                      <a:pt x="21735" y="32517"/>
                    </a:cubicBezTo>
                    <a:cubicBezTo>
                      <a:pt x="19339" y="32517"/>
                      <a:pt x="16977" y="32168"/>
                      <a:pt x="14606" y="31859"/>
                    </a:cubicBezTo>
                    <a:cubicBezTo>
                      <a:pt x="12718" y="31614"/>
                      <a:pt x="10924" y="30978"/>
                      <a:pt x="9107" y="30437"/>
                    </a:cubicBezTo>
                    <a:cubicBezTo>
                      <a:pt x="7656" y="30008"/>
                      <a:pt x="6211" y="29552"/>
                      <a:pt x="4841" y="28892"/>
                    </a:cubicBezTo>
                    <a:cubicBezTo>
                      <a:pt x="4337" y="28652"/>
                      <a:pt x="3993" y="28299"/>
                      <a:pt x="3791" y="27786"/>
                    </a:cubicBezTo>
                    <a:cubicBezTo>
                      <a:pt x="3423" y="26849"/>
                      <a:pt x="3240" y="25888"/>
                      <a:pt x="3287" y="24885"/>
                    </a:cubicBezTo>
                    <a:cubicBezTo>
                      <a:pt x="3376" y="22809"/>
                      <a:pt x="3682" y="20746"/>
                      <a:pt x="4205" y="18736"/>
                    </a:cubicBezTo>
                    <a:cubicBezTo>
                      <a:pt x="4525" y="17483"/>
                      <a:pt x="4949" y="16254"/>
                      <a:pt x="5683" y="15167"/>
                    </a:cubicBezTo>
                    <a:cubicBezTo>
                      <a:pt x="6124" y="14509"/>
                      <a:pt x="6541" y="14190"/>
                      <a:pt x="7005" y="14190"/>
                    </a:cubicBezTo>
                    <a:cubicBezTo>
                      <a:pt x="7384" y="14190"/>
                      <a:pt x="7794" y="14403"/>
                      <a:pt x="8273" y="14818"/>
                    </a:cubicBezTo>
                    <a:cubicBezTo>
                      <a:pt x="8525" y="15042"/>
                      <a:pt x="8777" y="15332"/>
                      <a:pt x="9125" y="15332"/>
                    </a:cubicBezTo>
                    <a:cubicBezTo>
                      <a:pt x="9181" y="15332"/>
                      <a:pt x="9239" y="15324"/>
                      <a:pt x="9300" y="15308"/>
                    </a:cubicBezTo>
                    <a:cubicBezTo>
                      <a:pt x="9351" y="15294"/>
                      <a:pt x="9403" y="15275"/>
                      <a:pt x="9450" y="15247"/>
                    </a:cubicBezTo>
                    <a:lnTo>
                      <a:pt x="9488" y="15233"/>
                    </a:lnTo>
                    <a:cubicBezTo>
                      <a:pt x="9733" y="14884"/>
                      <a:pt x="9879" y="14512"/>
                      <a:pt x="9893" y="14103"/>
                    </a:cubicBezTo>
                    <a:cubicBezTo>
                      <a:pt x="9898" y="14018"/>
                      <a:pt x="9893" y="13928"/>
                      <a:pt x="9884" y="13844"/>
                    </a:cubicBezTo>
                    <a:cubicBezTo>
                      <a:pt x="9884" y="13825"/>
                      <a:pt x="9879" y="13806"/>
                      <a:pt x="9879" y="13792"/>
                    </a:cubicBezTo>
                    <a:cubicBezTo>
                      <a:pt x="9855" y="13726"/>
                      <a:pt x="9818" y="13665"/>
                      <a:pt x="9766" y="13622"/>
                    </a:cubicBezTo>
                    <a:cubicBezTo>
                      <a:pt x="9761" y="13618"/>
                      <a:pt x="9761" y="13613"/>
                      <a:pt x="9756" y="13613"/>
                    </a:cubicBezTo>
                    <a:cubicBezTo>
                      <a:pt x="9705" y="13575"/>
                      <a:pt x="9653" y="13542"/>
                      <a:pt x="9601" y="13514"/>
                    </a:cubicBezTo>
                    <a:cubicBezTo>
                      <a:pt x="9596" y="13509"/>
                      <a:pt x="9592" y="13509"/>
                      <a:pt x="9592" y="13509"/>
                    </a:cubicBezTo>
                    <a:cubicBezTo>
                      <a:pt x="9271" y="13321"/>
                      <a:pt x="8923" y="13175"/>
                      <a:pt x="8645" y="12897"/>
                    </a:cubicBezTo>
                    <a:cubicBezTo>
                      <a:pt x="7605" y="11833"/>
                      <a:pt x="7077" y="10590"/>
                      <a:pt x="7105" y="9093"/>
                    </a:cubicBezTo>
                    <a:cubicBezTo>
                      <a:pt x="7148" y="7040"/>
                      <a:pt x="7553" y="5057"/>
                      <a:pt x="8066" y="3084"/>
                    </a:cubicBezTo>
                    <a:cubicBezTo>
                      <a:pt x="8273" y="2265"/>
                      <a:pt x="8433" y="1431"/>
                      <a:pt x="8537" y="593"/>
                    </a:cubicBezTo>
                    <a:cubicBezTo>
                      <a:pt x="8565" y="377"/>
                      <a:pt x="8584" y="141"/>
                      <a:pt x="8391" y="38"/>
                    </a:cubicBezTo>
                    <a:cubicBezTo>
                      <a:pt x="8358" y="24"/>
                      <a:pt x="8325" y="9"/>
                      <a:pt x="82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6003481" y="3836242"/>
                <a:ext cx="505607" cy="981044"/>
              </a:xfrm>
              <a:custGeom>
                <a:avLst/>
                <a:gdLst/>
                <a:ahLst/>
                <a:cxnLst/>
                <a:rect l="l" t="t" r="r" b="b"/>
                <a:pathLst>
                  <a:path w="13642" h="26470" extrusionOk="0">
                    <a:moveTo>
                      <a:pt x="12626" y="1"/>
                    </a:moveTo>
                    <a:cubicBezTo>
                      <a:pt x="12445" y="1"/>
                      <a:pt x="12262" y="32"/>
                      <a:pt x="12078" y="115"/>
                    </a:cubicBezTo>
                    <a:cubicBezTo>
                      <a:pt x="11824" y="341"/>
                      <a:pt x="11527" y="487"/>
                      <a:pt x="11259" y="690"/>
                    </a:cubicBezTo>
                    <a:cubicBezTo>
                      <a:pt x="10157" y="1523"/>
                      <a:pt x="9366" y="2639"/>
                      <a:pt x="8486" y="3670"/>
                    </a:cubicBezTo>
                    <a:cubicBezTo>
                      <a:pt x="7318" y="5041"/>
                      <a:pt x="6494" y="6637"/>
                      <a:pt x="5613" y="8191"/>
                    </a:cubicBezTo>
                    <a:cubicBezTo>
                      <a:pt x="5557" y="8299"/>
                      <a:pt x="5491" y="8398"/>
                      <a:pt x="5444" y="8506"/>
                    </a:cubicBezTo>
                    <a:cubicBezTo>
                      <a:pt x="4469" y="10894"/>
                      <a:pt x="3504" y="13281"/>
                      <a:pt x="2529" y="15668"/>
                    </a:cubicBezTo>
                    <a:cubicBezTo>
                      <a:pt x="1540" y="18074"/>
                      <a:pt x="655" y="20513"/>
                      <a:pt x="222" y="23094"/>
                    </a:cubicBezTo>
                    <a:cubicBezTo>
                      <a:pt x="0" y="24426"/>
                      <a:pt x="594" y="25764"/>
                      <a:pt x="1719" y="26470"/>
                    </a:cubicBezTo>
                    <a:cubicBezTo>
                      <a:pt x="2068" y="26380"/>
                      <a:pt x="2068" y="26060"/>
                      <a:pt x="2138" y="25801"/>
                    </a:cubicBezTo>
                    <a:cubicBezTo>
                      <a:pt x="2345" y="25034"/>
                      <a:pt x="2355" y="24243"/>
                      <a:pt x="2487" y="23470"/>
                    </a:cubicBezTo>
                    <a:cubicBezTo>
                      <a:pt x="2501" y="23390"/>
                      <a:pt x="2515" y="23315"/>
                      <a:pt x="2529" y="23235"/>
                    </a:cubicBezTo>
                    <a:cubicBezTo>
                      <a:pt x="2590" y="22877"/>
                      <a:pt x="2656" y="22519"/>
                      <a:pt x="2727" y="22166"/>
                    </a:cubicBezTo>
                    <a:lnTo>
                      <a:pt x="2727" y="22152"/>
                    </a:lnTo>
                    <a:cubicBezTo>
                      <a:pt x="2845" y="21549"/>
                      <a:pt x="2981" y="20947"/>
                      <a:pt x="3151" y="20349"/>
                    </a:cubicBezTo>
                    <a:cubicBezTo>
                      <a:pt x="3461" y="19237"/>
                      <a:pt x="3767" y="18117"/>
                      <a:pt x="4139" y="17019"/>
                    </a:cubicBezTo>
                    <a:cubicBezTo>
                      <a:pt x="4869" y="14882"/>
                      <a:pt x="5712" y="12786"/>
                      <a:pt x="6517" y="10677"/>
                    </a:cubicBezTo>
                    <a:cubicBezTo>
                      <a:pt x="7177" y="8954"/>
                      <a:pt x="8147" y="7395"/>
                      <a:pt x="9140" y="5851"/>
                    </a:cubicBezTo>
                    <a:cubicBezTo>
                      <a:pt x="9559" y="5191"/>
                      <a:pt x="9992" y="4542"/>
                      <a:pt x="10444" y="3915"/>
                    </a:cubicBezTo>
                    <a:cubicBezTo>
                      <a:pt x="11268" y="2776"/>
                      <a:pt x="12177" y="1707"/>
                      <a:pt x="13255" y="775"/>
                    </a:cubicBezTo>
                    <a:cubicBezTo>
                      <a:pt x="13439" y="614"/>
                      <a:pt x="13642" y="469"/>
                      <a:pt x="13552" y="177"/>
                    </a:cubicBezTo>
                    <a:cubicBezTo>
                      <a:pt x="13246" y="93"/>
                      <a:pt x="12937" y="1"/>
                      <a:pt x="126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719228" y="3983417"/>
                <a:ext cx="145396" cy="1016587"/>
              </a:xfrm>
              <a:custGeom>
                <a:avLst/>
                <a:gdLst/>
                <a:ahLst/>
                <a:cxnLst/>
                <a:rect l="l" t="t" r="r" b="b"/>
                <a:pathLst>
                  <a:path w="3923" h="27429" extrusionOk="0">
                    <a:moveTo>
                      <a:pt x="495" y="1"/>
                    </a:moveTo>
                    <a:cubicBezTo>
                      <a:pt x="1" y="109"/>
                      <a:pt x="212" y="453"/>
                      <a:pt x="297" y="693"/>
                    </a:cubicBezTo>
                    <a:cubicBezTo>
                      <a:pt x="980" y="2576"/>
                      <a:pt x="1357" y="4540"/>
                      <a:pt x="1785" y="6489"/>
                    </a:cubicBezTo>
                    <a:cubicBezTo>
                      <a:pt x="2228" y="8528"/>
                      <a:pt x="2270" y="10614"/>
                      <a:pt x="2331" y="12691"/>
                    </a:cubicBezTo>
                    <a:cubicBezTo>
                      <a:pt x="2430" y="16015"/>
                      <a:pt x="2524" y="19339"/>
                      <a:pt x="2148" y="22659"/>
                    </a:cubicBezTo>
                    <a:cubicBezTo>
                      <a:pt x="1988" y="24039"/>
                      <a:pt x="1846" y="25428"/>
                      <a:pt x="1842" y="26821"/>
                    </a:cubicBezTo>
                    <a:cubicBezTo>
                      <a:pt x="1837" y="27066"/>
                      <a:pt x="1752" y="27368"/>
                      <a:pt x="2143" y="27429"/>
                    </a:cubicBezTo>
                    <a:cubicBezTo>
                      <a:pt x="2783" y="26567"/>
                      <a:pt x="3353" y="25658"/>
                      <a:pt x="3546" y="24589"/>
                    </a:cubicBezTo>
                    <a:cubicBezTo>
                      <a:pt x="3744" y="23478"/>
                      <a:pt x="3848" y="22353"/>
                      <a:pt x="3862" y="21227"/>
                    </a:cubicBezTo>
                    <a:cubicBezTo>
                      <a:pt x="3923" y="17357"/>
                      <a:pt x="3692" y="13496"/>
                      <a:pt x="3598" y="9630"/>
                    </a:cubicBezTo>
                    <a:cubicBezTo>
                      <a:pt x="3527" y="7106"/>
                      <a:pt x="3033" y="4615"/>
                      <a:pt x="2134" y="2256"/>
                    </a:cubicBezTo>
                    <a:cubicBezTo>
                      <a:pt x="1795" y="1352"/>
                      <a:pt x="1328" y="542"/>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824300" y="3963848"/>
                <a:ext cx="208588" cy="1081002"/>
              </a:xfrm>
              <a:custGeom>
                <a:avLst/>
                <a:gdLst/>
                <a:ahLst/>
                <a:cxnLst/>
                <a:rect l="l" t="t" r="r" b="b"/>
                <a:pathLst>
                  <a:path w="5628" h="29167" extrusionOk="0">
                    <a:moveTo>
                      <a:pt x="1619" y="0"/>
                    </a:moveTo>
                    <a:cubicBezTo>
                      <a:pt x="1044" y="0"/>
                      <a:pt x="482" y="174"/>
                      <a:pt x="1" y="524"/>
                    </a:cubicBezTo>
                    <a:cubicBezTo>
                      <a:pt x="34" y="873"/>
                      <a:pt x="354" y="920"/>
                      <a:pt x="571" y="1075"/>
                    </a:cubicBezTo>
                    <a:cubicBezTo>
                      <a:pt x="1084" y="1442"/>
                      <a:pt x="1691" y="1692"/>
                      <a:pt x="2120" y="2167"/>
                    </a:cubicBezTo>
                    <a:cubicBezTo>
                      <a:pt x="2252" y="2177"/>
                      <a:pt x="2388" y="2196"/>
                      <a:pt x="2520" y="2229"/>
                    </a:cubicBezTo>
                    <a:cubicBezTo>
                      <a:pt x="3085" y="2582"/>
                      <a:pt x="3387" y="3109"/>
                      <a:pt x="3565" y="3731"/>
                    </a:cubicBezTo>
                    <a:cubicBezTo>
                      <a:pt x="4258" y="6174"/>
                      <a:pt x="4502" y="8684"/>
                      <a:pt x="4639" y="11208"/>
                    </a:cubicBezTo>
                    <a:cubicBezTo>
                      <a:pt x="4832" y="14918"/>
                      <a:pt x="4813" y="18638"/>
                      <a:pt x="4714" y="22344"/>
                    </a:cubicBezTo>
                    <a:cubicBezTo>
                      <a:pt x="4705" y="22791"/>
                      <a:pt x="4691" y="23234"/>
                      <a:pt x="4644" y="23677"/>
                    </a:cubicBezTo>
                    <a:cubicBezTo>
                      <a:pt x="4573" y="24392"/>
                      <a:pt x="4418" y="25099"/>
                      <a:pt x="4050" y="25758"/>
                    </a:cubicBezTo>
                    <a:cubicBezTo>
                      <a:pt x="3824" y="26172"/>
                      <a:pt x="3547" y="26535"/>
                      <a:pt x="3109" y="26747"/>
                    </a:cubicBezTo>
                    <a:cubicBezTo>
                      <a:pt x="3029" y="26765"/>
                      <a:pt x="2949" y="26789"/>
                      <a:pt x="2873" y="26822"/>
                    </a:cubicBezTo>
                    <a:cubicBezTo>
                      <a:pt x="2680" y="27382"/>
                      <a:pt x="2591" y="27976"/>
                      <a:pt x="2610" y="28569"/>
                    </a:cubicBezTo>
                    <a:cubicBezTo>
                      <a:pt x="2614" y="28828"/>
                      <a:pt x="2676" y="29035"/>
                      <a:pt x="2911" y="29167"/>
                    </a:cubicBezTo>
                    <a:cubicBezTo>
                      <a:pt x="3711" y="28955"/>
                      <a:pt x="4455" y="28649"/>
                      <a:pt x="4973" y="27957"/>
                    </a:cubicBezTo>
                    <a:cubicBezTo>
                      <a:pt x="4907" y="27128"/>
                      <a:pt x="5020" y="26309"/>
                      <a:pt x="5082" y="25489"/>
                    </a:cubicBezTo>
                    <a:cubicBezTo>
                      <a:pt x="5213" y="23662"/>
                      <a:pt x="5435" y="21840"/>
                      <a:pt x="5520" y="20009"/>
                    </a:cubicBezTo>
                    <a:cubicBezTo>
                      <a:pt x="5628" y="17569"/>
                      <a:pt x="5510" y="15126"/>
                      <a:pt x="5472" y="12687"/>
                    </a:cubicBezTo>
                    <a:cubicBezTo>
                      <a:pt x="5421" y="9127"/>
                      <a:pt x="4747" y="5675"/>
                      <a:pt x="3777" y="2262"/>
                    </a:cubicBezTo>
                    <a:cubicBezTo>
                      <a:pt x="3617" y="1692"/>
                      <a:pt x="3269" y="1160"/>
                      <a:pt x="3330" y="529"/>
                    </a:cubicBezTo>
                    <a:cubicBezTo>
                      <a:pt x="2791" y="177"/>
                      <a:pt x="2198" y="0"/>
                      <a:pt x="1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939770" y="3842580"/>
                <a:ext cx="493042" cy="1002244"/>
              </a:xfrm>
              <a:custGeom>
                <a:avLst/>
                <a:gdLst/>
                <a:ahLst/>
                <a:cxnLst/>
                <a:rect l="l" t="t" r="r" b="b"/>
                <a:pathLst>
                  <a:path w="13303" h="27042" extrusionOk="0">
                    <a:moveTo>
                      <a:pt x="11833" y="1"/>
                    </a:moveTo>
                    <a:cubicBezTo>
                      <a:pt x="11522" y="255"/>
                      <a:pt x="11179" y="476"/>
                      <a:pt x="10901" y="764"/>
                    </a:cubicBezTo>
                    <a:cubicBezTo>
                      <a:pt x="9078" y="2647"/>
                      <a:pt x="7656" y="4827"/>
                      <a:pt x="6225" y="6998"/>
                    </a:cubicBezTo>
                    <a:cubicBezTo>
                      <a:pt x="4982" y="8881"/>
                      <a:pt x="4280" y="11019"/>
                      <a:pt x="3480" y="13110"/>
                    </a:cubicBezTo>
                    <a:cubicBezTo>
                      <a:pt x="2439" y="15798"/>
                      <a:pt x="1592" y="18558"/>
                      <a:pt x="937" y="21364"/>
                    </a:cubicBezTo>
                    <a:cubicBezTo>
                      <a:pt x="556" y="22993"/>
                      <a:pt x="306" y="24651"/>
                      <a:pt x="0" y="26299"/>
                    </a:cubicBezTo>
                    <a:cubicBezTo>
                      <a:pt x="311" y="26619"/>
                      <a:pt x="706" y="26793"/>
                      <a:pt x="1107" y="26982"/>
                    </a:cubicBezTo>
                    <a:cubicBezTo>
                      <a:pt x="1195" y="27023"/>
                      <a:pt x="1269" y="27041"/>
                      <a:pt x="1331" y="27041"/>
                    </a:cubicBezTo>
                    <a:cubicBezTo>
                      <a:pt x="1550" y="27041"/>
                      <a:pt x="1626" y="26816"/>
                      <a:pt x="1695" y="26600"/>
                    </a:cubicBezTo>
                    <a:cubicBezTo>
                      <a:pt x="1851" y="26082"/>
                      <a:pt x="1926" y="25545"/>
                      <a:pt x="1917" y="25004"/>
                    </a:cubicBezTo>
                    <a:cubicBezTo>
                      <a:pt x="1855" y="24966"/>
                      <a:pt x="1794" y="24929"/>
                      <a:pt x="1733" y="24896"/>
                    </a:cubicBezTo>
                    <a:cubicBezTo>
                      <a:pt x="1102" y="24359"/>
                      <a:pt x="801" y="23789"/>
                      <a:pt x="810" y="23064"/>
                    </a:cubicBezTo>
                    <a:cubicBezTo>
                      <a:pt x="871" y="22706"/>
                      <a:pt x="937" y="22348"/>
                      <a:pt x="1008" y="21995"/>
                    </a:cubicBezTo>
                    <a:lnTo>
                      <a:pt x="1008" y="21986"/>
                    </a:lnTo>
                    <a:cubicBezTo>
                      <a:pt x="2595" y="16509"/>
                      <a:pt x="4855" y="11316"/>
                      <a:pt x="7548" y="6306"/>
                    </a:cubicBezTo>
                    <a:cubicBezTo>
                      <a:pt x="7572" y="6249"/>
                      <a:pt x="7591" y="6193"/>
                      <a:pt x="7609" y="6136"/>
                    </a:cubicBezTo>
                    <a:cubicBezTo>
                      <a:pt x="7784" y="5877"/>
                      <a:pt x="7958" y="5623"/>
                      <a:pt x="8137" y="5364"/>
                    </a:cubicBezTo>
                    <a:cubicBezTo>
                      <a:pt x="8184" y="5129"/>
                      <a:pt x="8278" y="4907"/>
                      <a:pt x="8410" y="4705"/>
                    </a:cubicBezTo>
                    <a:cubicBezTo>
                      <a:pt x="9281" y="3415"/>
                      <a:pt x="10279" y="2299"/>
                      <a:pt x="11800" y="1752"/>
                    </a:cubicBezTo>
                    <a:cubicBezTo>
                      <a:pt x="12163" y="1625"/>
                      <a:pt x="12511" y="1479"/>
                      <a:pt x="12855" y="1310"/>
                    </a:cubicBezTo>
                    <a:cubicBezTo>
                      <a:pt x="13081" y="1192"/>
                      <a:pt x="13302" y="1084"/>
                      <a:pt x="13156" y="764"/>
                    </a:cubicBezTo>
                    <a:cubicBezTo>
                      <a:pt x="12747" y="448"/>
                      <a:pt x="12327" y="156"/>
                      <a:pt x="118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325830" y="3871303"/>
                <a:ext cx="396717" cy="103701"/>
              </a:xfrm>
              <a:custGeom>
                <a:avLst/>
                <a:gdLst/>
                <a:ahLst/>
                <a:cxnLst/>
                <a:rect l="l" t="t" r="r" b="b"/>
                <a:pathLst>
                  <a:path w="10704" h="2798" extrusionOk="0">
                    <a:moveTo>
                      <a:pt x="2068" y="0"/>
                    </a:moveTo>
                    <a:cubicBezTo>
                      <a:pt x="1844" y="0"/>
                      <a:pt x="1619" y="3"/>
                      <a:pt x="1394" y="8"/>
                    </a:cubicBezTo>
                    <a:cubicBezTo>
                      <a:pt x="834" y="191"/>
                      <a:pt x="330" y="464"/>
                      <a:pt x="0" y="982"/>
                    </a:cubicBezTo>
                    <a:cubicBezTo>
                      <a:pt x="85" y="1255"/>
                      <a:pt x="302" y="1382"/>
                      <a:pt x="551" y="1477"/>
                    </a:cubicBezTo>
                    <a:cubicBezTo>
                      <a:pt x="900" y="1604"/>
                      <a:pt x="1272" y="1608"/>
                      <a:pt x="1634" y="1665"/>
                    </a:cubicBezTo>
                    <a:cubicBezTo>
                      <a:pt x="1672" y="1599"/>
                      <a:pt x="1719" y="1533"/>
                      <a:pt x="1761" y="1472"/>
                    </a:cubicBezTo>
                    <a:cubicBezTo>
                      <a:pt x="2508" y="1095"/>
                      <a:pt x="3288" y="985"/>
                      <a:pt x="4076" y="985"/>
                    </a:cubicBezTo>
                    <a:cubicBezTo>
                      <a:pt x="4520" y="985"/>
                      <a:pt x="4966" y="1020"/>
                      <a:pt x="5411" y="1062"/>
                    </a:cubicBezTo>
                    <a:cubicBezTo>
                      <a:pt x="6253" y="1133"/>
                      <a:pt x="7082" y="1317"/>
                      <a:pt x="7873" y="1604"/>
                    </a:cubicBezTo>
                    <a:cubicBezTo>
                      <a:pt x="8353" y="1778"/>
                      <a:pt x="8796" y="1999"/>
                      <a:pt x="9097" y="2437"/>
                    </a:cubicBezTo>
                    <a:cubicBezTo>
                      <a:pt x="9135" y="2517"/>
                      <a:pt x="9173" y="2602"/>
                      <a:pt x="9210" y="2687"/>
                    </a:cubicBezTo>
                    <a:cubicBezTo>
                      <a:pt x="9356" y="2715"/>
                      <a:pt x="9498" y="2772"/>
                      <a:pt x="9644" y="2776"/>
                    </a:cubicBezTo>
                    <a:cubicBezTo>
                      <a:pt x="9782" y="2779"/>
                      <a:pt x="9928" y="2798"/>
                      <a:pt x="10068" y="2798"/>
                    </a:cubicBezTo>
                    <a:cubicBezTo>
                      <a:pt x="10333" y="2798"/>
                      <a:pt x="10577" y="2732"/>
                      <a:pt x="10703" y="2371"/>
                    </a:cubicBezTo>
                    <a:cubicBezTo>
                      <a:pt x="10618" y="2032"/>
                      <a:pt x="10501" y="1707"/>
                      <a:pt x="10265" y="1444"/>
                    </a:cubicBezTo>
                    <a:cubicBezTo>
                      <a:pt x="9568" y="1236"/>
                      <a:pt x="8834" y="1175"/>
                      <a:pt x="8156" y="930"/>
                    </a:cubicBezTo>
                    <a:cubicBezTo>
                      <a:pt x="6180" y="212"/>
                      <a:pt x="4139" y="0"/>
                      <a:pt x="2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274165" y="3853439"/>
                <a:ext cx="328633" cy="76905"/>
              </a:xfrm>
              <a:custGeom>
                <a:avLst/>
                <a:gdLst/>
                <a:ahLst/>
                <a:cxnLst/>
                <a:rect l="l" t="t" r="r" b="b"/>
                <a:pathLst>
                  <a:path w="8867" h="2075" extrusionOk="0">
                    <a:moveTo>
                      <a:pt x="2528" y="1"/>
                    </a:moveTo>
                    <a:cubicBezTo>
                      <a:pt x="1661" y="1"/>
                      <a:pt x="801" y="83"/>
                      <a:pt x="0" y="490"/>
                    </a:cubicBezTo>
                    <a:cubicBezTo>
                      <a:pt x="122" y="617"/>
                      <a:pt x="287" y="593"/>
                      <a:pt x="447" y="626"/>
                    </a:cubicBezTo>
                    <a:cubicBezTo>
                      <a:pt x="1728" y="899"/>
                      <a:pt x="3047" y="843"/>
                      <a:pt x="4337" y="1059"/>
                    </a:cubicBezTo>
                    <a:cubicBezTo>
                      <a:pt x="5632" y="1271"/>
                      <a:pt x="6823" y="1879"/>
                      <a:pt x="8137" y="2015"/>
                    </a:cubicBezTo>
                    <a:cubicBezTo>
                      <a:pt x="8271" y="2028"/>
                      <a:pt x="8410" y="2075"/>
                      <a:pt x="8543" y="2075"/>
                    </a:cubicBezTo>
                    <a:cubicBezTo>
                      <a:pt x="8657" y="2075"/>
                      <a:pt x="8767" y="2040"/>
                      <a:pt x="8866" y="1921"/>
                    </a:cubicBezTo>
                    <a:cubicBezTo>
                      <a:pt x="8607" y="1544"/>
                      <a:pt x="8240" y="1304"/>
                      <a:pt x="7845" y="1097"/>
                    </a:cubicBezTo>
                    <a:cubicBezTo>
                      <a:pt x="6343" y="315"/>
                      <a:pt x="4723" y="61"/>
                      <a:pt x="3061" y="9"/>
                    </a:cubicBezTo>
                    <a:cubicBezTo>
                      <a:pt x="2883" y="4"/>
                      <a:pt x="2705" y="1"/>
                      <a:pt x="25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657762" y="3870859"/>
                <a:ext cx="253767" cy="199174"/>
              </a:xfrm>
              <a:custGeom>
                <a:avLst/>
                <a:gdLst/>
                <a:ahLst/>
                <a:cxnLst/>
                <a:rect l="l" t="t" r="r" b="b"/>
                <a:pathLst>
                  <a:path w="6847" h="5374" extrusionOk="0">
                    <a:moveTo>
                      <a:pt x="5547" y="1"/>
                    </a:moveTo>
                    <a:cubicBezTo>
                      <a:pt x="5312" y="326"/>
                      <a:pt x="4930" y="354"/>
                      <a:pt x="4601" y="476"/>
                    </a:cubicBezTo>
                    <a:cubicBezTo>
                      <a:pt x="3136" y="1027"/>
                      <a:pt x="2011" y="1889"/>
                      <a:pt x="1187" y="3028"/>
                    </a:cubicBezTo>
                    <a:cubicBezTo>
                      <a:pt x="674" y="3744"/>
                      <a:pt x="273" y="4535"/>
                      <a:pt x="0" y="5373"/>
                    </a:cubicBezTo>
                    <a:cubicBezTo>
                      <a:pt x="175" y="5114"/>
                      <a:pt x="349" y="4855"/>
                      <a:pt x="528" y="4596"/>
                    </a:cubicBezTo>
                    <a:cubicBezTo>
                      <a:pt x="867" y="4097"/>
                      <a:pt x="1220" y="3598"/>
                      <a:pt x="1606" y="3127"/>
                    </a:cubicBezTo>
                    <a:cubicBezTo>
                      <a:pt x="1954" y="2713"/>
                      <a:pt x="2350" y="2341"/>
                      <a:pt x="2783" y="2021"/>
                    </a:cubicBezTo>
                    <a:cubicBezTo>
                      <a:pt x="2999" y="1853"/>
                      <a:pt x="3200" y="1764"/>
                      <a:pt x="3397" y="1764"/>
                    </a:cubicBezTo>
                    <a:cubicBezTo>
                      <a:pt x="3522" y="1764"/>
                      <a:pt x="3646" y="1800"/>
                      <a:pt x="3772" y="1875"/>
                    </a:cubicBezTo>
                    <a:cubicBezTo>
                      <a:pt x="3838" y="1912"/>
                      <a:pt x="3899" y="1959"/>
                      <a:pt x="3956" y="2011"/>
                    </a:cubicBezTo>
                    <a:cubicBezTo>
                      <a:pt x="4137" y="1983"/>
                      <a:pt x="4315" y="1971"/>
                      <a:pt x="4493" y="1971"/>
                    </a:cubicBezTo>
                    <a:cubicBezTo>
                      <a:pt x="5290" y="1971"/>
                      <a:pt x="6057" y="2214"/>
                      <a:pt x="6847" y="2322"/>
                    </a:cubicBezTo>
                    <a:cubicBezTo>
                      <a:pt x="6706" y="1380"/>
                      <a:pt x="6381" y="547"/>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795634" y="3840504"/>
                <a:ext cx="239646" cy="299317"/>
              </a:xfrm>
              <a:custGeom>
                <a:avLst/>
                <a:gdLst/>
                <a:ahLst/>
                <a:cxnLst/>
                <a:rect l="l" t="t" r="r" b="b"/>
                <a:pathLst>
                  <a:path w="6466" h="8076" extrusionOk="0">
                    <a:moveTo>
                      <a:pt x="6466" y="0"/>
                    </a:moveTo>
                    <a:lnTo>
                      <a:pt x="6466" y="0"/>
                    </a:lnTo>
                    <a:cubicBezTo>
                      <a:pt x="5467" y="283"/>
                      <a:pt x="4653" y="857"/>
                      <a:pt x="3923" y="1568"/>
                    </a:cubicBezTo>
                    <a:cubicBezTo>
                      <a:pt x="2058" y="3400"/>
                      <a:pt x="942" y="5688"/>
                      <a:pt x="1" y="8076"/>
                    </a:cubicBezTo>
                    <a:cubicBezTo>
                      <a:pt x="255" y="7925"/>
                      <a:pt x="382" y="7671"/>
                      <a:pt x="533" y="7435"/>
                    </a:cubicBezTo>
                    <a:cubicBezTo>
                      <a:pt x="1587" y="5811"/>
                      <a:pt x="2647" y="4201"/>
                      <a:pt x="3932" y="2750"/>
                    </a:cubicBezTo>
                    <a:cubicBezTo>
                      <a:pt x="4761" y="1823"/>
                      <a:pt x="5623" y="919"/>
                      <a:pt x="6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909618" y="3983269"/>
                <a:ext cx="178752" cy="84317"/>
              </a:xfrm>
              <a:custGeom>
                <a:avLst/>
                <a:gdLst/>
                <a:ahLst/>
                <a:cxnLst/>
                <a:rect l="l" t="t" r="r" b="b"/>
                <a:pathLst>
                  <a:path w="4823" h="2275" extrusionOk="0">
                    <a:moveTo>
                      <a:pt x="2303" y="0"/>
                    </a:moveTo>
                    <a:cubicBezTo>
                      <a:pt x="1700" y="250"/>
                      <a:pt x="1319" y="739"/>
                      <a:pt x="966" y="1248"/>
                    </a:cubicBezTo>
                    <a:cubicBezTo>
                      <a:pt x="761" y="1539"/>
                      <a:pt x="520" y="1705"/>
                      <a:pt x="199" y="1705"/>
                    </a:cubicBezTo>
                    <a:cubicBezTo>
                      <a:pt x="136" y="1705"/>
                      <a:pt x="70" y="1699"/>
                      <a:pt x="0" y="1686"/>
                    </a:cubicBezTo>
                    <a:lnTo>
                      <a:pt x="0" y="1686"/>
                    </a:lnTo>
                    <a:cubicBezTo>
                      <a:pt x="109" y="1723"/>
                      <a:pt x="217" y="1766"/>
                      <a:pt x="330" y="1794"/>
                    </a:cubicBezTo>
                    <a:cubicBezTo>
                      <a:pt x="1121" y="2039"/>
                      <a:pt x="1955" y="2100"/>
                      <a:pt x="2760" y="2274"/>
                    </a:cubicBezTo>
                    <a:cubicBezTo>
                      <a:pt x="2840" y="2213"/>
                      <a:pt x="2915" y="2157"/>
                      <a:pt x="2995" y="2105"/>
                    </a:cubicBezTo>
                    <a:cubicBezTo>
                      <a:pt x="3399" y="1819"/>
                      <a:pt x="3832" y="1641"/>
                      <a:pt x="4316" y="1641"/>
                    </a:cubicBezTo>
                    <a:cubicBezTo>
                      <a:pt x="4351" y="1641"/>
                      <a:pt x="4386" y="1641"/>
                      <a:pt x="4422" y="1643"/>
                    </a:cubicBezTo>
                    <a:cubicBezTo>
                      <a:pt x="4554" y="1648"/>
                      <a:pt x="4690" y="1672"/>
                      <a:pt x="4822" y="1705"/>
                    </a:cubicBezTo>
                    <a:cubicBezTo>
                      <a:pt x="4111" y="947"/>
                      <a:pt x="3311" y="320"/>
                      <a:pt x="2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778750" y="4955122"/>
                <a:ext cx="69678" cy="106481"/>
              </a:xfrm>
              <a:custGeom>
                <a:avLst/>
                <a:gdLst/>
                <a:ahLst/>
                <a:cxnLst/>
                <a:rect l="l" t="t" r="r" b="b"/>
                <a:pathLst>
                  <a:path w="1880" h="2873" extrusionOk="0">
                    <a:moveTo>
                      <a:pt x="1880" y="1"/>
                    </a:moveTo>
                    <a:cubicBezTo>
                      <a:pt x="1800" y="19"/>
                      <a:pt x="1720" y="43"/>
                      <a:pt x="1644" y="76"/>
                    </a:cubicBezTo>
                    <a:cubicBezTo>
                      <a:pt x="1268" y="222"/>
                      <a:pt x="933" y="472"/>
                      <a:pt x="552" y="608"/>
                    </a:cubicBezTo>
                    <a:cubicBezTo>
                      <a:pt x="462" y="646"/>
                      <a:pt x="373" y="669"/>
                      <a:pt x="283" y="688"/>
                    </a:cubicBezTo>
                    <a:cubicBezTo>
                      <a:pt x="189" y="1413"/>
                      <a:pt x="95" y="2143"/>
                      <a:pt x="1" y="2873"/>
                    </a:cubicBezTo>
                    <a:lnTo>
                      <a:pt x="1682" y="2421"/>
                    </a:lnTo>
                    <a:cubicBezTo>
                      <a:pt x="1640" y="1606"/>
                      <a:pt x="1710" y="796"/>
                      <a:pt x="18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351477" y="3907513"/>
                <a:ext cx="90951" cy="71938"/>
              </a:xfrm>
              <a:custGeom>
                <a:avLst/>
                <a:gdLst/>
                <a:ahLst/>
                <a:cxnLst/>
                <a:rect l="l" t="t" r="r" b="b"/>
                <a:pathLst>
                  <a:path w="2454" h="1941" extrusionOk="0">
                    <a:moveTo>
                      <a:pt x="688" y="0"/>
                    </a:moveTo>
                    <a:cubicBezTo>
                      <a:pt x="297" y="462"/>
                      <a:pt x="316" y="1098"/>
                      <a:pt x="0" y="1592"/>
                    </a:cubicBezTo>
                    <a:lnTo>
                      <a:pt x="1926" y="1940"/>
                    </a:lnTo>
                    <a:cubicBezTo>
                      <a:pt x="1935" y="1860"/>
                      <a:pt x="1949" y="1776"/>
                      <a:pt x="1959" y="1696"/>
                    </a:cubicBezTo>
                    <a:cubicBezTo>
                      <a:pt x="2015" y="1342"/>
                      <a:pt x="2138" y="999"/>
                      <a:pt x="2321" y="688"/>
                    </a:cubicBezTo>
                    <a:cubicBezTo>
                      <a:pt x="2364" y="622"/>
                      <a:pt x="2406" y="556"/>
                      <a:pt x="2453" y="495"/>
                    </a:cubicBezTo>
                    <a:cubicBezTo>
                      <a:pt x="1851" y="354"/>
                      <a:pt x="1257" y="227"/>
                      <a:pt x="6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988672" y="3959327"/>
                <a:ext cx="68788" cy="82427"/>
              </a:xfrm>
              <a:custGeom>
                <a:avLst/>
                <a:gdLst/>
                <a:ahLst/>
                <a:cxnLst/>
                <a:rect l="l" t="t" r="r" b="b"/>
                <a:pathLst>
                  <a:path w="1856" h="2224" extrusionOk="0">
                    <a:moveTo>
                      <a:pt x="1606" y="1"/>
                    </a:moveTo>
                    <a:cubicBezTo>
                      <a:pt x="1311" y="98"/>
                      <a:pt x="1002" y="147"/>
                      <a:pt x="693" y="147"/>
                    </a:cubicBezTo>
                    <a:cubicBezTo>
                      <a:pt x="460" y="147"/>
                      <a:pt x="227" y="119"/>
                      <a:pt x="0" y="62"/>
                    </a:cubicBezTo>
                    <a:lnTo>
                      <a:pt x="0" y="62"/>
                    </a:lnTo>
                    <a:cubicBezTo>
                      <a:pt x="43" y="142"/>
                      <a:pt x="80" y="227"/>
                      <a:pt x="113" y="312"/>
                    </a:cubicBezTo>
                    <a:cubicBezTo>
                      <a:pt x="292" y="768"/>
                      <a:pt x="372" y="1253"/>
                      <a:pt x="363" y="1743"/>
                    </a:cubicBezTo>
                    <a:cubicBezTo>
                      <a:pt x="363" y="1814"/>
                      <a:pt x="363" y="1884"/>
                      <a:pt x="358" y="1960"/>
                    </a:cubicBezTo>
                    <a:cubicBezTo>
                      <a:pt x="801" y="2045"/>
                      <a:pt x="1239" y="2134"/>
                      <a:pt x="1681" y="2223"/>
                    </a:cubicBezTo>
                    <a:cubicBezTo>
                      <a:pt x="1790" y="1475"/>
                      <a:pt x="1856" y="731"/>
                      <a:pt x="16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5480973" y="4033563"/>
                <a:ext cx="626875" cy="233049"/>
              </a:xfrm>
              <a:custGeom>
                <a:avLst/>
                <a:gdLst/>
                <a:ahLst/>
                <a:cxnLst/>
                <a:rect l="l" t="t" r="r" b="b"/>
                <a:pathLst>
                  <a:path w="16914" h="6288" extrusionOk="0">
                    <a:moveTo>
                      <a:pt x="1679" y="1"/>
                    </a:moveTo>
                    <a:cubicBezTo>
                      <a:pt x="966" y="1"/>
                      <a:pt x="385" y="356"/>
                      <a:pt x="198" y="856"/>
                    </a:cubicBezTo>
                    <a:cubicBezTo>
                      <a:pt x="0" y="1384"/>
                      <a:pt x="250" y="2085"/>
                      <a:pt x="829" y="2570"/>
                    </a:cubicBezTo>
                    <a:cubicBezTo>
                      <a:pt x="2171" y="3691"/>
                      <a:pt x="3758" y="4364"/>
                      <a:pt x="5406" y="4821"/>
                    </a:cubicBezTo>
                    <a:cubicBezTo>
                      <a:pt x="7346" y="5353"/>
                      <a:pt x="9385" y="5471"/>
                      <a:pt x="11287" y="6092"/>
                    </a:cubicBezTo>
                    <a:cubicBezTo>
                      <a:pt x="11979" y="6158"/>
                      <a:pt x="12638" y="6262"/>
                      <a:pt x="13302" y="6281"/>
                    </a:cubicBezTo>
                    <a:cubicBezTo>
                      <a:pt x="13415" y="6285"/>
                      <a:pt x="13528" y="6287"/>
                      <a:pt x="13640" y="6287"/>
                    </a:cubicBezTo>
                    <a:cubicBezTo>
                      <a:pt x="14315" y="6287"/>
                      <a:pt x="14972" y="6190"/>
                      <a:pt x="15529" y="5701"/>
                    </a:cubicBezTo>
                    <a:cubicBezTo>
                      <a:pt x="16914" y="4482"/>
                      <a:pt x="16636" y="3060"/>
                      <a:pt x="15275" y="2353"/>
                    </a:cubicBezTo>
                    <a:cubicBezTo>
                      <a:pt x="15129" y="2278"/>
                      <a:pt x="14983" y="2212"/>
                      <a:pt x="14828" y="2160"/>
                    </a:cubicBezTo>
                    <a:cubicBezTo>
                      <a:pt x="13547" y="1737"/>
                      <a:pt x="12186" y="1704"/>
                      <a:pt x="10877" y="1346"/>
                    </a:cubicBezTo>
                    <a:cubicBezTo>
                      <a:pt x="8763" y="762"/>
                      <a:pt x="6564" y="550"/>
                      <a:pt x="4384" y="239"/>
                    </a:cubicBezTo>
                    <a:cubicBezTo>
                      <a:pt x="3532" y="112"/>
                      <a:pt x="2665" y="51"/>
                      <a:pt x="1799" y="4"/>
                    </a:cubicBezTo>
                    <a:cubicBezTo>
                      <a:pt x="1759" y="2"/>
                      <a:pt x="1719" y="1"/>
                      <a:pt x="1679" y="1"/>
                    </a:cubicBezTo>
                    <a:close/>
                  </a:path>
                </a:pathLst>
              </a:custGeom>
              <a:solidFill>
                <a:srgbClr val="FFFFFF">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746802" y="4107317"/>
                <a:ext cx="32318" cy="93583"/>
              </a:xfrm>
              <a:custGeom>
                <a:avLst/>
                <a:gdLst/>
                <a:ahLst/>
                <a:cxnLst/>
                <a:rect l="l" t="t" r="r" b="b"/>
                <a:pathLst>
                  <a:path w="872" h="2525" extrusionOk="0">
                    <a:moveTo>
                      <a:pt x="1" y="1"/>
                    </a:moveTo>
                    <a:lnTo>
                      <a:pt x="1" y="1"/>
                    </a:lnTo>
                    <a:cubicBezTo>
                      <a:pt x="48" y="203"/>
                      <a:pt x="100" y="401"/>
                      <a:pt x="151" y="599"/>
                    </a:cubicBezTo>
                    <a:cubicBezTo>
                      <a:pt x="269" y="1023"/>
                      <a:pt x="391" y="1446"/>
                      <a:pt x="472" y="1875"/>
                    </a:cubicBezTo>
                    <a:cubicBezTo>
                      <a:pt x="504" y="2101"/>
                      <a:pt x="617" y="2308"/>
                      <a:pt x="787" y="2459"/>
                    </a:cubicBezTo>
                    <a:cubicBezTo>
                      <a:pt x="815" y="2482"/>
                      <a:pt x="843" y="2501"/>
                      <a:pt x="872" y="2525"/>
                    </a:cubicBezTo>
                    <a:cubicBezTo>
                      <a:pt x="867" y="2501"/>
                      <a:pt x="867" y="2482"/>
                      <a:pt x="862" y="2464"/>
                    </a:cubicBezTo>
                    <a:cubicBezTo>
                      <a:pt x="763" y="1682"/>
                      <a:pt x="636" y="914"/>
                      <a:pt x="189" y="250"/>
                    </a:cubicBezTo>
                    <a:cubicBezTo>
                      <a:pt x="132" y="166"/>
                      <a:pt x="71" y="81"/>
                      <a:pt x="1" y="1"/>
                    </a:cubicBezTo>
                    <a:close/>
                  </a:path>
                </a:pathLst>
              </a:custGeom>
              <a:solidFill>
                <a:srgbClr val="745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577669" y="3967888"/>
                <a:ext cx="34765" cy="39842"/>
              </a:xfrm>
              <a:custGeom>
                <a:avLst/>
                <a:gdLst/>
                <a:ahLst/>
                <a:cxnLst/>
                <a:rect l="l" t="t" r="r" b="b"/>
                <a:pathLst>
                  <a:path w="938" h="1075" extrusionOk="0">
                    <a:moveTo>
                      <a:pt x="938" y="1"/>
                    </a:moveTo>
                    <a:cubicBezTo>
                      <a:pt x="844" y="62"/>
                      <a:pt x="759" y="133"/>
                      <a:pt x="674" y="208"/>
                    </a:cubicBezTo>
                    <a:cubicBezTo>
                      <a:pt x="424" y="448"/>
                      <a:pt x="231" y="726"/>
                      <a:pt x="38" y="1013"/>
                    </a:cubicBezTo>
                    <a:cubicBezTo>
                      <a:pt x="29" y="1032"/>
                      <a:pt x="15" y="1055"/>
                      <a:pt x="1" y="1074"/>
                    </a:cubicBezTo>
                    <a:cubicBezTo>
                      <a:pt x="48" y="1070"/>
                      <a:pt x="95" y="1065"/>
                      <a:pt x="137" y="1055"/>
                    </a:cubicBezTo>
                    <a:cubicBezTo>
                      <a:pt x="326" y="1013"/>
                      <a:pt x="486" y="886"/>
                      <a:pt x="566" y="712"/>
                    </a:cubicBezTo>
                    <a:cubicBezTo>
                      <a:pt x="570" y="702"/>
                      <a:pt x="570" y="698"/>
                      <a:pt x="575" y="693"/>
                    </a:cubicBezTo>
                    <a:lnTo>
                      <a:pt x="613" y="608"/>
                    </a:lnTo>
                    <a:cubicBezTo>
                      <a:pt x="688" y="392"/>
                      <a:pt x="796" y="184"/>
                      <a:pt x="938" y="1"/>
                    </a:cubicBezTo>
                    <a:close/>
                  </a:path>
                </a:pathLst>
              </a:custGeom>
              <a:solidFill>
                <a:srgbClr val="745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368415" y="4411749"/>
                <a:ext cx="311881" cy="128422"/>
              </a:xfrm>
              <a:custGeom>
                <a:avLst/>
                <a:gdLst/>
                <a:ahLst/>
                <a:cxnLst/>
                <a:rect l="l" t="t" r="r" b="b"/>
                <a:pathLst>
                  <a:path w="8415" h="3465" extrusionOk="0">
                    <a:moveTo>
                      <a:pt x="752" y="0"/>
                    </a:moveTo>
                    <a:cubicBezTo>
                      <a:pt x="219" y="0"/>
                      <a:pt x="102" y="309"/>
                      <a:pt x="62" y="1233"/>
                    </a:cubicBezTo>
                    <a:cubicBezTo>
                      <a:pt x="62" y="1350"/>
                      <a:pt x="71" y="1473"/>
                      <a:pt x="85" y="1590"/>
                    </a:cubicBezTo>
                    <a:cubicBezTo>
                      <a:pt x="0" y="1920"/>
                      <a:pt x="203" y="2047"/>
                      <a:pt x="467" y="2151"/>
                    </a:cubicBezTo>
                    <a:cubicBezTo>
                      <a:pt x="966" y="2348"/>
                      <a:pt x="1493" y="2429"/>
                      <a:pt x="2016" y="2513"/>
                    </a:cubicBezTo>
                    <a:cubicBezTo>
                      <a:pt x="2713" y="2650"/>
                      <a:pt x="3405" y="2772"/>
                      <a:pt x="4097" y="2918"/>
                    </a:cubicBezTo>
                    <a:cubicBezTo>
                      <a:pt x="4756" y="3055"/>
                      <a:pt x="5448" y="3008"/>
                      <a:pt x="6070" y="3318"/>
                    </a:cubicBezTo>
                    <a:cubicBezTo>
                      <a:pt x="6409" y="3356"/>
                      <a:pt x="6743" y="3408"/>
                      <a:pt x="7082" y="3450"/>
                    </a:cubicBezTo>
                    <a:cubicBezTo>
                      <a:pt x="7144" y="3459"/>
                      <a:pt x="7205" y="3464"/>
                      <a:pt x="7263" y="3464"/>
                    </a:cubicBezTo>
                    <a:cubicBezTo>
                      <a:pt x="7485" y="3464"/>
                      <a:pt x="7678" y="3390"/>
                      <a:pt x="7812" y="3163"/>
                    </a:cubicBezTo>
                    <a:cubicBezTo>
                      <a:pt x="8062" y="2885"/>
                      <a:pt x="8165" y="2532"/>
                      <a:pt x="8269" y="2188"/>
                    </a:cubicBezTo>
                    <a:cubicBezTo>
                      <a:pt x="8415" y="1727"/>
                      <a:pt x="8297" y="1397"/>
                      <a:pt x="7765" y="1294"/>
                    </a:cubicBezTo>
                    <a:cubicBezTo>
                      <a:pt x="7332" y="1214"/>
                      <a:pt x="6903" y="1101"/>
                      <a:pt x="6465" y="1021"/>
                    </a:cubicBezTo>
                    <a:cubicBezTo>
                      <a:pt x="4836" y="719"/>
                      <a:pt x="3198" y="474"/>
                      <a:pt x="1578" y="121"/>
                    </a:cubicBezTo>
                    <a:cubicBezTo>
                      <a:pt x="1227" y="46"/>
                      <a:pt x="958" y="0"/>
                      <a:pt x="7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5322346" y="4533721"/>
                <a:ext cx="161111" cy="191354"/>
              </a:xfrm>
              <a:custGeom>
                <a:avLst/>
                <a:gdLst/>
                <a:ahLst/>
                <a:cxnLst/>
                <a:rect l="l" t="t" r="r" b="b"/>
                <a:pathLst>
                  <a:path w="4347" h="5163" extrusionOk="0">
                    <a:moveTo>
                      <a:pt x="1296" y="0"/>
                    </a:moveTo>
                    <a:cubicBezTo>
                      <a:pt x="876" y="0"/>
                      <a:pt x="782" y="224"/>
                      <a:pt x="481" y="950"/>
                    </a:cubicBezTo>
                    <a:cubicBezTo>
                      <a:pt x="0" y="2047"/>
                      <a:pt x="10" y="3192"/>
                      <a:pt x="156" y="4350"/>
                    </a:cubicBezTo>
                    <a:cubicBezTo>
                      <a:pt x="189" y="4623"/>
                      <a:pt x="405" y="4788"/>
                      <a:pt x="688" y="4859"/>
                    </a:cubicBezTo>
                    <a:cubicBezTo>
                      <a:pt x="1234" y="4995"/>
                      <a:pt x="1780" y="5122"/>
                      <a:pt x="2345" y="5160"/>
                    </a:cubicBezTo>
                    <a:cubicBezTo>
                      <a:pt x="2380" y="5162"/>
                      <a:pt x="2414" y="5163"/>
                      <a:pt x="2448" y="5163"/>
                    </a:cubicBezTo>
                    <a:cubicBezTo>
                      <a:pt x="2969" y="5163"/>
                      <a:pt x="3347" y="4921"/>
                      <a:pt x="3541" y="4435"/>
                    </a:cubicBezTo>
                    <a:cubicBezTo>
                      <a:pt x="3805" y="3761"/>
                      <a:pt x="3989" y="3060"/>
                      <a:pt x="4186" y="2368"/>
                    </a:cubicBezTo>
                    <a:cubicBezTo>
                      <a:pt x="4252" y="2146"/>
                      <a:pt x="4248" y="1930"/>
                      <a:pt x="4073" y="1746"/>
                    </a:cubicBezTo>
                    <a:cubicBezTo>
                      <a:pt x="4163" y="1407"/>
                      <a:pt x="4257" y="1063"/>
                      <a:pt x="4347" y="724"/>
                    </a:cubicBezTo>
                    <a:cubicBezTo>
                      <a:pt x="4271" y="465"/>
                      <a:pt x="4073" y="399"/>
                      <a:pt x="3838" y="390"/>
                    </a:cubicBezTo>
                    <a:cubicBezTo>
                      <a:pt x="3254" y="357"/>
                      <a:pt x="2689" y="216"/>
                      <a:pt x="2115" y="112"/>
                    </a:cubicBezTo>
                    <a:cubicBezTo>
                      <a:pt x="1742" y="46"/>
                      <a:pt x="1485" y="0"/>
                      <a:pt x="1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5548353" y="4475719"/>
                <a:ext cx="588330" cy="286567"/>
              </a:xfrm>
              <a:custGeom>
                <a:avLst/>
                <a:gdLst/>
                <a:ahLst/>
                <a:cxnLst/>
                <a:rect l="l" t="t" r="r" b="b"/>
                <a:pathLst>
                  <a:path w="15874" h="7732" extrusionOk="0">
                    <a:moveTo>
                      <a:pt x="279" y="1"/>
                    </a:moveTo>
                    <a:lnTo>
                      <a:pt x="279" y="1"/>
                    </a:lnTo>
                    <a:cubicBezTo>
                      <a:pt x="1" y="505"/>
                      <a:pt x="570" y="684"/>
                      <a:pt x="669" y="1037"/>
                    </a:cubicBezTo>
                    <a:lnTo>
                      <a:pt x="702" y="1070"/>
                    </a:lnTo>
                    <a:cubicBezTo>
                      <a:pt x="782" y="1428"/>
                      <a:pt x="1008" y="1658"/>
                      <a:pt x="1319" y="1847"/>
                    </a:cubicBezTo>
                    <a:cubicBezTo>
                      <a:pt x="2091" y="2318"/>
                      <a:pt x="2835" y="2850"/>
                      <a:pt x="3631" y="3283"/>
                    </a:cubicBezTo>
                    <a:cubicBezTo>
                      <a:pt x="4507" y="3749"/>
                      <a:pt x="4954" y="4488"/>
                      <a:pt x="5110" y="5439"/>
                    </a:cubicBezTo>
                    <a:cubicBezTo>
                      <a:pt x="5152" y="5680"/>
                      <a:pt x="5204" y="5915"/>
                      <a:pt x="5209" y="6160"/>
                    </a:cubicBezTo>
                    <a:cubicBezTo>
                      <a:pt x="5218" y="6739"/>
                      <a:pt x="5543" y="7069"/>
                      <a:pt x="6042" y="7304"/>
                    </a:cubicBezTo>
                    <a:cubicBezTo>
                      <a:pt x="6894" y="7704"/>
                      <a:pt x="7803" y="7671"/>
                      <a:pt x="8707" y="7728"/>
                    </a:cubicBezTo>
                    <a:cubicBezTo>
                      <a:pt x="8752" y="7730"/>
                      <a:pt x="8795" y="7732"/>
                      <a:pt x="8838" y="7732"/>
                    </a:cubicBezTo>
                    <a:cubicBezTo>
                      <a:pt x="9419" y="7732"/>
                      <a:pt x="9840" y="7494"/>
                      <a:pt x="10195" y="6998"/>
                    </a:cubicBezTo>
                    <a:cubicBezTo>
                      <a:pt x="10991" y="5896"/>
                      <a:pt x="11970" y="5025"/>
                      <a:pt x="13303" y="4606"/>
                    </a:cubicBezTo>
                    <a:cubicBezTo>
                      <a:pt x="13905" y="4427"/>
                      <a:pt x="14513" y="4291"/>
                      <a:pt x="15134" y="4201"/>
                    </a:cubicBezTo>
                    <a:cubicBezTo>
                      <a:pt x="15455" y="4154"/>
                      <a:pt x="15709" y="4036"/>
                      <a:pt x="15864" y="3744"/>
                    </a:cubicBezTo>
                    <a:cubicBezTo>
                      <a:pt x="15874" y="3707"/>
                      <a:pt x="15874" y="3669"/>
                      <a:pt x="15874" y="3636"/>
                    </a:cubicBezTo>
                    <a:cubicBezTo>
                      <a:pt x="15761" y="3485"/>
                      <a:pt x="15618" y="3460"/>
                      <a:pt x="15468" y="3460"/>
                    </a:cubicBezTo>
                    <a:cubicBezTo>
                      <a:pt x="15392" y="3460"/>
                      <a:pt x="15315" y="3467"/>
                      <a:pt x="15238" y="3467"/>
                    </a:cubicBezTo>
                    <a:cubicBezTo>
                      <a:pt x="14831" y="3467"/>
                      <a:pt x="14425" y="3481"/>
                      <a:pt x="14020" y="3481"/>
                    </a:cubicBezTo>
                    <a:cubicBezTo>
                      <a:pt x="13520" y="3481"/>
                      <a:pt x="13020" y="3459"/>
                      <a:pt x="12521" y="3363"/>
                    </a:cubicBezTo>
                    <a:cubicBezTo>
                      <a:pt x="12428" y="3345"/>
                      <a:pt x="12337" y="3337"/>
                      <a:pt x="12248" y="3337"/>
                    </a:cubicBezTo>
                    <a:cubicBezTo>
                      <a:pt x="11845" y="3337"/>
                      <a:pt x="11468" y="3504"/>
                      <a:pt x="11094" y="3716"/>
                    </a:cubicBezTo>
                    <a:cubicBezTo>
                      <a:pt x="10242" y="4206"/>
                      <a:pt x="9960" y="5035"/>
                      <a:pt x="9663" y="5873"/>
                    </a:cubicBezTo>
                    <a:cubicBezTo>
                      <a:pt x="9446" y="6489"/>
                      <a:pt x="9122" y="6733"/>
                      <a:pt x="8531" y="6733"/>
                    </a:cubicBezTo>
                    <a:cubicBezTo>
                      <a:pt x="8467" y="6733"/>
                      <a:pt x="8400" y="6730"/>
                      <a:pt x="8330" y="6725"/>
                    </a:cubicBezTo>
                    <a:cubicBezTo>
                      <a:pt x="7888" y="6687"/>
                      <a:pt x="7450" y="6612"/>
                      <a:pt x="7017" y="6499"/>
                    </a:cubicBezTo>
                    <a:cubicBezTo>
                      <a:pt x="6357" y="6339"/>
                      <a:pt x="6291" y="6202"/>
                      <a:pt x="6183" y="5477"/>
                    </a:cubicBezTo>
                    <a:cubicBezTo>
                      <a:pt x="6117" y="5049"/>
                      <a:pt x="6174" y="4639"/>
                      <a:pt x="6230" y="4229"/>
                    </a:cubicBezTo>
                    <a:cubicBezTo>
                      <a:pt x="6301" y="3664"/>
                      <a:pt x="6098" y="3240"/>
                      <a:pt x="5708" y="2887"/>
                    </a:cubicBezTo>
                    <a:cubicBezTo>
                      <a:pt x="5265" y="2482"/>
                      <a:pt x="4756" y="2195"/>
                      <a:pt x="4196" y="1955"/>
                    </a:cubicBezTo>
                    <a:cubicBezTo>
                      <a:pt x="3179" y="1517"/>
                      <a:pt x="2091" y="1225"/>
                      <a:pt x="1178" y="557"/>
                    </a:cubicBezTo>
                    <a:lnTo>
                      <a:pt x="2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5504545" y="4496511"/>
                <a:ext cx="571244" cy="239053"/>
              </a:xfrm>
              <a:custGeom>
                <a:avLst/>
                <a:gdLst/>
                <a:ahLst/>
                <a:cxnLst/>
                <a:rect l="l" t="t" r="r" b="b"/>
                <a:pathLst>
                  <a:path w="15413" h="6450" extrusionOk="0">
                    <a:moveTo>
                      <a:pt x="1" y="0"/>
                    </a:moveTo>
                    <a:lnTo>
                      <a:pt x="1" y="0"/>
                    </a:lnTo>
                    <a:cubicBezTo>
                      <a:pt x="114" y="377"/>
                      <a:pt x="471" y="476"/>
                      <a:pt x="768" y="617"/>
                    </a:cubicBezTo>
                    <a:cubicBezTo>
                      <a:pt x="1597" y="1022"/>
                      <a:pt x="2449" y="1389"/>
                      <a:pt x="3278" y="1799"/>
                    </a:cubicBezTo>
                    <a:cubicBezTo>
                      <a:pt x="4309" y="2308"/>
                      <a:pt x="5029" y="3004"/>
                      <a:pt x="4733" y="4309"/>
                    </a:cubicBezTo>
                    <a:cubicBezTo>
                      <a:pt x="4629" y="4751"/>
                      <a:pt x="4794" y="5185"/>
                      <a:pt x="4931" y="5608"/>
                    </a:cubicBezTo>
                    <a:cubicBezTo>
                      <a:pt x="4978" y="5768"/>
                      <a:pt x="5044" y="5928"/>
                      <a:pt x="5199" y="5994"/>
                    </a:cubicBezTo>
                    <a:cubicBezTo>
                      <a:pt x="5786" y="6244"/>
                      <a:pt x="6380" y="6450"/>
                      <a:pt x="6999" y="6450"/>
                    </a:cubicBezTo>
                    <a:cubicBezTo>
                      <a:pt x="7268" y="6450"/>
                      <a:pt x="7542" y="6411"/>
                      <a:pt x="7822" y="6319"/>
                    </a:cubicBezTo>
                    <a:cubicBezTo>
                      <a:pt x="8533" y="6084"/>
                      <a:pt x="8735" y="5467"/>
                      <a:pt x="8942" y="4845"/>
                    </a:cubicBezTo>
                    <a:cubicBezTo>
                      <a:pt x="9328" y="3687"/>
                      <a:pt x="10268" y="3026"/>
                      <a:pt x="11428" y="3026"/>
                    </a:cubicBezTo>
                    <a:cubicBezTo>
                      <a:pt x="11569" y="3026"/>
                      <a:pt x="11714" y="3036"/>
                      <a:pt x="11862" y="3056"/>
                    </a:cubicBezTo>
                    <a:cubicBezTo>
                      <a:pt x="12298" y="3118"/>
                      <a:pt x="12737" y="3140"/>
                      <a:pt x="13176" y="3140"/>
                    </a:cubicBezTo>
                    <a:cubicBezTo>
                      <a:pt x="13682" y="3140"/>
                      <a:pt x="14188" y="3110"/>
                      <a:pt x="14692" y="3075"/>
                    </a:cubicBezTo>
                    <a:cubicBezTo>
                      <a:pt x="14748" y="2971"/>
                      <a:pt x="14856" y="2906"/>
                      <a:pt x="14974" y="2901"/>
                    </a:cubicBezTo>
                    <a:cubicBezTo>
                      <a:pt x="14978" y="2901"/>
                      <a:pt x="14982" y="2901"/>
                      <a:pt x="14986" y="2901"/>
                    </a:cubicBezTo>
                    <a:cubicBezTo>
                      <a:pt x="15056" y="2901"/>
                      <a:pt x="15137" y="2914"/>
                      <a:pt x="15205" y="2914"/>
                    </a:cubicBezTo>
                    <a:cubicBezTo>
                      <a:pt x="15330" y="2914"/>
                      <a:pt x="15413" y="2869"/>
                      <a:pt x="15308" y="2609"/>
                    </a:cubicBezTo>
                    <a:lnTo>
                      <a:pt x="15308" y="2609"/>
                    </a:lnTo>
                    <a:cubicBezTo>
                      <a:pt x="14706" y="2684"/>
                      <a:pt x="14105" y="2716"/>
                      <a:pt x="13506" y="2716"/>
                    </a:cubicBezTo>
                    <a:cubicBezTo>
                      <a:pt x="12199" y="2716"/>
                      <a:pt x="10899" y="2565"/>
                      <a:pt x="9602" y="2388"/>
                    </a:cubicBezTo>
                    <a:cubicBezTo>
                      <a:pt x="9564" y="2382"/>
                      <a:pt x="9529" y="2380"/>
                      <a:pt x="9496" y="2380"/>
                    </a:cubicBezTo>
                    <a:cubicBezTo>
                      <a:pt x="9231" y="2380"/>
                      <a:pt x="9107" y="2541"/>
                      <a:pt x="8994" y="2755"/>
                    </a:cubicBezTo>
                    <a:cubicBezTo>
                      <a:pt x="8740" y="3602"/>
                      <a:pt x="8486" y="4455"/>
                      <a:pt x="8227" y="5302"/>
                    </a:cubicBezTo>
                    <a:cubicBezTo>
                      <a:pt x="8098" y="5728"/>
                      <a:pt x="7836" y="5930"/>
                      <a:pt x="7455" y="5930"/>
                    </a:cubicBezTo>
                    <a:cubicBezTo>
                      <a:pt x="7376" y="5930"/>
                      <a:pt x="7293" y="5922"/>
                      <a:pt x="7205" y="5905"/>
                    </a:cubicBezTo>
                    <a:cubicBezTo>
                      <a:pt x="6767" y="5825"/>
                      <a:pt x="6334" y="5721"/>
                      <a:pt x="5891" y="5670"/>
                    </a:cubicBezTo>
                    <a:cubicBezTo>
                      <a:pt x="5368" y="5608"/>
                      <a:pt x="5138" y="5349"/>
                      <a:pt x="5199" y="4822"/>
                    </a:cubicBezTo>
                    <a:cubicBezTo>
                      <a:pt x="5312" y="3880"/>
                      <a:pt x="5416" y="2938"/>
                      <a:pt x="5524" y="1997"/>
                    </a:cubicBezTo>
                    <a:cubicBezTo>
                      <a:pt x="5519" y="1954"/>
                      <a:pt x="5486" y="1921"/>
                      <a:pt x="5444" y="1917"/>
                    </a:cubicBezTo>
                    <a:cubicBezTo>
                      <a:pt x="5317" y="1851"/>
                      <a:pt x="5199" y="1752"/>
                      <a:pt x="5067" y="1724"/>
                    </a:cubicBezTo>
                    <a:cubicBezTo>
                      <a:pt x="3297" y="1389"/>
                      <a:pt x="1658" y="66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949571" y="4107317"/>
                <a:ext cx="235087" cy="501604"/>
              </a:xfrm>
              <a:custGeom>
                <a:avLst/>
                <a:gdLst/>
                <a:ahLst/>
                <a:cxnLst/>
                <a:rect l="l" t="t" r="r" b="b"/>
                <a:pathLst>
                  <a:path w="6343" h="13534" extrusionOk="0">
                    <a:moveTo>
                      <a:pt x="5472" y="1"/>
                    </a:moveTo>
                    <a:cubicBezTo>
                      <a:pt x="5406" y="703"/>
                      <a:pt x="5316" y="1399"/>
                      <a:pt x="5274" y="2106"/>
                    </a:cubicBezTo>
                    <a:cubicBezTo>
                      <a:pt x="5114" y="4630"/>
                      <a:pt x="4732" y="7106"/>
                      <a:pt x="3937" y="9517"/>
                    </a:cubicBezTo>
                    <a:cubicBezTo>
                      <a:pt x="3334" y="11344"/>
                      <a:pt x="2340" y="12719"/>
                      <a:pt x="334" y="13105"/>
                    </a:cubicBezTo>
                    <a:cubicBezTo>
                      <a:pt x="325" y="13176"/>
                      <a:pt x="283" y="13237"/>
                      <a:pt x="221" y="13275"/>
                    </a:cubicBezTo>
                    <a:cubicBezTo>
                      <a:pt x="198" y="13284"/>
                      <a:pt x="179" y="13298"/>
                      <a:pt x="156" y="13308"/>
                    </a:cubicBezTo>
                    <a:cubicBezTo>
                      <a:pt x="99" y="13331"/>
                      <a:pt x="47" y="13359"/>
                      <a:pt x="0" y="13397"/>
                    </a:cubicBezTo>
                    <a:cubicBezTo>
                      <a:pt x="262" y="13491"/>
                      <a:pt x="509" y="13533"/>
                      <a:pt x="744" y="13533"/>
                    </a:cubicBezTo>
                    <a:cubicBezTo>
                      <a:pt x="1507" y="13533"/>
                      <a:pt x="2141" y="13092"/>
                      <a:pt x="2717" y="12573"/>
                    </a:cubicBezTo>
                    <a:cubicBezTo>
                      <a:pt x="3405" y="11952"/>
                      <a:pt x="3894" y="11146"/>
                      <a:pt x="4379" y="10360"/>
                    </a:cubicBezTo>
                    <a:cubicBezTo>
                      <a:pt x="5458" y="8608"/>
                      <a:pt x="5613" y="6598"/>
                      <a:pt x="5891" y="4625"/>
                    </a:cubicBezTo>
                    <a:cubicBezTo>
                      <a:pt x="5994" y="3914"/>
                      <a:pt x="6004" y="3184"/>
                      <a:pt x="6343" y="2525"/>
                    </a:cubicBezTo>
                    <a:cubicBezTo>
                      <a:pt x="6338" y="2501"/>
                      <a:pt x="6338" y="2482"/>
                      <a:pt x="6333" y="2459"/>
                    </a:cubicBezTo>
                    <a:cubicBezTo>
                      <a:pt x="6234" y="1682"/>
                      <a:pt x="6107" y="910"/>
                      <a:pt x="5660" y="250"/>
                    </a:cubicBezTo>
                    <a:cubicBezTo>
                      <a:pt x="5603" y="166"/>
                      <a:pt x="5542" y="81"/>
                      <a:pt x="5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5636302" y="3967703"/>
                <a:ext cx="116450" cy="546450"/>
              </a:xfrm>
              <a:custGeom>
                <a:avLst/>
                <a:gdLst/>
                <a:ahLst/>
                <a:cxnLst/>
                <a:rect l="l" t="t" r="r" b="b"/>
                <a:pathLst>
                  <a:path w="3142" h="14744" extrusionOk="0">
                    <a:moveTo>
                      <a:pt x="2515" y="1"/>
                    </a:moveTo>
                    <a:cubicBezTo>
                      <a:pt x="2426" y="67"/>
                      <a:pt x="2341" y="138"/>
                      <a:pt x="2256" y="213"/>
                    </a:cubicBezTo>
                    <a:cubicBezTo>
                      <a:pt x="2006" y="448"/>
                      <a:pt x="1813" y="731"/>
                      <a:pt x="1620" y="1018"/>
                    </a:cubicBezTo>
                    <a:cubicBezTo>
                      <a:pt x="1611" y="1037"/>
                      <a:pt x="1597" y="1056"/>
                      <a:pt x="1583" y="1075"/>
                    </a:cubicBezTo>
                    <a:cubicBezTo>
                      <a:pt x="1616" y="2054"/>
                      <a:pt x="1361" y="2996"/>
                      <a:pt x="1126" y="3928"/>
                    </a:cubicBezTo>
                    <a:cubicBezTo>
                      <a:pt x="669" y="5731"/>
                      <a:pt x="297" y="7544"/>
                      <a:pt x="147" y="9399"/>
                    </a:cubicBezTo>
                    <a:cubicBezTo>
                      <a:pt x="1" y="11179"/>
                      <a:pt x="410" y="12752"/>
                      <a:pt x="1686" y="14071"/>
                    </a:cubicBezTo>
                    <a:cubicBezTo>
                      <a:pt x="2074" y="14467"/>
                      <a:pt x="2471" y="14744"/>
                      <a:pt x="3028" y="14744"/>
                    </a:cubicBezTo>
                    <a:cubicBezTo>
                      <a:pt x="3033" y="14744"/>
                      <a:pt x="3038" y="14744"/>
                      <a:pt x="3042" y="14744"/>
                    </a:cubicBezTo>
                    <a:cubicBezTo>
                      <a:pt x="3066" y="14711"/>
                      <a:pt x="3080" y="14678"/>
                      <a:pt x="3094" y="14640"/>
                    </a:cubicBezTo>
                    <a:cubicBezTo>
                      <a:pt x="3141" y="14537"/>
                      <a:pt x="3141" y="14414"/>
                      <a:pt x="3099" y="14306"/>
                    </a:cubicBezTo>
                    <a:cubicBezTo>
                      <a:pt x="3014" y="14080"/>
                      <a:pt x="2760" y="13925"/>
                      <a:pt x="2652" y="13708"/>
                    </a:cubicBezTo>
                    <a:cubicBezTo>
                      <a:pt x="1427" y="12851"/>
                      <a:pt x="759" y="11697"/>
                      <a:pt x="825" y="10176"/>
                    </a:cubicBezTo>
                    <a:cubicBezTo>
                      <a:pt x="862" y="9437"/>
                      <a:pt x="900" y="8688"/>
                      <a:pt x="1032" y="7959"/>
                    </a:cubicBezTo>
                    <a:cubicBezTo>
                      <a:pt x="1503" y="5303"/>
                      <a:pt x="2021" y="2652"/>
                      <a:pt x="2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303518" y="4506355"/>
                <a:ext cx="153995" cy="60597"/>
              </a:xfrm>
              <a:custGeom>
                <a:avLst/>
                <a:gdLst/>
                <a:ahLst/>
                <a:cxnLst/>
                <a:rect l="l" t="t" r="r" b="b"/>
                <a:pathLst>
                  <a:path w="4155" h="1635" extrusionOk="0">
                    <a:moveTo>
                      <a:pt x="666" y="1"/>
                    </a:moveTo>
                    <a:cubicBezTo>
                      <a:pt x="522" y="1"/>
                      <a:pt x="379" y="24"/>
                      <a:pt x="236" y="90"/>
                    </a:cubicBezTo>
                    <a:cubicBezTo>
                      <a:pt x="1" y="274"/>
                      <a:pt x="34" y="505"/>
                      <a:pt x="138" y="740"/>
                    </a:cubicBezTo>
                    <a:lnTo>
                      <a:pt x="20" y="1550"/>
                    </a:lnTo>
                    <a:lnTo>
                      <a:pt x="100" y="1635"/>
                    </a:lnTo>
                    <a:cubicBezTo>
                      <a:pt x="208" y="1340"/>
                      <a:pt x="103" y="873"/>
                      <a:pt x="548" y="873"/>
                    </a:cubicBezTo>
                    <a:cubicBezTo>
                      <a:pt x="608" y="873"/>
                      <a:pt x="678" y="882"/>
                      <a:pt x="759" y="900"/>
                    </a:cubicBezTo>
                    <a:cubicBezTo>
                      <a:pt x="1771" y="1140"/>
                      <a:pt x="2803" y="1296"/>
                      <a:pt x="3839" y="1366"/>
                    </a:cubicBezTo>
                    <a:cubicBezTo>
                      <a:pt x="3862" y="1357"/>
                      <a:pt x="3881" y="1348"/>
                      <a:pt x="3900" y="1338"/>
                    </a:cubicBezTo>
                    <a:cubicBezTo>
                      <a:pt x="4069" y="1197"/>
                      <a:pt x="4154" y="1023"/>
                      <a:pt x="4088" y="801"/>
                    </a:cubicBezTo>
                    <a:cubicBezTo>
                      <a:pt x="3989" y="505"/>
                      <a:pt x="3735" y="448"/>
                      <a:pt x="3476" y="425"/>
                    </a:cubicBezTo>
                    <a:cubicBezTo>
                      <a:pt x="2680" y="363"/>
                      <a:pt x="1903" y="180"/>
                      <a:pt x="1122" y="53"/>
                    </a:cubicBezTo>
                    <a:cubicBezTo>
                      <a:pt x="970" y="26"/>
                      <a:pt x="818" y="1"/>
                      <a:pt x="666"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5379237" y="4470678"/>
                <a:ext cx="94806" cy="66713"/>
              </a:xfrm>
              <a:custGeom>
                <a:avLst/>
                <a:gdLst/>
                <a:ahLst/>
                <a:cxnLst/>
                <a:rect l="l" t="t" r="r" b="b"/>
                <a:pathLst>
                  <a:path w="2558" h="1800" extrusionOk="0">
                    <a:moveTo>
                      <a:pt x="377" y="0"/>
                    </a:moveTo>
                    <a:cubicBezTo>
                      <a:pt x="0" y="250"/>
                      <a:pt x="151" y="500"/>
                      <a:pt x="377" y="744"/>
                    </a:cubicBezTo>
                    <a:cubicBezTo>
                      <a:pt x="872" y="1272"/>
                      <a:pt x="1512" y="1559"/>
                      <a:pt x="2176" y="1799"/>
                    </a:cubicBezTo>
                    <a:cubicBezTo>
                      <a:pt x="2213" y="1606"/>
                      <a:pt x="2251" y="1418"/>
                      <a:pt x="2289" y="1225"/>
                    </a:cubicBezTo>
                    <a:cubicBezTo>
                      <a:pt x="2557" y="994"/>
                      <a:pt x="2501" y="796"/>
                      <a:pt x="2237" y="613"/>
                    </a:cubicBezTo>
                    <a:cubicBezTo>
                      <a:pt x="1611" y="438"/>
                      <a:pt x="909" y="471"/>
                      <a:pt x="3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5159160" y="4523529"/>
                <a:ext cx="80129" cy="38323"/>
              </a:xfrm>
              <a:custGeom>
                <a:avLst/>
                <a:gdLst/>
                <a:ahLst/>
                <a:cxnLst/>
                <a:rect l="l" t="t" r="r" b="b"/>
                <a:pathLst>
                  <a:path w="2162" h="1034" extrusionOk="0">
                    <a:moveTo>
                      <a:pt x="518" y="1"/>
                    </a:moveTo>
                    <a:cubicBezTo>
                      <a:pt x="205" y="1"/>
                      <a:pt x="35" y="135"/>
                      <a:pt x="99" y="486"/>
                    </a:cubicBezTo>
                    <a:cubicBezTo>
                      <a:pt x="66" y="646"/>
                      <a:pt x="33" y="811"/>
                      <a:pt x="0" y="971"/>
                    </a:cubicBezTo>
                    <a:cubicBezTo>
                      <a:pt x="320" y="990"/>
                      <a:pt x="640" y="1013"/>
                      <a:pt x="961" y="1032"/>
                    </a:cubicBezTo>
                    <a:cubicBezTo>
                      <a:pt x="981" y="1033"/>
                      <a:pt x="1001" y="1033"/>
                      <a:pt x="1021" y="1033"/>
                    </a:cubicBezTo>
                    <a:cubicBezTo>
                      <a:pt x="1612" y="1033"/>
                      <a:pt x="2043" y="698"/>
                      <a:pt x="2161" y="147"/>
                    </a:cubicBezTo>
                    <a:lnTo>
                      <a:pt x="2161" y="147"/>
                    </a:lnTo>
                    <a:cubicBezTo>
                      <a:pt x="2043" y="179"/>
                      <a:pt x="1927" y="192"/>
                      <a:pt x="1811" y="192"/>
                    </a:cubicBezTo>
                    <a:cubicBezTo>
                      <a:pt x="1386" y="192"/>
                      <a:pt x="973" y="20"/>
                      <a:pt x="551" y="1"/>
                    </a:cubicBezTo>
                    <a:cubicBezTo>
                      <a:pt x="540" y="1"/>
                      <a:pt x="529" y="1"/>
                      <a:pt x="5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5776769" y="4517006"/>
                <a:ext cx="989346" cy="705448"/>
              </a:xfrm>
              <a:custGeom>
                <a:avLst/>
                <a:gdLst/>
                <a:ahLst/>
                <a:cxnLst/>
                <a:rect l="l" t="t" r="r" b="b"/>
                <a:pathLst>
                  <a:path w="26694" h="19034" extrusionOk="0">
                    <a:moveTo>
                      <a:pt x="4241" y="1"/>
                    </a:moveTo>
                    <a:cubicBezTo>
                      <a:pt x="3878" y="1"/>
                      <a:pt x="3505" y="173"/>
                      <a:pt x="3122" y="521"/>
                    </a:cubicBezTo>
                    <a:cubicBezTo>
                      <a:pt x="2510" y="1076"/>
                      <a:pt x="2133" y="1792"/>
                      <a:pt x="1818" y="2536"/>
                    </a:cubicBezTo>
                    <a:cubicBezTo>
                      <a:pt x="744" y="5079"/>
                      <a:pt x="363" y="7767"/>
                      <a:pt x="118" y="10484"/>
                    </a:cubicBezTo>
                    <a:cubicBezTo>
                      <a:pt x="0" y="11812"/>
                      <a:pt x="151" y="13102"/>
                      <a:pt x="711" y="14327"/>
                    </a:cubicBezTo>
                    <a:cubicBezTo>
                      <a:pt x="895" y="14755"/>
                      <a:pt x="1234" y="15104"/>
                      <a:pt x="1658" y="15297"/>
                    </a:cubicBezTo>
                    <a:cubicBezTo>
                      <a:pt x="3047" y="15961"/>
                      <a:pt x="4497" y="16450"/>
                      <a:pt x="5971" y="16879"/>
                    </a:cubicBezTo>
                    <a:cubicBezTo>
                      <a:pt x="7614" y="17359"/>
                      <a:pt x="9238" y="17901"/>
                      <a:pt x="10929" y="18230"/>
                    </a:cubicBezTo>
                    <a:cubicBezTo>
                      <a:pt x="11781" y="18400"/>
                      <a:pt x="12648" y="18437"/>
                      <a:pt x="13505" y="18583"/>
                    </a:cubicBezTo>
                    <a:cubicBezTo>
                      <a:pt x="15134" y="18867"/>
                      <a:pt x="16768" y="19033"/>
                      <a:pt x="18407" y="19033"/>
                    </a:cubicBezTo>
                    <a:cubicBezTo>
                      <a:pt x="19322" y="19033"/>
                      <a:pt x="20238" y="18982"/>
                      <a:pt x="21156" y="18871"/>
                    </a:cubicBezTo>
                    <a:cubicBezTo>
                      <a:pt x="21825" y="18790"/>
                      <a:pt x="22555" y="18828"/>
                      <a:pt x="23106" y="18334"/>
                    </a:cubicBezTo>
                    <a:cubicBezTo>
                      <a:pt x="24189" y="17378"/>
                      <a:pt x="24970" y="16201"/>
                      <a:pt x="25399" y="14830"/>
                    </a:cubicBezTo>
                    <a:cubicBezTo>
                      <a:pt x="25851" y="13366"/>
                      <a:pt x="26246" y="11897"/>
                      <a:pt x="26397" y="10357"/>
                    </a:cubicBezTo>
                    <a:cubicBezTo>
                      <a:pt x="26604" y="8220"/>
                      <a:pt x="26694" y="6091"/>
                      <a:pt x="26458" y="3953"/>
                    </a:cubicBezTo>
                    <a:cubicBezTo>
                      <a:pt x="26402" y="3452"/>
                      <a:pt x="26155" y="3270"/>
                      <a:pt x="25731" y="3270"/>
                    </a:cubicBezTo>
                    <a:cubicBezTo>
                      <a:pt x="25689" y="3270"/>
                      <a:pt x="25646" y="3272"/>
                      <a:pt x="25601" y="3275"/>
                    </a:cubicBezTo>
                    <a:cubicBezTo>
                      <a:pt x="25022" y="3323"/>
                      <a:pt x="24518" y="3600"/>
                      <a:pt x="23972" y="3737"/>
                    </a:cubicBezTo>
                    <a:cubicBezTo>
                      <a:pt x="23714" y="3804"/>
                      <a:pt x="23461" y="3848"/>
                      <a:pt x="23220" y="3848"/>
                    </a:cubicBezTo>
                    <a:cubicBezTo>
                      <a:pt x="22782" y="3848"/>
                      <a:pt x="22379" y="3703"/>
                      <a:pt x="22037" y="3285"/>
                    </a:cubicBezTo>
                    <a:cubicBezTo>
                      <a:pt x="21735" y="3360"/>
                      <a:pt x="21712" y="3605"/>
                      <a:pt x="21693" y="3855"/>
                    </a:cubicBezTo>
                    <a:cubicBezTo>
                      <a:pt x="21580" y="5625"/>
                      <a:pt x="21439" y="7396"/>
                      <a:pt x="21326" y="9171"/>
                    </a:cubicBezTo>
                    <a:cubicBezTo>
                      <a:pt x="21227" y="10682"/>
                      <a:pt x="21217" y="12194"/>
                      <a:pt x="20892" y="13686"/>
                    </a:cubicBezTo>
                    <a:cubicBezTo>
                      <a:pt x="20572" y="15155"/>
                      <a:pt x="20266" y="15447"/>
                      <a:pt x="18783" y="15457"/>
                    </a:cubicBezTo>
                    <a:cubicBezTo>
                      <a:pt x="18741" y="15457"/>
                      <a:pt x="18699" y="15457"/>
                      <a:pt x="18658" y="15457"/>
                    </a:cubicBezTo>
                    <a:cubicBezTo>
                      <a:pt x="17306" y="15457"/>
                      <a:pt x="15963" y="15313"/>
                      <a:pt x="14616" y="15217"/>
                    </a:cubicBezTo>
                    <a:cubicBezTo>
                      <a:pt x="11291" y="14981"/>
                      <a:pt x="8090" y="14162"/>
                      <a:pt x="4925" y="13182"/>
                    </a:cubicBezTo>
                    <a:cubicBezTo>
                      <a:pt x="4247" y="12971"/>
                      <a:pt x="4078" y="12641"/>
                      <a:pt x="4195" y="11930"/>
                    </a:cubicBezTo>
                    <a:cubicBezTo>
                      <a:pt x="4360" y="10955"/>
                      <a:pt x="4600" y="9995"/>
                      <a:pt x="4822" y="9034"/>
                    </a:cubicBezTo>
                    <a:cubicBezTo>
                      <a:pt x="5354" y="6732"/>
                      <a:pt x="6004" y="4462"/>
                      <a:pt x="6578" y="2174"/>
                    </a:cubicBezTo>
                    <a:cubicBezTo>
                      <a:pt x="6649" y="1891"/>
                      <a:pt x="6790" y="1580"/>
                      <a:pt x="6451" y="1354"/>
                    </a:cubicBezTo>
                    <a:cubicBezTo>
                      <a:pt x="6027" y="1232"/>
                      <a:pt x="5707" y="954"/>
                      <a:pt x="5420" y="639"/>
                    </a:cubicBezTo>
                    <a:cubicBezTo>
                      <a:pt x="5038" y="214"/>
                      <a:pt x="4645" y="1"/>
                      <a:pt x="42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5640490" y="4515338"/>
                <a:ext cx="680468" cy="585995"/>
              </a:xfrm>
              <a:custGeom>
                <a:avLst/>
                <a:gdLst/>
                <a:ahLst/>
                <a:cxnLst/>
                <a:rect l="l" t="t" r="r" b="b"/>
                <a:pathLst>
                  <a:path w="18360" h="15811" extrusionOk="0">
                    <a:moveTo>
                      <a:pt x="3188" y="1"/>
                    </a:moveTo>
                    <a:cubicBezTo>
                      <a:pt x="3052" y="467"/>
                      <a:pt x="2915" y="933"/>
                      <a:pt x="2779" y="1395"/>
                    </a:cubicBezTo>
                    <a:cubicBezTo>
                      <a:pt x="2590" y="2162"/>
                      <a:pt x="2421" y="2930"/>
                      <a:pt x="2218" y="3688"/>
                    </a:cubicBezTo>
                    <a:cubicBezTo>
                      <a:pt x="1484" y="6414"/>
                      <a:pt x="735" y="9136"/>
                      <a:pt x="208" y="11914"/>
                    </a:cubicBezTo>
                    <a:cubicBezTo>
                      <a:pt x="1" y="13020"/>
                      <a:pt x="132" y="13237"/>
                      <a:pt x="1225" y="13557"/>
                    </a:cubicBezTo>
                    <a:cubicBezTo>
                      <a:pt x="4205" y="14438"/>
                      <a:pt x="7205" y="15247"/>
                      <a:pt x="10317" y="15511"/>
                    </a:cubicBezTo>
                    <a:cubicBezTo>
                      <a:pt x="11828" y="15641"/>
                      <a:pt x="13335" y="15810"/>
                      <a:pt x="14853" y="15810"/>
                    </a:cubicBezTo>
                    <a:cubicBezTo>
                      <a:pt x="15152" y="15810"/>
                      <a:pt x="15451" y="15804"/>
                      <a:pt x="15751" y="15789"/>
                    </a:cubicBezTo>
                    <a:cubicBezTo>
                      <a:pt x="16683" y="15742"/>
                      <a:pt x="17098" y="15464"/>
                      <a:pt x="17328" y="14579"/>
                    </a:cubicBezTo>
                    <a:cubicBezTo>
                      <a:pt x="17569" y="13647"/>
                      <a:pt x="17766" y="12695"/>
                      <a:pt x="17823" y="11721"/>
                    </a:cubicBezTo>
                    <a:cubicBezTo>
                      <a:pt x="18002" y="8924"/>
                      <a:pt x="18181" y="6127"/>
                      <a:pt x="18360" y="3330"/>
                    </a:cubicBezTo>
                    <a:cubicBezTo>
                      <a:pt x="18360" y="3113"/>
                      <a:pt x="18355" y="2892"/>
                      <a:pt x="18350" y="2675"/>
                    </a:cubicBezTo>
                    <a:cubicBezTo>
                      <a:pt x="18237" y="2713"/>
                      <a:pt x="18119" y="2746"/>
                      <a:pt x="18002" y="2765"/>
                    </a:cubicBezTo>
                    <a:cubicBezTo>
                      <a:pt x="15586" y="2991"/>
                      <a:pt x="13576" y="3923"/>
                      <a:pt x="12224" y="6028"/>
                    </a:cubicBezTo>
                    <a:cubicBezTo>
                      <a:pt x="12107" y="6221"/>
                      <a:pt x="11895" y="6339"/>
                      <a:pt x="11664" y="6343"/>
                    </a:cubicBezTo>
                    <a:cubicBezTo>
                      <a:pt x="11440" y="6346"/>
                      <a:pt x="11216" y="6349"/>
                      <a:pt x="10993" y="6349"/>
                    </a:cubicBezTo>
                    <a:cubicBezTo>
                      <a:pt x="10350" y="6349"/>
                      <a:pt x="9709" y="6319"/>
                      <a:pt x="9084" y="6141"/>
                    </a:cubicBezTo>
                    <a:cubicBezTo>
                      <a:pt x="8424" y="5953"/>
                      <a:pt x="7982" y="5623"/>
                      <a:pt x="7949" y="4804"/>
                    </a:cubicBezTo>
                    <a:cubicBezTo>
                      <a:pt x="7892" y="3481"/>
                      <a:pt x="7304" y="2449"/>
                      <a:pt x="6046" y="1804"/>
                    </a:cubicBezTo>
                    <a:cubicBezTo>
                      <a:pt x="5053" y="1286"/>
                      <a:pt x="4139" y="608"/>
                      <a:pt x="31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5296328" y="4493546"/>
                <a:ext cx="157590" cy="48033"/>
              </a:xfrm>
              <a:custGeom>
                <a:avLst/>
                <a:gdLst/>
                <a:ahLst/>
                <a:cxnLst/>
                <a:rect l="l" t="t" r="r" b="b"/>
                <a:pathLst>
                  <a:path w="4252" h="1296" extrusionOk="0">
                    <a:moveTo>
                      <a:pt x="0" y="0"/>
                    </a:moveTo>
                    <a:cubicBezTo>
                      <a:pt x="113" y="193"/>
                      <a:pt x="66" y="405"/>
                      <a:pt x="57" y="612"/>
                    </a:cubicBezTo>
                    <a:cubicBezTo>
                      <a:pt x="739" y="744"/>
                      <a:pt x="1431" y="848"/>
                      <a:pt x="2105" y="1022"/>
                    </a:cubicBezTo>
                    <a:cubicBezTo>
                      <a:pt x="2665" y="1168"/>
                      <a:pt x="3273" y="994"/>
                      <a:pt x="3800" y="1295"/>
                    </a:cubicBezTo>
                    <a:cubicBezTo>
                      <a:pt x="3913" y="1097"/>
                      <a:pt x="3960" y="843"/>
                      <a:pt x="4252" y="810"/>
                    </a:cubicBezTo>
                    <a:lnTo>
                      <a:pt x="0"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5546240" y="4820733"/>
                <a:ext cx="458315" cy="189389"/>
              </a:xfrm>
              <a:custGeom>
                <a:avLst/>
                <a:gdLst/>
                <a:ahLst/>
                <a:cxnLst/>
                <a:rect l="l" t="t" r="r" b="b"/>
                <a:pathLst>
                  <a:path w="12366" h="5110" extrusionOk="0">
                    <a:moveTo>
                      <a:pt x="2185" y="0"/>
                    </a:moveTo>
                    <a:cubicBezTo>
                      <a:pt x="2027" y="0"/>
                      <a:pt x="1870" y="10"/>
                      <a:pt x="1714" y="29"/>
                    </a:cubicBezTo>
                    <a:cubicBezTo>
                      <a:pt x="923" y="119"/>
                      <a:pt x="339" y="670"/>
                      <a:pt x="184" y="1442"/>
                    </a:cubicBezTo>
                    <a:cubicBezTo>
                      <a:pt x="0" y="2374"/>
                      <a:pt x="353" y="2986"/>
                      <a:pt x="1323" y="3457"/>
                    </a:cubicBezTo>
                    <a:cubicBezTo>
                      <a:pt x="3522" y="4521"/>
                      <a:pt x="5872" y="4945"/>
                      <a:pt x="8292" y="5091"/>
                    </a:cubicBezTo>
                    <a:cubicBezTo>
                      <a:pt x="8491" y="5103"/>
                      <a:pt x="8688" y="5110"/>
                      <a:pt x="8884" y="5110"/>
                    </a:cubicBezTo>
                    <a:cubicBezTo>
                      <a:pt x="9679" y="5110"/>
                      <a:pt x="10454" y="4999"/>
                      <a:pt x="11202" y="4681"/>
                    </a:cubicBezTo>
                    <a:cubicBezTo>
                      <a:pt x="12186" y="4267"/>
                      <a:pt x="12365" y="3137"/>
                      <a:pt x="11565" y="2421"/>
                    </a:cubicBezTo>
                    <a:cubicBezTo>
                      <a:pt x="11164" y="2068"/>
                      <a:pt x="10670" y="1875"/>
                      <a:pt x="10180" y="1682"/>
                    </a:cubicBezTo>
                    <a:cubicBezTo>
                      <a:pt x="8688" y="1093"/>
                      <a:pt x="7110" y="849"/>
                      <a:pt x="5957" y="646"/>
                    </a:cubicBezTo>
                    <a:cubicBezTo>
                      <a:pt x="4648" y="397"/>
                      <a:pt x="3753" y="236"/>
                      <a:pt x="2863" y="62"/>
                    </a:cubicBezTo>
                    <a:cubicBezTo>
                      <a:pt x="2638" y="20"/>
                      <a:pt x="2411" y="0"/>
                      <a:pt x="2185"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 name="Google Shape;73;p2"/>
          <p:cNvGrpSpPr/>
          <p:nvPr/>
        </p:nvGrpSpPr>
        <p:grpSpPr>
          <a:xfrm>
            <a:off x="2467874" y="3922662"/>
            <a:ext cx="814671" cy="1507755"/>
            <a:chOff x="-2797813" y="3106825"/>
            <a:chExt cx="814671" cy="1507755"/>
          </a:xfrm>
        </p:grpSpPr>
        <p:sp>
          <p:nvSpPr>
            <p:cNvPr id="74" name="Google Shape;74;p2"/>
            <p:cNvSpPr/>
            <p:nvPr/>
          </p:nvSpPr>
          <p:spPr>
            <a:xfrm>
              <a:off x="-2711087" y="3108471"/>
              <a:ext cx="727945" cy="1506109"/>
            </a:xfrm>
            <a:custGeom>
              <a:avLst/>
              <a:gdLst/>
              <a:ahLst/>
              <a:cxnLst/>
              <a:rect l="l" t="t" r="r" b="b"/>
              <a:pathLst>
                <a:path w="19641" h="40637" extrusionOk="0">
                  <a:moveTo>
                    <a:pt x="13317" y="1"/>
                  </a:moveTo>
                  <a:cubicBezTo>
                    <a:pt x="13292" y="1"/>
                    <a:pt x="13267" y="2"/>
                    <a:pt x="13241" y="5"/>
                  </a:cubicBezTo>
                  <a:cubicBezTo>
                    <a:pt x="13241" y="1060"/>
                    <a:pt x="13095" y="2081"/>
                    <a:pt x="12681" y="3056"/>
                  </a:cubicBezTo>
                  <a:cubicBezTo>
                    <a:pt x="12577" y="3475"/>
                    <a:pt x="12544" y="3904"/>
                    <a:pt x="12441" y="4323"/>
                  </a:cubicBezTo>
                  <a:cubicBezTo>
                    <a:pt x="11720" y="7106"/>
                    <a:pt x="10967" y="9870"/>
                    <a:pt x="10044" y="12591"/>
                  </a:cubicBezTo>
                  <a:cubicBezTo>
                    <a:pt x="9201" y="15068"/>
                    <a:pt x="8264" y="17507"/>
                    <a:pt x="7205" y="19890"/>
                  </a:cubicBezTo>
                  <a:cubicBezTo>
                    <a:pt x="5792" y="23087"/>
                    <a:pt x="4469" y="26312"/>
                    <a:pt x="3311" y="29608"/>
                  </a:cubicBezTo>
                  <a:cubicBezTo>
                    <a:pt x="2562" y="31727"/>
                    <a:pt x="1828" y="33846"/>
                    <a:pt x="1046" y="35946"/>
                  </a:cubicBezTo>
                  <a:cubicBezTo>
                    <a:pt x="796" y="36615"/>
                    <a:pt x="509" y="37269"/>
                    <a:pt x="274" y="37943"/>
                  </a:cubicBezTo>
                  <a:cubicBezTo>
                    <a:pt x="128" y="38371"/>
                    <a:pt x="1" y="38809"/>
                    <a:pt x="217" y="39261"/>
                  </a:cubicBezTo>
                  <a:cubicBezTo>
                    <a:pt x="1347" y="39685"/>
                    <a:pt x="2482" y="40104"/>
                    <a:pt x="3607" y="40542"/>
                  </a:cubicBezTo>
                  <a:cubicBezTo>
                    <a:pt x="3769" y="40605"/>
                    <a:pt x="3909" y="40637"/>
                    <a:pt x="4032" y="40637"/>
                  </a:cubicBezTo>
                  <a:cubicBezTo>
                    <a:pt x="4356" y="40637"/>
                    <a:pt x="4561" y="40418"/>
                    <a:pt x="4728" y="39991"/>
                  </a:cubicBezTo>
                  <a:cubicBezTo>
                    <a:pt x="5868" y="37076"/>
                    <a:pt x="7068" y="34180"/>
                    <a:pt x="8222" y="31266"/>
                  </a:cubicBezTo>
                  <a:cubicBezTo>
                    <a:pt x="11396" y="23275"/>
                    <a:pt x="14569" y="15280"/>
                    <a:pt x="17743" y="7284"/>
                  </a:cubicBezTo>
                  <a:cubicBezTo>
                    <a:pt x="18261" y="5980"/>
                    <a:pt x="18807" y="4685"/>
                    <a:pt x="19311" y="3376"/>
                  </a:cubicBezTo>
                  <a:cubicBezTo>
                    <a:pt x="19640" y="2529"/>
                    <a:pt x="19542" y="2336"/>
                    <a:pt x="18708" y="2011"/>
                  </a:cubicBezTo>
                  <a:cubicBezTo>
                    <a:pt x="17135" y="1403"/>
                    <a:pt x="15563" y="801"/>
                    <a:pt x="13985" y="203"/>
                  </a:cubicBezTo>
                  <a:cubicBezTo>
                    <a:pt x="13772" y="117"/>
                    <a:pt x="13559" y="1"/>
                    <a:pt x="133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2797813" y="3216953"/>
              <a:ext cx="569465" cy="1346666"/>
            </a:xfrm>
            <a:custGeom>
              <a:avLst/>
              <a:gdLst/>
              <a:ahLst/>
              <a:cxnLst/>
              <a:rect l="l" t="t" r="r" b="b"/>
              <a:pathLst>
                <a:path w="15365" h="36335" extrusionOk="0">
                  <a:moveTo>
                    <a:pt x="14092" y="1"/>
                  </a:moveTo>
                  <a:cubicBezTo>
                    <a:pt x="13923" y="1"/>
                    <a:pt x="13771" y="83"/>
                    <a:pt x="13632" y="228"/>
                  </a:cubicBezTo>
                  <a:lnTo>
                    <a:pt x="12092" y="4197"/>
                  </a:lnTo>
                  <a:cubicBezTo>
                    <a:pt x="12055" y="4616"/>
                    <a:pt x="12544" y="4645"/>
                    <a:pt x="12709" y="4979"/>
                  </a:cubicBezTo>
                  <a:cubicBezTo>
                    <a:pt x="12662" y="4987"/>
                    <a:pt x="12614" y="4990"/>
                    <a:pt x="12567" y="4990"/>
                  </a:cubicBezTo>
                  <a:cubicBezTo>
                    <a:pt x="12420" y="4990"/>
                    <a:pt x="12271" y="4962"/>
                    <a:pt x="12133" y="4962"/>
                  </a:cubicBezTo>
                  <a:cubicBezTo>
                    <a:pt x="11961" y="4962"/>
                    <a:pt x="11806" y="5004"/>
                    <a:pt x="11687" y="5196"/>
                  </a:cubicBezTo>
                  <a:cubicBezTo>
                    <a:pt x="11640" y="5313"/>
                    <a:pt x="11593" y="5436"/>
                    <a:pt x="11541" y="5553"/>
                  </a:cubicBezTo>
                  <a:cubicBezTo>
                    <a:pt x="11442" y="6038"/>
                    <a:pt x="11198" y="6472"/>
                    <a:pt x="11042" y="6938"/>
                  </a:cubicBezTo>
                  <a:cubicBezTo>
                    <a:pt x="10770" y="7742"/>
                    <a:pt x="10328" y="8485"/>
                    <a:pt x="10177" y="9331"/>
                  </a:cubicBezTo>
                  <a:lnTo>
                    <a:pt x="10177" y="9331"/>
                  </a:lnTo>
                  <a:cubicBezTo>
                    <a:pt x="10176" y="9329"/>
                    <a:pt x="10176" y="9327"/>
                    <a:pt x="10176" y="9325"/>
                  </a:cubicBezTo>
                  <a:lnTo>
                    <a:pt x="10176" y="9335"/>
                  </a:lnTo>
                  <a:cubicBezTo>
                    <a:pt x="10176" y="9333"/>
                    <a:pt x="10176" y="9332"/>
                    <a:pt x="10177" y="9331"/>
                  </a:cubicBezTo>
                  <a:lnTo>
                    <a:pt x="10177" y="9331"/>
                  </a:lnTo>
                  <a:cubicBezTo>
                    <a:pt x="10231" y="9731"/>
                    <a:pt x="10629" y="9797"/>
                    <a:pt x="10877" y="10055"/>
                  </a:cubicBezTo>
                  <a:cubicBezTo>
                    <a:pt x="10752" y="10020"/>
                    <a:pt x="10624" y="10003"/>
                    <a:pt x="10497" y="10003"/>
                  </a:cubicBezTo>
                  <a:cubicBezTo>
                    <a:pt x="10264" y="10003"/>
                    <a:pt x="10034" y="10060"/>
                    <a:pt x="9827" y="10173"/>
                  </a:cubicBezTo>
                  <a:cubicBezTo>
                    <a:pt x="9253" y="11472"/>
                    <a:pt x="8707" y="12786"/>
                    <a:pt x="8278" y="14137"/>
                  </a:cubicBezTo>
                  <a:cubicBezTo>
                    <a:pt x="8273" y="14500"/>
                    <a:pt x="8664" y="14585"/>
                    <a:pt x="8900" y="14928"/>
                  </a:cubicBezTo>
                  <a:cubicBezTo>
                    <a:pt x="8694" y="14851"/>
                    <a:pt x="8515" y="14809"/>
                    <a:pt x="8360" y="14809"/>
                  </a:cubicBezTo>
                  <a:cubicBezTo>
                    <a:pt x="8072" y="14809"/>
                    <a:pt x="7868" y="14956"/>
                    <a:pt x="7737" y="15296"/>
                  </a:cubicBezTo>
                  <a:cubicBezTo>
                    <a:pt x="7266" y="16501"/>
                    <a:pt x="6790" y="17711"/>
                    <a:pt x="6305" y="18912"/>
                  </a:cubicBezTo>
                  <a:cubicBezTo>
                    <a:pt x="6173" y="19237"/>
                    <a:pt x="6282" y="19444"/>
                    <a:pt x="6527" y="19642"/>
                  </a:cubicBezTo>
                  <a:cubicBezTo>
                    <a:pt x="6649" y="19741"/>
                    <a:pt x="6861" y="19745"/>
                    <a:pt x="6908" y="19943"/>
                  </a:cubicBezTo>
                  <a:cubicBezTo>
                    <a:pt x="6861" y="19984"/>
                    <a:pt x="6802" y="20006"/>
                    <a:pt x="6744" y="20006"/>
                  </a:cubicBezTo>
                  <a:cubicBezTo>
                    <a:pt x="6715" y="20006"/>
                    <a:pt x="6686" y="20001"/>
                    <a:pt x="6658" y="19990"/>
                  </a:cubicBezTo>
                  <a:cubicBezTo>
                    <a:pt x="6547" y="19960"/>
                    <a:pt x="6446" y="19946"/>
                    <a:pt x="6355" y="19946"/>
                  </a:cubicBezTo>
                  <a:cubicBezTo>
                    <a:pt x="5973" y="19946"/>
                    <a:pt x="5765" y="20202"/>
                    <a:pt x="5613" y="20640"/>
                  </a:cubicBezTo>
                  <a:cubicBezTo>
                    <a:pt x="5265" y="21638"/>
                    <a:pt x="4846" y="22613"/>
                    <a:pt x="4459" y="23597"/>
                  </a:cubicBezTo>
                  <a:cubicBezTo>
                    <a:pt x="4040" y="24657"/>
                    <a:pt x="4040" y="24657"/>
                    <a:pt x="4893" y="25363"/>
                  </a:cubicBezTo>
                  <a:cubicBezTo>
                    <a:pt x="4935" y="25401"/>
                    <a:pt x="4921" y="25438"/>
                    <a:pt x="4850" y="25462"/>
                  </a:cubicBezTo>
                  <a:cubicBezTo>
                    <a:pt x="4629" y="25411"/>
                    <a:pt x="4406" y="25274"/>
                    <a:pt x="4174" y="25274"/>
                  </a:cubicBezTo>
                  <a:cubicBezTo>
                    <a:pt x="4062" y="25274"/>
                    <a:pt x="3948" y="25306"/>
                    <a:pt x="3831" y="25395"/>
                  </a:cubicBezTo>
                  <a:lnTo>
                    <a:pt x="3831" y="25395"/>
                  </a:lnTo>
                  <a:cubicBezTo>
                    <a:pt x="3832" y="25394"/>
                    <a:pt x="3832" y="25392"/>
                    <a:pt x="3833" y="25391"/>
                  </a:cubicBezTo>
                  <a:lnTo>
                    <a:pt x="3833" y="25391"/>
                  </a:lnTo>
                  <a:lnTo>
                    <a:pt x="3824" y="25401"/>
                  </a:lnTo>
                  <a:cubicBezTo>
                    <a:pt x="3826" y="25399"/>
                    <a:pt x="3829" y="25397"/>
                    <a:pt x="3831" y="25395"/>
                  </a:cubicBezTo>
                  <a:lnTo>
                    <a:pt x="3831" y="25395"/>
                  </a:lnTo>
                  <a:cubicBezTo>
                    <a:pt x="3253" y="26416"/>
                    <a:pt x="2915" y="27530"/>
                    <a:pt x="2505" y="28621"/>
                  </a:cubicBezTo>
                  <a:lnTo>
                    <a:pt x="1917" y="30217"/>
                  </a:lnTo>
                  <a:cubicBezTo>
                    <a:pt x="1940" y="30599"/>
                    <a:pt x="2406" y="30637"/>
                    <a:pt x="2538" y="30976"/>
                  </a:cubicBezTo>
                  <a:cubicBezTo>
                    <a:pt x="2493" y="30984"/>
                    <a:pt x="2447" y="30987"/>
                    <a:pt x="2402" y="30987"/>
                  </a:cubicBezTo>
                  <a:cubicBezTo>
                    <a:pt x="2242" y="30987"/>
                    <a:pt x="2087" y="30946"/>
                    <a:pt x="1942" y="30946"/>
                  </a:cubicBezTo>
                  <a:cubicBezTo>
                    <a:pt x="1813" y="30946"/>
                    <a:pt x="1691" y="30979"/>
                    <a:pt x="1582" y="31107"/>
                  </a:cubicBezTo>
                  <a:cubicBezTo>
                    <a:pt x="1149" y="32181"/>
                    <a:pt x="702" y="33250"/>
                    <a:pt x="288" y="34338"/>
                  </a:cubicBezTo>
                  <a:cubicBezTo>
                    <a:pt x="0" y="35100"/>
                    <a:pt x="160" y="35425"/>
                    <a:pt x="923" y="35727"/>
                  </a:cubicBezTo>
                  <a:cubicBezTo>
                    <a:pt x="1465" y="35939"/>
                    <a:pt x="2011" y="36132"/>
                    <a:pt x="2552" y="36334"/>
                  </a:cubicBezTo>
                  <a:cubicBezTo>
                    <a:pt x="2778" y="35661"/>
                    <a:pt x="2986" y="34978"/>
                    <a:pt x="3231" y="34309"/>
                  </a:cubicBezTo>
                  <a:cubicBezTo>
                    <a:pt x="4059" y="32063"/>
                    <a:pt x="4897" y="29817"/>
                    <a:pt x="5736" y="27571"/>
                  </a:cubicBezTo>
                  <a:cubicBezTo>
                    <a:pt x="5787" y="27435"/>
                    <a:pt x="5816" y="27279"/>
                    <a:pt x="5867" y="27138"/>
                  </a:cubicBezTo>
                  <a:cubicBezTo>
                    <a:pt x="6451" y="25471"/>
                    <a:pt x="6927" y="23752"/>
                    <a:pt x="7661" y="22147"/>
                  </a:cubicBezTo>
                  <a:cubicBezTo>
                    <a:pt x="8495" y="20320"/>
                    <a:pt x="9229" y="18451"/>
                    <a:pt x="10035" y="16614"/>
                  </a:cubicBezTo>
                  <a:cubicBezTo>
                    <a:pt x="11772" y="12659"/>
                    <a:pt x="13251" y="8600"/>
                    <a:pt x="14334" y="4409"/>
                  </a:cubicBezTo>
                  <a:cubicBezTo>
                    <a:pt x="14706" y="2973"/>
                    <a:pt x="15148" y="1546"/>
                    <a:pt x="15365" y="73"/>
                  </a:cubicBezTo>
                  <a:lnTo>
                    <a:pt x="15280" y="58"/>
                  </a:lnTo>
                  <a:cubicBezTo>
                    <a:pt x="15103" y="114"/>
                    <a:pt x="14928" y="164"/>
                    <a:pt x="14751" y="164"/>
                  </a:cubicBezTo>
                  <a:cubicBezTo>
                    <a:pt x="14626" y="164"/>
                    <a:pt x="14500" y="139"/>
                    <a:pt x="14371" y="73"/>
                  </a:cubicBezTo>
                  <a:cubicBezTo>
                    <a:pt x="14274" y="24"/>
                    <a:pt x="14180" y="1"/>
                    <a:pt x="14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274125" y="3106825"/>
              <a:ext cx="75422" cy="112744"/>
            </a:xfrm>
            <a:custGeom>
              <a:avLst/>
              <a:gdLst/>
              <a:ahLst/>
              <a:cxnLst/>
              <a:rect l="l" t="t" r="r" b="b"/>
              <a:pathLst>
                <a:path w="2035" h="3042" extrusionOk="0">
                  <a:moveTo>
                    <a:pt x="1298" y="1"/>
                  </a:moveTo>
                  <a:cubicBezTo>
                    <a:pt x="976" y="1"/>
                    <a:pt x="773" y="208"/>
                    <a:pt x="645" y="565"/>
                  </a:cubicBezTo>
                  <a:cubicBezTo>
                    <a:pt x="443" y="1125"/>
                    <a:pt x="217" y="1676"/>
                    <a:pt x="0" y="2231"/>
                  </a:cubicBezTo>
                  <a:cubicBezTo>
                    <a:pt x="283" y="2773"/>
                    <a:pt x="740" y="3022"/>
                    <a:pt x="1338" y="3041"/>
                  </a:cubicBezTo>
                  <a:lnTo>
                    <a:pt x="1356" y="3037"/>
                  </a:lnTo>
                  <a:cubicBezTo>
                    <a:pt x="1672" y="2307"/>
                    <a:pt x="1747" y="1516"/>
                    <a:pt x="1945" y="753"/>
                  </a:cubicBezTo>
                  <a:cubicBezTo>
                    <a:pt x="2035" y="409"/>
                    <a:pt x="1893" y="174"/>
                    <a:pt x="1568" y="42"/>
                  </a:cubicBezTo>
                  <a:cubicBezTo>
                    <a:pt x="1470" y="14"/>
                    <a:pt x="1380" y="1"/>
                    <a:pt x="1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2656272" y="3740906"/>
              <a:ext cx="217631" cy="441340"/>
            </a:xfrm>
            <a:custGeom>
              <a:avLst/>
              <a:gdLst/>
              <a:ahLst/>
              <a:cxnLst/>
              <a:rect l="l" t="t" r="r" b="b"/>
              <a:pathLst>
                <a:path w="5872" h="11908" extrusionOk="0">
                  <a:moveTo>
                    <a:pt x="4454" y="0"/>
                  </a:moveTo>
                  <a:cubicBezTo>
                    <a:pt x="2769" y="3668"/>
                    <a:pt x="1286" y="7431"/>
                    <a:pt x="0" y="11259"/>
                  </a:cubicBezTo>
                  <a:cubicBezTo>
                    <a:pt x="424" y="11461"/>
                    <a:pt x="848" y="11683"/>
                    <a:pt x="1286" y="11866"/>
                  </a:cubicBezTo>
                  <a:cubicBezTo>
                    <a:pt x="1354" y="11894"/>
                    <a:pt x="1424" y="11908"/>
                    <a:pt x="1491" y="11908"/>
                  </a:cubicBezTo>
                  <a:cubicBezTo>
                    <a:pt x="1655" y="11908"/>
                    <a:pt x="1805" y="11824"/>
                    <a:pt x="1888" y="11640"/>
                  </a:cubicBezTo>
                  <a:cubicBezTo>
                    <a:pt x="2006" y="11381"/>
                    <a:pt x="1884" y="11169"/>
                    <a:pt x="1653" y="11047"/>
                  </a:cubicBezTo>
                  <a:cubicBezTo>
                    <a:pt x="1408" y="10906"/>
                    <a:pt x="1154" y="10788"/>
                    <a:pt x="890" y="10694"/>
                  </a:cubicBezTo>
                  <a:cubicBezTo>
                    <a:pt x="419" y="10520"/>
                    <a:pt x="353" y="10242"/>
                    <a:pt x="546" y="9790"/>
                  </a:cubicBezTo>
                  <a:cubicBezTo>
                    <a:pt x="923" y="8923"/>
                    <a:pt x="1253" y="8029"/>
                    <a:pt x="1601" y="7148"/>
                  </a:cubicBezTo>
                  <a:cubicBezTo>
                    <a:pt x="1901" y="6390"/>
                    <a:pt x="2002" y="6134"/>
                    <a:pt x="2386" y="6134"/>
                  </a:cubicBezTo>
                  <a:cubicBezTo>
                    <a:pt x="2582" y="6134"/>
                    <a:pt x="2852" y="6200"/>
                    <a:pt x="3258" y="6301"/>
                  </a:cubicBezTo>
                  <a:cubicBezTo>
                    <a:pt x="3320" y="6315"/>
                    <a:pt x="3381" y="6334"/>
                    <a:pt x="3442" y="6348"/>
                  </a:cubicBezTo>
                  <a:cubicBezTo>
                    <a:pt x="3492" y="6357"/>
                    <a:pt x="3541" y="6361"/>
                    <a:pt x="3587" y="6361"/>
                  </a:cubicBezTo>
                  <a:cubicBezTo>
                    <a:pt x="3762" y="6361"/>
                    <a:pt x="3902" y="6291"/>
                    <a:pt x="3970" y="6093"/>
                  </a:cubicBezTo>
                  <a:cubicBezTo>
                    <a:pt x="4050" y="5844"/>
                    <a:pt x="3913" y="5679"/>
                    <a:pt x="3701" y="5571"/>
                  </a:cubicBezTo>
                  <a:cubicBezTo>
                    <a:pt x="3532" y="5486"/>
                    <a:pt x="3353" y="5382"/>
                    <a:pt x="3169" y="5345"/>
                  </a:cubicBezTo>
                  <a:cubicBezTo>
                    <a:pt x="2472" y="5208"/>
                    <a:pt x="2467" y="4841"/>
                    <a:pt x="2726" y="4276"/>
                  </a:cubicBezTo>
                  <a:cubicBezTo>
                    <a:pt x="3061" y="3555"/>
                    <a:pt x="3315" y="2793"/>
                    <a:pt x="3616" y="2058"/>
                  </a:cubicBezTo>
                  <a:cubicBezTo>
                    <a:pt x="3772" y="1681"/>
                    <a:pt x="3805" y="1192"/>
                    <a:pt x="4139" y="966"/>
                  </a:cubicBezTo>
                  <a:cubicBezTo>
                    <a:pt x="4211" y="917"/>
                    <a:pt x="4282" y="897"/>
                    <a:pt x="4352" y="897"/>
                  </a:cubicBezTo>
                  <a:cubicBezTo>
                    <a:pt x="4618" y="897"/>
                    <a:pt x="4869" y="1187"/>
                    <a:pt x="5137" y="1258"/>
                  </a:cubicBezTo>
                  <a:cubicBezTo>
                    <a:pt x="5216" y="1279"/>
                    <a:pt x="5292" y="1292"/>
                    <a:pt x="5363" y="1292"/>
                  </a:cubicBezTo>
                  <a:cubicBezTo>
                    <a:pt x="5526" y="1292"/>
                    <a:pt x="5663" y="1225"/>
                    <a:pt x="5745" y="1041"/>
                  </a:cubicBezTo>
                  <a:cubicBezTo>
                    <a:pt x="5872" y="749"/>
                    <a:pt x="5740" y="532"/>
                    <a:pt x="5472" y="410"/>
                  </a:cubicBezTo>
                  <a:cubicBezTo>
                    <a:pt x="5137" y="259"/>
                    <a:pt x="4794" y="132"/>
                    <a:pt x="4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2739180" y="4336871"/>
              <a:ext cx="64266" cy="48663"/>
            </a:xfrm>
            <a:custGeom>
              <a:avLst/>
              <a:gdLst/>
              <a:ahLst/>
              <a:cxnLst/>
              <a:rect l="l" t="t" r="r" b="b"/>
              <a:pathLst>
                <a:path w="1734" h="1313" extrusionOk="0">
                  <a:moveTo>
                    <a:pt x="335" y="0"/>
                  </a:moveTo>
                  <a:cubicBezTo>
                    <a:pt x="222" y="297"/>
                    <a:pt x="113" y="594"/>
                    <a:pt x="0" y="890"/>
                  </a:cubicBezTo>
                  <a:cubicBezTo>
                    <a:pt x="321" y="1013"/>
                    <a:pt x="641" y="1140"/>
                    <a:pt x="966" y="1258"/>
                  </a:cubicBezTo>
                  <a:cubicBezTo>
                    <a:pt x="1057" y="1290"/>
                    <a:pt x="1149" y="1312"/>
                    <a:pt x="1235" y="1312"/>
                  </a:cubicBezTo>
                  <a:cubicBezTo>
                    <a:pt x="1374" y="1312"/>
                    <a:pt x="1498" y="1254"/>
                    <a:pt x="1583" y="1088"/>
                  </a:cubicBezTo>
                  <a:cubicBezTo>
                    <a:pt x="1733" y="792"/>
                    <a:pt x="1592" y="570"/>
                    <a:pt x="1342" y="438"/>
                  </a:cubicBezTo>
                  <a:cubicBezTo>
                    <a:pt x="1018" y="274"/>
                    <a:pt x="674" y="146"/>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705157" y="4158007"/>
              <a:ext cx="49256" cy="119749"/>
            </a:xfrm>
            <a:custGeom>
              <a:avLst/>
              <a:gdLst/>
              <a:ahLst/>
              <a:cxnLst/>
              <a:rect l="l" t="t" r="r" b="b"/>
              <a:pathLst>
                <a:path w="1329" h="3231" extrusionOk="0">
                  <a:moveTo>
                    <a:pt x="1329" y="0"/>
                  </a:moveTo>
                  <a:lnTo>
                    <a:pt x="1329" y="0"/>
                  </a:lnTo>
                  <a:cubicBezTo>
                    <a:pt x="655" y="979"/>
                    <a:pt x="307" y="2095"/>
                    <a:pt x="1" y="3230"/>
                  </a:cubicBezTo>
                  <a:cubicBezTo>
                    <a:pt x="443" y="2152"/>
                    <a:pt x="886" y="1074"/>
                    <a:pt x="1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292614" y="3189972"/>
              <a:ext cx="63562" cy="50368"/>
            </a:xfrm>
            <a:custGeom>
              <a:avLst/>
              <a:gdLst/>
              <a:ahLst/>
              <a:cxnLst/>
              <a:rect l="l" t="t" r="r" b="b"/>
              <a:pathLst>
                <a:path w="1715" h="1359" extrusionOk="0">
                  <a:moveTo>
                    <a:pt x="382" y="0"/>
                  </a:moveTo>
                  <a:lnTo>
                    <a:pt x="1" y="956"/>
                  </a:lnTo>
                  <a:cubicBezTo>
                    <a:pt x="7" y="956"/>
                    <a:pt x="13" y="956"/>
                    <a:pt x="18" y="956"/>
                  </a:cubicBezTo>
                  <a:cubicBezTo>
                    <a:pt x="299" y="956"/>
                    <a:pt x="552" y="1067"/>
                    <a:pt x="787" y="1201"/>
                  </a:cubicBezTo>
                  <a:cubicBezTo>
                    <a:pt x="963" y="1305"/>
                    <a:pt x="1117" y="1359"/>
                    <a:pt x="1247" y="1359"/>
                  </a:cubicBezTo>
                  <a:cubicBezTo>
                    <a:pt x="1481" y="1359"/>
                    <a:pt x="1639" y="1183"/>
                    <a:pt x="1715" y="810"/>
                  </a:cubicBezTo>
                  <a:cubicBezTo>
                    <a:pt x="1399" y="330"/>
                    <a:pt x="834" y="254"/>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2433785" y="3562376"/>
              <a:ext cx="71086" cy="47143"/>
            </a:xfrm>
            <a:custGeom>
              <a:avLst/>
              <a:gdLst/>
              <a:ahLst/>
              <a:cxnLst/>
              <a:rect l="l" t="t" r="r" b="b"/>
              <a:pathLst>
                <a:path w="1918" h="1272" extrusionOk="0">
                  <a:moveTo>
                    <a:pt x="349" y="0"/>
                  </a:moveTo>
                  <a:lnTo>
                    <a:pt x="1" y="848"/>
                  </a:lnTo>
                  <a:cubicBezTo>
                    <a:pt x="410" y="975"/>
                    <a:pt x="825" y="1107"/>
                    <a:pt x="1234" y="1234"/>
                  </a:cubicBezTo>
                  <a:cubicBezTo>
                    <a:pt x="1309" y="1257"/>
                    <a:pt x="1382" y="1271"/>
                    <a:pt x="1451" y="1271"/>
                  </a:cubicBezTo>
                  <a:cubicBezTo>
                    <a:pt x="1592" y="1271"/>
                    <a:pt x="1714" y="1213"/>
                    <a:pt x="1790" y="1055"/>
                  </a:cubicBezTo>
                  <a:cubicBezTo>
                    <a:pt x="1917" y="791"/>
                    <a:pt x="1799" y="580"/>
                    <a:pt x="1555" y="471"/>
                  </a:cubicBezTo>
                  <a:cubicBezTo>
                    <a:pt x="1159" y="302"/>
                    <a:pt x="749" y="156"/>
                    <a:pt x="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2364664" y="3372505"/>
              <a:ext cx="66527" cy="46847"/>
            </a:xfrm>
            <a:custGeom>
              <a:avLst/>
              <a:gdLst/>
              <a:ahLst/>
              <a:cxnLst/>
              <a:rect l="l" t="t" r="r" b="b"/>
              <a:pathLst>
                <a:path w="1795" h="1264" extrusionOk="0">
                  <a:moveTo>
                    <a:pt x="405" y="0"/>
                  </a:moveTo>
                  <a:lnTo>
                    <a:pt x="0" y="994"/>
                  </a:lnTo>
                  <a:cubicBezTo>
                    <a:pt x="57" y="979"/>
                    <a:pt x="111" y="972"/>
                    <a:pt x="164" y="972"/>
                  </a:cubicBezTo>
                  <a:cubicBezTo>
                    <a:pt x="437" y="972"/>
                    <a:pt x="667" y="1148"/>
                    <a:pt x="923" y="1215"/>
                  </a:cubicBezTo>
                  <a:cubicBezTo>
                    <a:pt x="1034" y="1243"/>
                    <a:pt x="1143" y="1264"/>
                    <a:pt x="1243" y="1264"/>
                  </a:cubicBezTo>
                  <a:cubicBezTo>
                    <a:pt x="1433" y="1264"/>
                    <a:pt x="1593" y="1189"/>
                    <a:pt x="1677" y="942"/>
                  </a:cubicBezTo>
                  <a:cubicBezTo>
                    <a:pt x="1794" y="575"/>
                    <a:pt x="1516" y="448"/>
                    <a:pt x="1243" y="339"/>
                  </a:cubicBezTo>
                  <a:cubicBezTo>
                    <a:pt x="966" y="222"/>
                    <a:pt x="683" y="113"/>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2424705" y="3422576"/>
              <a:ext cx="54667" cy="140356"/>
            </a:xfrm>
            <a:custGeom>
              <a:avLst/>
              <a:gdLst/>
              <a:ahLst/>
              <a:cxnLst/>
              <a:rect l="l" t="t" r="r" b="b"/>
              <a:pathLst>
                <a:path w="1475" h="3787" extrusionOk="0">
                  <a:moveTo>
                    <a:pt x="1474" y="1"/>
                  </a:moveTo>
                  <a:lnTo>
                    <a:pt x="1474" y="1"/>
                  </a:lnTo>
                  <a:cubicBezTo>
                    <a:pt x="1093" y="938"/>
                    <a:pt x="707" y="1870"/>
                    <a:pt x="340" y="2807"/>
                  </a:cubicBezTo>
                  <a:cubicBezTo>
                    <a:pt x="222" y="3123"/>
                    <a:pt x="0" y="3419"/>
                    <a:pt x="104" y="3787"/>
                  </a:cubicBezTo>
                  <a:cubicBezTo>
                    <a:pt x="198" y="3528"/>
                    <a:pt x="297" y="3269"/>
                    <a:pt x="387" y="3005"/>
                  </a:cubicBezTo>
                  <a:cubicBezTo>
                    <a:pt x="730" y="1997"/>
                    <a:pt x="1258" y="1055"/>
                    <a:pt x="1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2"/>
          <p:cNvGrpSpPr/>
          <p:nvPr/>
        </p:nvGrpSpPr>
        <p:grpSpPr>
          <a:xfrm>
            <a:off x="6556642" y="3592965"/>
            <a:ext cx="1450404" cy="1648911"/>
            <a:chOff x="6556642" y="3592965"/>
            <a:chExt cx="1450404" cy="1648911"/>
          </a:xfrm>
        </p:grpSpPr>
        <p:sp>
          <p:nvSpPr>
            <p:cNvPr id="85" name="Google Shape;85;p2"/>
            <p:cNvSpPr/>
            <p:nvPr/>
          </p:nvSpPr>
          <p:spPr>
            <a:xfrm>
              <a:off x="6556642" y="3781984"/>
              <a:ext cx="672425" cy="919595"/>
            </a:xfrm>
            <a:custGeom>
              <a:avLst/>
              <a:gdLst/>
              <a:ahLst/>
              <a:cxnLst/>
              <a:rect l="l" t="t" r="r" b="b"/>
              <a:pathLst>
                <a:path w="18143" h="24812" extrusionOk="0">
                  <a:moveTo>
                    <a:pt x="15582" y="1"/>
                  </a:moveTo>
                  <a:cubicBezTo>
                    <a:pt x="13703" y="1"/>
                    <a:pt x="11872" y="367"/>
                    <a:pt x="10058" y="881"/>
                  </a:cubicBezTo>
                  <a:cubicBezTo>
                    <a:pt x="8584" y="1300"/>
                    <a:pt x="7171" y="1865"/>
                    <a:pt x="5933" y="2793"/>
                  </a:cubicBezTo>
                  <a:cubicBezTo>
                    <a:pt x="2599" y="5524"/>
                    <a:pt x="636" y="9008"/>
                    <a:pt x="264" y="13321"/>
                  </a:cubicBezTo>
                  <a:cubicBezTo>
                    <a:pt x="0" y="16424"/>
                    <a:pt x="744" y="19292"/>
                    <a:pt x="2510" y="21882"/>
                  </a:cubicBezTo>
                  <a:cubicBezTo>
                    <a:pt x="2684" y="22093"/>
                    <a:pt x="2868" y="22301"/>
                    <a:pt x="3047" y="22508"/>
                  </a:cubicBezTo>
                  <a:cubicBezTo>
                    <a:pt x="3729" y="23275"/>
                    <a:pt x="4445" y="24005"/>
                    <a:pt x="5307" y="24575"/>
                  </a:cubicBezTo>
                  <a:cubicBezTo>
                    <a:pt x="5450" y="24671"/>
                    <a:pt x="5603" y="24812"/>
                    <a:pt x="5767" y="24812"/>
                  </a:cubicBezTo>
                  <a:cubicBezTo>
                    <a:pt x="5861" y="24812"/>
                    <a:pt x="5959" y="24765"/>
                    <a:pt x="6060" y="24636"/>
                  </a:cubicBezTo>
                  <a:cubicBezTo>
                    <a:pt x="6145" y="24443"/>
                    <a:pt x="6056" y="24283"/>
                    <a:pt x="5952" y="24137"/>
                  </a:cubicBezTo>
                  <a:cubicBezTo>
                    <a:pt x="5307" y="23252"/>
                    <a:pt x="4987" y="22258"/>
                    <a:pt x="4864" y="21171"/>
                  </a:cubicBezTo>
                  <a:cubicBezTo>
                    <a:pt x="4732" y="20007"/>
                    <a:pt x="5241" y="19292"/>
                    <a:pt x="6404" y="19151"/>
                  </a:cubicBezTo>
                  <a:cubicBezTo>
                    <a:pt x="6649" y="19118"/>
                    <a:pt x="6898" y="19118"/>
                    <a:pt x="7054" y="18882"/>
                  </a:cubicBezTo>
                  <a:cubicBezTo>
                    <a:pt x="7167" y="18562"/>
                    <a:pt x="6927" y="18397"/>
                    <a:pt x="6748" y="18223"/>
                  </a:cubicBezTo>
                  <a:cubicBezTo>
                    <a:pt x="5943" y="17427"/>
                    <a:pt x="5269" y="16547"/>
                    <a:pt x="4869" y="15478"/>
                  </a:cubicBezTo>
                  <a:cubicBezTo>
                    <a:pt x="4836" y="15402"/>
                    <a:pt x="4784" y="15346"/>
                    <a:pt x="4718" y="15304"/>
                  </a:cubicBezTo>
                  <a:cubicBezTo>
                    <a:pt x="4516" y="15242"/>
                    <a:pt x="4337" y="15129"/>
                    <a:pt x="4200" y="14969"/>
                  </a:cubicBezTo>
                  <a:cubicBezTo>
                    <a:pt x="3715" y="14456"/>
                    <a:pt x="3612" y="13825"/>
                    <a:pt x="3574" y="13171"/>
                  </a:cubicBezTo>
                  <a:cubicBezTo>
                    <a:pt x="3503" y="11843"/>
                    <a:pt x="3955" y="10609"/>
                    <a:pt x="4276" y="9352"/>
                  </a:cubicBezTo>
                  <a:cubicBezTo>
                    <a:pt x="4539" y="8302"/>
                    <a:pt x="5067" y="7402"/>
                    <a:pt x="5792" y="6597"/>
                  </a:cubicBezTo>
                  <a:cubicBezTo>
                    <a:pt x="6616" y="5684"/>
                    <a:pt x="7586" y="4949"/>
                    <a:pt x="8575" y="4233"/>
                  </a:cubicBezTo>
                  <a:cubicBezTo>
                    <a:pt x="9295" y="3711"/>
                    <a:pt x="10086" y="3334"/>
                    <a:pt x="10986" y="3263"/>
                  </a:cubicBezTo>
                  <a:cubicBezTo>
                    <a:pt x="11064" y="3258"/>
                    <a:pt x="11142" y="3255"/>
                    <a:pt x="11218" y="3255"/>
                  </a:cubicBezTo>
                  <a:cubicBezTo>
                    <a:pt x="12037" y="3255"/>
                    <a:pt x="12744" y="3576"/>
                    <a:pt x="13321" y="4200"/>
                  </a:cubicBezTo>
                  <a:cubicBezTo>
                    <a:pt x="13378" y="4248"/>
                    <a:pt x="13448" y="4285"/>
                    <a:pt x="13523" y="4299"/>
                  </a:cubicBezTo>
                  <a:cubicBezTo>
                    <a:pt x="13543" y="4302"/>
                    <a:pt x="13563" y="4303"/>
                    <a:pt x="13583" y="4303"/>
                  </a:cubicBezTo>
                  <a:cubicBezTo>
                    <a:pt x="13647" y="4303"/>
                    <a:pt x="13711" y="4292"/>
                    <a:pt x="13774" y="4292"/>
                  </a:cubicBezTo>
                  <a:cubicBezTo>
                    <a:pt x="13819" y="4292"/>
                    <a:pt x="13863" y="4298"/>
                    <a:pt x="13905" y="4318"/>
                  </a:cubicBezTo>
                  <a:cubicBezTo>
                    <a:pt x="14475" y="4582"/>
                    <a:pt x="15096" y="4704"/>
                    <a:pt x="15666" y="4973"/>
                  </a:cubicBezTo>
                  <a:cubicBezTo>
                    <a:pt x="15860" y="5066"/>
                    <a:pt x="16052" y="5199"/>
                    <a:pt x="16273" y="5199"/>
                  </a:cubicBezTo>
                  <a:cubicBezTo>
                    <a:pt x="16341" y="5199"/>
                    <a:pt x="16411" y="5186"/>
                    <a:pt x="16485" y="5156"/>
                  </a:cubicBezTo>
                  <a:cubicBezTo>
                    <a:pt x="16702" y="5034"/>
                    <a:pt x="16707" y="4813"/>
                    <a:pt x="16730" y="4605"/>
                  </a:cubicBezTo>
                  <a:cubicBezTo>
                    <a:pt x="16843" y="3344"/>
                    <a:pt x="17210" y="2162"/>
                    <a:pt x="17879" y="1079"/>
                  </a:cubicBezTo>
                  <a:cubicBezTo>
                    <a:pt x="17997" y="886"/>
                    <a:pt x="18143" y="697"/>
                    <a:pt x="18063" y="448"/>
                  </a:cubicBezTo>
                  <a:cubicBezTo>
                    <a:pt x="18039" y="396"/>
                    <a:pt x="18011" y="353"/>
                    <a:pt x="17973" y="311"/>
                  </a:cubicBezTo>
                  <a:cubicBezTo>
                    <a:pt x="17554" y="43"/>
                    <a:pt x="17074" y="71"/>
                    <a:pt x="16608" y="38"/>
                  </a:cubicBezTo>
                  <a:cubicBezTo>
                    <a:pt x="16264" y="13"/>
                    <a:pt x="15922" y="1"/>
                    <a:pt x="15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7056615" y="3639071"/>
              <a:ext cx="950431" cy="1261237"/>
            </a:xfrm>
            <a:custGeom>
              <a:avLst/>
              <a:gdLst/>
              <a:ahLst/>
              <a:cxnLst/>
              <a:rect l="l" t="t" r="r" b="b"/>
              <a:pathLst>
                <a:path w="25644" h="34030" extrusionOk="0">
                  <a:moveTo>
                    <a:pt x="4435" y="1"/>
                  </a:moveTo>
                  <a:cubicBezTo>
                    <a:pt x="3100" y="1"/>
                    <a:pt x="1762" y="66"/>
                    <a:pt x="426" y="66"/>
                  </a:cubicBezTo>
                  <a:cubicBezTo>
                    <a:pt x="357" y="66"/>
                    <a:pt x="287" y="66"/>
                    <a:pt x="217" y="66"/>
                  </a:cubicBezTo>
                  <a:cubicBezTo>
                    <a:pt x="165" y="75"/>
                    <a:pt x="118" y="104"/>
                    <a:pt x="90" y="146"/>
                  </a:cubicBezTo>
                  <a:cubicBezTo>
                    <a:pt x="1" y="433"/>
                    <a:pt x="156" y="683"/>
                    <a:pt x="194" y="956"/>
                  </a:cubicBezTo>
                  <a:cubicBezTo>
                    <a:pt x="239" y="1273"/>
                    <a:pt x="397" y="1410"/>
                    <a:pt x="657" y="1410"/>
                  </a:cubicBezTo>
                  <a:cubicBezTo>
                    <a:pt x="717" y="1410"/>
                    <a:pt x="782" y="1403"/>
                    <a:pt x="853" y="1389"/>
                  </a:cubicBezTo>
                  <a:cubicBezTo>
                    <a:pt x="1352" y="1290"/>
                    <a:pt x="1832" y="1130"/>
                    <a:pt x="2336" y="1074"/>
                  </a:cubicBezTo>
                  <a:cubicBezTo>
                    <a:pt x="2999" y="1000"/>
                    <a:pt x="3664" y="964"/>
                    <a:pt x="4329" y="964"/>
                  </a:cubicBezTo>
                  <a:cubicBezTo>
                    <a:pt x="5714" y="964"/>
                    <a:pt x="7097" y="1123"/>
                    <a:pt x="8453" y="1441"/>
                  </a:cubicBezTo>
                  <a:cubicBezTo>
                    <a:pt x="12846" y="2448"/>
                    <a:pt x="16490" y="4699"/>
                    <a:pt x="19254" y="8273"/>
                  </a:cubicBezTo>
                  <a:cubicBezTo>
                    <a:pt x="21237" y="10830"/>
                    <a:pt x="22466" y="13721"/>
                    <a:pt x="22593" y="16979"/>
                  </a:cubicBezTo>
                  <a:cubicBezTo>
                    <a:pt x="22814" y="22700"/>
                    <a:pt x="20403" y="27084"/>
                    <a:pt x="15629" y="30173"/>
                  </a:cubicBezTo>
                  <a:cubicBezTo>
                    <a:pt x="13392" y="31619"/>
                    <a:pt x="10901" y="32400"/>
                    <a:pt x="8250" y="32683"/>
                  </a:cubicBezTo>
                  <a:cubicBezTo>
                    <a:pt x="7953" y="32716"/>
                    <a:pt x="7662" y="32749"/>
                    <a:pt x="7534" y="33078"/>
                  </a:cubicBezTo>
                  <a:cubicBezTo>
                    <a:pt x="7563" y="33441"/>
                    <a:pt x="7539" y="33827"/>
                    <a:pt x="7944" y="34030"/>
                  </a:cubicBezTo>
                  <a:cubicBezTo>
                    <a:pt x="8923" y="33898"/>
                    <a:pt x="9898" y="33686"/>
                    <a:pt x="10849" y="33403"/>
                  </a:cubicBezTo>
                  <a:cubicBezTo>
                    <a:pt x="13952" y="32494"/>
                    <a:pt x="16683" y="30955"/>
                    <a:pt x="19005" y="28709"/>
                  </a:cubicBezTo>
                  <a:cubicBezTo>
                    <a:pt x="24683" y="23209"/>
                    <a:pt x="25644" y="14875"/>
                    <a:pt x="21255" y="8391"/>
                  </a:cubicBezTo>
                  <a:cubicBezTo>
                    <a:pt x="18096" y="3720"/>
                    <a:pt x="13547" y="1191"/>
                    <a:pt x="8052" y="259"/>
                  </a:cubicBezTo>
                  <a:cubicBezTo>
                    <a:pt x="6849" y="54"/>
                    <a:pt x="5643" y="1"/>
                    <a:pt x="44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7121178" y="4239558"/>
              <a:ext cx="524805" cy="593704"/>
            </a:xfrm>
            <a:custGeom>
              <a:avLst/>
              <a:gdLst/>
              <a:ahLst/>
              <a:cxnLst/>
              <a:rect l="l" t="t" r="r" b="b"/>
              <a:pathLst>
                <a:path w="14160" h="16019" extrusionOk="0">
                  <a:moveTo>
                    <a:pt x="13557" y="0"/>
                  </a:moveTo>
                  <a:cubicBezTo>
                    <a:pt x="13015" y="5"/>
                    <a:pt x="12488" y="57"/>
                    <a:pt x="12031" y="354"/>
                  </a:cubicBezTo>
                  <a:cubicBezTo>
                    <a:pt x="11970" y="391"/>
                    <a:pt x="11914" y="434"/>
                    <a:pt x="11857" y="481"/>
                  </a:cubicBezTo>
                  <a:cubicBezTo>
                    <a:pt x="11848" y="490"/>
                    <a:pt x="11838" y="485"/>
                    <a:pt x="11829" y="500"/>
                  </a:cubicBezTo>
                  <a:cubicBezTo>
                    <a:pt x="11819" y="518"/>
                    <a:pt x="11815" y="533"/>
                    <a:pt x="11805" y="547"/>
                  </a:cubicBezTo>
                  <a:cubicBezTo>
                    <a:pt x="11772" y="603"/>
                    <a:pt x="11749" y="664"/>
                    <a:pt x="11735" y="726"/>
                  </a:cubicBezTo>
                  <a:cubicBezTo>
                    <a:pt x="11669" y="975"/>
                    <a:pt x="11730" y="1239"/>
                    <a:pt x="11739" y="1498"/>
                  </a:cubicBezTo>
                  <a:cubicBezTo>
                    <a:pt x="11838" y="4930"/>
                    <a:pt x="10977" y="8076"/>
                    <a:pt x="8834" y="10797"/>
                  </a:cubicBezTo>
                  <a:cubicBezTo>
                    <a:pt x="6890" y="13270"/>
                    <a:pt x="4389" y="14762"/>
                    <a:pt x="1314" y="15181"/>
                  </a:cubicBezTo>
                  <a:cubicBezTo>
                    <a:pt x="1206" y="15195"/>
                    <a:pt x="1103" y="15209"/>
                    <a:pt x="990" y="15224"/>
                  </a:cubicBezTo>
                  <a:cubicBezTo>
                    <a:pt x="877" y="15233"/>
                    <a:pt x="764" y="15247"/>
                    <a:pt x="651" y="15257"/>
                  </a:cubicBezTo>
                  <a:cubicBezTo>
                    <a:pt x="585" y="15285"/>
                    <a:pt x="528" y="15322"/>
                    <a:pt x="476" y="15374"/>
                  </a:cubicBezTo>
                  <a:cubicBezTo>
                    <a:pt x="467" y="15379"/>
                    <a:pt x="462" y="15384"/>
                    <a:pt x="453" y="15393"/>
                  </a:cubicBezTo>
                  <a:cubicBezTo>
                    <a:pt x="429" y="15454"/>
                    <a:pt x="387" y="15511"/>
                    <a:pt x="335" y="15553"/>
                  </a:cubicBezTo>
                  <a:cubicBezTo>
                    <a:pt x="194" y="15676"/>
                    <a:pt x="1" y="15765"/>
                    <a:pt x="10" y="16001"/>
                  </a:cubicBezTo>
                  <a:cubicBezTo>
                    <a:pt x="168" y="16013"/>
                    <a:pt x="325" y="16019"/>
                    <a:pt x="482" y="16019"/>
                  </a:cubicBezTo>
                  <a:cubicBezTo>
                    <a:pt x="1073" y="16019"/>
                    <a:pt x="1658" y="15939"/>
                    <a:pt x="2242" y="15869"/>
                  </a:cubicBezTo>
                  <a:cubicBezTo>
                    <a:pt x="2360" y="15855"/>
                    <a:pt x="2478" y="15818"/>
                    <a:pt x="2594" y="15818"/>
                  </a:cubicBezTo>
                  <a:cubicBezTo>
                    <a:pt x="2682" y="15818"/>
                    <a:pt x="2768" y="15840"/>
                    <a:pt x="2849" y="15911"/>
                  </a:cubicBezTo>
                  <a:cubicBezTo>
                    <a:pt x="2909" y="15951"/>
                    <a:pt x="2969" y="15991"/>
                    <a:pt x="3034" y="15991"/>
                  </a:cubicBezTo>
                  <a:cubicBezTo>
                    <a:pt x="3046" y="15991"/>
                    <a:pt x="3058" y="15989"/>
                    <a:pt x="3071" y="15986"/>
                  </a:cubicBezTo>
                  <a:cubicBezTo>
                    <a:pt x="3867" y="15817"/>
                    <a:pt x="4705" y="15840"/>
                    <a:pt x="5463" y="15478"/>
                  </a:cubicBezTo>
                  <a:lnTo>
                    <a:pt x="5543" y="15440"/>
                  </a:lnTo>
                  <a:cubicBezTo>
                    <a:pt x="5529" y="15388"/>
                    <a:pt x="5510" y="15341"/>
                    <a:pt x="5491" y="15290"/>
                  </a:cubicBezTo>
                  <a:cubicBezTo>
                    <a:pt x="5646" y="14946"/>
                    <a:pt x="6009" y="14932"/>
                    <a:pt x="6296" y="14814"/>
                  </a:cubicBezTo>
                  <a:cubicBezTo>
                    <a:pt x="7224" y="14428"/>
                    <a:pt x="8147" y="14037"/>
                    <a:pt x="8980" y="13463"/>
                  </a:cubicBezTo>
                  <a:cubicBezTo>
                    <a:pt x="9070" y="13430"/>
                    <a:pt x="9159" y="13392"/>
                    <a:pt x="9244" y="13345"/>
                  </a:cubicBezTo>
                  <a:lnTo>
                    <a:pt x="9479" y="13189"/>
                  </a:lnTo>
                  <a:cubicBezTo>
                    <a:pt x="9606" y="13015"/>
                    <a:pt x="9748" y="12855"/>
                    <a:pt x="9903" y="12704"/>
                  </a:cubicBezTo>
                  <a:cubicBezTo>
                    <a:pt x="9960" y="12653"/>
                    <a:pt x="10016" y="12601"/>
                    <a:pt x="10073" y="12554"/>
                  </a:cubicBezTo>
                  <a:cubicBezTo>
                    <a:pt x="10284" y="12380"/>
                    <a:pt x="10478" y="12182"/>
                    <a:pt x="10638" y="11961"/>
                  </a:cubicBezTo>
                  <a:cubicBezTo>
                    <a:pt x="11302" y="11094"/>
                    <a:pt x="11871" y="10162"/>
                    <a:pt x="12347" y="9178"/>
                  </a:cubicBezTo>
                  <a:cubicBezTo>
                    <a:pt x="13665" y="6442"/>
                    <a:pt x="14160" y="3560"/>
                    <a:pt x="13929" y="537"/>
                  </a:cubicBezTo>
                  <a:cubicBezTo>
                    <a:pt x="13915" y="358"/>
                    <a:pt x="13887" y="194"/>
                    <a:pt x="13764" y="99"/>
                  </a:cubicBezTo>
                  <a:cubicBezTo>
                    <a:pt x="13755" y="90"/>
                    <a:pt x="13741" y="76"/>
                    <a:pt x="13727" y="71"/>
                  </a:cubicBezTo>
                  <a:cubicBezTo>
                    <a:pt x="13722" y="62"/>
                    <a:pt x="13712" y="57"/>
                    <a:pt x="13703" y="52"/>
                  </a:cubicBezTo>
                  <a:cubicBezTo>
                    <a:pt x="13689" y="43"/>
                    <a:pt x="13675" y="38"/>
                    <a:pt x="13661" y="33"/>
                  </a:cubicBezTo>
                  <a:cubicBezTo>
                    <a:pt x="13628" y="19"/>
                    <a:pt x="13590" y="5"/>
                    <a:pt x="135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7010213" y="5032473"/>
              <a:ext cx="391269" cy="208439"/>
            </a:xfrm>
            <a:custGeom>
              <a:avLst/>
              <a:gdLst/>
              <a:ahLst/>
              <a:cxnLst/>
              <a:rect l="l" t="t" r="r" b="b"/>
              <a:pathLst>
                <a:path w="10557" h="5624" extrusionOk="0">
                  <a:moveTo>
                    <a:pt x="7468" y="1"/>
                  </a:moveTo>
                  <a:cubicBezTo>
                    <a:pt x="7409" y="1"/>
                    <a:pt x="7350" y="3"/>
                    <a:pt x="7289" y="7"/>
                  </a:cubicBezTo>
                  <a:lnTo>
                    <a:pt x="7214" y="31"/>
                  </a:lnTo>
                  <a:cubicBezTo>
                    <a:pt x="4954" y="1557"/>
                    <a:pt x="2698" y="3087"/>
                    <a:pt x="443" y="4627"/>
                  </a:cubicBezTo>
                  <a:cubicBezTo>
                    <a:pt x="0" y="4928"/>
                    <a:pt x="71" y="5352"/>
                    <a:pt x="593" y="5620"/>
                  </a:cubicBezTo>
                  <a:cubicBezTo>
                    <a:pt x="614" y="5623"/>
                    <a:pt x="635" y="5624"/>
                    <a:pt x="656" y="5624"/>
                  </a:cubicBezTo>
                  <a:cubicBezTo>
                    <a:pt x="798" y="5624"/>
                    <a:pt x="933" y="5573"/>
                    <a:pt x="1064" y="5540"/>
                  </a:cubicBezTo>
                  <a:cubicBezTo>
                    <a:pt x="4106" y="4829"/>
                    <a:pt x="7143" y="4113"/>
                    <a:pt x="10185" y="3398"/>
                  </a:cubicBezTo>
                  <a:cubicBezTo>
                    <a:pt x="10557" y="3228"/>
                    <a:pt x="10439" y="2955"/>
                    <a:pt x="10321" y="2705"/>
                  </a:cubicBezTo>
                  <a:cubicBezTo>
                    <a:pt x="9916" y="1858"/>
                    <a:pt x="9351" y="1095"/>
                    <a:pt x="8659" y="459"/>
                  </a:cubicBezTo>
                  <a:cubicBezTo>
                    <a:pt x="8310" y="131"/>
                    <a:pt x="7913" y="1"/>
                    <a:pt x="74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032006" y="4806392"/>
              <a:ext cx="537184" cy="435484"/>
            </a:xfrm>
            <a:custGeom>
              <a:avLst/>
              <a:gdLst/>
              <a:ahLst/>
              <a:cxnLst/>
              <a:rect l="l" t="t" r="r" b="b"/>
              <a:pathLst>
                <a:path w="14494" h="11750" extrusionOk="0">
                  <a:moveTo>
                    <a:pt x="7888" y="0"/>
                  </a:moveTo>
                  <a:lnTo>
                    <a:pt x="5251" y="622"/>
                  </a:lnTo>
                  <a:cubicBezTo>
                    <a:pt x="5387" y="1126"/>
                    <a:pt x="5373" y="1677"/>
                    <a:pt x="5675" y="2138"/>
                  </a:cubicBezTo>
                  <a:cubicBezTo>
                    <a:pt x="5896" y="1987"/>
                    <a:pt x="5759" y="1775"/>
                    <a:pt x="5769" y="1592"/>
                  </a:cubicBezTo>
                  <a:cubicBezTo>
                    <a:pt x="5773" y="1573"/>
                    <a:pt x="5773" y="1554"/>
                    <a:pt x="5778" y="1535"/>
                  </a:cubicBezTo>
                  <a:lnTo>
                    <a:pt x="5778" y="1380"/>
                  </a:lnTo>
                  <a:cubicBezTo>
                    <a:pt x="5785" y="1097"/>
                    <a:pt x="5861" y="977"/>
                    <a:pt x="6054" y="977"/>
                  </a:cubicBezTo>
                  <a:cubicBezTo>
                    <a:pt x="6128" y="977"/>
                    <a:pt x="6219" y="994"/>
                    <a:pt x="6329" y="1027"/>
                  </a:cubicBezTo>
                  <a:cubicBezTo>
                    <a:pt x="6437" y="1064"/>
                    <a:pt x="6536" y="1111"/>
                    <a:pt x="6635" y="1168"/>
                  </a:cubicBezTo>
                  <a:cubicBezTo>
                    <a:pt x="7445" y="1568"/>
                    <a:pt x="7652" y="2364"/>
                    <a:pt x="7864" y="3122"/>
                  </a:cubicBezTo>
                  <a:cubicBezTo>
                    <a:pt x="8189" y="4262"/>
                    <a:pt x="7906" y="4855"/>
                    <a:pt x="6880" y="5443"/>
                  </a:cubicBezTo>
                  <a:cubicBezTo>
                    <a:pt x="6819" y="5476"/>
                    <a:pt x="6762" y="5519"/>
                    <a:pt x="6715" y="5575"/>
                  </a:cubicBezTo>
                  <a:cubicBezTo>
                    <a:pt x="6682" y="5613"/>
                    <a:pt x="6659" y="5660"/>
                    <a:pt x="6645" y="5717"/>
                  </a:cubicBezTo>
                  <a:lnTo>
                    <a:pt x="6645" y="5721"/>
                  </a:lnTo>
                  <a:cubicBezTo>
                    <a:pt x="6640" y="5740"/>
                    <a:pt x="6635" y="5759"/>
                    <a:pt x="6635" y="5778"/>
                  </a:cubicBezTo>
                  <a:lnTo>
                    <a:pt x="6635" y="5848"/>
                  </a:lnTo>
                  <a:cubicBezTo>
                    <a:pt x="6635" y="5943"/>
                    <a:pt x="6630" y="6037"/>
                    <a:pt x="6626" y="6131"/>
                  </a:cubicBezTo>
                  <a:lnTo>
                    <a:pt x="6626" y="6159"/>
                  </a:lnTo>
                  <a:cubicBezTo>
                    <a:pt x="6761" y="6142"/>
                    <a:pt x="6897" y="6134"/>
                    <a:pt x="7034" y="6134"/>
                  </a:cubicBezTo>
                  <a:cubicBezTo>
                    <a:pt x="7125" y="6134"/>
                    <a:pt x="7216" y="6138"/>
                    <a:pt x="7308" y="6145"/>
                  </a:cubicBezTo>
                  <a:cubicBezTo>
                    <a:pt x="7680" y="6169"/>
                    <a:pt x="8043" y="6291"/>
                    <a:pt x="8358" y="6498"/>
                  </a:cubicBezTo>
                  <a:cubicBezTo>
                    <a:pt x="9215" y="7087"/>
                    <a:pt x="10002" y="7774"/>
                    <a:pt x="10708" y="8542"/>
                  </a:cubicBezTo>
                  <a:cubicBezTo>
                    <a:pt x="10911" y="8758"/>
                    <a:pt x="10887" y="8890"/>
                    <a:pt x="10576" y="8970"/>
                  </a:cubicBezTo>
                  <a:cubicBezTo>
                    <a:pt x="10327" y="9036"/>
                    <a:pt x="10044" y="9046"/>
                    <a:pt x="9842" y="9220"/>
                  </a:cubicBezTo>
                  <a:cubicBezTo>
                    <a:pt x="9785" y="9276"/>
                    <a:pt x="9738" y="9338"/>
                    <a:pt x="9700" y="9408"/>
                  </a:cubicBezTo>
                  <a:cubicBezTo>
                    <a:pt x="9498" y="9460"/>
                    <a:pt x="9291" y="9516"/>
                    <a:pt x="9084" y="9564"/>
                  </a:cubicBezTo>
                  <a:cubicBezTo>
                    <a:pt x="6056" y="10284"/>
                    <a:pt x="3028" y="11000"/>
                    <a:pt x="1" y="11715"/>
                  </a:cubicBezTo>
                  <a:cubicBezTo>
                    <a:pt x="58" y="11740"/>
                    <a:pt x="114" y="11749"/>
                    <a:pt x="169" y="11749"/>
                  </a:cubicBezTo>
                  <a:cubicBezTo>
                    <a:pt x="273" y="11749"/>
                    <a:pt x="375" y="11716"/>
                    <a:pt x="476" y="11692"/>
                  </a:cubicBezTo>
                  <a:cubicBezTo>
                    <a:pt x="5114" y="10599"/>
                    <a:pt x="9762" y="9540"/>
                    <a:pt x="14367" y="8330"/>
                  </a:cubicBezTo>
                  <a:cubicBezTo>
                    <a:pt x="14494" y="7963"/>
                    <a:pt x="14174" y="7850"/>
                    <a:pt x="13976" y="7694"/>
                  </a:cubicBezTo>
                  <a:cubicBezTo>
                    <a:pt x="13077" y="6969"/>
                    <a:pt x="12158" y="6277"/>
                    <a:pt x="11075" y="5844"/>
                  </a:cubicBezTo>
                  <a:cubicBezTo>
                    <a:pt x="10506" y="5726"/>
                    <a:pt x="9936" y="5589"/>
                    <a:pt x="9361" y="5491"/>
                  </a:cubicBezTo>
                  <a:cubicBezTo>
                    <a:pt x="9055" y="5439"/>
                    <a:pt x="8914" y="5283"/>
                    <a:pt x="8867" y="4991"/>
                  </a:cubicBezTo>
                  <a:cubicBezTo>
                    <a:pt x="8754" y="4318"/>
                    <a:pt x="8622" y="3649"/>
                    <a:pt x="8500" y="2976"/>
                  </a:cubicBezTo>
                  <a:cubicBezTo>
                    <a:pt x="8471" y="2821"/>
                    <a:pt x="8434" y="2656"/>
                    <a:pt x="8603" y="2538"/>
                  </a:cubicBezTo>
                  <a:cubicBezTo>
                    <a:pt x="8519" y="2190"/>
                    <a:pt x="8434" y="1851"/>
                    <a:pt x="8349" y="1502"/>
                  </a:cubicBezTo>
                  <a:cubicBezTo>
                    <a:pt x="8387" y="1427"/>
                    <a:pt x="8429" y="1352"/>
                    <a:pt x="8481" y="1281"/>
                  </a:cubicBezTo>
                  <a:cubicBezTo>
                    <a:pt x="8570" y="1140"/>
                    <a:pt x="8665" y="1003"/>
                    <a:pt x="8665" y="824"/>
                  </a:cubicBezTo>
                  <a:lnTo>
                    <a:pt x="8665" y="824"/>
                  </a:lnTo>
                  <a:lnTo>
                    <a:pt x="8599" y="829"/>
                  </a:lnTo>
                  <a:lnTo>
                    <a:pt x="8589" y="829"/>
                  </a:lnTo>
                  <a:cubicBezTo>
                    <a:pt x="8557" y="832"/>
                    <a:pt x="8527" y="834"/>
                    <a:pt x="8498" y="834"/>
                  </a:cubicBezTo>
                  <a:cubicBezTo>
                    <a:pt x="8046" y="834"/>
                    <a:pt x="8028" y="461"/>
                    <a:pt x="7944" y="151"/>
                  </a:cubicBezTo>
                  <a:cubicBezTo>
                    <a:pt x="7930" y="99"/>
                    <a:pt x="7911" y="47"/>
                    <a:pt x="7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776534" y="3733766"/>
              <a:ext cx="511870" cy="151919"/>
            </a:xfrm>
            <a:custGeom>
              <a:avLst/>
              <a:gdLst/>
              <a:ahLst/>
              <a:cxnLst/>
              <a:rect l="l" t="t" r="r" b="b"/>
              <a:pathLst>
                <a:path w="13811" h="4099" extrusionOk="0">
                  <a:moveTo>
                    <a:pt x="8029" y="1"/>
                  </a:moveTo>
                  <a:cubicBezTo>
                    <a:pt x="7868" y="1"/>
                    <a:pt x="7712" y="40"/>
                    <a:pt x="7553" y="68"/>
                  </a:cubicBezTo>
                  <a:cubicBezTo>
                    <a:pt x="7073" y="138"/>
                    <a:pt x="6625" y="345"/>
                    <a:pt x="6150" y="444"/>
                  </a:cubicBezTo>
                  <a:cubicBezTo>
                    <a:pt x="6037" y="463"/>
                    <a:pt x="5924" y="482"/>
                    <a:pt x="5815" y="491"/>
                  </a:cubicBezTo>
                  <a:cubicBezTo>
                    <a:pt x="5811" y="491"/>
                    <a:pt x="5806" y="491"/>
                    <a:pt x="5806" y="496"/>
                  </a:cubicBezTo>
                  <a:cubicBezTo>
                    <a:pt x="5683" y="553"/>
                    <a:pt x="5627" y="661"/>
                    <a:pt x="5561" y="774"/>
                  </a:cubicBezTo>
                  <a:cubicBezTo>
                    <a:pt x="5556" y="1024"/>
                    <a:pt x="5344" y="1071"/>
                    <a:pt x="5170" y="1141"/>
                  </a:cubicBezTo>
                  <a:cubicBezTo>
                    <a:pt x="4685" y="1339"/>
                    <a:pt x="4196" y="1504"/>
                    <a:pt x="3725" y="1725"/>
                  </a:cubicBezTo>
                  <a:cubicBezTo>
                    <a:pt x="2378" y="2351"/>
                    <a:pt x="1097" y="3077"/>
                    <a:pt x="0" y="4098"/>
                  </a:cubicBezTo>
                  <a:cubicBezTo>
                    <a:pt x="2204" y="2916"/>
                    <a:pt x="4572" y="2210"/>
                    <a:pt x="7011" y="1763"/>
                  </a:cubicBezTo>
                  <a:cubicBezTo>
                    <a:pt x="7819" y="1611"/>
                    <a:pt x="8637" y="1535"/>
                    <a:pt x="9455" y="1535"/>
                  </a:cubicBezTo>
                  <a:cubicBezTo>
                    <a:pt x="10311" y="1535"/>
                    <a:pt x="11167" y="1618"/>
                    <a:pt x="12012" y="1782"/>
                  </a:cubicBezTo>
                  <a:cubicBezTo>
                    <a:pt x="12045" y="1800"/>
                    <a:pt x="12083" y="1810"/>
                    <a:pt x="12120" y="1815"/>
                  </a:cubicBezTo>
                  <a:cubicBezTo>
                    <a:pt x="12125" y="1819"/>
                    <a:pt x="12134" y="1819"/>
                    <a:pt x="12144" y="1819"/>
                  </a:cubicBezTo>
                  <a:cubicBezTo>
                    <a:pt x="12157" y="1821"/>
                    <a:pt x="12170" y="1821"/>
                    <a:pt x="12183" y="1821"/>
                  </a:cubicBezTo>
                  <a:cubicBezTo>
                    <a:pt x="12260" y="1821"/>
                    <a:pt x="12339" y="1798"/>
                    <a:pt x="12407" y="1758"/>
                  </a:cubicBezTo>
                  <a:cubicBezTo>
                    <a:pt x="12459" y="1730"/>
                    <a:pt x="12506" y="1697"/>
                    <a:pt x="12553" y="1664"/>
                  </a:cubicBezTo>
                  <a:cubicBezTo>
                    <a:pt x="12794" y="1504"/>
                    <a:pt x="13015" y="1306"/>
                    <a:pt x="13264" y="1151"/>
                  </a:cubicBezTo>
                  <a:cubicBezTo>
                    <a:pt x="13297" y="1118"/>
                    <a:pt x="13326" y="1080"/>
                    <a:pt x="13359" y="1042"/>
                  </a:cubicBezTo>
                  <a:cubicBezTo>
                    <a:pt x="13406" y="976"/>
                    <a:pt x="13462" y="920"/>
                    <a:pt x="13533" y="878"/>
                  </a:cubicBezTo>
                  <a:cubicBezTo>
                    <a:pt x="13542" y="868"/>
                    <a:pt x="13552" y="863"/>
                    <a:pt x="13566" y="859"/>
                  </a:cubicBezTo>
                  <a:cubicBezTo>
                    <a:pt x="13721" y="779"/>
                    <a:pt x="13806" y="661"/>
                    <a:pt x="13806" y="520"/>
                  </a:cubicBezTo>
                  <a:cubicBezTo>
                    <a:pt x="13811" y="482"/>
                    <a:pt x="13806" y="444"/>
                    <a:pt x="13797" y="411"/>
                  </a:cubicBezTo>
                  <a:cubicBezTo>
                    <a:pt x="13775" y="411"/>
                    <a:pt x="13750" y="409"/>
                    <a:pt x="13724" y="409"/>
                  </a:cubicBezTo>
                  <a:cubicBezTo>
                    <a:pt x="13711" y="409"/>
                    <a:pt x="13698" y="410"/>
                    <a:pt x="13684" y="411"/>
                  </a:cubicBezTo>
                  <a:cubicBezTo>
                    <a:pt x="12845" y="219"/>
                    <a:pt x="12001" y="144"/>
                    <a:pt x="11154" y="144"/>
                  </a:cubicBezTo>
                  <a:cubicBezTo>
                    <a:pt x="10673" y="144"/>
                    <a:pt x="10192" y="168"/>
                    <a:pt x="9709" y="209"/>
                  </a:cubicBezTo>
                  <a:cubicBezTo>
                    <a:pt x="9356" y="237"/>
                    <a:pt x="9003" y="289"/>
                    <a:pt x="8650" y="355"/>
                  </a:cubicBezTo>
                  <a:cubicBezTo>
                    <a:pt x="8607" y="363"/>
                    <a:pt x="8567" y="367"/>
                    <a:pt x="8529" y="367"/>
                  </a:cubicBezTo>
                  <a:cubicBezTo>
                    <a:pt x="8386" y="367"/>
                    <a:pt x="8282" y="306"/>
                    <a:pt x="8207" y="157"/>
                  </a:cubicBezTo>
                  <a:cubicBezTo>
                    <a:pt x="8217" y="115"/>
                    <a:pt x="8217" y="68"/>
                    <a:pt x="8217" y="25"/>
                  </a:cubicBezTo>
                  <a:cubicBezTo>
                    <a:pt x="8188" y="21"/>
                    <a:pt x="8160" y="16"/>
                    <a:pt x="8132" y="6"/>
                  </a:cubicBezTo>
                  <a:cubicBezTo>
                    <a:pt x="8097" y="2"/>
                    <a:pt x="8063" y="1"/>
                    <a:pt x="8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776682" y="4698873"/>
              <a:ext cx="364436" cy="133833"/>
            </a:xfrm>
            <a:custGeom>
              <a:avLst/>
              <a:gdLst/>
              <a:ahLst/>
              <a:cxnLst/>
              <a:rect l="l" t="t" r="r" b="b"/>
              <a:pathLst>
                <a:path w="9833" h="3611" extrusionOk="0">
                  <a:moveTo>
                    <a:pt x="347" y="0"/>
                  </a:moveTo>
                  <a:cubicBezTo>
                    <a:pt x="274" y="0"/>
                    <a:pt x="198" y="29"/>
                    <a:pt x="119" y="109"/>
                  </a:cubicBezTo>
                  <a:cubicBezTo>
                    <a:pt x="1" y="349"/>
                    <a:pt x="151" y="500"/>
                    <a:pt x="302" y="660"/>
                  </a:cubicBezTo>
                  <a:cubicBezTo>
                    <a:pt x="693" y="1074"/>
                    <a:pt x="1159" y="1404"/>
                    <a:pt x="1639" y="1705"/>
                  </a:cubicBezTo>
                  <a:cubicBezTo>
                    <a:pt x="3931" y="3003"/>
                    <a:pt x="6394" y="3610"/>
                    <a:pt x="9010" y="3610"/>
                  </a:cubicBezTo>
                  <a:cubicBezTo>
                    <a:pt x="9108" y="3610"/>
                    <a:pt x="9207" y="3609"/>
                    <a:pt x="9305" y="3608"/>
                  </a:cubicBezTo>
                  <a:cubicBezTo>
                    <a:pt x="9503" y="3490"/>
                    <a:pt x="9696" y="3367"/>
                    <a:pt x="9828" y="3170"/>
                  </a:cubicBezTo>
                  <a:cubicBezTo>
                    <a:pt x="9833" y="2901"/>
                    <a:pt x="9625" y="2920"/>
                    <a:pt x="9451" y="2906"/>
                  </a:cubicBezTo>
                  <a:cubicBezTo>
                    <a:pt x="9320" y="2891"/>
                    <a:pt x="9188" y="2888"/>
                    <a:pt x="9054" y="2888"/>
                  </a:cubicBezTo>
                  <a:cubicBezTo>
                    <a:pt x="8953" y="2888"/>
                    <a:pt x="8850" y="2890"/>
                    <a:pt x="8747" y="2890"/>
                  </a:cubicBezTo>
                  <a:cubicBezTo>
                    <a:pt x="8690" y="2890"/>
                    <a:pt x="8633" y="2889"/>
                    <a:pt x="8575" y="2887"/>
                  </a:cubicBezTo>
                  <a:cubicBezTo>
                    <a:pt x="6682" y="2835"/>
                    <a:pt x="4968" y="2120"/>
                    <a:pt x="3240" y="1451"/>
                  </a:cubicBezTo>
                  <a:cubicBezTo>
                    <a:pt x="2355" y="1112"/>
                    <a:pt x="1583" y="561"/>
                    <a:pt x="731" y="151"/>
                  </a:cubicBezTo>
                  <a:cubicBezTo>
                    <a:pt x="601" y="91"/>
                    <a:pt x="47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948578" y="3596486"/>
              <a:ext cx="82242" cy="140133"/>
            </a:xfrm>
            <a:custGeom>
              <a:avLst/>
              <a:gdLst/>
              <a:ahLst/>
              <a:cxnLst/>
              <a:rect l="l" t="t" r="r" b="b"/>
              <a:pathLst>
                <a:path w="2219" h="3781" extrusionOk="0">
                  <a:moveTo>
                    <a:pt x="1564" y="0"/>
                  </a:moveTo>
                  <a:cubicBezTo>
                    <a:pt x="1169" y="80"/>
                    <a:pt x="782" y="198"/>
                    <a:pt x="411" y="358"/>
                  </a:cubicBezTo>
                  <a:cubicBezTo>
                    <a:pt x="184" y="461"/>
                    <a:pt x="1" y="622"/>
                    <a:pt x="67" y="881"/>
                  </a:cubicBezTo>
                  <a:cubicBezTo>
                    <a:pt x="312" y="1818"/>
                    <a:pt x="378" y="2802"/>
                    <a:pt x="740" y="3710"/>
                  </a:cubicBezTo>
                  <a:cubicBezTo>
                    <a:pt x="822" y="3760"/>
                    <a:pt x="898" y="3780"/>
                    <a:pt x="969" y="3780"/>
                  </a:cubicBezTo>
                  <a:cubicBezTo>
                    <a:pt x="1128" y="3780"/>
                    <a:pt x="1261" y="3674"/>
                    <a:pt x="1385" y="3550"/>
                  </a:cubicBezTo>
                  <a:cubicBezTo>
                    <a:pt x="2068" y="2882"/>
                    <a:pt x="2219" y="2062"/>
                    <a:pt x="2016" y="1172"/>
                  </a:cubicBezTo>
                  <a:cubicBezTo>
                    <a:pt x="1927" y="768"/>
                    <a:pt x="2011" y="273"/>
                    <a:pt x="15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990459" y="3592965"/>
              <a:ext cx="90618" cy="167078"/>
            </a:xfrm>
            <a:custGeom>
              <a:avLst/>
              <a:gdLst/>
              <a:ahLst/>
              <a:cxnLst/>
              <a:rect l="l" t="t" r="r" b="b"/>
              <a:pathLst>
                <a:path w="2445" h="4508" extrusionOk="0">
                  <a:moveTo>
                    <a:pt x="945" y="0"/>
                  </a:moveTo>
                  <a:cubicBezTo>
                    <a:pt x="936" y="0"/>
                    <a:pt x="928" y="1"/>
                    <a:pt x="919" y="1"/>
                  </a:cubicBezTo>
                  <a:cubicBezTo>
                    <a:pt x="806" y="147"/>
                    <a:pt x="750" y="326"/>
                    <a:pt x="764" y="514"/>
                  </a:cubicBezTo>
                  <a:cubicBezTo>
                    <a:pt x="778" y="684"/>
                    <a:pt x="806" y="858"/>
                    <a:pt x="853" y="1027"/>
                  </a:cubicBezTo>
                  <a:lnTo>
                    <a:pt x="853" y="1032"/>
                  </a:lnTo>
                  <a:cubicBezTo>
                    <a:pt x="863" y="1060"/>
                    <a:pt x="867" y="1093"/>
                    <a:pt x="872" y="1122"/>
                  </a:cubicBezTo>
                  <a:cubicBezTo>
                    <a:pt x="896" y="1225"/>
                    <a:pt x="910" y="1329"/>
                    <a:pt x="924" y="1432"/>
                  </a:cubicBezTo>
                  <a:lnTo>
                    <a:pt x="924" y="1442"/>
                  </a:lnTo>
                  <a:cubicBezTo>
                    <a:pt x="924" y="1461"/>
                    <a:pt x="929" y="1475"/>
                    <a:pt x="929" y="1489"/>
                  </a:cubicBezTo>
                  <a:cubicBezTo>
                    <a:pt x="929" y="1503"/>
                    <a:pt x="933" y="1512"/>
                    <a:pt x="933" y="1526"/>
                  </a:cubicBezTo>
                  <a:cubicBezTo>
                    <a:pt x="971" y="1870"/>
                    <a:pt x="957" y="2223"/>
                    <a:pt x="896" y="2562"/>
                  </a:cubicBezTo>
                  <a:lnTo>
                    <a:pt x="896" y="2572"/>
                  </a:lnTo>
                  <a:cubicBezTo>
                    <a:pt x="787" y="3127"/>
                    <a:pt x="542" y="3650"/>
                    <a:pt x="185" y="4093"/>
                  </a:cubicBezTo>
                  <a:cubicBezTo>
                    <a:pt x="128" y="4154"/>
                    <a:pt x="76" y="4220"/>
                    <a:pt x="34" y="4290"/>
                  </a:cubicBezTo>
                  <a:cubicBezTo>
                    <a:pt x="1" y="4361"/>
                    <a:pt x="10" y="4446"/>
                    <a:pt x="57" y="4507"/>
                  </a:cubicBezTo>
                  <a:lnTo>
                    <a:pt x="2435" y="3956"/>
                  </a:lnTo>
                  <a:cubicBezTo>
                    <a:pt x="2445" y="3914"/>
                    <a:pt x="2445" y="3867"/>
                    <a:pt x="2445" y="3824"/>
                  </a:cubicBezTo>
                  <a:cubicBezTo>
                    <a:pt x="2435" y="3570"/>
                    <a:pt x="2252" y="3353"/>
                    <a:pt x="2238" y="3099"/>
                  </a:cubicBezTo>
                  <a:cubicBezTo>
                    <a:pt x="2308" y="3080"/>
                    <a:pt x="2374" y="3066"/>
                    <a:pt x="2440" y="3047"/>
                  </a:cubicBezTo>
                  <a:cubicBezTo>
                    <a:pt x="2398" y="2916"/>
                    <a:pt x="2384" y="2774"/>
                    <a:pt x="2285" y="2661"/>
                  </a:cubicBezTo>
                  <a:lnTo>
                    <a:pt x="2252" y="2624"/>
                  </a:lnTo>
                  <a:cubicBezTo>
                    <a:pt x="1950" y="2256"/>
                    <a:pt x="1899" y="1823"/>
                    <a:pt x="1950" y="1362"/>
                  </a:cubicBezTo>
                  <a:cubicBezTo>
                    <a:pt x="1969" y="1348"/>
                    <a:pt x="1988" y="1333"/>
                    <a:pt x="2002" y="1310"/>
                  </a:cubicBezTo>
                  <a:cubicBezTo>
                    <a:pt x="1668" y="1263"/>
                    <a:pt x="1673" y="971"/>
                    <a:pt x="1597" y="731"/>
                  </a:cubicBezTo>
                  <a:cubicBezTo>
                    <a:pt x="1495" y="388"/>
                    <a:pt x="1421" y="0"/>
                    <a:pt x="9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495361" y="5035512"/>
              <a:ext cx="173156" cy="72976"/>
            </a:xfrm>
            <a:custGeom>
              <a:avLst/>
              <a:gdLst/>
              <a:ahLst/>
              <a:cxnLst/>
              <a:rect l="l" t="t" r="r" b="b"/>
              <a:pathLst>
                <a:path w="4672" h="1969" extrusionOk="0">
                  <a:moveTo>
                    <a:pt x="188" y="1"/>
                  </a:moveTo>
                  <a:lnTo>
                    <a:pt x="188" y="1"/>
                  </a:lnTo>
                  <a:cubicBezTo>
                    <a:pt x="5" y="236"/>
                    <a:pt x="0" y="264"/>
                    <a:pt x="245" y="457"/>
                  </a:cubicBezTo>
                  <a:cubicBezTo>
                    <a:pt x="904" y="961"/>
                    <a:pt x="1596" y="1418"/>
                    <a:pt x="2321" y="1823"/>
                  </a:cubicBezTo>
                  <a:cubicBezTo>
                    <a:pt x="2457" y="1902"/>
                    <a:pt x="2598" y="1969"/>
                    <a:pt x="2752" y="1969"/>
                  </a:cubicBezTo>
                  <a:cubicBezTo>
                    <a:pt x="2791" y="1969"/>
                    <a:pt x="2831" y="1964"/>
                    <a:pt x="2872" y="1955"/>
                  </a:cubicBezTo>
                  <a:cubicBezTo>
                    <a:pt x="3329" y="1814"/>
                    <a:pt x="3814" y="1790"/>
                    <a:pt x="4252" y="1578"/>
                  </a:cubicBezTo>
                  <a:cubicBezTo>
                    <a:pt x="4671" y="1103"/>
                    <a:pt x="4619" y="881"/>
                    <a:pt x="4031" y="764"/>
                  </a:cubicBezTo>
                  <a:cubicBezTo>
                    <a:pt x="2750" y="500"/>
                    <a:pt x="1469" y="250"/>
                    <a:pt x="1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7237406" y="4857427"/>
              <a:ext cx="67046" cy="143098"/>
            </a:xfrm>
            <a:custGeom>
              <a:avLst/>
              <a:gdLst/>
              <a:ahLst/>
              <a:cxnLst/>
              <a:rect l="l" t="t" r="r" b="b"/>
              <a:pathLst>
                <a:path w="1809" h="3861" extrusionOk="0">
                  <a:moveTo>
                    <a:pt x="219" y="0"/>
                  </a:moveTo>
                  <a:cubicBezTo>
                    <a:pt x="150" y="0"/>
                    <a:pt x="77" y="26"/>
                    <a:pt x="1" y="92"/>
                  </a:cubicBezTo>
                  <a:lnTo>
                    <a:pt x="133" y="756"/>
                  </a:lnTo>
                  <a:lnTo>
                    <a:pt x="514" y="2258"/>
                  </a:lnTo>
                  <a:cubicBezTo>
                    <a:pt x="726" y="2776"/>
                    <a:pt x="759" y="3337"/>
                    <a:pt x="942" y="3859"/>
                  </a:cubicBezTo>
                  <a:cubicBezTo>
                    <a:pt x="956" y="3860"/>
                    <a:pt x="969" y="3860"/>
                    <a:pt x="982" y="3860"/>
                  </a:cubicBezTo>
                  <a:cubicBezTo>
                    <a:pt x="1346" y="3860"/>
                    <a:pt x="1701" y="3616"/>
                    <a:pt x="1724" y="3261"/>
                  </a:cubicBezTo>
                  <a:cubicBezTo>
                    <a:pt x="1809" y="2061"/>
                    <a:pt x="1592" y="954"/>
                    <a:pt x="566" y="163"/>
                  </a:cubicBezTo>
                  <a:cubicBezTo>
                    <a:pt x="457" y="82"/>
                    <a:pt x="343"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976004" y="3592965"/>
              <a:ext cx="63006" cy="169339"/>
            </a:xfrm>
            <a:custGeom>
              <a:avLst/>
              <a:gdLst/>
              <a:ahLst/>
              <a:cxnLst/>
              <a:rect l="l" t="t" r="r" b="b"/>
              <a:pathLst>
                <a:path w="1700" h="4569" extrusionOk="0">
                  <a:moveTo>
                    <a:pt x="1309" y="1"/>
                  </a:moveTo>
                  <a:lnTo>
                    <a:pt x="824" y="95"/>
                  </a:lnTo>
                  <a:cubicBezTo>
                    <a:pt x="909" y="495"/>
                    <a:pt x="1008" y="886"/>
                    <a:pt x="1078" y="1286"/>
                  </a:cubicBezTo>
                  <a:cubicBezTo>
                    <a:pt x="1276" y="2496"/>
                    <a:pt x="928" y="3302"/>
                    <a:pt x="0" y="3805"/>
                  </a:cubicBezTo>
                  <a:cubicBezTo>
                    <a:pt x="57" y="4060"/>
                    <a:pt x="118" y="4314"/>
                    <a:pt x="179" y="4568"/>
                  </a:cubicBezTo>
                  <a:lnTo>
                    <a:pt x="447" y="4512"/>
                  </a:lnTo>
                  <a:cubicBezTo>
                    <a:pt x="998" y="4130"/>
                    <a:pt x="1253" y="3579"/>
                    <a:pt x="1427" y="2944"/>
                  </a:cubicBezTo>
                  <a:cubicBezTo>
                    <a:pt x="1700" y="1936"/>
                    <a:pt x="1441" y="976"/>
                    <a:pt x="13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649484" y="4592949"/>
              <a:ext cx="187981" cy="169153"/>
            </a:xfrm>
            <a:custGeom>
              <a:avLst/>
              <a:gdLst/>
              <a:ahLst/>
              <a:cxnLst/>
              <a:rect l="l" t="t" r="r" b="b"/>
              <a:pathLst>
                <a:path w="5072" h="4564" extrusionOk="0">
                  <a:moveTo>
                    <a:pt x="0" y="1"/>
                  </a:moveTo>
                  <a:lnTo>
                    <a:pt x="0" y="1"/>
                  </a:lnTo>
                  <a:cubicBezTo>
                    <a:pt x="386" y="683"/>
                    <a:pt x="900" y="1272"/>
                    <a:pt x="1441" y="1832"/>
                  </a:cubicBezTo>
                  <a:cubicBezTo>
                    <a:pt x="2505" y="2934"/>
                    <a:pt x="3673" y="3904"/>
                    <a:pt x="5071" y="4563"/>
                  </a:cubicBezTo>
                  <a:cubicBezTo>
                    <a:pt x="4582" y="4031"/>
                    <a:pt x="3932" y="3645"/>
                    <a:pt x="3612" y="2962"/>
                  </a:cubicBezTo>
                  <a:cubicBezTo>
                    <a:pt x="3627" y="2864"/>
                    <a:pt x="3617" y="2788"/>
                    <a:pt x="3525" y="2788"/>
                  </a:cubicBezTo>
                  <a:cubicBezTo>
                    <a:pt x="3507" y="2788"/>
                    <a:pt x="3486" y="2791"/>
                    <a:pt x="3461" y="2797"/>
                  </a:cubicBezTo>
                  <a:cubicBezTo>
                    <a:pt x="2802" y="2449"/>
                    <a:pt x="2194" y="2016"/>
                    <a:pt x="1644" y="1512"/>
                  </a:cubicBezTo>
                  <a:cubicBezTo>
                    <a:pt x="1093" y="1018"/>
                    <a:pt x="551" y="50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7442658" y="5022948"/>
              <a:ext cx="154291" cy="92174"/>
            </a:xfrm>
            <a:custGeom>
              <a:avLst/>
              <a:gdLst/>
              <a:ahLst/>
              <a:cxnLst/>
              <a:rect l="l" t="t" r="r" b="b"/>
              <a:pathLst>
                <a:path w="4163" h="2487" extrusionOk="0">
                  <a:moveTo>
                    <a:pt x="0" y="1"/>
                  </a:moveTo>
                  <a:lnTo>
                    <a:pt x="0" y="1"/>
                  </a:lnTo>
                  <a:cubicBezTo>
                    <a:pt x="137" y="109"/>
                    <a:pt x="268" y="231"/>
                    <a:pt x="414" y="335"/>
                  </a:cubicBezTo>
                  <a:cubicBezTo>
                    <a:pt x="1389" y="1032"/>
                    <a:pt x="2402" y="1677"/>
                    <a:pt x="3291" y="2487"/>
                  </a:cubicBezTo>
                  <a:cubicBezTo>
                    <a:pt x="3598" y="2463"/>
                    <a:pt x="3908" y="2445"/>
                    <a:pt x="4163" y="2247"/>
                  </a:cubicBezTo>
                  <a:cubicBezTo>
                    <a:pt x="3692" y="1851"/>
                    <a:pt x="3150" y="1564"/>
                    <a:pt x="2656" y="1201"/>
                  </a:cubicBezTo>
                  <a:cubicBezTo>
                    <a:pt x="2298" y="933"/>
                    <a:pt x="1827" y="782"/>
                    <a:pt x="1610" y="340"/>
                  </a:cubicBez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7564631" y="5093997"/>
              <a:ext cx="88357" cy="21126"/>
            </a:xfrm>
            <a:custGeom>
              <a:avLst/>
              <a:gdLst/>
              <a:ahLst/>
              <a:cxnLst/>
              <a:rect l="l" t="t" r="r" b="b"/>
              <a:pathLst>
                <a:path w="2384" h="570" extrusionOk="0">
                  <a:moveTo>
                    <a:pt x="2383" y="0"/>
                  </a:moveTo>
                  <a:lnTo>
                    <a:pt x="872" y="330"/>
                  </a:lnTo>
                  <a:lnTo>
                    <a:pt x="0" y="570"/>
                  </a:lnTo>
                  <a:cubicBezTo>
                    <a:pt x="820" y="490"/>
                    <a:pt x="1634" y="372"/>
                    <a:pt x="23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7256419" y="4941114"/>
              <a:ext cx="27278" cy="81871"/>
            </a:xfrm>
            <a:custGeom>
              <a:avLst/>
              <a:gdLst/>
              <a:ahLst/>
              <a:cxnLst/>
              <a:rect l="l" t="t" r="r" b="b"/>
              <a:pathLst>
                <a:path w="736" h="2209" extrusionOk="0">
                  <a:moveTo>
                    <a:pt x="1" y="0"/>
                  </a:moveTo>
                  <a:lnTo>
                    <a:pt x="1" y="0"/>
                  </a:lnTo>
                  <a:cubicBezTo>
                    <a:pt x="152" y="749"/>
                    <a:pt x="279" y="1502"/>
                    <a:pt x="580" y="2209"/>
                  </a:cubicBezTo>
                  <a:cubicBezTo>
                    <a:pt x="590" y="2195"/>
                    <a:pt x="599" y="2176"/>
                    <a:pt x="608" y="2162"/>
                  </a:cubicBezTo>
                  <a:cubicBezTo>
                    <a:pt x="670" y="1945"/>
                    <a:pt x="736" y="1733"/>
                    <a:pt x="472" y="1597"/>
                  </a:cubicBezTo>
                  <a:cubicBezTo>
                    <a:pt x="283" y="1074"/>
                    <a:pt x="269" y="499"/>
                    <a:pt x="1" y="0"/>
                  </a:cubicBezTo>
                  <a:close/>
                </a:path>
              </a:pathLst>
            </a:custGeom>
            <a:solidFill>
              <a:srgbClr val="9F9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689770" y="3919560"/>
              <a:ext cx="421326" cy="585365"/>
            </a:xfrm>
            <a:custGeom>
              <a:avLst/>
              <a:gdLst/>
              <a:ahLst/>
              <a:cxnLst/>
              <a:rect l="l" t="t" r="r" b="b"/>
              <a:pathLst>
                <a:path w="11368" h="15794" extrusionOk="0">
                  <a:moveTo>
                    <a:pt x="8546" y="1"/>
                  </a:moveTo>
                  <a:cubicBezTo>
                    <a:pt x="8234" y="1"/>
                    <a:pt x="7919" y="35"/>
                    <a:pt x="7605" y="69"/>
                  </a:cubicBezTo>
                  <a:cubicBezTo>
                    <a:pt x="5020" y="357"/>
                    <a:pt x="3024" y="1619"/>
                    <a:pt x="1541" y="3733"/>
                  </a:cubicBezTo>
                  <a:cubicBezTo>
                    <a:pt x="778" y="4820"/>
                    <a:pt x="533" y="6106"/>
                    <a:pt x="217" y="7358"/>
                  </a:cubicBezTo>
                  <a:cubicBezTo>
                    <a:pt x="76" y="7933"/>
                    <a:pt x="1" y="8512"/>
                    <a:pt x="142" y="9096"/>
                  </a:cubicBezTo>
                  <a:cubicBezTo>
                    <a:pt x="288" y="9694"/>
                    <a:pt x="415" y="10301"/>
                    <a:pt x="561" y="10904"/>
                  </a:cubicBezTo>
                  <a:cubicBezTo>
                    <a:pt x="637" y="11224"/>
                    <a:pt x="768" y="11521"/>
                    <a:pt x="1004" y="11756"/>
                  </a:cubicBezTo>
                  <a:lnTo>
                    <a:pt x="1117" y="11832"/>
                  </a:lnTo>
                  <a:cubicBezTo>
                    <a:pt x="1381" y="12204"/>
                    <a:pt x="1785" y="12345"/>
                    <a:pt x="2205" y="12411"/>
                  </a:cubicBezTo>
                  <a:cubicBezTo>
                    <a:pt x="3113" y="12562"/>
                    <a:pt x="3824" y="13056"/>
                    <a:pt x="4460" y="13687"/>
                  </a:cubicBezTo>
                  <a:cubicBezTo>
                    <a:pt x="4841" y="14068"/>
                    <a:pt x="5133" y="14520"/>
                    <a:pt x="5477" y="14930"/>
                  </a:cubicBezTo>
                  <a:cubicBezTo>
                    <a:pt x="5846" y="15374"/>
                    <a:pt x="6261" y="15793"/>
                    <a:pt x="6889" y="15793"/>
                  </a:cubicBezTo>
                  <a:cubicBezTo>
                    <a:pt x="6934" y="15793"/>
                    <a:pt x="6979" y="15791"/>
                    <a:pt x="7026" y="15787"/>
                  </a:cubicBezTo>
                  <a:cubicBezTo>
                    <a:pt x="7864" y="15712"/>
                    <a:pt x="8448" y="15297"/>
                    <a:pt x="8754" y="14492"/>
                  </a:cubicBezTo>
                  <a:cubicBezTo>
                    <a:pt x="8914" y="14064"/>
                    <a:pt x="9037" y="13626"/>
                    <a:pt x="9027" y="13164"/>
                  </a:cubicBezTo>
                  <a:cubicBezTo>
                    <a:pt x="9009" y="11973"/>
                    <a:pt x="9301" y="10796"/>
                    <a:pt x="9875" y="9750"/>
                  </a:cubicBezTo>
                  <a:cubicBezTo>
                    <a:pt x="10106" y="9322"/>
                    <a:pt x="10332" y="8884"/>
                    <a:pt x="10482" y="8418"/>
                  </a:cubicBezTo>
                  <a:cubicBezTo>
                    <a:pt x="11146" y="6374"/>
                    <a:pt x="11368" y="4279"/>
                    <a:pt x="11010" y="2160"/>
                  </a:cubicBezTo>
                  <a:cubicBezTo>
                    <a:pt x="10897" y="1482"/>
                    <a:pt x="10774" y="719"/>
                    <a:pt x="9983" y="390"/>
                  </a:cubicBezTo>
                  <a:cubicBezTo>
                    <a:pt x="9946" y="366"/>
                    <a:pt x="9908" y="343"/>
                    <a:pt x="9866" y="314"/>
                  </a:cubicBezTo>
                  <a:cubicBezTo>
                    <a:pt x="9442" y="72"/>
                    <a:pt x="8997" y="1"/>
                    <a:pt x="85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6731132" y="3933977"/>
              <a:ext cx="610493" cy="635140"/>
            </a:xfrm>
            <a:custGeom>
              <a:avLst/>
              <a:gdLst/>
              <a:ahLst/>
              <a:cxnLst/>
              <a:rect l="l" t="t" r="r" b="b"/>
              <a:pathLst>
                <a:path w="16472" h="17137" extrusionOk="0">
                  <a:moveTo>
                    <a:pt x="8872" y="1"/>
                  </a:moveTo>
                  <a:cubicBezTo>
                    <a:pt x="9399" y="712"/>
                    <a:pt x="9658" y="1507"/>
                    <a:pt x="9738" y="2393"/>
                  </a:cubicBezTo>
                  <a:cubicBezTo>
                    <a:pt x="9936" y="4582"/>
                    <a:pt x="9715" y="6706"/>
                    <a:pt x="8797" y="8730"/>
                  </a:cubicBezTo>
                  <a:cubicBezTo>
                    <a:pt x="8373" y="9663"/>
                    <a:pt x="7831" y="10543"/>
                    <a:pt x="7747" y="11598"/>
                  </a:cubicBezTo>
                  <a:cubicBezTo>
                    <a:pt x="7700" y="12182"/>
                    <a:pt x="7690" y="12771"/>
                    <a:pt x="7601" y="13345"/>
                  </a:cubicBezTo>
                  <a:cubicBezTo>
                    <a:pt x="7502" y="14004"/>
                    <a:pt x="7266" y="14626"/>
                    <a:pt x="6635" y="14965"/>
                  </a:cubicBezTo>
                  <a:cubicBezTo>
                    <a:pt x="6366" y="15109"/>
                    <a:pt x="6103" y="15181"/>
                    <a:pt x="5852" y="15181"/>
                  </a:cubicBezTo>
                  <a:cubicBezTo>
                    <a:pt x="5357" y="15181"/>
                    <a:pt x="4905" y="14904"/>
                    <a:pt x="4521" y="14357"/>
                  </a:cubicBezTo>
                  <a:cubicBezTo>
                    <a:pt x="3603" y="13044"/>
                    <a:pt x="2520" y="11965"/>
                    <a:pt x="834" y="11706"/>
                  </a:cubicBezTo>
                  <a:cubicBezTo>
                    <a:pt x="552" y="11664"/>
                    <a:pt x="279" y="11532"/>
                    <a:pt x="1" y="11443"/>
                  </a:cubicBezTo>
                  <a:lnTo>
                    <a:pt x="1" y="11443"/>
                  </a:lnTo>
                  <a:cubicBezTo>
                    <a:pt x="71" y="11640"/>
                    <a:pt x="133" y="11843"/>
                    <a:pt x="203" y="12036"/>
                  </a:cubicBezTo>
                  <a:cubicBezTo>
                    <a:pt x="637" y="13128"/>
                    <a:pt x="1489" y="13901"/>
                    <a:pt x="2285" y="14710"/>
                  </a:cubicBezTo>
                  <a:cubicBezTo>
                    <a:pt x="2289" y="14993"/>
                    <a:pt x="2496" y="15139"/>
                    <a:pt x="2694" y="15271"/>
                  </a:cubicBezTo>
                  <a:cubicBezTo>
                    <a:pt x="3198" y="15605"/>
                    <a:pt x="3692" y="15944"/>
                    <a:pt x="4225" y="16213"/>
                  </a:cubicBezTo>
                  <a:cubicBezTo>
                    <a:pt x="5082" y="16646"/>
                    <a:pt x="5981" y="16947"/>
                    <a:pt x="6941" y="17032"/>
                  </a:cubicBezTo>
                  <a:cubicBezTo>
                    <a:pt x="7016" y="17019"/>
                    <a:pt x="7093" y="17014"/>
                    <a:pt x="7170" y="17014"/>
                  </a:cubicBezTo>
                  <a:cubicBezTo>
                    <a:pt x="7239" y="17014"/>
                    <a:pt x="7308" y="17018"/>
                    <a:pt x="7375" y="17027"/>
                  </a:cubicBezTo>
                  <a:cubicBezTo>
                    <a:pt x="7746" y="17102"/>
                    <a:pt x="8110" y="17137"/>
                    <a:pt x="8470" y="17137"/>
                  </a:cubicBezTo>
                  <a:cubicBezTo>
                    <a:pt x="9467" y="17137"/>
                    <a:pt x="10425" y="16872"/>
                    <a:pt x="11363" y="16467"/>
                  </a:cubicBezTo>
                  <a:cubicBezTo>
                    <a:pt x="13835" y="15403"/>
                    <a:pt x="15403" y="13524"/>
                    <a:pt x="16166" y="10967"/>
                  </a:cubicBezTo>
                  <a:cubicBezTo>
                    <a:pt x="16321" y="10459"/>
                    <a:pt x="16472" y="9936"/>
                    <a:pt x="16345" y="9385"/>
                  </a:cubicBezTo>
                  <a:cubicBezTo>
                    <a:pt x="16331" y="9338"/>
                    <a:pt x="16302" y="9291"/>
                    <a:pt x="16269" y="9248"/>
                  </a:cubicBezTo>
                  <a:cubicBezTo>
                    <a:pt x="15563" y="8721"/>
                    <a:pt x="14739" y="8401"/>
                    <a:pt x="13971" y="7982"/>
                  </a:cubicBezTo>
                  <a:cubicBezTo>
                    <a:pt x="13053" y="7483"/>
                    <a:pt x="12667" y="6715"/>
                    <a:pt x="12639" y="5717"/>
                  </a:cubicBezTo>
                  <a:cubicBezTo>
                    <a:pt x="12620" y="5053"/>
                    <a:pt x="12601" y="4394"/>
                    <a:pt x="12323" y="3758"/>
                  </a:cubicBezTo>
                  <a:cubicBezTo>
                    <a:pt x="12177" y="3424"/>
                    <a:pt x="12149" y="3038"/>
                    <a:pt x="12102" y="2666"/>
                  </a:cubicBezTo>
                  <a:cubicBezTo>
                    <a:pt x="12036" y="2120"/>
                    <a:pt x="12027" y="1564"/>
                    <a:pt x="11829" y="1041"/>
                  </a:cubicBezTo>
                  <a:cubicBezTo>
                    <a:pt x="11791" y="999"/>
                    <a:pt x="11749" y="971"/>
                    <a:pt x="11702" y="952"/>
                  </a:cubicBezTo>
                  <a:cubicBezTo>
                    <a:pt x="10793" y="528"/>
                    <a:pt x="9880" y="114"/>
                    <a:pt x="8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7164801" y="3798662"/>
              <a:ext cx="405797" cy="495896"/>
            </a:xfrm>
            <a:custGeom>
              <a:avLst/>
              <a:gdLst/>
              <a:ahLst/>
              <a:cxnLst/>
              <a:rect l="l" t="t" r="r" b="b"/>
              <a:pathLst>
                <a:path w="10949" h="13380" extrusionOk="0">
                  <a:moveTo>
                    <a:pt x="1906" y="1"/>
                  </a:moveTo>
                  <a:cubicBezTo>
                    <a:pt x="1791" y="1"/>
                    <a:pt x="1676" y="32"/>
                    <a:pt x="1559" y="115"/>
                  </a:cubicBezTo>
                  <a:cubicBezTo>
                    <a:pt x="1051" y="760"/>
                    <a:pt x="707" y="1490"/>
                    <a:pt x="453" y="2272"/>
                  </a:cubicBezTo>
                  <a:cubicBezTo>
                    <a:pt x="203" y="3035"/>
                    <a:pt x="119" y="3821"/>
                    <a:pt x="1" y="4607"/>
                  </a:cubicBezTo>
                  <a:cubicBezTo>
                    <a:pt x="10" y="4636"/>
                    <a:pt x="20" y="4669"/>
                    <a:pt x="29" y="4702"/>
                  </a:cubicBezTo>
                  <a:cubicBezTo>
                    <a:pt x="170" y="4918"/>
                    <a:pt x="345" y="5107"/>
                    <a:pt x="547" y="5262"/>
                  </a:cubicBezTo>
                  <a:cubicBezTo>
                    <a:pt x="2934" y="6995"/>
                    <a:pt x="4196" y="9340"/>
                    <a:pt x="4295" y="12292"/>
                  </a:cubicBezTo>
                  <a:cubicBezTo>
                    <a:pt x="4300" y="12542"/>
                    <a:pt x="4333" y="12777"/>
                    <a:pt x="4484" y="12979"/>
                  </a:cubicBezTo>
                  <a:cubicBezTo>
                    <a:pt x="4493" y="13017"/>
                    <a:pt x="4502" y="13050"/>
                    <a:pt x="4517" y="13083"/>
                  </a:cubicBezTo>
                  <a:cubicBezTo>
                    <a:pt x="4766" y="13375"/>
                    <a:pt x="5124" y="13380"/>
                    <a:pt x="5463" y="13380"/>
                  </a:cubicBezTo>
                  <a:cubicBezTo>
                    <a:pt x="7045" y="13380"/>
                    <a:pt x="8613" y="13243"/>
                    <a:pt x="10143" y="12796"/>
                  </a:cubicBezTo>
                  <a:cubicBezTo>
                    <a:pt x="10332" y="12744"/>
                    <a:pt x="10525" y="12697"/>
                    <a:pt x="10647" y="12523"/>
                  </a:cubicBezTo>
                  <a:cubicBezTo>
                    <a:pt x="10774" y="12358"/>
                    <a:pt x="10949" y="12217"/>
                    <a:pt x="10901" y="11972"/>
                  </a:cubicBezTo>
                  <a:cubicBezTo>
                    <a:pt x="10821" y="11572"/>
                    <a:pt x="10831" y="11162"/>
                    <a:pt x="10741" y="10762"/>
                  </a:cubicBezTo>
                  <a:cubicBezTo>
                    <a:pt x="10110" y="7946"/>
                    <a:pt x="8858" y="5441"/>
                    <a:pt x="6871" y="3336"/>
                  </a:cubicBezTo>
                  <a:cubicBezTo>
                    <a:pt x="5595" y="1975"/>
                    <a:pt x="4112" y="873"/>
                    <a:pt x="2383" y="130"/>
                  </a:cubicBezTo>
                  <a:cubicBezTo>
                    <a:pt x="2222" y="61"/>
                    <a:pt x="2064" y="1"/>
                    <a:pt x="1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726425" y="4479500"/>
              <a:ext cx="495489" cy="337046"/>
            </a:xfrm>
            <a:custGeom>
              <a:avLst/>
              <a:gdLst/>
              <a:ahLst/>
              <a:cxnLst/>
              <a:rect l="l" t="t" r="r" b="b"/>
              <a:pathLst>
                <a:path w="13369" h="9094" extrusionOk="0">
                  <a:moveTo>
                    <a:pt x="2416" y="1"/>
                  </a:moveTo>
                  <a:cubicBezTo>
                    <a:pt x="2176" y="29"/>
                    <a:pt x="1936" y="67"/>
                    <a:pt x="1696" y="95"/>
                  </a:cubicBezTo>
                  <a:cubicBezTo>
                    <a:pt x="731" y="185"/>
                    <a:pt x="1" y="896"/>
                    <a:pt x="15" y="1847"/>
                  </a:cubicBezTo>
                  <a:cubicBezTo>
                    <a:pt x="20" y="2525"/>
                    <a:pt x="128" y="3203"/>
                    <a:pt x="330" y="3853"/>
                  </a:cubicBezTo>
                  <a:cubicBezTo>
                    <a:pt x="566" y="4592"/>
                    <a:pt x="1022" y="5199"/>
                    <a:pt x="1385" y="5863"/>
                  </a:cubicBezTo>
                  <a:cubicBezTo>
                    <a:pt x="1437" y="5920"/>
                    <a:pt x="1489" y="5972"/>
                    <a:pt x="1536" y="6028"/>
                  </a:cubicBezTo>
                  <a:cubicBezTo>
                    <a:pt x="2077" y="6329"/>
                    <a:pt x="2614" y="6626"/>
                    <a:pt x="3151" y="6927"/>
                  </a:cubicBezTo>
                  <a:cubicBezTo>
                    <a:pt x="4681" y="7770"/>
                    <a:pt x="6320" y="8340"/>
                    <a:pt x="7996" y="8792"/>
                  </a:cubicBezTo>
                  <a:cubicBezTo>
                    <a:pt x="9041" y="9070"/>
                    <a:pt x="10120" y="9037"/>
                    <a:pt x="11184" y="9093"/>
                  </a:cubicBezTo>
                  <a:lnTo>
                    <a:pt x="11367" y="9032"/>
                  </a:lnTo>
                  <a:cubicBezTo>
                    <a:pt x="11415" y="8985"/>
                    <a:pt x="11485" y="8976"/>
                    <a:pt x="11542" y="8947"/>
                  </a:cubicBezTo>
                  <a:cubicBezTo>
                    <a:pt x="12662" y="8429"/>
                    <a:pt x="13369" y="7361"/>
                    <a:pt x="13251" y="6292"/>
                  </a:cubicBezTo>
                  <a:cubicBezTo>
                    <a:pt x="13128" y="5199"/>
                    <a:pt x="12629" y="4328"/>
                    <a:pt x="11688" y="3711"/>
                  </a:cubicBezTo>
                  <a:cubicBezTo>
                    <a:pt x="10972" y="3245"/>
                    <a:pt x="10186" y="3029"/>
                    <a:pt x="9376" y="2821"/>
                  </a:cubicBezTo>
                  <a:cubicBezTo>
                    <a:pt x="8585" y="2614"/>
                    <a:pt x="7794" y="2421"/>
                    <a:pt x="7031" y="2115"/>
                  </a:cubicBezTo>
                  <a:cubicBezTo>
                    <a:pt x="6113" y="1917"/>
                    <a:pt x="5194" y="1715"/>
                    <a:pt x="4375" y="1244"/>
                  </a:cubicBezTo>
                  <a:cubicBezTo>
                    <a:pt x="3706" y="858"/>
                    <a:pt x="3071" y="415"/>
                    <a:pt x="2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7221691" y="3766158"/>
              <a:ext cx="413469" cy="496823"/>
            </a:xfrm>
            <a:custGeom>
              <a:avLst/>
              <a:gdLst/>
              <a:ahLst/>
              <a:cxnLst/>
              <a:rect l="l" t="t" r="r" b="b"/>
              <a:pathLst>
                <a:path w="11156" h="13405" extrusionOk="0">
                  <a:moveTo>
                    <a:pt x="1518" y="1"/>
                  </a:moveTo>
                  <a:cubicBezTo>
                    <a:pt x="1388" y="1"/>
                    <a:pt x="1257" y="34"/>
                    <a:pt x="1126" y="121"/>
                  </a:cubicBezTo>
                  <a:cubicBezTo>
                    <a:pt x="674" y="272"/>
                    <a:pt x="415" y="696"/>
                    <a:pt x="1" y="908"/>
                  </a:cubicBezTo>
                  <a:cubicBezTo>
                    <a:pt x="10" y="936"/>
                    <a:pt x="15" y="964"/>
                    <a:pt x="24" y="992"/>
                  </a:cubicBezTo>
                  <a:cubicBezTo>
                    <a:pt x="30" y="992"/>
                    <a:pt x="35" y="992"/>
                    <a:pt x="41" y="992"/>
                  </a:cubicBezTo>
                  <a:cubicBezTo>
                    <a:pt x="236" y="992"/>
                    <a:pt x="411" y="1074"/>
                    <a:pt x="585" y="1148"/>
                  </a:cubicBezTo>
                  <a:cubicBezTo>
                    <a:pt x="2982" y="2174"/>
                    <a:pt x="4879" y="3808"/>
                    <a:pt x="6409" y="5899"/>
                  </a:cubicBezTo>
                  <a:cubicBezTo>
                    <a:pt x="7459" y="7335"/>
                    <a:pt x="8170" y="8936"/>
                    <a:pt x="8703" y="10622"/>
                  </a:cubicBezTo>
                  <a:cubicBezTo>
                    <a:pt x="8976" y="11488"/>
                    <a:pt x="9126" y="12392"/>
                    <a:pt x="9150" y="13306"/>
                  </a:cubicBezTo>
                  <a:cubicBezTo>
                    <a:pt x="9140" y="13306"/>
                    <a:pt x="9136" y="13320"/>
                    <a:pt x="9131" y="13343"/>
                  </a:cubicBezTo>
                  <a:cubicBezTo>
                    <a:pt x="9131" y="13367"/>
                    <a:pt x="9145" y="13390"/>
                    <a:pt x="9178" y="13404"/>
                  </a:cubicBezTo>
                  <a:cubicBezTo>
                    <a:pt x="9724" y="13070"/>
                    <a:pt x="10369" y="13065"/>
                    <a:pt x="10958" y="12882"/>
                  </a:cubicBezTo>
                  <a:lnTo>
                    <a:pt x="11019" y="12835"/>
                  </a:lnTo>
                  <a:cubicBezTo>
                    <a:pt x="11156" y="12552"/>
                    <a:pt x="11128" y="12260"/>
                    <a:pt x="11076" y="11973"/>
                  </a:cubicBezTo>
                  <a:cubicBezTo>
                    <a:pt x="10525" y="8842"/>
                    <a:pt x="9315" y="6021"/>
                    <a:pt x="7158" y="3648"/>
                  </a:cubicBezTo>
                  <a:cubicBezTo>
                    <a:pt x="5741" y="2090"/>
                    <a:pt x="3980" y="879"/>
                    <a:pt x="2012" y="117"/>
                  </a:cubicBezTo>
                  <a:cubicBezTo>
                    <a:pt x="1846" y="54"/>
                    <a:pt x="1682" y="1"/>
                    <a:pt x="15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677577" y="3893320"/>
              <a:ext cx="377852" cy="461799"/>
            </a:xfrm>
            <a:custGeom>
              <a:avLst/>
              <a:gdLst/>
              <a:ahLst/>
              <a:cxnLst/>
              <a:rect l="l" t="t" r="r" b="b"/>
              <a:pathLst>
                <a:path w="10195" h="12460" extrusionOk="0">
                  <a:moveTo>
                    <a:pt x="7928" y="0"/>
                  </a:moveTo>
                  <a:cubicBezTo>
                    <a:pt x="7402" y="0"/>
                    <a:pt x="6844" y="132"/>
                    <a:pt x="6263" y="401"/>
                  </a:cubicBezTo>
                  <a:cubicBezTo>
                    <a:pt x="4949" y="1008"/>
                    <a:pt x="3880" y="1973"/>
                    <a:pt x="2835" y="2953"/>
                  </a:cubicBezTo>
                  <a:cubicBezTo>
                    <a:pt x="1705" y="4003"/>
                    <a:pt x="989" y="5288"/>
                    <a:pt x="730" y="6819"/>
                  </a:cubicBezTo>
                  <a:cubicBezTo>
                    <a:pt x="692" y="7045"/>
                    <a:pt x="631" y="7261"/>
                    <a:pt x="542" y="7473"/>
                  </a:cubicBezTo>
                  <a:cubicBezTo>
                    <a:pt x="160" y="8377"/>
                    <a:pt x="0" y="9357"/>
                    <a:pt x="71" y="10331"/>
                  </a:cubicBezTo>
                  <a:cubicBezTo>
                    <a:pt x="142" y="11226"/>
                    <a:pt x="344" y="12088"/>
                    <a:pt x="1333" y="12460"/>
                  </a:cubicBezTo>
                  <a:cubicBezTo>
                    <a:pt x="1102" y="11428"/>
                    <a:pt x="735" y="10411"/>
                    <a:pt x="669" y="9371"/>
                  </a:cubicBezTo>
                  <a:cubicBezTo>
                    <a:pt x="438" y="5670"/>
                    <a:pt x="3160" y="2115"/>
                    <a:pt x="6757" y="1229"/>
                  </a:cubicBezTo>
                  <a:cubicBezTo>
                    <a:pt x="7509" y="1043"/>
                    <a:pt x="8263" y="976"/>
                    <a:pt x="9021" y="976"/>
                  </a:cubicBezTo>
                  <a:cubicBezTo>
                    <a:pt x="9411" y="976"/>
                    <a:pt x="9802" y="993"/>
                    <a:pt x="10195" y="1022"/>
                  </a:cubicBezTo>
                  <a:cubicBezTo>
                    <a:pt x="9553" y="349"/>
                    <a:pt x="8783" y="0"/>
                    <a:pt x="7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7057838" y="3643778"/>
              <a:ext cx="879085" cy="1218318"/>
            </a:xfrm>
            <a:custGeom>
              <a:avLst/>
              <a:gdLst/>
              <a:ahLst/>
              <a:cxnLst/>
              <a:rect l="l" t="t" r="r" b="b"/>
              <a:pathLst>
                <a:path w="23719" h="32872" extrusionOk="0">
                  <a:moveTo>
                    <a:pt x="132" y="0"/>
                  </a:moveTo>
                  <a:cubicBezTo>
                    <a:pt x="81" y="47"/>
                    <a:pt x="48" y="113"/>
                    <a:pt x="33" y="184"/>
                  </a:cubicBezTo>
                  <a:cubicBezTo>
                    <a:pt x="0" y="311"/>
                    <a:pt x="38" y="452"/>
                    <a:pt x="57" y="589"/>
                  </a:cubicBezTo>
                  <a:cubicBezTo>
                    <a:pt x="118" y="989"/>
                    <a:pt x="297" y="1351"/>
                    <a:pt x="420" y="1733"/>
                  </a:cubicBezTo>
                  <a:cubicBezTo>
                    <a:pt x="490" y="1714"/>
                    <a:pt x="556" y="1695"/>
                    <a:pt x="622" y="1681"/>
                  </a:cubicBezTo>
                  <a:cubicBezTo>
                    <a:pt x="1490" y="1474"/>
                    <a:pt x="2376" y="1396"/>
                    <a:pt x="3265" y="1396"/>
                  </a:cubicBezTo>
                  <a:cubicBezTo>
                    <a:pt x="3365" y="1396"/>
                    <a:pt x="3465" y="1397"/>
                    <a:pt x="3565" y="1399"/>
                  </a:cubicBezTo>
                  <a:cubicBezTo>
                    <a:pt x="5528" y="1436"/>
                    <a:pt x="7534" y="1432"/>
                    <a:pt x="9413" y="2039"/>
                  </a:cubicBezTo>
                  <a:cubicBezTo>
                    <a:pt x="12973" y="3193"/>
                    <a:pt x="16005" y="4954"/>
                    <a:pt x="18237" y="7553"/>
                  </a:cubicBezTo>
                  <a:cubicBezTo>
                    <a:pt x="19579" y="9111"/>
                    <a:pt x="20629" y="10971"/>
                    <a:pt x="21331" y="13180"/>
                  </a:cubicBezTo>
                  <a:cubicBezTo>
                    <a:pt x="22753" y="17643"/>
                    <a:pt x="21806" y="21806"/>
                    <a:pt x="19080" y="25573"/>
                  </a:cubicBezTo>
                  <a:cubicBezTo>
                    <a:pt x="17277" y="28059"/>
                    <a:pt x="14965" y="29966"/>
                    <a:pt x="12172" y="31233"/>
                  </a:cubicBezTo>
                  <a:cubicBezTo>
                    <a:pt x="10859" y="31831"/>
                    <a:pt x="9423" y="32099"/>
                    <a:pt x="7972" y="32193"/>
                  </a:cubicBezTo>
                  <a:lnTo>
                    <a:pt x="7906" y="32198"/>
                  </a:lnTo>
                  <a:lnTo>
                    <a:pt x="7897" y="32198"/>
                  </a:lnTo>
                  <a:cubicBezTo>
                    <a:pt x="7530" y="32283"/>
                    <a:pt x="7548" y="32509"/>
                    <a:pt x="7624" y="32758"/>
                  </a:cubicBezTo>
                  <a:cubicBezTo>
                    <a:pt x="7633" y="32796"/>
                    <a:pt x="7643" y="32834"/>
                    <a:pt x="7657" y="32871"/>
                  </a:cubicBezTo>
                  <a:cubicBezTo>
                    <a:pt x="9545" y="32697"/>
                    <a:pt x="11386" y="32302"/>
                    <a:pt x="13147" y="31576"/>
                  </a:cubicBezTo>
                  <a:cubicBezTo>
                    <a:pt x="16721" y="30098"/>
                    <a:pt x="19551" y="27748"/>
                    <a:pt x="21270" y="24250"/>
                  </a:cubicBezTo>
                  <a:cubicBezTo>
                    <a:pt x="23718" y="19254"/>
                    <a:pt x="23332" y="14314"/>
                    <a:pt x="20507" y="9615"/>
                  </a:cubicBezTo>
                  <a:cubicBezTo>
                    <a:pt x="17837" y="5175"/>
                    <a:pt x="13825" y="2430"/>
                    <a:pt x="8825" y="1173"/>
                  </a:cubicBezTo>
                  <a:cubicBezTo>
                    <a:pt x="7348" y="802"/>
                    <a:pt x="5854" y="580"/>
                    <a:pt x="4353" y="580"/>
                  </a:cubicBezTo>
                  <a:cubicBezTo>
                    <a:pt x="3392" y="580"/>
                    <a:pt x="2429" y="671"/>
                    <a:pt x="1465" y="871"/>
                  </a:cubicBezTo>
                  <a:cubicBezTo>
                    <a:pt x="1103" y="947"/>
                    <a:pt x="858" y="1000"/>
                    <a:pt x="685" y="1000"/>
                  </a:cubicBezTo>
                  <a:cubicBezTo>
                    <a:pt x="320" y="1000"/>
                    <a:pt x="276" y="763"/>
                    <a:pt x="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7283845" y="3748813"/>
              <a:ext cx="462837" cy="989717"/>
            </a:xfrm>
            <a:custGeom>
              <a:avLst/>
              <a:gdLst/>
              <a:ahLst/>
              <a:cxnLst/>
              <a:rect l="l" t="t" r="r" b="b"/>
              <a:pathLst>
                <a:path w="12488" h="26704" extrusionOk="0">
                  <a:moveTo>
                    <a:pt x="0" y="1"/>
                  </a:moveTo>
                  <a:cubicBezTo>
                    <a:pt x="38" y="38"/>
                    <a:pt x="80" y="76"/>
                    <a:pt x="123" y="109"/>
                  </a:cubicBezTo>
                  <a:cubicBezTo>
                    <a:pt x="236" y="194"/>
                    <a:pt x="367" y="246"/>
                    <a:pt x="504" y="264"/>
                  </a:cubicBezTo>
                  <a:cubicBezTo>
                    <a:pt x="1559" y="439"/>
                    <a:pt x="2562" y="768"/>
                    <a:pt x="3536" y="1192"/>
                  </a:cubicBezTo>
                  <a:cubicBezTo>
                    <a:pt x="6347" y="2412"/>
                    <a:pt x="8631" y="4253"/>
                    <a:pt x="10199" y="6918"/>
                  </a:cubicBezTo>
                  <a:cubicBezTo>
                    <a:pt x="11113" y="8462"/>
                    <a:pt x="11730" y="10124"/>
                    <a:pt x="11956" y="11914"/>
                  </a:cubicBezTo>
                  <a:cubicBezTo>
                    <a:pt x="11960" y="11942"/>
                    <a:pt x="11965" y="11970"/>
                    <a:pt x="11965" y="11998"/>
                  </a:cubicBezTo>
                  <a:cubicBezTo>
                    <a:pt x="11988" y="12036"/>
                    <a:pt x="12007" y="12078"/>
                    <a:pt x="12021" y="12121"/>
                  </a:cubicBezTo>
                  <a:cubicBezTo>
                    <a:pt x="12116" y="12375"/>
                    <a:pt x="12017" y="12643"/>
                    <a:pt x="12031" y="12902"/>
                  </a:cubicBezTo>
                  <a:cubicBezTo>
                    <a:pt x="12215" y="15746"/>
                    <a:pt x="11499" y="18374"/>
                    <a:pt x="10110" y="20846"/>
                  </a:cubicBezTo>
                  <a:cubicBezTo>
                    <a:pt x="8951" y="22904"/>
                    <a:pt x="7285" y="24467"/>
                    <a:pt x="5519" y="25941"/>
                  </a:cubicBezTo>
                  <a:cubicBezTo>
                    <a:pt x="5213" y="26200"/>
                    <a:pt x="4902" y="26449"/>
                    <a:pt x="4591" y="26704"/>
                  </a:cubicBezTo>
                  <a:cubicBezTo>
                    <a:pt x="4681" y="26671"/>
                    <a:pt x="4770" y="26633"/>
                    <a:pt x="4855" y="26586"/>
                  </a:cubicBezTo>
                  <a:lnTo>
                    <a:pt x="5090" y="26430"/>
                  </a:lnTo>
                  <a:cubicBezTo>
                    <a:pt x="8273" y="24316"/>
                    <a:pt x="10543" y="21486"/>
                    <a:pt x="11687" y="17795"/>
                  </a:cubicBezTo>
                  <a:cubicBezTo>
                    <a:pt x="12280" y="15892"/>
                    <a:pt x="12488" y="13948"/>
                    <a:pt x="12167" y="11961"/>
                  </a:cubicBezTo>
                  <a:cubicBezTo>
                    <a:pt x="12083" y="10628"/>
                    <a:pt x="11664" y="9380"/>
                    <a:pt x="11127" y="8170"/>
                  </a:cubicBezTo>
                  <a:cubicBezTo>
                    <a:pt x="9451" y="4474"/>
                    <a:pt x="6592" y="2058"/>
                    <a:pt x="2835" y="650"/>
                  </a:cubicBezTo>
                  <a:cubicBezTo>
                    <a:pt x="1959" y="326"/>
                    <a:pt x="1064" y="20"/>
                    <a:pt x="113" y="1"/>
                  </a:cubicBezTo>
                  <a:close/>
                </a:path>
              </a:pathLst>
            </a:custGeom>
            <a:solidFill>
              <a:srgbClr val="75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986975" y="4259275"/>
              <a:ext cx="583623" cy="554826"/>
            </a:xfrm>
            <a:custGeom>
              <a:avLst/>
              <a:gdLst/>
              <a:ahLst/>
              <a:cxnLst/>
              <a:rect l="l" t="t" r="r" b="b"/>
              <a:pathLst>
                <a:path w="15747" h="14970" extrusionOk="0">
                  <a:moveTo>
                    <a:pt x="15483" y="1"/>
                  </a:moveTo>
                  <a:cubicBezTo>
                    <a:pt x="14640" y="175"/>
                    <a:pt x="13816" y="443"/>
                    <a:pt x="12959" y="542"/>
                  </a:cubicBezTo>
                  <a:cubicBezTo>
                    <a:pt x="12134" y="635"/>
                    <a:pt x="11306" y="706"/>
                    <a:pt x="10476" y="706"/>
                  </a:cubicBezTo>
                  <a:cubicBezTo>
                    <a:pt x="10089" y="706"/>
                    <a:pt x="9702" y="691"/>
                    <a:pt x="9315" y="655"/>
                  </a:cubicBezTo>
                  <a:cubicBezTo>
                    <a:pt x="9282" y="862"/>
                    <a:pt x="9253" y="1074"/>
                    <a:pt x="9216" y="1281"/>
                  </a:cubicBezTo>
                  <a:cubicBezTo>
                    <a:pt x="8735" y="3970"/>
                    <a:pt x="7294" y="5957"/>
                    <a:pt x="4879" y="7238"/>
                  </a:cubicBezTo>
                  <a:cubicBezTo>
                    <a:pt x="3706" y="7860"/>
                    <a:pt x="2475" y="8125"/>
                    <a:pt x="1199" y="8125"/>
                  </a:cubicBezTo>
                  <a:cubicBezTo>
                    <a:pt x="805" y="8125"/>
                    <a:pt x="407" y="8100"/>
                    <a:pt x="5" y="8052"/>
                  </a:cubicBezTo>
                  <a:lnTo>
                    <a:pt x="5" y="8052"/>
                  </a:lnTo>
                  <a:cubicBezTo>
                    <a:pt x="1" y="8245"/>
                    <a:pt x="161" y="8293"/>
                    <a:pt x="288" y="8340"/>
                  </a:cubicBezTo>
                  <a:cubicBezTo>
                    <a:pt x="957" y="8594"/>
                    <a:pt x="1621" y="8862"/>
                    <a:pt x="2322" y="9008"/>
                  </a:cubicBezTo>
                  <a:cubicBezTo>
                    <a:pt x="3137" y="9178"/>
                    <a:pt x="3914" y="9427"/>
                    <a:pt x="4620" y="9898"/>
                  </a:cubicBezTo>
                  <a:cubicBezTo>
                    <a:pt x="6259" y="11005"/>
                    <a:pt x="6423" y="13034"/>
                    <a:pt x="4964" y="14357"/>
                  </a:cubicBezTo>
                  <a:cubicBezTo>
                    <a:pt x="4747" y="14550"/>
                    <a:pt x="4549" y="14767"/>
                    <a:pt x="4342" y="14969"/>
                  </a:cubicBezTo>
                  <a:cubicBezTo>
                    <a:pt x="6682" y="14748"/>
                    <a:pt x="8801" y="13952"/>
                    <a:pt x="10638" y="12464"/>
                  </a:cubicBezTo>
                  <a:cubicBezTo>
                    <a:pt x="13044" y="10515"/>
                    <a:pt x="14522" y="7977"/>
                    <a:pt x="15229" y="4992"/>
                  </a:cubicBezTo>
                  <a:cubicBezTo>
                    <a:pt x="15610" y="3386"/>
                    <a:pt x="15747" y="1747"/>
                    <a:pt x="15511" y="99"/>
                  </a:cubicBezTo>
                  <a:lnTo>
                    <a:pt x="154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7453999" y="4190339"/>
              <a:ext cx="292683" cy="548191"/>
            </a:xfrm>
            <a:custGeom>
              <a:avLst/>
              <a:gdLst/>
              <a:ahLst/>
              <a:cxnLst/>
              <a:rect l="l" t="t" r="r" b="b"/>
              <a:pathLst>
                <a:path w="7897" h="14791" extrusionOk="0">
                  <a:moveTo>
                    <a:pt x="7406" y="1"/>
                  </a:moveTo>
                  <a:cubicBezTo>
                    <a:pt x="7389" y="1"/>
                    <a:pt x="7372" y="2"/>
                    <a:pt x="7355" y="5"/>
                  </a:cubicBezTo>
                  <a:cubicBezTo>
                    <a:pt x="7256" y="24"/>
                    <a:pt x="7162" y="76"/>
                    <a:pt x="7096" y="156"/>
                  </a:cubicBezTo>
                  <a:cubicBezTo>
                    <a:pt x="6592" y="669"/>
                    <a:pt x="5966" y="928"/>
                    <a:pt x="5269" y="1060"/>
                  </a:cubicBezTo>
                  <a:cubicBezTo>
                    <a:pt x="5090" y="1093"/>
                    <a:pt x="4916" y="1150"/>
                    <a:pt x="4794" y="1281"/>
                  </a:cubicBezTo>
                  <a:cubicBezTo>
                    <a:pt x="4765" y="1310"/>
                    <a:pt x="4747" y="1338"/>
                    <a:pt x="4728" y="1371"/>
                  </a:cubicBezTo>
                  <a:cubicBezTo>
                    <a:pt x="4714" y="1394"/>
                    <a:pt x="4699" y="1413"/>
                    <a:pt x="4695" y="1437"/>
                  </a:cubicBezTo>
                  <a:cubicBezTo>
                    <a:pt x="4770" y="2703"/>
                    <a:pt x="4803" y="3970"/>
                    <a:pt x="4648" y="5237"/>
                  </a:cubicBezTo>
                  <a:cubicBezTo>
                    <a:pt x="4384" y="7506"/>
                    <a:pt x="3645" y="9696"/>
                    <a:pt x="2477" y="11664"/>
                  </a:cubicBezTo>
                  <a:cubicBezTo>
                    <a:pt x="1794" y="12822"/>
                    <a:pt x="923" y="13825"/>
                    <a:pt x="0" y="14791"/>
                  </a:cubicBezTo>
                  <a:cubicBezTo>
                    <a:pt x="90" y="14758"/>
                    <a:pt x="179" y="14720"/>
                    <a:pt x="264" y="14673"/>
                  </a:cubicBezTo>
                  <a:lnTo>
                    <a:pt x="499" y="14517"/>
                  </a:lnTo>
                  <a:cubicBezTo>
                    <a:pt x="3682" y="12403"/>
                    <a:pt x="5952" y="9573"/>
                    <a:pt x="7096" y="5882"/>
                  </a:cubicBezTo>
                  <a:cubicBezTo>
                    <a:pt x="7689" y="3979"/>
                    <a:pt x="7897" y="2035"/>
                    <a:pt x="7576" y="48"/>
                  </a:cubicBezTo>
                  <a:cubicBezTo>
                    <a:pt x="7525" y="19"/>
                    <a:pt x="7466" y="1"/>
                    <a:pt x="7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7277545" y="5028174"/>
              <a:ext cx="175602" cy="127087"/>
            </a:xfrm>
            <a:custGeom>
              <a:avLst/>
              <a:gdLst/>
              <a:ahLst/>
              <a:cxnLst/>
              <a:rect l="l" t="t" r="r" b="b"/>
              <a:pathLst>
                <a:path w="4738" h="3429" extrusionOk="0">
                  <a:moveTo>
                    <a:pt x="830" y="1"/>
                  </a:moveTo>
                  <a:cubicBezTo>
                    <a:pt x="563" y="1"/>
                    <a:pt x="288" y="58"/>
                    <a:pt x="1" y="175"/>
                  </a:cubicBezTo>
                  <a:cubicBezTo>
                    <a:pt x="302" y="288"/>
                    <a:pt x="660" y="251"/>
                    <a:pt x="919" y="458"/>
                  </a:cubicBezTo>
                  <a:cubicBezTo>
                    <a:pt x="1912" y="1244"/>
                    <a:pt x="2675" y="2209"/>
                    <a:pt x="3080" y="3429"/>
                  </a:cubicBezTo>
                  <a:cubicBezTo>
                    <a:pt x="3504" y="3325"/>
                    <a:pt x="3928" y="3212"/>
                    <a:pt x="4356" y="3128"/>
                  </a:cubicBezTo>
                  <a:cubicBezTo>
                    <a:pt x="4723" y="3057"/>
                    <a:pt x="4738" y="2920"/>
                    <a:pt x="4502" y="2661"/>
                  </a:cubicBezTo>
                  <a:cubicBezTo>
                    <a:pt x="3796" y="1875"/>
                    <a:pt x="3005" y="1183"/>
                    <a:pt x="2181" y="524"/>
                  </a:cubicBezTo>
                  <a:cubicBezTo>
                    <a:pt x="1747" y="180"/>
                    <a:pt x="1302" y="1"/>
                    <a:pt x="8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7231921" y="4831631"/>
              <a:ext cx="105517" cy="189612"/>
            </a:xfrm>
            <a:custGeom>
              <a:avLst/>
              <a:gdLst/>
              <a:ahLst/>
              <a:cxnLst/>
              <a:rect l="l" t="t" r="r" b="b"/>
              <a:pathLst>
                <a:path w="2847" h="5116" extrusionOk="0">
                  <a:moveTo>
                    <a:pt x="334" y="0"/>
                  </a:moveTo>
                  <a:cubicBezTo>
                    <a:pt x="0" y="0"/>
                    <a:pt x="3" y="199"/>
                    <a:pt x="149" y="788"/>
                  </a:cubicBezTo>
                  <a:cubicBezTo>
                    <a:pt x="780" y="1071"/>
                    <a:pt x="1246" y="1575"/>
                    <a:pt x="1420" y="2187"/>
                  </a:cubicBezTo>
                  <a:cubicBezTo>
                    <a:pt x="1651" y="2973"/>
                    <a:pt x="2018" y="3863"/>
                    <a:pt x="1133" y="4551"/>
                  </a:cubicBezTo>
                  <a:lnTo>
                    <a:pt x="1274" y="5116"/>
                  </a:lnTo>
                  <a:cubicBezTo>
                    <a:pt x="1373" y="5059"/>
                    <a:pt x="1472" y="5007"/>
                    <a:pt x="1580" y="4965"/>
                  </a:cubicBezTo>
                  <a:cubicBezTo>
                    <a:pt x="2385" y="4687"/>
                    <a:pt x="2757" y="4226"/>
                    <a:pt x="2800" y="3402"/>
                  </a:cubicBezTo>
                  <a:cubicBezTo>
                    <a:pt x="2847" y="2493"/>
                    <a:pt x="2564" y="1669"/>
                    <a:pt x="2093" y="911"/>
                  </a:cubicBezTo>
                  <a:cubicBezTo>
                    <a:pt x="1811" y="463"/>
                    <a:pt x="1354" y="157"/>
                    <a:pt x="831" y="68"/>
                  </a:cubicBezTo>
                  <a:cubicBezTo>
                    <a:pt x="617" y="26"/>
                    <a:pt x="454"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7263424" y="3748999"/>
              <a:ext cx="471398" cy="494599"/>
            </a:xfrm>
            <a:custGeom>
              <a:avLst/>
              <a:gdLst/>
              <a:ahLst/>
              <a:cxnLst/>
              <a:rect l="l" t="t" r="r" b="b"/>
              <a:pathLst>
                <a:path w="12719" h="13345" extrusionOk="0">
                  <a:moveTo>
                    <a:pt x="547" y="0"/>
                  </a:moveTo>
                  <a:cubicBezTo>
                    <a:pt x="462" y="283"/>
                    <a:pt x="146" y="354"/>
                    <a:pt x="0" y="589"/>
                  </a:cubicBezTo>
                  <a:cubicBezTo>
                    <a:pt x="76" y="603"/>
                    <a:pt x="146" y="617"/>
                    <a:pt x="222" y="636"/>
                  </a:cubicBezTo>
                  <a:cubicBezTo>
                    <a:pt x="1276" y="876"/>
                    <a:pt x="2195" y="1404"/>
                    <a:pt x="3094" y="1983"/>
                  </a:cubicBezTo>
                  <a:cubicBezTo>
                    <a:pt x="6300" y="4022"/>
                    <a:pt x="8245" y="6974"/>
                    <a:pt x="9272" y="10576"/>
                  </a:cubicBezTo>
                  <a:cubicBezTo>
                    <a:pt x="9531" y="11452"/>
                    <a:pt x="9719" y="12351"/>
                    <a:pt x="9827" y="13265"/>
                  </a:cubicBezTo>
                  <a:cubicBezTo>
                    <a:pt x="9827" y="13288"/>
                    <a:pt x="9832" y="13317"/>
                    <a:pt x="9832" y="13345"/>
                  </a:cubicBezTo>
                  <a:lnTo>
                    <a:pt x="9931" y="13331"/>
                  </a:lnTo>
                  <a:cubicBezTo>
                    <a:pt x="10924" y="13156"/>
                    <a:pt x="11857" y="12860"/>
                    <a:pt x="12572" y="12116"/>
                  </a:cubicBezTo>
                  <a:cubicBezTo>
                    <a:pt x="12620" y="12069"/>
                    <a:pt x="12671" y="12017"/>
                    <a:pt x="12718" y="11956"/>
                  </a:cubicBezTo>
                  <a:cubicBezTo>
                    <a:pt x="12634" y="10623"/>
                    <a:pt x="12215" y="9375"/>
                    <a:pt x="11673" y="8175"/>
                  </a:cubicBezTo>
                  <a:cubicBezTo>
                    <a:pt x="9997" y="4474"/>
                    <a:pt x="7139" y="2058"/>
                    <a:pt x="3381" y="650"/>
                  </a:cubicBezTo>
                  <a:cubicBezTo>
                    <a:pt x="2505" y="325"/>
                    <a:pt x="1611" y="19"/>
                    <a:pt x="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7165875" y="3972893"/>
              <a:ext cx="172266" cy="306840"/>
            </a:xfrm>
            <a:custGeom>
              <a:avLst/>
              <a:gdLst/>
              <a:ahLst/>
              <a:cxnLst/>
              <a:rect l="l" t="t" r="r" b="b"/>
              <a:pathLst>
                <a:path w="4648" h="8279" extrusionOk="0">
                  <a:moveTo>
                    <a:pt x="0" y="1"/>
                  </a:moveTo>
                  <a:lnTo>
                    <a:pt x="0" y="1"/>
                  </a:lnTo>
                  <a:cubicBezTo>
                    <a:pt x="14" y="914"/>
                    <a:pt x="61" y="1837"/>
                    <a:pt x="349" y="2699"/>
                  </a:cubicBezTo>
                  <a:cubicBezTo>
                    <a:pt x="589" y="3410"/>
                    <a:pt x="626" y="4121"/>
                    <a:pt x="678" y="4846"/>
                  </a:cubicBezTo>
                  <a:cubicBezTo>
                    <a:pt x="730" y="5585"/>
                    <a:pt x="895" y="6320"/>
                    <a:pt x="1568" y="6767"/>
                  </a:cubicBezTo>
                  <a:cubicBezTo>
                    <a:pt x="2477" y="7370"/>
                    <a:pt x="3423" y="7906"/>
                    <a:pt x="4455" y="8278"/>
                  </a:cubicBezTo>
                  <a:cubicBezTo>
                    <a:pt x="4648" y="6197"/>
                    <a:pt x="4097" y="4309"/>
                    <a:pt x="2905" y="2614"/>
                  </a:cubicBezTo>
                  <a:cubicBezTo>
                    <a:pt x="2143" y="1522"/>
                    <a:pt x="1224" y="58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776534" y="3733766"/>
              <a:ext cx="511870" cy="151919"/>
            </a:xfrm>
            <a:custGeom>
              <a:avLst/>
              <a:gdLst/>
              <a:ahLst/>
              <a:cxnLst/>
              <a:rect l="l" t="t" r="r" b="b"/>
              <a:pathLst>
                <a:path w="13811" h="4099" extrusionOk="0">
                  <a:moveTo>
                    <a:pt x="8029" y="1"/>
                  </a:moveTo>
                  <a:cubicBezTo>
                    <a:pt x="7868" y="1"/>
                    <a:pt x="7712" y="40"/>
                    <a:pt x="7553" y="68"/>
                  </a:cubicBezTo>
                  <a:cubicBezTo>
                    <a:pt x="7073" y="138"/>
                    <a:pt x="6625" y="345"/>
                    <a:pt x="6150" y="444"/>
                  </a:cubicBezTo>
                  <a:cubicBezTo>
                    <a:pt x="6037" y="463"/>
                    <a:pt x="5924" y="482"/>
                    <a:pt x="5815" y="491"/>
                  </a:cubicBezTo>
                  <a:cubicBezTo>
                    <a:pt x="5811" y="491"/>
                    <a:pt x="5806" y="491"/>
                    <a:pt x="5806" y="496"/>
                  </a:cubicBezTo>
                  <a:cubicBezTo>
                    <a:pt x="5683" y="553"/>
                    <a:pt x="5627" y="661"/>
                    <a:pt x="5561" y="774"/>
                  </a:cubicBezTo>
                  <a:cubicBezTo>
                    <a:pt x="5556" y="1024"/>
                    <a:pt x="5344" y="1071"/>
                    <a:pt x="5170" y="1141"/>
                  </a:cubicBezTo>
                  <a:cubicBezTo>
                    <a:pt x="4685" y="1339"/>
                    <a:pt x="4196" y="1504"/>
                    <a:pt x="3725" y="1725"/>
                  </a:cubicBezTo>
                  <a:cubicBezTo>
                    <a:pt x="2378" y="2351"/>
                    <a:pt x="1097" y="3077"/>
                    <a:pt x="0" y="4098"/>
                  </a:cubicBezTo>
                  <a:cubicBezTo>
                    <a:pt x="2204" y="2916"/>
                    <a:pt x="4572" y="2210"/>
                    <a:pt x="7011" y="1763"/>
                  </a:cubicBezTo>
                  <a:cubicBezTo>
                    <a:pt x="7819" y="1611"/>
                    <a:pt x="8637" y="1535"/>
                    <a:pt x="9455" y="1535"/>
                  </a:cubicBezTo>
                  <a:cubicBezTo>
                    <a:pt x="10311" y="1535"/>
                    <a:pt x="11167" y="1618"/>
                    <a:pt x="12012" y="1782"/>
                  </a:cubicBezTo>
                  <a:cubicBezTo>
                    <a:pt x="12045" y="1800"/>
                    <a:pt x="12083" y="1810"/>
                    <a:pt x="12120" y="1815"/>
                  </a:cubicBezTo>
                  <a:cubicBezTo>
                    <a:pt x="12125" y="1819"/>
                    <a:pt x="12134" y="1819"/>
                    <a:pt x="12144" y="1819"/>
                  </a:cubicBezTo>
                  <a:cubicBezTo>
                    <a:pt x="12157" y="1821"/>
                    <a:pt x="12170" y="1821"/>
                    <a:pt x="12183" y="1821"/>
                  </a:cubicBezTo>
                  <a:cubicBezTo>
                    <a:pt x="12260" y="1821"/>
                    <a:pt x="12339" y="1798"/>
                    <a:pt x="12407" y="1758"/>
                  </a:cubicBezTo>
                  <a:cubicBezTo>
                    <a:pt x="12459" y="1730"/>
                    <a:pt x="12506" y="1697"/>
                    <a:pt x="12553" y="1664"/>
                  </a:cubicBezTo>
                  <a:cubicBezTo>
                    <a:pt x="12794" y="1504"/>
                    <a:pt x="13015" y="1306"/>
                    <a:pt x="13264" y="1151"/>
                  </a:cubicBezTo>
                  <a:cubicBezTo>
                    <a:pt x="13297" y="1118"/>
                    <a:pt x="13326" y="1080"/>
                    <a:pt x="13359" y="1042"/>
                  </a:cubicBezTo>
                  <a:cubicBezTo>
                    <a:pt x="13406" y="976"/>
                    <a:pt x="13462" y="920"/>
                    <a:pt x="13533" y="878"/>
                  </a:cubicBezTo>
                  <a:cubicBezTo>
                    <a:pt x="13542" y="868"/>
                    <a:pt x="13552" y="863"/>
                    <a:pt x="13566" y="859"/>
                  </a:cubicBezTo>
                  <a:cubicBezTo>
                    <a:pt x="13721" y="779"/>
                    <a:pt x="13806" y="661"/>
                    <a:pt x="13806" y="520"/>
                  </a:cubicBezTo>
                  <a:cubicBezTo>
                    <a:pt x="13811" y="482"/>
                    <a:pt x="13806" y="444"/>
                    <a:pt x="13797" y="411"/>
                  </a:cubicBezTo>
                  <a:cubicBezTo>
                    <a:pt x="13775" y="411"/>
                    <a:pt x="13750" y="409"/>
                    <a:pt x="13724" y="409"/>
                  </a:cubicBezTo>
                  <a:cubicBezTo>
                    <a:pt x="13711" y="409"/>
                    <a:pt x="13698" y="410"/>
                    <a:pt x="13684" y="411"/>
                  </a:cubicBezTo>
                  <a:cubicBezTo>
                    <a:pt x="12845" y="219"/>
                    <a:pt x="12001" y="144"/>
                    <a:pt x="11154" y="144"/>
                  </a:cubicBezTo>
                  <a:cubicBezTo>
                    <a:pt x="10673" y="144"/>
                    <a:pt x="10192" y="168"/>
                    <a:pt x="9709" y="209"/>
                  </a:cubicBezTo>
                  <a:cubicBezTo>
                    <a:pt x="9356" y="237"/>
                    <a:pt x="9003" y="289"/>
                    <a:pt x="8650" y="355"/>
                  </a:cubicBezTo>
                  <a:cubicBezTo>
                    <a:pt x="8607" y="363"/>
                    <a:pt x="8567" y="367"/>
                    <a:pt x="8529" y="367"/>
                  </a:cubicBezTo>
                  <a:cubicBezTo>
                    <a:pt x="8386" y="367"/>
                    <a:pt x="8282" y="306"/>
                    <a:pt x="8207" y="157"/>
                  </a:cubicBezTo>
                  <a:cubicBezTo>
                    <a:pt x="8217" y="115"/>
                    <a:pt x="8217" y="68"/>
                    <a:pt x="8217" y="25"/>
                  </a:cubicBezTo>
                  <a:cubicBezTo>
                    <a:pt x="8188" y="21"/>
                    <a:pt x="8160" y="16"/>
                    <a:pt x="8132" y="6"/>
                  </a:cubicBezTo>
                  <a:cubicBezTo>
                    <a:pt x="8097" y="2"/>
                    <a:pt x="8063" y="1"/>
                    <a:pt x="802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7453999" y="4190339"/>
              <a:ext cx="292683" cy="548191"/>
            </a:xfrm>
            <a:custGeom>
              <a:avLst/>
              <a:gdLst/>
              <a:ahLst/>
              <a:cxnLst/>
              <a:rect l="l" t="t" r="r" b="b"/>
              <a:pathLst>
                <a:path w="7897" h="14791" extrusionOk="0">
                  <a:moveTo>
                    <a:pt x="7406" y="1"/>
                  </a:moveTo>
                  <a:cubicBezTo>
                    <a:pt x="7389" y="1"/>
                    <a:pt x="7372" y="2"/>
                    <a:pt x="7355" y="5"/>
                  </a:cubicBezTo>
                  <a:cubicBezTo>
                    <a:pt x="7256" y="24"/>
                    <a:pt x="7162" y="76"/>
                    <a:pt x="7096" y="156"/>
                  </a:cubicBezTo>
                  <a:cubicBezTo>
                    <a:pt x="6592" y="669"/>
                    <a:pt x="5966" y="928"/>
                    <a:pt x="5269" y="1060"/>
                  </a:cubicBezTo>
                  <a:cubicBezTo>
                    <a:pt x="5090" y="1093"/>
                    <a:pt x="4916" y="1150"/>
                    <a:pt x="4794" y="1281"/>
                  </a:cubicBezTo>
                  <a:cubicBezTo>
                    <a:pt x="4765" y="1310"/>
                    <a:pt x="4747" y="1338"/>
                    <a:pt x="4728" y="1371"/>
                  </a:cubicBezTo>
                  <a:cubicBezTo>
                    <a:pt x="4714" y="1394"/>
                    <a:pt x="4699" y="1413"/>
                    <a:pt x="4695" y="1437"/>
                  </a:cubicBezTo>
                  <a:cubicBezTo>
                    <a:pt x="4770" y="2703"/>
                    <a:pt x="4803" y="3970"/>
                    <a:pt x="4648" y="5237"/>
                  </a:cubicBezTo>
                  <a:cubicBezTo>
                    <a:pt x="4384" y="7506"/>
                    <a:pt x="3645" y="9696"/>
                    <a:pt x="2477" y="11664"/>
                  </a:cubicBezTo>
                  <a:cubicBezTo>
                    <a:pt x="1794" y="12822"/>
                    <a:pt x="923" y="13825"/>
                    <a:pt x="0" y="14791"/>
                  </a:cubicBezTo>
                  <a:cubicBezTo>
                    <a:pt x="90" y="14758"/>
                    <a:pt x="179" y="14720"/>
                    <a:pt x="264" y="14673"/>
                  </a:cubicBezTo>
                  <a:lnTo>
                    <a:pt x="499" y="14517"/>
                  </a:lnTo>
                  <a:cubicBezTo>
                    <a:pt x="3682" y="12403"/>
                    <a:pt x="5952" y="9573"/>
                    <a:pt x="7096" y="5882"/>
                  </a:cubicBezTo>
                  <a:cubicBezTo>
                    <a:pt x="7689" y="3979"/>
                    <a:pt x="7897" y="2035"/>
                    <a:pt x="7576" y="48"/>
                  </a:cubicBezTo>
                  <a:cubicBezTo>
                    <a:pt x="7525" y="19"/>
                    <a:pt x="7466" y="1"/>
                    <a:pt x="7406"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7263424" y="3748999"/>
              <a:ext cx="471398" cy="494599"/>
            </a:xfrm>
            <a:custGeom>
              <a:avLst/>
              <a:gdLst/>
              <a:ahLst/>
              <a:cxnLst/>
              <a:rect l="l" t="t" r="r" b="b"/>
              <a:pathLst>
                <a:path w="12719" h="13345" extrusionOk="0">
                  <a:moveTo>
                    <a:pt x="547" y="0"/>
                  </a:moveTo>
                  <a:cubicBezTo>
                    <a:pt x="462" y="283"/>
                    <a:pt x="146" y="354"/>
                    <a:pt x="0" y="589"/>
                  </a:cubicBezTo>
                  <a:cubicBezTo>
                    <a:pt x="76" y="603"/>
                    <a:pt x="146" y="617"/>
                    <a:pt x="222" y="636"/>
                  </a:cubicBezTo>
                  <a:cubicBezTo>
                    <a:pt x="1276" y="876"/>
                    <a:pt x="2195" y="1404"/>
                    <a:pt x="3094" y="1983"/>
                  </a:cubicBezTo>
                  <a:cubicBezTo>
                    <a:pt x="6300" y="4022"/>
                    <a:pt x="8245" y="6974"/>
                    <a:pt x="9272" y="10576"/>
                  </a:cubicBezTo>
                  <a:cubicBezTo>
                    <a:pt x="9531" y="11452"/>
                    <a:pt x="9719" y="12351"/>
                    <a:pt x="9827" y="13265"/>
                  </a:cubicBezTo>
                  <a:cubicBezTo>
                    <a:pt x="9827" y="13288"/>
                    <a:pt x="9832" y="13317"/>
                    <a:pt x="9832" y="13345"/>
                  </a:cubicBezTo>
                  <a:lnTo>
                    <a:pt x="9931" y="13331"/>
                  </a:lnTo>
                  <a:cubicBezTo>
                    <a:pt x="10924" y="13156"/>
                    <a:pt x="11857" y="12860"/>
                    <a:pt x="12572" y="12116"/>
                  </a:cubicBezTo>
                  <a:cubicBezTo>
                    <a:pt x="12620" y="12069"/>
                    <a:pt x="12671" y="12017"/>
                    <a:pt x="12718" y="11956"/>
                  </a:cubicBezTo>
                  <a:cubicBezTo>
                    <a:pt x="12634" y="10623"/>
                    <a:pt x="12215" y="9375"/>
                    <a:pt x="11673" y="8175"/>
                  </a:cubicBezTo>
                  <a:cubicBezTo>
                    <a:pt x="9997" y="4474"/>
                    <a:pt x="7139" y="2058"/>
                    <a:pt x="3381" y="650"/>
                  </a:cubicBezTo>
                  <a:cubicBezTo>
                    <a:pt x="2505" y="325"/>
                    <a:pt x="1611" y="19"/>
                    <a:pt x="660"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776682" y="4698873"/>
              <a:ext cx="364436" cy="133833"/>
            </a:xfrm>
            <a:custGeom>
              <a:avLst/>
              <a:gdLst/>
              <a:ahLst/>
              <a:cxnLst/>
              <a:rect l="l" t="t" r="r" b="b"/>
              <a:pathLst>
                <a:path w="9833" h="3611" extrusionOk="0">
                  <a:moveTo>
                    <a:pt x="347" y="0"/>
                  </a:moveTo>
                  <a:cubicBezTo>
                    <a:pt x="274" y="0"/>
                    <a:pt x="198" y="29"/>
                    <a:pt x="119" y="109"/>
                  </a:cubicBezTo>
                  <a:cubicBezTo>
                    <a:pt x="1" y="349"/>
                    <a:pt x="151" y="500"/>
                    <a:pt x="302" y="660"/>
                  </a:cubicBezTo>
                  <a:cubicBezTo>
                    <a:pt x="693" y="1074"/>
                    <a:pt x="1159" y="1404"/>
                    <a:pt x="1639" y="1705"/>
                  </a:cubicBezTo>
                  <a:cubicBezTo>
                    <a:pt x="3931" y="3003"/>
                    <a:pt x="6394" y="3610"/>
                    <a:pt x="9010" y="3610"/>
                  </a:cubicBezTo>
                  <a:cubicBezTo>
                    <a:pt x="9108" y="3610"/>
                    <a:pt x="9207" y="3609"/>
                    <a:pt x="9305" y="3608"/>
                  </a:cubicBezTo>
                  <a:cubicBezTo>
                    <a:pt x="9503" y="3490"/>
                    <a:pt x="9696" y="3367"/>
                    <a:pt x="9828" y="3170"/>
                  </a:cubicBezTo>
                  <a:cubicBezTo>
                    <a:pt x="9833" y="2901"/>
                    <a:pt x="9625" y="2920"/>
                    <a:pt x="9451" y="2906"/>
                  </a:cubicBezTo>
                  <a:cubicBezTo>
                    <a:pt x="9320" y="2891"/>
                    <a:pt x="9188" y="2888"/>
                    <a:pt x="9054" y="2888"/>
                  </a:cubicBezTo>
                  <a:cubicBezTo>
                    <a:pt x="8953" y="2888"/>
                    <a:pt x="8850" y="2890"/>
                    <a:pt x="8747" y="2890"/>
                  </a:cubicBezTo>
                  <a:cubicBezTo>
                    <a:pt x="8690" y="2890"/>
                    <a:pt x="8633" y="2889"/>
                    <a:pt x="8575" y="2887"/>
                  </a:cubicBezTo>
                  <a:cubicBezTo>
                    <a:pt x="6682" y="2835"/>
                    <a:pt x="4968" y="2120"/>
                    <a:pt x="3240" y="1451"/>
                  </a:cubicBezTo>
                  <a:cubicBezTo>
                    <a:pt x="2355" y="1112"/>
                    <a:pt x="1583" y="561"/>
                    <a:pt x="731" y="151"/>
                  </a:cubicBezTo>
                  <a:cubicBezTo>
                    <a:pt x="601" y="91"/>
                    <a:pt x="478" y="0"/>
                    <a:pt x="347"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6649484" y="4592949"/>
              <a:ext cx="187981" cy="169153"/>
            </a:xfrm>
            <a:custGeom>
              <a:avLst/>
              <a:gdLst/>
              <a:ahLst/>
              <a:cxnLst/>
              <a:rect l="l" t="t" r="r" b="b"/>
              <a:pathLst>
                <a:path w="5072" h="4564" extrusionOk="0">
                  <a:moveTo>
                    <a:pt x="0" y="1"/>
                  </a:moveTo>
                  <a:lnTo>
                    <a:pt x="0" y="1"/>
                  </a:lnTo>
                  <a:cubicBezTo>
                    <a:pt x="386" y="683"/>
                    <a:pt x="900" y="1272"/>
                    <a:pt x="1441" y="1832"/>
                  </a:cubicBezTo>
                  <a:cubicBezTo>
                    <a:pt x="2505" y="2934"/>
                    <a:pt x="3673" y="3904"/>
                    <a:pt x="5071" y="4563"/>
                  </a:cubicBezTo>
                  <a:cubicBezTo>
                    <a:pt x="4582" y="4031"/>
                    <a:pt x="3932" y="3645"/>
                    <a:pt x="3612" y="2962"/>
                  </a:cubicBezTo>
                  <a:cubicBezTo>
                    <a:pt x="3627" y="2864"/>
                    <a:pt x="3617" y="2788"/>
                    <a:pt x="3525" y="2788"/>
                  </a:cubicBezTo>
                  <a:cubicBezTo>
                    <a:pt x="3507" y="2788"/>
                    <a:pt x="3486" y="2791"/>
                    <a:pt x="3461" y="2797"/>
                  </a:cubicBezTo>
                  <a:cubicBezTo>
                    <a:pt x="2802" y="2449"/>
                    <a:pt x="2194" y="2016"/>
                    <a:pt x="1644" y="1512"/>
                  </a:cubicBezTo>
                  <a:cubicBezTo>
                    <a:pt x="1093" y="1018"/>
                    <a:pt x="551" y="504"/>
                    <a:pt x="0"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6990459" y="3592965"/>
              <a:ext cx="90618" cy="167078"/>
            </a:xfrm>
            <a:custGeom>
              <a:avLst/>
              <a:gdLst/>
              <a:ahLst/>
              <a:cxnLst/>
              <a:rect l="l" t="t" r="r" b="b"/>
              <a:pathLst>
                <a:path w="2445" h="4508" extrusionOk="0">
                  <a:moveTo>
                    <a:pt x="945" y="0"/>
                  </a:moveTo>
                  <a:cubicBezTo>
                    <a:pt x="936" y="0"/>
                    <a:pt x="928" y="1"/>
                    <a:pt x="919" y="1"/>
                  </a:cubicBezTo>
                  <a:cubicBezTo>
                    <a:pt x="806" y="147"/>
                    <a:pt x="750" y="326"/>
                    <a:pt x="764" y="514"/>
                  </a:cubicBezTo>
                  <a:cubicBezTo>
                    <a:pt x="778" y="684"/>
                    <a:pt x="806" y="858"/>
                    <a:pt x="853" y="1027"/>
                  </a:cubicBezTo>
                  <a:lnTo>
                    <a:pt x="853" y="1032"/>
                  </a:lnTo>
                  <a:cubicBezTo>
                    <a:pt x="863" y="1060"/>
                    <a:pt x="867" y="1093"/>
                    <a:pt x="872" y="1122"/>
                  </a:cubicBezTo>
                  <a:cubicBezTo>
                    <a:pt x="896" y="1225"/>
                    <a:pt x="910" y="1329"/>
                    <a:pt x="924" y="1432"/>
                  </a:cubicBezTo>
                  <a:lnTo>
                    <a:pt x="924" y="1442"/>
                  </a:lnTo>
                  <a:cubicBezTo>
                    <a:pt x="924" y="1461"/>
                    <a:pt x="929" y="1475"/>
                    <a:pt x="929" y="1489"/>
                  </a:cubicBezTo>
                  <a:cubicBezTo>
                    <a:pt x="929" y="1503"/>
                    <a:pt x="933" y="1512"/>
                    <a:pt x="933" y="1526"/>
                  </a:cubicBezTo>
                  <a:cubicBezTo>
                    <a:pt x="971" y="1870"/>
                    <a:pt x="957" y="2223"/>
                    <a:pt x="896" y="2562"/>
                  </a:cubicBezTo>
                  <a:lnTo>
                    <a:pt x="896" y="2572"/>
                  </a:lnTo>
                  <a:cubicBezTo>
                    <a:pt x="787" y="3127"/>
                    <a:pt x="542" y="3650"/>
                    <a:pt x="185" y="4093"/>
                  </a:cubicBezTo>
                  <a:cubicBezTo>
                    <a:pt x="128" y="4154"/>
                    <a:pt x="76" y="4220"/>
                    <a:pt x="34" y="4290"/>
                  </a:cubicBezTo>
                  <a:cubicBezTo>
                    <a:pt x="1" y="4361"/>
                    <a:pt x="10" y="4446"/>
                    <a:pt x="57" y="4507"/>
                  </a:cubicBezTo>
                  <a:lnTo>
                    <a:pt x="2435" y="3956"/>
                  </a:lnTo>
                  <a:cubicBezTo>
                    <a:pt x="2445" y="3914"/>
                    <a:pt x="2445" y="3867"/>
                    <a:pt x="2445" y="3824"/>
                  </a:cubicBezTo>
                  <a:cubicBezTo>
                    <a:pt x="2435" y="3570"/>
                    <a:pt x="2252" y="3353"/>
                    <a:pt x="2238" y="3099"/>
                  </a:cubicBezTo>
                  <a:cubicBezTo>
                    <a:pt x="2308" y="3080"/>
                    <a:pt x="2374" y="3066"/>
                    <a:pt x="2440" y="3047"/>
                  </a:cubicBezTo>
                  <a:cubicBezTo>
                    <a:pt x="2398" y="2916"/>
                    <a:pt x="2384" y="2774"/>
                    <a:pt x="2285" y="2661"/>
                  </a:cubicBezTo>
                  <a:lnTo>
                    <a:pt x="2252" y="2624"/>
                  </a:lnTo>
                  <a:cubicBezTo>
                    <a:pt x="1950" y="2256"/>
                    <a:pt x="1899" y="1823"/>
                    <a:pt x="1950" y="1362"/>
                  </a:cubicBezTo>
                  <a:cubicBezTo>
                    <a:pt x="1969" y="1348"/>
                    <a:pt x="1988" y="1333"/>
                    <a:pt x="2002" y="1310"/>
                  </a:cubicBezTo>
                  <a:cubicBezTo>
                    <a:pt x="1668" y="1263"/>
                    <a:pt x="1673" y="971"/>
                    <a:pt x="1597" y="731"/>
                  </a:cubicBezTo>
                  <a:cubicBezTo>
                    <a:pt x="1495" y="388"/>
                    <a:pt x="1421" y="0"/>
                    <a:pt x="945"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2"/>
          <p:cNvGrpSpPr/>
          <p:nvPr/>
        </p:nvGrpSpPr>
        <p:grpSpPr>
          <a:xfrm>
            <a:off x="223780" y="1313839"/>
            <a:ext cx="978895" cy="883792"/>
            <a:chOff x="223780" y="1313839"/>
            <a:chExt cx="978895" cy="883792"/>
          </a:xfrm>
        </p:grpSpPr>
        <p:grpSp>
          <p:nvGrpSpPr>
            <p:cNvPr id="122" name="Google Shape;122;p2"/>
            <p:cNvGrpSpPr/>
            <p:nvPr/>
          </p:nvGrpSpPr>
          <p:grpSpPr>
            <a:xfrm>
              <a:off x="223780" y="1313839"/>
              <a:ext cx="978895" cy="883792"/>
              <a:chOff x="-8140245" y="657577"/>
              <a:chExt cx="978895" cy="883792"/>
            </a:xfrm>
          </p:grpSpPr>
          <p:sp>
            <p:nvSpPr>
              <p:cNvPr id="123" name="Google Shape;123;p2"/>
              <p:cNvSpPr/>
              <p:nvPr/>
            </p:nvSpPr>
            <p:spPr>
              <a:xfrm>
                <a:off x="-7869763" y="1039877"/>
                <a:ext cx="693921" cy="500900"/>
              </a:xfrm>
              <a:custGeom>
                <a:avLst/>
                <a:gdLst/>
                <a:ahLst/>
                <a:cxnLst/>
                <a:rect l="l" t="t" r="r" b="b"/>
                <a:pathLst>
                  <a:path w="18723" h="13515" extrusionOk="0">
                    <a:moveTo>
                      <a:pt x="8627" y="1"/>
                    </a:moveTo>
                    <a:cubicBezTo>
                      <a:pt x="8345" y="90"/>
                      <a:pt x="8185" y="278"/>
                      <a:pt x="8058" y="547"/>
                    </a:cubicBezTo>
                    <a:cubicBezTo>
                      <a:pt x="7789" y="1098"/>
                      <a:pt x="7573" y="1677"/>
                      <a:pt x="7314" y="2233"/>
                    </a:cubicBezTo>
                    <a:cubicBezTo>
                      <a:pt x="7185" y="2514"/>
                      <a:pt x="6998" y="2644"/>
                      <a:pt x="6724" y="2644"/>
                    </a:cubicBezTo>
                    <a:cubicBezTo>
                      <a:pt x="6676" y="2644"/>
                      <a:pt x="6627" y="2640"/>
                      <a:pt x="6574" y="2633"/>
                    </a:cubicBezTo>
                    <a:cubicBezTo>
                      <a:pt x="6085" y="2567"/>
                      <a:pt x="5590" y="2496"/>
                      <a:pt x="5100" y="2454"/>
                    </a:cubicBezTo>
                    <a:cubicBezTo>
                      <a:pt x="4632" y="2412"/>
                      <a:pt x="4177" y="2266"/>
                      <a:pt x="3709" y="2266"/>
                    </a:cubicBezTo>
                    <a:cubicBezTo>
                      <a:pt x="3597" y="2266"/>
                      <a:pt x="3485" y="2274"/>
                      <a:pt x="3372" y="2294"/>
                    </a:cubicBezTo>
                    <a:cubicBezTo>
                      <a:pt x="3193" y="2374"/>
                      <a:pt x="3128" y="2539"/>
                      <a:pt x="3090" y="2703"/>
                    </a:cubicBezTo>
                    <a:cubicBezTo>
                      <a:pt x="2869" y="3673"/>
                      <a:pt x="2492" y="4596"/>
                      <a:pt x="2233" y="5552"/>
                    </a:cubicBezTo>
                    <a:cubicBezTo>
                      <a:pt x="1710" y="7483"/>
                      <a:pt x="1169" y="9409"/>
                      <a:pt x="618" y="11330"/>
                    </a:cubicBezTo>
                    <a:cubicBezTo>
                      <a:pt x="462" y="11876"/>
                      <a:pt x="260" y="12403"/>
                      <a:pt x="105" y="12945"/>
                    </a:cubicBezTo>
                    <a:cubicBezTo>
                      <a:pt x="39" y="13171"/>
                      <a:pt x="1" y="13387"/>
                      <a:pt x="274" y="13514"/>
                    </a:cubicBezTo>
                    <a:lnTo>
                      <a:pt x="293" y="13514"/>
                    </a:lnTo>
                    <a:cubicBezTo>
                      <a:pt x="896" y="13270"/>
                      <a:pt x="1480" y="12978"/>
                      <a:pt x="2030" y="12634"/>
                    </a:cubicBezTo>
                    <a:cubicBezTo>
                      <a:pt x="3047" y="12107"/>
                      <a:pt x="4069" y="11575"/>
                      <a:pt x="5091" y="11042"/>
                    </a:cubicBezTo>
                    <a:cubicBezTo>
                      <a:pt x="9409" y="8796"/>
                      <a:pt x="13727" y="6541"/>
                      <a:pt x="18040" y="4290"/>
                    </a:cubicBezTo>
                    <a:cubicBezTo>
                      <a:pt x="18280" y="4163"/>
                      <a:pt x="18563" y="4102"/>
                      <a:pt x="18713" y="3843"/>
                    </a:cubicBezTo>
                    <a:cubicBezTo>
                      <a:pt x="18723" y="3626"/>
                      <a:pt x="18581" y="3556"/>
                      <a:pt x="18402" y="3494"/>
                    </a:cubicBezTo>
                    <a:cubicBezTo>
                      <a:pt x="15530" y="2609"/>
                      <a:pt x="12700" y="1602"/>
                      <a:pt x="9903" y="500"/>
                    </a:cubicBezTo>
                    <a:cubicBezTo>
                      <a:pt x="9475" y="335"/>
                      <a:pt x="9098" y="38"/>
                      <a:pt x="8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8046884" y="695195"/>
                <a:ext cx="548562" cy="345237"/>
              </a:xfrm>
              <a:custGeom>
                <a:avLst/>
                <a:gdLst/>
                <a:ahLst/>
                <a:cxnLst/>
                <a:rect l="l" t="t" r="r" b="b"/>
                <a:pathLst>
                  <a:path w="14801" h="9315" extrusionOk="0">
                    <a:moveTo>
                      <a:pt x="14550" y="1"/>
                    </a:moveTo>
                    <a:cubicBezTo>
                      <a:pt x="13538" y="505"/>
                      <a:pt x="12521" y="995"/>
                      <a:pt x="11518" y="1508"/>
                    </a:cubicBezTo>
                    <a:cubicBezTo>
                      <a:pt x="7723" y="3448"/>
                      <a:pt x="3881" y="5298"/>
                      <a:pt x="128" y="7318"/>
                    </a:cubicBezTo>
                    <a:cubicBezTo>
                      <a:pt x="1" y="7554"/>
                      <a:pt x="85" y="7737"/>
                      <a:pt x="269" y="7912"/>
                    </a:cubicBezTo>
                    <a:cubicBezTo>
                      <a:pt x="622" y="8251"/>
                      <a:pt x="1051" y="8448"/>
                      <a:pt x="1522" y="8571"/>
                    </a:cubicBezTo>
                    <a:cubicBezTo>
                      <a:pt x="3085" y="8980"/>
                      <a:pt x="4653" y="9301"/>
                      <a:pt x="6277" y="9315"/>
                    </a:cubicBezTo>
                    <a:cubicBezTo>
                      <a:pt x="6297" y="9315"/>
                      <a:pt x="6317" y="9315"/>
                      <a:pt x="6337" y="9315"/>
                    </a:cubicBezTo>
                    <a:cubicBezTo>
                      <a:pt x="8050" y="9315"/>
                      <a:pt x="9563" y="8912"/>
                      <a:pt x="10718" y="7516"/>
                    </a:cubicBezTo>
                    <a:cubicBezTo>
                      <a:pt x="11386" y="6706"/>
                      <a:pt x="11984" y="5854"/>
                      <a:pt x="12578" y="4997"/>
                    </a:cubicBezTo>
                    <a:cubicBezTo>
                      <a:pt x="13510" y="3650"/>
                      <a:pt x="14164" y="2162"/>
                      <a:pt x="14645" y="599"/>
                    </a:cubicBezTo>
                    <a:cubicBezTo>
                      <a:pt x="14711" y="392"/>
                      <a:pt x="14800" y="166"/>
                      <a:pt x="14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7495950" y="699939"/>
                <a:ext cx="313845" cy="442823"/>
              </a:xfrm>
              <a:custGeom>
                <a:avLst/>
                <a:gdLst/>
                <a:ahLst/>
                <a:cxnLst/>
                <a:rect l="l" t="t" r="r" b="b"/>
                <a:pathLst>
                  <a:path w="8468" h="11948" extrusionOk="0">
                    <a:moveTo>
                      <a:pt x="2402" y="0"/>
                    </a:moveTo>
                    <a:cubicBezTo>
                      <a:pt x="2016" y="0"/>
                      <a:pt x="2012" y="349"/>
                      <a:pt x="1927" y="579"/>
                    </a:cubicBezTo>
                    <a:cubicBezTo>
                      <a:pt x="1503" y="1794"/>
                      <a:pt x="1060" y="3004"/>
                      <a:pt x="726" y="4243"/>
                    </a:cubicBezTo>
                    <a:cubicBezTo>
                      <a:pt x="1" y="6960"/>
                      <a:pt x="1013" y="9149"/>
                      <a:pt x="3674" y="10378"/>
                    </a:cubicBezTo>
                    <a:cubicBezTo>
                      <a:pt x="5082" y="11028"/>
                      <a:pt x="6617" y="11348"/>
                      <a:pt x="8062" y="11904"/>
                    </a:cubicBezTo>
                    <a:cubicBezTo>
                      <a:pt x="8130" y="11930"/>
                      <a:pt x="8194" y="11948"/>
                      <a:pt x="8254" y="11948"/>
                    </a:cubicBezTo>
                    <a:cubicBezTo>
                      <a:pt x="8335" y="11948"/>
                      <a:pt x="8407" y="11914"/>
                      <a:pt x="8467" y="11819"/>
                    </a:cubicBezTo>
                    <a:cubicBezTo>
                      <a:pt x="6457" y="7892"/>
                      <a:pt x="4441" y="3965"/>
                      <a:pt x="2431" y="42"/>
                    </a:cubicBezTo>
                    <a:cubicBezTo>
                      <a:pt x="2421" y="28"/>
                      <a:pt x="2412" y="14"/>
                      <a:pt x="24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8131424" y="1043953"/>
                <a:ext cx="299428" cy="450458"/>
              </a:xfrm>
              <a:custGeom>
                <a:avLst/>
                <a:gdLst/>
                <a:ahLst/>
                <a:cxnLst/>
                <a:rect l="l" t="t" r="r" b="b"/>
                <a:pathLst>
                  <a:path w="8079" h="12154" extrusionOk="0">
                    <a:moveTo>
                      <a:pt x="212" y="0"/>
                    </a:moveTo>
                    <a:cubicBezTo>
                      <a:pt x="87" y="0"/>
                      <a:pt x="0" y="51"/>
                      <a:pt x="78" y="263"/>
                    </a:cubicBezTo>
                    <a:cubicBezTo>
                      <a:pt x="478" y="1002"/>
                      <a:pt x="794" y="1788"/>
                      <a:pt x="1250" y="2495"/>
                    </a:cubicBezTo>
                    <a:lnTo>
                      <a:pt x="5837" y="11271"/>
                    </a:lnTo>
                    <a:cubicBezTo>
                      <a:pt x="6011" y="11465"/>
                      <a:pt x="6082" y="11719"/>
                      <a:pt x="6209" y="11945"/>
                    </a:cubicBezTo>
                    <a:cubicBezTo>
                      <a:pt x="6263" y="12032"/>
                      <a:pt x="6288" y="12154"/>
                      <a:pt x="6407" y="12154"/>
                    </a:cubicBezTo>
                    <a:cubicBezTo>
                      <a:pt x="6423" y="12154"/>
                      <a:pt x="6440" y="12152"/>
                      <a:pt x="6458" y="12147"/>
                    </a:cubicBezTo>
                    <a:cubicBezTo>
                      <a:pt x="6576" y="12119"/>
                      <a:pt x="6665" y="12020"/>
                      <a:pt x="6689" y="11898"/>
                    </a:cubicBezTo>
                    <a:cubicBezTo>
                      <a:pt x="6741" y="11667"/>
                      <a:pt x="6816" y="11436"/>
                      <a:pt x="6859" y="11201"/>
                    </a:cubicBezTo>
                    <a:cubicBezTo>
                      <a:pt x="7004" y="10391"/>
                      <a:pt x="7202" y="9590"/>
                      <a:pt x="7457" y="8809"/>
                    </a:cubicBezTo>
                    <a:cubicBezTo>
                      <a:pt x="7772" y="7862"/>
                      <a:pt x="7946" y="6878"/>
                      <a:pt x="7970" y="5885"/>
                    </a:cubicBezTo>
                    <a:cubicBezTo>
                      <a:pt x="7984" y="5428"/>
                      <a:pt x="8078" y="4943"/>
                      <a:pt x="7852" y="4515"/>
                    </a:cubicBezTo>
                    <a:cubicBezTo>
                      <a:pt x="7466" y="3789"/>
                      <a:pt x="7066" y="3064"/>
                      <a:pt x="6421" y="2527"/>
                    </a:cubicBezTo>
                    <a:cubicBezTo>
                      <a:pt x="5286" y="1586"/>
                      <a:pt x="3916" y="1138"/>
                      <a:pt x="2531" y="738"/>
                    </a:cubicBezTo>
                    <a:cubicBezTo>
                      <a:pt x="2164" y="630"/>
                      <a:pt x="1806" y="540"/>
                      <a:pt x="1458" y="385"/>
                    </a:cubicBezTo>
                    <a:cubicBezTo>
                      <a:pt x="1105" y="225"/>
                      <a:pt x="737" y="70"/>
                      <a:pt x="346" y="13"/>
                    </a:cubicBezTo>
                    <a:cubicBezTo>
                      <a:pt x="301" y="6"/>
                      <a:pt x="254" y="0"/>
                      <a:pt x="2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8140060" y="657577"/>
                <a:ext cx="713082" cy="457796"/>
              </a:xfrm>
              <a:custGeom>
                <a:avLst/>
                <a:gdLst/>
                <a:ahLst/>
                <a:cxnLst/>
                <a:rect l="l" t="t" r="r" b="b"/>
                <a:pathLst>
                  <a:path w="19240" h="12352" extrusionOk="0">
                    <a:moveTo>
                      <a:pt x="18936" y="1"/>
                    </a:moveTo>
                    <a:cubicBezTo>
                      <a:pt x="18901" y="1"/>
                      <a:pt x="18870" y="5"/>
                      <a:pt x="18849" y="22"/>
                    </a:cubicBezTo>
                    <a:cubicBezTo>
                      <a:pt x="18312" y="456"/>
                      <a:pt x="17630" y="630"/>
                      <a:pt x="17064" y="1016"/>
                    </a:cubicBezTo>
                    <a:cubicBezTo>
                      <a:pt x="17050" y="1101"/>
                      <a:pt x="17041" y="1185"/>
                      <a:pt x="17017" y="1266"/>
                    </a:cubicBezTo>
                    <a:cubicBezTo>
                      <a:pt x="16306" y="3761"/>
                      <a:pt x="14955" y="5899"/>
                      <a:pt x="13401" y="7947"/>
                    </a:cubicBezTo>
                    <a:cubicBezTo>
                      <a:pt x="12233" y="9488"/>
                      <a:pt x="10738" y="10075"/>
                      <a:pt x="8912" y="10075"/>
                    </a:cubicBezTo>
                    <a:cubicBezTo>
                      <a:pt x="8779" y="10075"/>
                      <a:pt x="8645" y="10072"/>
                      <a:pt x="8509" y="10066"/>
                    </a:cubicBezTo>
                    <a:cubicBezTo>
                      <a:pt x="6955" y="10000"/>
                      <a:pt x="5458" y="9694"/>
                      <a:pt x="3970" y="9308"/>
                    </a:cubicBezTo>
                    <a:cubicBezTo>
                      <a:pt x="3419" y="9162"/>
                      <a:pt x="2920" y="8879"/>
                      <a:pt x="2642" y="8333"/>
                    </a:cubicBezTo>
                    <a:cubicBezTo>
                      <a:pt x="2072" y="8611"/>
                      <a:pt x="1493" y="8879"/>
                      <a:pt x="942" y="9181"/>
                    </a:cubicBezTo>
                    <a:cubicBezTo>
                      <a:pt x="617" y="9355"/>
                      <a:pt x="222" y="9430"/>
                      <a:pt x="0" y="9769"/>
                    </a:cubicBezTo>
                    <a:cubicBezTo>
                      <a:pt x="90" y="10038"/>
                      <a:pt x="335" y="10019"/>
                      <a:pt x="546" y="10057"/>
                    </a:cubicBezTo>
                    <a:cubicBezTo>
                      <a:pt x="3075" y="10480"/>
                      <a:pt x="5613" y="10871"/>
                      <a:pt x="8113" y="11432"/>
                    </a:cubicBezTo>
                    <a:cubicBezTo>
                      <a:pt x="9893" y="11832"/>
                      <a:pt x="11701" y="12048"/>
                      <a:pt x="13500" y="12331"/>
                    </a:cubicBezTo>
                    <a:cubicBezTo>
                      <a:pt x="13566" y="12341"/>
                      <a:pt x="13630" y="12351"/>
                      <a:pt x="13690" y="12351"/>
                    </a:cubicBezTo>
                    <a:cubicBezTo>
                      <a:pt x="13803" y="12351"/>
                      <a:pt x="13904" y="12315"/>
                      <a:pt x="13980" y="12171"/>
                    </a:cubicBezTo>
                    <a:cubicBezTo>
                      <a:pt x="14555" y="11083"/>
                      <a:pt x="15167" y="10010"/>
                      <a:pt x="15624" y="8861"/>
                    </a:cubicBezTo>
                    <a:cubicBezTo>
                      <a:pt x="16207" y="7382"/>
                      <a:pt x="16820" y="5913"/>
                      <a:pt x="17432" y="4444"/>
                    </a:cubicBezTo>
                    <a:cubicBezTo>
                      <a:pt x="17936" y="3224"/>
                      <a:pt x="18599" y="2080"/>
                      <a:pt x="19070" y="846"/>
                    </a:cubicBezTo>
                    <a:cubicBezTo>
                      <a:pt x="19179" y="559"/>
                      <a:pt x="19240" y="291"/>
                      <a:pt x="19099" y="8"/>
                    </a:cubicBezTo>
                    <a:lnTo>
                      <a:pt x="19099" y="8"/>
                    </a:lnTo>
                    <a:cubicBezTo>
                      <a:pt x="19093" y="9"/>
                      <a:pt x="19087" y="9"/>
                      <a:pt x="19080" y="9"/>
                    </a:cubicBezTo>
                    <a:cubicBezTo>
                      <a:pt x="19034" y="9"/>
                      <a:pt x="18981" y="1"/>
                      <a:pt x="189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8140245" y="657873"/>
                <a:ext cx="978895" cy="883496"/>
              </a:xfrm>
              <a:custGeom>
                <a:avLst/>
                <a:gdLst/>
                <a:ahLst/>
                <a:cxnLst/>
                <a:rect l="l" t="t" r="r" b="b"/>
                <a:pathLst>
                  <a:path w="26412" h="23838" extrusionOk="0">
                    <a:moveTo>
                      <a:pt x="19099" y="0"/>
                    </a:moveTo>
                    <a:cubicBezTo>
                      <a:pt x="18953" y="603"/>
                      <a:pt x="18680" y="1159"/>
                      <a:pt x="18430" y="1719"/>
                    </a:cubicBezTo>
                    <a:cubicBezTo>
                      <a:pt x="17804" y="3127"/>
                      <a:pt x="17102" y="4502"/>
                      <a:pt x="16542" y="5938"/>
                    </a:cubicBezTo>
                    <a:cubicBezTo>
                      <a:pt x="15760" y="7934"/>
                      <a:pt x="14936" y="9912"/>
                      <a:pt x="13971" y="11824"/>
                    </a:cubicBezTo>
                    <a:cubicBezTo>
                      <a:pt x="13865" y="12040"/>
                      <a:pt x="13774" y="12149"/>
                      <a:pt x="13568" y="12149"/>
                    </a:cubicBezTo>
                    <a:cubicBezTo>
                      <a:pt x="13518" y="12149"/>
                      <a:pt x="13462" y="12143"/>
                      <a:pt x="13397" y="12130"/>
                    </a:cubicBezTo>
                    <a:cubicBezTo>
                      <a:pt x="12290" y="11904"/>
                      <a:pt x="11170" y="11748"/>
                      <a:pt x="10063" y="11546"/>
                    </a:cubicBezTo>
                    <a:cubicBezTo>
                      <a:pt x="7873" y="11146"/>
                      <a:pt x="5689" y="10722"/>
                      <a:pt x="3494" y="10331"/>
                    </a:cubicBezTo>
                    <a:cubicBezTo>
                      <a:pt x="2336" y="10119"/>
                      <a:pt x="1168" y="9950"/>
                      <a:pt x="1" y="9761"/>
                    </a:cubicBezTo>
                    <a:lnTo>
                      <a:pt x="1" y="9761"/>
                    </a:lnTo>
                    <a:cubicBezTo>
                      <a:pt x="231" y="10939"/>
                      <a:pt x="895" y="11909"/>
                      <a:pt x="1488" y="12912"/>
                    </a:cubicBezTo>
                    <a:lnTo>
                      <a:pt x="316" y="10534"/>
                    </a:lnTo>
                    <a:cubicBezTo>
                      <a:pt x="402" y="10443"/>
                      <a:pt x="488" y="10412"/>
                      <a:pt x="575" y="10412"/>
                    </a:cubicBezTo>
                    <a:cubicBezTo>
                      <a:pt x="726" y="10412"/>
                      <a:pt x="877" y="10507"/>
                      <a:pt x="1018" y="10543"/>
                    </a:cubicBezTo>
                    <a:cubicBezTo>
                      <a:pt x="1281" y="10614"/>
                      <a:pt x="1536" y="10727"/>
                      <a:pt x="1804" y="10755"/>
                    </a:cubicBezTo>
                    <a:cubicBezTo>
                      <a:pt x="4384" y="11037"/>
                      <a:pt x="6889" y="11706"/>
                      <a:pt x="9432" y="12196"/>
                    </a:cubicBezTo>
                    <a:cubicBezTo>
                      <a:pt x="10039" y="12314"/>
                      <a:pt x="10054" y="12346"/>
                      <a:pt x="9860" y="12940"/>
                    </a:cubicBezTo>
                    <a:cubicBezTo>
                      <a:pt x="9479" y="14131"/>
                      <a:pt x="9036" y="15308"/>
                      <a:pt x="8712" y="16518"/>
                    </a:cubicBezTo>
                    <a:cubicBezTo>
                      <a:pt x="8222" y="18336"/>
                      <a:pt x="7727" y="20153"/>
                      <a:pt x="7200" y="21962"/>
                    </a:cubicBezTo>
                    <a:cubicBezTo>
                      <a:pt x="7064" y="22428"/>
                      <a:pt x="6927" y="22880"/>
                      <a:pt x="7049" y="23365"/>
                    </a:cubicBezTo>
                    <a:cubicBezTo>
                      <a:pt x="7128" y="23583"/>
                      <a:pt x="7174" y="23838"/>
                      <a:pt x="7443" y="23838"/>
                    </a:cubicBezTo>
                    <a:cubicBezTo>
                      <a:pt x="7481" y="23838"/>
                      <a:pt x="7524" y="23833"/>
                      <a:pt x="7572" y="23821"/>
                    </a:cubicBezTo>
                    <a:cubicBezTo>
                      <a:pt x="7520" y="23534"/>
                      <a:pt x="7643" y="23280"/>
                      <a:pt x="7727" y="23026"/>
                    </a:cubicBezTo>
                    <a:cubicBezTo>
                      <a:pt x="8514" y="20648"/>
                      <a:pt x="9107" y="18223"/>
                      <a:pt x="9799" y="15821"/>
                    </a:cubicBezTo>
                    <a:cubicBezTo>
                      <a:pt x="10096" y="14786"/>
                      <a:pt x="10440" y="13764"/>
                      <a:pt x="10760" y="12737"/>
                    </a:cubicBezTo>
                    <a:cubicBezTo>
                      <a:pt x="10948" y="12546"/>
                      <a:pt x="11165" y="12482"/>
                      <a:pt x="11396" y="12482"/>
                    </a:cubicBezTo>
                    <a:cubicBezTo>
                      <a:pt x="11516" y="12482"/>
                      <a:pt x="11641" y="12499"/>
                      <a:pt x="11768" y="12525"/>
                    </a:cubicBezTo>
                    <a:cubicBezTo>
                      <a:pt x="12323" y="12638"/>
                      <a:pt x="12874" y="12747"/>
                      <a:pt x="13444" y="12747"/>
                    </a:cubicBezTo>
                    <a:cubicBezTo>
                      <a:pt x="13877" y="12747"/>
                      <a:pt x="14207" y="12582"/>
                      <a:pt x="14433" y="12210"/>
                    </a:cubicBezTo>
                    <a:cubicBezTo>
                      <a:pt x="14692" y="11786"/>
                      <a:pt x="14960" y="11367"/>
                      <a:pt x="15186" y="10924"/>
                    </a:cubicBezTo>
                    <a:cubicBezTo>
                      <a:pt x="15318" y="10660"/>
                      <a:pt x="15495" y="10453"/>
                      <a:pt x="15789" y="10453"/>
                    </a:cubicBezTo>
                    <a:cubicBezTo>
                      <a:pt x="15840" y="10453"/>
                      <a:pt x="15895" y="10459"/>
                      <a:pt x="15954" y="10472"/>
                    </a:cubicBezTo>
                    <a:cubicBezTo>
                      <a:pt x="17361" y="11179"/>
                      <a:pt x="18831" y="11730"/>
                      <a:pt x="20323" y="12229"/>
                    </a:cubicBezTo>
                    <a:cubicBezTo>
                      <a:pt x="22221" y="12869"/>
                      <a:pt x="24085" y="13608"/>
                      <a:pt x="26016" y="14145"/>
                    </a:cubicBezTo>
                    <a:cubicBezTo>
                      <a:pt x="26411" y="13877"/>
                      <a:pt x="26035" y="13627"/>
                      <a:pt x="25992" y="13368"/>
                    </a:cubicBezTo>
                    <a:cubicBezTo>
                      <a:pt x="25686" y="13025"/>
                      <a:pt x="25248" y="12935"/>
                      <a:pt x="24853" y="12813"/>
                    </a:cubicBezTo>
                    <a:cubicBezTo>
                      <a:pt x="22032" y="11942"/>
                      <a:pt x="19316" y="10807"/>
                      <a:pt x="16495" y="9959"/>
                    </a:cubicBezTo>
                    <a:cubicBezTo>
                      <a:pt x="16429" y="9940"/>
                      <a:pt x="16363" y="9912"/>
                      <a:pt x="16297" y="9893"/>
                    </a:cubicBezTo>
                    <a:cubicBezTo>
                      <a:pt x="15986" y="9790"/>
                      <a:pt x="15916" y="9592"/>
                      <a:pt x="16019" y="9291"/>
                    </a:cubicBezTo>
                    <a:cubicBezTo>
                      <a:pt x="16109" y="9032"/>
                      <a:pt x="16245" y="8791"/>
                      <a:pt x="16344" y="8537"/>
                    </a:cubicBezTo>
                    <a:cubicBezTo>
                      <a:pt x="17192" y="6366"/>
                      <a:pt x="18039" y="4200"/>
                      <a:pt x="19108" y="2124"/>
                    </a:cubicBezTo>
                    <a:cubicBezTo>
                      <a:pt x="19348" y="1658"/>
                      <a:pt x="19612" y="1177"/>
                      <a:pt x="19494" y="612"/>
                    </a:cubicBezTo>
                    <a:cubicBezTo>
                      <a:pt x="19386" y="391"/>
                      <a:pt x="19344" y="132"/>
                      <a:pt x="190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8136020" y="1036763"/>
                <a:ext cx="382707" cy="487075"/>
              </a:xfrm>
              <a:custGeom>
                <a:avLst/>
                <a:gdLst/>
                <a:ahLst/>
                <a:cxnLst/>
                <a:rect l="l" t="t" r="r" b="b"/>
                <a:pathLst>
                  <a:path w="10326" h="13142" extrusionOk="0">
                    <a:moveTo>
                      <a:pt x="229" y="1"/>
                    </a:moveTo>
                    <a:cubicBezTo>
                      <a:pt x="1" y="1"/>
                      <a:pt x="133" y="164"/>
                      <a:pt x="202" y="311"/>
                    </a:cubicBezTo>
                    <a:cubicBezTo>
                      <a:pt x="951" y="410"/>
                      <a:pt x="1530" y="965"/>
                      <a:pt x="2260" y="1097"/>
                    </a:cubicBezTo>
                    <a:cubicBezTo>
                      <a:pt x="3319" y="1285"/>
                      <a:pt x="4280" y="1742"/>
                      <a:pt x="5254" y="2171"/>
                    </a:cubicBezTo>
                    <a:cubicBezTo>
                      <a:pt x="6917" y="2915"/>
                      <a:pt x="7938" y="4614"/>
                      <a:pt x="7821" y="6432"/>
                    </a:cubicBezTo>
                    <a:cubicBezTo>
                      <a:pt x="7797" y="6912"/>
                      <a:pt x="7731" y="7388"/>
                      <a:pt x="7618" y="7854"/>
                    </a:cubicBezTo>
                    <a:cubicBezTo>
                      <a:pt x="7383" y="8786"/>
                      <a:pt x="7119" y="9709"/>
                      <a:pt x="6869" y="10637"/>
                    </a:cubicBezTo>
                    <a:cubicBezTo>
                      <a:pt x="6728" y="11145"/>
                      <a:pt x="6742" y="11696"/>
                      <a:pt x="6493" y="12209"/>
                    </a:cubicBezTo>
                    <a:cubicBezTo>
                      <a:pt x="6248" y="11969"/>
                      <a:pt x="6210" y="11644"/>
                      <a:pt x="5961" y="11465"/>
                    </a:cubicBezTo>
                    <a:lnTo>
                      <a:pt x="5961" y="11465"/>
                    </a:lnTo>
                    <a:cubicBezTo>
                      <a:pt x="6206" y="12073"/>
                      <a:pt x="6559" y="12614"/>
                      <a:pt x="6935" y="13142"/>
                    </a:cubicBezTo>
                    <a:cubicBezTo>
                      <a:pt x="6964" y="13081"/>
                      <a:pt x="6987" y="13015"/>
                      <a:pt x="7011" y="12953"/>
                    </a:cubicBezTo>
                    <a:cubicBezTo>
                      <a:pt x="7971" y="9662"/>
                      <a:pt x="8762" y="6324"/>
                      <a:pt x="9883" y="3084"/>
                    </a:cubicBezTo>
                    <a:cubicBezTo>
                      <a:pt x="10010" y="2717"/>
                      <a:pt x="10326" y="2274"/>
                      <a:pt x="10217" y="1996"/>
                    </a:cubicBezTo>
                    <a:cubicBezTo>
                      <a:pt x="10071" y="1610"/>
                      <a:pt x="9488" y="1761"/>
                      <a:pt x="9101" y="1676"/>
                    </a:cubicBezTo>
                    <a:cubicBezTo>
                      <a:pt x="6206" y="1031"/>
                      <a:pt x="3291" y="490"/>
                      <a:pt x="367" y="14"/>
                    </a:cubicBezTo>
                    <a:cubicBezTo>
                      <a:pt x="310" y="5"/>
                      <a:pt x="265" y="1"/>
                      <a:pt x="2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7565554" y="680556"/>
                <a:ext cx="389527" cy="472955"/>
              </a:xfrm>
              <a:custGeom>
                <a:avLst/>
                <a:gdLst/>
                <a:ahLst/>
                <a:cxnLst/>
                <a:rect l="l" t="t" r="r" b="b"/>
                <a:pathLst>
                  <a:path w="10510" h="12761" extrusionOk="0">
                    <a:moveTo>
                      <a:pt x="3988" y="0"/>
                    </a:moveTo>
                    <a:cubicBezTo>
                      <a:pt x="3720" y="702"/>
                      <a:pt x="3390" y="1375"/>
                      <a:pt x="3056" y="2049"/>
                    </a:cubicBezTo>
                    <a:cubicBezTo>
                      <a:pt x="1997" y="4182"/>
                      <a:pt x="1187" y="6418"/>
                      <a:pt x="278" y="8613"/>
                    </a:cubicBezTo>
                    <a:cubicBezTo>
                      <a:pt x="0" y="9277"/>
                      <a:pt x="0" y="9277"/>
                      <a:pt x="688" y="9503"/>
                    </a:cubicBezTo>
                    <a:cubicBezTo>
                      <a:pt x="3438" y="10411"/>
                      <a:pt x="6187" y="11320"/>
                      <a:pt x="8937" y="12210"/>
                    </a:cubicBezTo>
                    <a:cubicBezTo>
                      <a:pt x="9460" y="12380"/>
                      <a:pt x="9926" y="12695"/>
                      <a:pt x="10482" y="12761"/>
                    </a:cubicBezTo>
                    <a:cubicBezTo>
                      <a:pt x="10510" y="12596"/>
                      <a:pt x="10425" y="12469"/>
                      <a:pt x="10350" y="12337"/>
                    </a:cubicBezTo>
                    <a:cubicBezTo>
                      <a:pt x="8730" y="11847"/>
                      <a:pt x="7035" y="11494"/>
                      <a:pt x="5552" y="10680"/>
                    </a:cubicBezTo>
                    <a:cubicBezTo>
                      <a:pt x="3240" y="9408"/>
                      <a:pt x="2213" y="7756"/>
                      <a:pt x="2788" y="5156"/>
                    </a:cubicBezTo>
                    <a:cubicBezTo>
                      <a:pt x="3136" y="3574"/>
                      <a:pt x="3725" y="2049"/>
                      <a:pt x="4285" y="518"/>
                    </a:cubicBezTo>
                    <a:lnTo>
                      <a:pt x="39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7741489" y="1038209"/>
                <a:ext cx="192540" cy="110298"/>
              </a:xfrm>
              <a:custGeom>
                <a:avLst/>
                <a:gdLst/>
                <a:ahLst/>
                <a:cxnLst/>
                <a:rect l="l" t="t" r="r" b="b"/>
                <a:pathLst>
                  <a:path w="5195" h="2976" extrusionOk="0">
                    <a:moveTo>
                      <a:pt x="4648" y="0"/>
                    </a:moveTo>
                    <a:cubicBezTo>
                      <a:pt x="4478" y="0"/>
                      <a:pt x="4393" y="159"/>
                      <a:pt x="4196" y="540"/>
                    </a:cubicBezTo>
                    <a:cubicBezTo>
                      <a:pt x="3994" y="936"/>
                      <a:pt x="3735" y="1298"/>
                      <a:pt x="3537" y="1694"/>
                    </a:cubicBezTo>
                    <a:cubicBezTo>
                      <a:pt x="3327" y="2101"/>
                      <a:pt x="3015" y="2239"/>
                      <a:pt x="2605" y="2239"/>
                    </a:cubicBezTo>
                    <a:cubicBezTo>
                      <a:pt x="2565" y="2239"/>
                      <a:pt x="2524" y="2238"/>
                      <a:pt x="2482" y="2235"/>
                    </a:cubicBezTo>
                    <a:cubicBezTo>
                      <a:pt x="1884" y="2197"/>
                      <a:pt x="1305" y="2061"/>
                      <a:pt x="717" y="1957"/>
                    </a:cubicBezTo>
                    <a:cubicBezTo>
                      <a:pt x="633" y="1942"/>
                      <a:pt x="556" y="1933"/>
                      <a:pt x="486" y="1933"/>
                    </a:cubicBezTo>
                    <a:cubicBezTo>
                      <a:pt x="183" y="1933"/>
                      <a:pt x="20" y="2092"/>
                      <a:pt x="1" y="2475"/>
                    </a:cubicBezTo>
                    <a:cubicBezTo>
                      <a:pt x="867" y="2692"/>
                      <a:pt x="1752" y="2781"/>
                      <a:pt x="2638" y="2871"/>
                    </a:cubicBezTo>
                    <a:cubicBezTo>
                      <a:pt x="3097" y="2921"/>
                      <a:pt x="3368" y="2976"/>
                      <a:pt x="3549" y="2976"/>
                    </a:cubicBezTo>
                    <a:cubicBezTo>
                      <a:pt x="3910" y="2976"/>
                      <a:pt x="3909" y="2759"/>
                      <a:pt x="4314" y="1858"/>
                    </a:cubicBezTo>
                    <a:cubicBezTo>
                      <a:pt x="4573" y="1293"/>
                      <a:pt x="4695" y="648"/>
                      <a:pt x="5195" y="210"/>
                    </a:cubicBezTo>
                    <a:cubicBezTo>
                      <a:pt x="4926" y="77"/>
                      <a:pt x="4766" y="0"/>
                      <a:pt x="46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2"/>
            <p:cNvSpPr/>
            <p:nvPr/>
          </p:nvSpPr>
          <p:spPr>
            <a:xfrm>
              <a:off x="223965" y="1313839"/>
              <a:ext cx="713083" cy="457796"/>
            </a:xfrm>
            <a:custGeom>
              <a:avLst/>
              <a:gdLst/>
              <a:ahLst/>
              <a:cxnLst/>
              <a:rect l="l" t="t" r="r" b="b"/>
              <a:pathLst>
                <a:path w="19240" h="12352" extrusionOk="0">
                  <a:moveTo>
                    <a:pt x="18936" y="1"/>
                  </a:moveTo>
                  <a:cubicBezTo>
                    <a:pt x="18901" y="1"/>
                    <a:pt x="18870" y="5"/>
                    <a:pt x="18849" y="22"/>
                  </a:cubicBezTo>
                  <a:cubicBezTo>
                    <a:pt x="18312" y="456"/>
                    <a:pt x="17630" y="630"/>
                    <a:pt x="17064" y="1016"/>
                  </a:cubicBezTo>
                  <a:cubicBezTo>
                    <a:pt x="17050" y="1101"/>
                    <a:pt x="17041" y="1185"/>
                    <a:pt x="17017" y="1266"/>
                  </a:cubicBezTo>
                  <a:cubicBezTo>
                    <a:pt x="16306" y="3761"/>
                    <a:pt x="14955" y="5899"/>
                    <a:pt x="13401" y="7947"/>
                  </a:cubicBezTo>
                  <a:cubicBezTo>
                    <a:pt x="12233" y="9488"/>
                    <a:pt x="10738" y="10075"/>
                    <a:pt x="8912" y="10075"/>
                  </a:cubicBezTo>
                  <a:cubicBezTo>
                    <a:pt x="8779" y="10075"/>
                    <a:pt x="8645" y="10072"/>
                    <a:pt x="8509" y="10066"/>
                  </a:cubicBezTo>
                  <a:cubicBezTo>
                    <a:pt x="6955" y="10000"/>
                    <a:pt x="5458" y="9694"/>
                    <a:pt x="3970" y="9308"/>
                  </a:cubicBezTo>
                  <a:cubicBezTo>
                    <a:pt x="3419" y="9162"/>
                    <a:pt x="2920" y="8879"/>
                    <a:pt x="2642" y="8333"/>
                  </a:cubicBezTo>
                  <a:cubicBezTo>
                    <a:pt x="2072" y="8611"/>
                    <a:pt x="1493" y="8879"/>
                    <a:pt x="942" y="9181"/>
                  </a:cubicBezTo>
                  <a:cubicBezTo>
                    <a:pt x="617" y="9355"/>
                    <a:pt x="222" y="9430"/>
                    <a:pt x="0" y="9769"/>
                  </a:cubicBezTo>
                  <a:cubicBezTo>
                    <a:pt x="90" y="10038"/>
                    <a:pt x="335" y="10019"/>
                    <a:pt x="546" y="10057"/>
                  </a:cubicBezTo>
                  <a:cubicBezTo>
                    <a:pt x="3075" y="10480"/>
                    <a:pt x="5613" y="10871"/>
                    <a:pt x="8113" y="11432"/>
                  </a:cubicBezTo>
                  <a:cubicBezTo>
                    <a:pt x="9893" y="11832"/>
                    <a:pt x="11701" y="12048"/>
                    <a:pt x="13500" y="12331"/>
                  </a:cubicBezTo>
                  <a:cubicBezTo>
                    <a:pt x="13566" y="12341"/>
                    <a:pt x="13630" y="12351"/>
                    <a:pt x="13690" y="12351"/>
                  </a:cubicBezTo>
                  <a:cubicBezTo>
                    <a:pt x="13803" y="12351"/>
                    <a:pt x="13904" y="12315"/>
                    <a:pt x="13980" y="12171"/>
                  </a:cubicBezTo>
                  <a:cubicBezTo>
                    <a:pt x="14555" y="11083"/>
                    <a:pt x="15167" y="10010"/>
                    <a:pt x="15624" y="8861"/>
                  </a:cubicBezTo>
                  <a:cubicBezTo>
                    <a:pt x="16207" y="7382"/>
                    <a:pt x="16820" y="5913"/>
                    <a:pt x="17432" y="4444"/>
                  </a:cubicBezTo>
                  <a:cubicBezTo>
                    <a:pt x="17936" y="3224"/>
                    <a:pt x="18599" y="2080"/>
                    <a:pt x="19070" y="846"/>
                  </a:cubicBezTo>
                  <a:cubicBezTo>
                    <a:pt x="19179" y="559"/>
                    <a:pt x="19240" y="291"/>
                    <a:pt x="19099" y="8"/>
                  </a:cubicBezTo>
                  <a:lnTo>
                    <a:pt x="19099" y="8"/>
                  </a:lnTo>
                  <a:cubicBezTo>
                    <a:pt x="19093" y="9"/>
                    <a:pt x="19087" y="9"/>
                    <a:pt x="19080" y="9"/>
                  </a:cubicBezTo>
                  <a:cubicBezTo>
                    <a:pt x="19034" y="9"/>
                    <a:pt x="18981" y="1"/>
                    <a:pt x="18936"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228005" y="1693026"/>
              <a:ext cx="382707" cy="487075"/>
            </a:xfrm>
            <a:custGeom>
              <a:avLst/>
              <a:gdLst/>
              <a:ahLst/>
              <a:cxnLst/>
              <a:rect l="l" t="t" r="r" b="b"/>
              <a:pathLst>
                <a:path w="10326" h="13142" extrusionOk="0">
                  <a:moveTo>
                    <a:pt x="229" y="1"/>
                  </a:moveTo>
                  <a:cubicBezTo>
                    <a:pt x="1" y="1"/>
                    <a:pt x="133" y="164"/>
                    <a:pt x="202" y="311"/>
                  </a:cubicBezTo>
                  <a:cubicBezTo>
                    <a:pt x="951" y="410"/>
                    <a:pt x="1530" y="965"/>
                    <a:pt x="2260" y="1097"/>
                  </a:cubicBezTo>
                  <a:cubicBezTo>
                    <a:pt x="3319" y="1285"/>
                    <a:pt x="4280" y="1742"/>
                    <a:pt x="5254" y="2171"/>
                  </a:cubicBezTo>
                  <a:cubicBezTo>
                    <a:pt x="6917" y="2915"/>
                    <a:pt x="7938" y="4614"/>
                    <a:pt x="7821" y="6432"/>
                  </a:cubicBezTo>
                  <a:cubicBezTo>
                    <a:pt x="7797" y="6912"/>
                    <a:pt x="7731" y="7388"/>
                    <a:pt x="7618" y="7854"/>
                  </a:cubicBezTo>
                  <a:cubicBezTo>
                    <a:pt x="7383" y="8786"/>
                    <a:pt x="7119" y="9709"/>
                    <a:pt x="6869" y="10637"/>
                  </a:cubicBezTo>
                  <a:cubicBezTo>
                    <a:pt x="6728" y="11145"/>
                    <a:pt x="6742" y="11696"/>
                    <a:pt x="6493" y="12209"/>
                  </a:cubicBezTo>
                  <a:cubicBezTo>
                    <a:pt x="6248" y="11969"/>
                    <a:pt x="6210" y="11644"/>
                    <a:pt x="5961" y="11465"/>
                  </a:cubicBezTo>
                  <a:lnTo>
                    <a:pt x="5961" y="11465"/>
                  </a:lnTo>
                  <a:cubicBezTo>
                    <a:pt x="6206" y="12073"/>
                    <a:pt x="6559" y="12614"/>
                    <a:pt x="6935" y="13142"/>
                  </a:cubicBezTo>
                  <a:cubicBezTo>
                    <a:pt x="6964" y="13081"/>
                    <a:pt x="6987" y="13015"/>
                    <a:pt x="7011" y="12953"/>
                  </a:cubicBezTo>
                  <a:cubicBezTo>
                    <a:pt x="7971" y="9662"/>
                    <a:pt x="8762" y="6324"/>
                    <a:pt x="9883" y="3084"/>
                  </a:cubicBezTo>
                  <a:cubicBezTo>
                    <a:pt x="10010" y="2717"/>
                    <a:pt x="10326" y="2274"/>
                    <a:pt x="10217" y="1996"/>
                  </a:cubicBezTo>
                  <a:cubicBezTo>
                    <a:pt x="10071" y="1610"/>
                    <a:pt x="9488" y="1761"/>
                    <a:pt x="9101" y="1676"/>
                  </a:cubicBezTo>
                  <a:cubicBezTo>
                    <a:pt x="6206" y="1031"/>
                    <a:pt x="3291" y="490"/>
                    <a:pt x="367" y="14"/>
                  </a:cubicBezTo>
                  <a:cubicBezTo>
                    <a:pt x="310" y="5"/>
                    <a:pt x="265" y="1"/>
                    <a:pt x="229"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622536" y="1694471"/>
              <a:ext cx="192540" cy="110298"/>
            </a:xfrm>
            <a:custGeom>
              <a:avLst/>
              <a:gdLst/>
              <a:ahLst/>
              <a:cxnLst/>
              <a:rect l="l" t="t" r="r" b="b"/>
              <a:pathLst>
                <a:path w="5195" h="2976" extrusionOk="0">
                  <a:moveTo>
                    <a:pt x="4648" y="0"/>
                  </a:moveTo>
                  <a:cubicBezTo>
                    <a:pt x="4478" y="0"/>
                    <a:pt x="4393" y="159"/>
                    <a:pt x="4196" y="540"/>
                  </a:cubicBezTo>
                  <a:cubicBezTo>
                    <a:pt x="3994" y="936"/>
                    <a:pt x="3735" y="1298"/>
                    <a:pt x="3537" y="1694"/>
                  </a:cubicBezTo>
                  <a:cubicBezTo>
                    <a:pt x="3327" y="2101"/>
                    <a:pt x="3015" y="2239"/>
                    <a:pt x="2605" y="2239"/>
                  </a:cubicBezTo>
                  <a:cubicBezTo>
                    <a:pt x="2565" y="2239"/>
                    <a:pt x="2524" y="2238"/>
                    <a:pt x="2482" y="2235"/>
                  </a:cubicBezTo>
                  <a:cubicBezTo>
                    <a:pt x="1884" y="2197"/>
                    <a:pt x="1305" y="2061"/>
                    <a:pt x="717" y="1957"/>
                  </a:cubicBezTo>
                  <a:cubicBezTo>
                    <a:pt x="633" y="1942"/>
                    <a:pt x="556" y="1933"/>
                    <a:pt x="486" y="1933"/>
                  </a:cubicBezTo>
                  <a:cubicBezTo>
                    <a:pt x="183" y="1933"/>
                    <a:pt x="20" y="2092"/>
                    <a:pt x="1" y="2475"/>
                  </a:cubicBezTo>
                  <a:cubicBezTo>
                    <a:pt x="867" y="2692"/>
                    <a:pt x="1752" y="2781"/>
                    <a:pt x="2638" y="2871"/>
                  </a:cubicBezTo>
                  <a:cubicBezTo>
                    <a:pt x="3097" y="2921"/>
                    <a:pt x="3368" y="2976"/>
                    <a:pt x="3549" y="2976"/>
                  </a:cubicBezTo>
                  <a:cubicBezTo>
                    <a:pt x="3910" y="2976"/>
                    <a:pt x="3909" y="2759"/>
                    <a:pt x="4314" y="1858"/>
                  </a:cubicBezTo>
                  <a:cubicBezTo>
                    <a:pt x="4573" y="1293"/>
                    <a:pt x="4695" y="648"/>
                    <a:pt x="5195" y="210"/>
                  </a:cubicBezTo>
                  <a:cubicBezTo>
                    <a:pt x="4926" y="77"/>
                    <a:pt x="4766" y="0"/>
                    <a:pt x="4648"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798471" y="1336818"/>
              <a:ext cx="389527" cy="472955"/>
            </a:xfrm>
            <a:custGeom>
              <a:avLst/>
              <a:gdLst/>
              <a:ahLst/>
              <a:cxnLst/>
              <a:rect l="l" t="t" r="r" b="b"/>
              <a:pathLst>
                <a:path w="10510" h="12761" extrusionOk="0">
                  <a:moveTo>
                    <a:pt x="3988" y="0"/>
                  </a:moveTo>
                  <a:cubicBezTo>
                    <a:pt x="3720" y="702"/>
                    <a:pt x="3390" y="1375"/>
                    <a:pt x="3056" y="2049"/>
                  </a:cubicBezTo>
                  <a:cubicBezTo>
                    <a:pt x="1997" y="4182"/>
                    <a:pt x="1187" y="6418"/>
                    <a:pt x="278" y="8613"/>
                  </a:cubicBezTo>
                  <a:cubicBezTo>
                    <a:pt x="0" y="9277"/>
                    <a:pt x="0" y="9277"/>
                    <a:pt x="688" y="9503"/>
                  </a:cubicBezTo>
                  <a:cubicBezTo>
                    <a:pt x="3438" y="10411"/>
                    <a:pt x="6187" y="11320"/>
                    <a:pt x="8937" y="12210"/>
                  </a:cubicBezTo>
                  <a:cubicBezTo>
                    <a:pt x="9460" y="12380"/>
                    <a:pt x="9926" y="12695"/>
                    <a:pt x="10482" y="12761"/>
                  </a:cubicBezTo>
                  <a:cubicBezTo>
                    <a:pt x="10510" y="12596"/>
                    <a:pt x="10425" y="12469"/>
                    <a:pt x="10350" y="12337"/>
                  </a:cubicBezTo>
                  <a:cubicBezTo>
                    <a:pt x="8730" y="11847"/>
                    <a:pt x="7035" y="11494"/>
                    <a:pt x="5552" y="10680"/>
                  </a:cubicBezTo>
                  <a:cubicBezTo>
                    <a:pt x="3240" y="9408"/>
                    <a:pt x="2213" y="7756"/>
                    <a:pt x="2788" y="5156"/>
                  </a:cubicBezTo>
                  <a:cubicBezTo>
                    <a:pt x="3136" y="3574"/>
                    <a:pt x="3725" y="2049"/>
                    <a:pt x="4285" y="518"/>
                  </a:cubicBezTo>
                  <a:lnTo>
                    <a:pt x="3988" y="0"/>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2"/>
          <p:cNvGrpSpPr/>
          <p:nvPr/>
        </p:nvGrpSpPr>
        <p:grpSpPr>
          <a:xfrm>
            <a:off x="92265" y="2178415"/>
            <a:ext cx="1466304" cy="1630713"/>
            <a:chOff x="92265" y="2178415"/>
            <a:chExt cx="1466304" cy="1630713"/>
          </a:xfrm>
        </p:grpSpPr>
        <p:grpSp>
          <p:nvGrpSpPr>
            <p:cNvPr id="137" name="Google Shape;137;p2"/>
            <p:cNvGrpSpPr/>
            <p:nvPr/>
          </p:nvGrpSpPr>
          <p:grpSpPr>
            <a:xfrm>
              <a:off x="92265" y="2178415"/>
              <a:ext cx="1466304" cy="1630713"/>
              <a:chOff x="92265" y="2178415"/>
              <a:chExt cx="1466304" cy="1630713"/>
            </a:xfrm>
          </p:grpSpPr>
          <p:sp>
            <p:nvSpPr>
              <p:cNvPr id="138" name="Google Shape;138;p2"/>
              <p:cNvSpPr/>
              <p:nvPr/>
            </p:nvSpPr>
            <p:spPr>
              <a:xfrm>
                <a:off x="92265" y="2251169"/>
                <a:ext cx="1436468" cy="1557959"/>
              </a:xfrm>
              <a:custGeom>
                <a:avLst/>
                <a:gdLst/>
                <a:ahLst/>
                <a:cxnLst/>
                <a:rect l="l" t="t" r="r" b="b"/>
                <a:pathLst>
                  <a:path w="38758" h="42036" extrusionOk="0">
                    <a:moveTo>
                      <a:pt x="32482" y="1"/>
                    </a:moveTo>
                    <a:cubicBezTo>
                      <a:pt x="32143" y="1"/>
                      <a:pt x="31865" y="183"/>
                      <a:pt x="31629" y="511"/>
                    </a:cubicBezTo>
                    <a:cubicBezTo>
                      <a:pt x="31129" y="1218"/>
                      <a:pt x="30612" y="1910"/>
                      <a:pt x="30103" y="2611"/>
                    </a:cubicBezTo>
                    <a:cubicBezTo>
                      <a:pt x="29938" y="2842"/>
                      <a:pt x="29745" y="3120"/>
                      <a:pt x="29929" y="3379"/>
                    </a:cubicBezTo>
                    <a:cubicBezTo>
                      <a:pt x="30164" y="3718"/>
                      <a:pt x="29995" y="3911"/>
                      <a:pt x="29806" y="4156"/>
                    </a:cubicBezTo>
                    <a:cubicBezTo>
                      <a:pt x="27796" y="6750"/>
                      <a:pt x="25776" y="9345"/>
                      <a:pt x="23784" y="11958"/>
                    </a:cubicBezTo>
                    <a:cubicBezTo>
                      <a:pt x="23492" y="12354"/>
                      <a:pt x="23096" y="12664"/>
                      <a:pt x="22644" y="12857"/>
                    </a:cubicBezTo>
                    <a:cubicBezTo>
                      <a:pt x="16170" y="15668"/>
                      <a:pt x="9696" y="18480"/>
                      <a:pt x="3221" y="21291"/>
                    </a:cubicBezTo>
                    <a:cubicBezTo>
                      <a:pt x="1041" y="22232"/>
                      <a:pt x="1036" y="22232"/>
                      <a:pt x="264" y="24450"/>
                    </a:cubicBezTo>
                    <a:cubicBezTo>
                      <a:pt x="250" y="24493"/>
                      <a:pt x="245" y="24535"/>
                      <a:pt x="226" y="24577"/>
                    </a:cubicBezTo>
                    <a:cubicBezTo>
                      <a:pt x="0" y="25175"/>
                      <a:pt x="198" y="25623"/>
                      <a:pt x="697" y="25976"/>
                    </a:cubicBezTo>
                    <a:cubicBezTo>
                      <a:pt x="914" y="26122"/>
                      <a:pt x="1135" y="26258"/>
                      <a:pt x="1338" y="26418"/>
                    </a:cubicBezTo>
                    <a:cubicBezTo>
                      <a:pt x="7859" y="31381"/>
                      <a:pt x="14334" y="36405"/>
                      <a:pt x="20912" y="41293"/>
                    </a:cubicBezTo>
                    <a:cubicBezTo>
                      <a:pt x="21588" y="41796"/>
                      <a:pt x="21911" y="42036"/>
                      <a:pt x="22250" y="42036"/>
                    </a:cubicBezTo>
                    <a:cubicBezTo>
                      <a:pt x="22584" y="42036"/>
                      <a:pt x="22932" y="41803"/>
                      <a:pt x="23647" y="41359"/>
                    </a:cubicBezTo>
                    <a:cubicBezTo>
                      <a:pt x="24580" y="40780"/>
                      <a:pt x="24999" y="40097"/>
                      <a:pt x="25164" y="38976"/>
                    </a:cubicBezTo>
                    <a:cubicBezTo>
                      <a:pt x="26228" y="31763"/>
                      <a:pt x="27396" y="24558"/>
                      <a:pt x="28535" y="17354"/>
                    </a:cubicBezTo>
                    <a:cubicBezTo>
                      <a:pt x="28573" y="17123"/>
                      <a:pt x="28587" y="16897"/>
                      <a:pt x="28742" y="16690"/>
                    </a:cubicBezTo>
                    <a:cubicBezTo>
                      <a:pt x="30809" y="13917"/>
                      <a:pt x="32867" y="11139"/>
                      <a:pt x="34920" y="8351"/>
                    </a:cubicBezTo>
                    <a:cubicBezTo>
                      <a:pt x="35069" y="8150"/>
                      <a:pt x="35201" y="8009"/>
                      <a:pt x="35395" y="8009"/>
                    </a:cubicBezTo>
                    <a:cubicBezTo>
                      <a:pt x="35482" y="8009"/>
                      <a:pt x="35582" y="8037"/>
                      <a:pt x="35702" y="8102"/>
                    </a:cubicBezTo>
                    <a:cubicBezTo>
                      <a:pt x="35791" y="8150"/>
                      <a:pt x="35873" y="8171"/>
                      <a:pt x="35949" y="8171"/>
                    </a:cubicBezTo>
                    <a:cubicBezTo>
                      <a:pt x="36179" y="8171"/>
                      <a:pt x="36356" y="7981"/>
                      <a:pt x="36511" y="7772"/>
                    </a:cubicBezTo>
                    <a:cubicBezTo>
                      <a:pt x="37044" y="7066"/>
                      <a:pt x="37585" y="6359"/>
                      <a:pt x="38117" y="5653"/>
                    </a:cubicBezTo>
                    <a:cubicBezTo>
                      <a:pt x="38758" y="4806"/>
                      <a:pt x="38710" y="4556"/>
                      <a:pt x="37788" y="3972"/>
                    </a:cubicBezTo>
                    <a:cubicBezTo>
                      <a:pt x="37500" y="4024"/>
                      <a:pt x="37293" y="4208"/>
                      <a:pt x="37062" y="4372"/>
                    </a:cubicBezTo>
                    <a:cubicBezTo>
                      <a:pt x="35913" y="5196"/>
                      <a:pt x="34911" y="6199"/>
                      <a:pt x="33766" y="7033"/>
                    </a:cubicBezTo>
                    <a:cubicBezTo>
                      <a:pt x="33324" y="7353"/>
                      <a:pt x="33022" y="7796"/>
                      <a:pt x="32721" y="8252"/>
                    </a:cubicBezTo>
                    <a:cubicBezTo>
                      <a:pt x="31949" y="9425"/>
                      <a:pt x="31266" y="10673"/>
                      <a:pt x="30305" y="11699"/>
                    </a:cubicBezTo>
                    <a:cubicBezTo>
                      <a:pt x="29152" y="12937"/>
                      <a:pt x="28196" y="14327"/>
                      <a:pt x="27155" y="15650"/>
                    </a:cubicBezTo>
                    <a:cubicBezTo>
                      <a:pt x="26539" y="16422"/>
                      <a:pt x="26167" y="17307"/>
                      <a:pt x="25964" y="18277"/>
                    </a:cubicBezTo>
                    <a:cubicBezTo>
                      <a:pt x="25743" y="19346"/>
                      <a:pt x="25696" y="20424"/>
                      <a:pt x="25592" y="21498"/>
                    </a:cubicBezTo>
                    <a:cubicBezTo>
                      <a:pt x="25437" y="23047"/>
                      <a:pt x="24966" y="24549"/>
                      <a:pt x="24825" y="26103"/>
                    </a:cubicBezTo>
                    <a:cubicBezTo>
                      <a:pt x="24683" y="27713"/>
                      <a:pt x="24537" y="29319"/>
                      <a:pt x="23676" y="30750"/>
                    </a:cubicBezTo>
                    <a:cubicBezTo>
                      <a:pt x="23483" y="31975"/>
                      <a:pt x="23271" y="33194"/>
                      <a:pt x="23177" y="34428"/>
                    </a:cubicBezTo>
                    <a:cubicBezTo>
                      <a:pt x="23045" y="35205"/>
                      <a:pt x="22880" y="35977"/>
                      <a:pt x="22899" y="36773"/>
                    </a:cubicBezTo>
                    <a:cubicBezTo>
                      <a:pt x="22875" y="36980"/>
                      <a:pt x="22757" y="37168"/>
                      <a:pt x="22767" y="37385"/>
                    </a:cubicBezTo>
                    <a:cubicBezTo>
                      <a:pt x="22852" y="38204"/>
                      <a:pt x="22772" y="38331"/>
                      <a:pt x="22046" y="38694"/>
                    </a:cubicBezTo>
                    <a:cubicBezTo>
                      <a:pt x="21802" y="38817"/>
                      <a:pt x="21564" y="38872"/>
                      <a:pt x="21329" y="38872"/>
                    </a:cubicBezTo>
                    <a:cubicBezTo>
                      <a:pt x="21009" y="38872"/>
                      <a:pt x="20695" y="38770"/>
                      <a:pt x="20380" y="38604"/>
                    </a:cubicBezTo>
                    <a:cubicBezTo>
                      <a:pt x="19706" y="38251"/>
                      <a:pt x="19132" y="37743"/>
                      <a:pt x="18482" y="37371"/>
                    </a:cubicBezTo>
                    <a:cubicBezTo>
                      <a:pt x="16212" y="36062"/>
                      <a:pt x="14466" y="34112"/>
                      <a:pt x="12460" y="32478"/>
                    </a:cubicBezTo>
                    <a:cubicBezTo>
                      <a:pt x="10821" y="31146"/>
                      <a:pt x="9182" y="29799"/>
                      <a:pt x="7426" y="28627"/>
                    </a:cubicBezTo>
                    <a:cubicBezTo>
                      <a:pt x="6108" y="27746"/>
                      <a:pt x="4912" y="26734"/>
                      <a:pt x="3744" y="25674"/>
                    </a:cubicBezTo>
                    <a:cubicBezTo>
                      <a:pt x="3391" y="25350"/>
                      <a:pt x="3108" y="24945"/>
                      <a:pt x="3297" y="24408"/>
                    </a:cubicBezTo>
                    <a:cubicBezTo>
                      <a:pt x="3452" y="23951"/>
                      <a:pt x="4168" y="23461"/>
                      <a:pt x="4686" y="23438"/>
                    </a:cubicBezTo>
                    <a:cubicBezTo>
                      <a:pt x="6772" y="22491"/>
                      <a:pt x="8862" y="21564"/>
                      <a:pt x="10958" y="20646"/>
                    </a:cubicBezTo>
                    <a:cubicBezTo>
                      <a:pt x="12318" y="20052"/>
                      <a:pt x="13717" y="19567"/>
                      <a:pt x="15059" y="18936"/>
                    </a:cubicBezTo>
                    <a:cubicBezTo>
                      <a:pt x="16928" y="18202"/>
                      <a:pt x="18769" y="17406"/>
                      <a:pt x="20620" y="16620"/>
                    </a:cubicBezTo>
                    <a:cubicBezTo>
                      <a:pt x="21477" y="16252"/>
                      <a:pt x="22343" y="15885"/>
                      <a:pt x="23007" y="15221"/>
                    </a:cubicBezTo>
                    <a:cubicBezTo>
                      <a:pt x="24533" y="13691"/>
                      <a:pt x="25941" y="12052"/>
                      <a:pt x="27339" y="10414"/>
                    </a:cubicBezTo>
                    <a:cubicBezTo>
                      <a:pt x="28629" y="8902"/>
                      <a:pt x="29778" y="7273"/>
                      <a:pt x="30979" y="5691"/>
                    </a:cubicBezTo>
                    <a:cubicBezTo>
                      <a:pt x="31294" y="5276"/>
                      <a:pt x="31605" y="4834"/>
                      <a:pt x="31737" y="4344"/>
                    </a:cubicBezTo>
                    <a:cubicBezTo>
                      <a:pt x="32062" y="3153"/>
                      <a:pt x="32391" y="1966"/>
                      <a:pt x="32858" y="822"/>
                    </a:cubicBezTo>
                    <a:cubicBezTo>
                      <a:pt x="32947" y="596"/>
                      <a:pt x="32999" y="342"/>
                      <a:pt x="32909" y="87"/>
                    </a:cubicBezTo>
                    <a:cubicBezTo>
                      <a:pt x="32757" y="29"/>
                      <a:pt x="32615" y="1"/>
                      <a:pt x="32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2"/>
              <p:cNvGrpSpPr/>
              <p:nvPr/>
            </p:nvGrpSpPr>
            <p:grpSpPr>
              <a:xfrm>
                <a:off x="184773" y="2178415"/>
                <a:ext cx="1373796" cy="1527716"/>
                <a:chOff x="-3454427" y="1834765"/>
                <a:chExt cx="1373796" cy="1527716"/>
              </a:xfrm>
            </p:grpSpPr>
            <p:sp>
              <p:nvSpPr>
                <p:cNvPr id="140" name="Google Shape;140;p2"/>
                <p:cNvSpPr/>
                <p:nvPr/>
              </p:nvSpPr>
              <p:spPr>
                <a:xfrm>
                  <a:off x="-2998447" y="1910744"/>
                  <a:ext cx="693588" cy="739990"/>
                </a:xfrm>
                <a:custGeom>
                  <a:avLst/>
                  <a:gdLst/>
                  <a:ahLst/>
                  <a:cxnLst/>
                  <a:rect l="l" t="t" r="r" b="b"/>
                  <a:pathLst>
                    <a:path w="18714" h="19966" extrusionOk="0">
                      <a:moveTo>
                        <a:pt x="18115" y="0"/>
                      </a:moveTo>
                      <a:cubicBezTo>
                        <a:pt x="17738" y="782"/>
                        <a:pt x="17494" y="1611"/>
                        <a:pt x="17239" y="2435"/>
                      </a:cubicBezTo>
                      <a:cubicBezTo>
                        <a:pt x="16830" y="3786"/>
                        <a:pt x="16283" y="5043"/>
                        <a:pt x="15393" y="6178"/>
                      </a:cubicBezTo>
                      <a:cubicBezTo>
                        <a:pt x="13590" y="8471"/>
                        <a:pt x="11824" y="10788"/>
                        <a:pt x="9833" y="12921"/>
                      </a:cubicBezTo>
                      <a:cubicBezTo>
                        <a:pt x="9084" y="13717"/>
                        <a:pt x="8448" y="14630"/>
                        <a:pt x="7525" y="15266"/>
                      </a:cubicBezTo>
                      <a:cubicBezTo>
                        <a:pt x="6282" y="16123"/>
                        <a:pt x="4837" y="16537"/>
                        <a:pt x="3495" y="17178"/>
                      </a:cubicBezTo>
                      <a:cubicBezTo>
                        <a:pt x="2365" y="17715"/>
                        <a:pt x="1140" y="18039"/>
                        <a:pt x="62" y="18689"/>
                      </a:cubicBezTo>
                      <a:cubicBezTo>
                        <a:pt x="1" y="19042"/>
                        <a:pt x="326" y="19188"/>
                        <a:pt x="472" y="19433"/>
                      </a:cubicBezTo>
                      <a:cubicBezTo>
                        <a:pt x="787" y="19626"/>
                        <a:pt x="1056" y="19899"/>
                        <a:pt x="1442" y="19965"/>
                      </a:cubicBezTo>
                      <a:cubicBezTo>
                        <a:pt x="1790" y="19838"/>
                        <a:pt x="2167" y="19829"/>
                        <a:pt x="2496" y="19659"/>
                      </a:cubicBezTo>
                      <a:cubicBezTo>
                        <a:pt x="4262" y="18755"/>
                        <a:pt x="6000" y="17795"/>
                        <a:pt x="7676" y="16721"/>
                      </a:cubicBezTo>
                      <a:cubicBezTo>
                        <a:pt x="9065" y="15826"/>
                        <a:pt x="10073" y="14564"/>
                        <a:pt x="11109" y="13321"/>
                      </a:cubicBezTo>
                      <a:cubicBezTo>
                        <a:pt x="11937" y="12328"/>
                        <a:pt x="12742" y="11311"/>
                        <a:pt x="13609" y="10350"/>
                      </a:cubicBezTo>
                      <a:cubicBezTo>
                        <a:pt x="14791" y="9027"/>
                        <a:pt x="15944" y="7690"/>
                        <a:pt x="16994" y="6263"/>
                      </a:cubicBezTo>
                      <a:cubicBezTo>
                        <a:pt x="17178" y="6023"/>
                        <a:pt x="17319" y="5750"/>
                        <a:pt x="17404" y="5458"/>
                      </a:cubicBezTo>
                      <a:cubicBezTo>
                        <a:pt x="17418" y="5373"/>
                        <a:pt x="17437" y="5274"/>
                        <a:pt x="17385" y="5208"/>
                      </a:cubicBezTo>
                      <a:cubicBezTo>
                        <a:pt x="16999" y="4700"/>
                        <a:pt x="17136" y="4229"/>
                        <a:pt x="17399" y="3711"/>
                      </a:cubicBezTo>
                      <a:cubicBezTo>
                        <a:pt x="17823" y="2887"/>
                        <a:pt x="18153" y="2021"/>
                        <a:pt x="18473" y="1149"/>
                      </a:cubicBezTo>
                      <a:cubicBezTo>
                        <a:pt x="18581" y="848"/>
                        <a:pt x="18713" y="533"/>
                        <a:pt x="18454" y="236"/>
                      </a:cubicBezTo>
                      <a:lnTo>
                        <a:pt x="18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2684305" y="2045280"/>
                  <a:ext cx="537888" cy="1010657"/>
                </a:xfrm>
                <a:custGeom>
                  <a:avLst/>
                  <a:gdLst/>
                  <a:ahLst/>
                  <a:cxnLst/>
                  <a:rect l="l" t="t" r="r" b="b"/>
                  <a:pathLst>
                    <a:path w="14513" h="27269" extrusionOk="0">
                      <a:moveTo>
                        <a:pt x="14069" y="1"/>
                      </a:moveTo>
                      <a:cubicBezTo>
                        <a:pt x="13877" y="1"/>
                        <a:pt x="13714" y="141"/>
                        <a:pt x="13557" y="255"/>
                      </a:cubicBezTo>
                      <a:cubicBezTo>
                        <a:pt x="12893" y="735"/>
                        <a:pt x="12201" y="1183"/>
                        <a:pt x="11588" y="1734"/>
                      </a:cubicBezTo>
                      <a:cubicBezTo>
                        <a:pt x="11122" y="2157"/>
                        <a:pt x="10647" y="2553"/>
                        <a:pt x="9997" y="2657"/>
                      </a:cubicBezTo>
                      <a:cubicBezTo>
                        <a:pt x="9451" y="2991"/>
                        <a:pt x="9272" y="3612"/>
                        <a:pt x="8905" y="4088"/>
                      </a:cubicBezTo>
                      <a:cubicBezTo>
                        <a:pt x="7059" y="6485"/>
                        <a:pt x="5218" y="8886"/>
                        <a:pt x="3386" y="11297"/>
                      </a:cubicBezTo>
                      <a:cubicBezTo>
                        <a:pt x="2449" y="12526"/>
                        <a:pt x="1860" y="13891"/>
                        <a:pt x="1729" y="15450"/>
                      </a:cubicBezTo>
                      <a:cubicBezTo>
                        <a:pt x="1592" y="17042"/>
                        <a:pt x="1418" y="18628"/>
                        <a:pt x="1046" y="20192"/>
                      </a:cubicBezTo>
                      <a:cubicBezTo>
                        <a:pt x="890" y="20856"/>
                        <a:pt x="815" y="21487"/>
                        <a:pt x="29" y="21689"/>
                      </a:cubicBezTo>
                      <a:cubicBezTo>
                        <a:pt x="0" y="21826"/>
                        <a:pt x="57" y="21972"/>
                        <a:pt x="170" y="22056"/>
                      </a:cubicBezTo>
                      <a:cubicBezTo>
                        <a:pt x="848" y="22570"/>
                        <a:pt x="1008" y="23238"/>
                        <a:pt x="829" y="24048"/>
                      </a:cubicBezTo>
                      <a:cubicBezTo>
                        <a:pt x="641" y="24886"/>
                        <a:pt x="584" y="25743"/>
                        <a:pt x="467" y="26591"/>
                      </a:cubicBezTo>
                      <a:cubicBezTo>
                        <a:pt x="429" y="26854"/>
                        <a:pt x="325" y="27161"/>
                        <a:pt x="716" y="27269"/>
                      </a:cubicBezTo>
                      <a:cubicBezTo>
                        <a:pt x="796" y="27071"/>
                        <a:pt x="895" y="26878"/>
                        <a:pt x="952" y="26671"/>
                      </a:cubicBezTo>
                      <a:cubicBezTo>
                        <a:pt x="1842" y="23257"/>
                        <a:pt x="2407" y="19791"/>
                        <a:pt x="2760" y="16288"/>
                      </a:cubicBezTo>
                      <a:cubicBezTo>
                        <a:pt x="2892" y="15012"/>
                        <a:pt x="3038" y="13731"/>
                        <a:pt x="3777" y="12648"/>
                      </a:cubicBezTo>
                      <a:cubicBezTo>
                        <a:pt x="4714" y="11273"/>
                        <a:pt x="5726" y="9955"/>
                        <a:pt x="6819" y="8698"/>
                      </a:cubicBezTo>
                      <a:cubicBezTo>
                        <a:pt x="7530" y="7893"/>
                        <a:pt x="8184" y="7036"/>
                        <a:pt x="8777" y="6132"/>
                      </a:cubicBezTo>
                      <a:cubicBezTo>
                        <a:pt x="9568" y="4907"/>
                        <a:pt x="10336" y="3660"/>
                        <a:pt x="11546" y="2751"/>
                      </a:cubicBezTo>
                      <a:cubicBezTo>
                        <a:pt x="12577" y="1974"/>
                        <a:pt x="13528" y="1093"/>
                        <a:pt x="14513" y="255"/>
                      </a:cubicBezTo>
                      <a:lnTo>
                        <a:pt x="14319" y="81"/>
                      </a:lnTo>
                      <a:cubicBezTo>
                        <a:pt x="14230" y="24"/>
                        <a:pt x="14147" y="1"/>
                        <a:pt x="14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2353782" y="1869159"/>
                  <a:ext cx="273151" cy="283491"/>
                </a:xfrm>
                <a:custGeom>
                  <a:avLst/>
                  <a:gdLst/>
                  <a:ahLst/>
                  <a:cxnLst/>
                  <a:rect l="l" t="t" r="r" b="b"/>
                  <a:pathLst>
                    <a:path w="7370" h="7649" extrusionOk="0">
                      <a:moveTo>
                        <a:pt x="3907" y="1"/>
                      </a:moveTo>
                      <a:cubicBezTo>
                        <a:pt x="3898" y="1"/>
                        <a:pt x="3889" y="1"/>
                        <a:pt x="3881" y="2"/>
                      </a:cubicBezTo>
                      <a:cubicBezTo>
                        <a:pt x="3542" y="82"/>
                        <a:pt x="3419" y="364"/>
                        <a:pt x="3283" y="638"/>
                      </a:cubicBezTo>
                      <a:cubicBezTo>
                        <a:pt x="2553" y="2088"/>
                        <a:pt x="1856" y="3557"/>
                        <a:pt x="1159" y="5021"/>
                      </a:cubicBezTo>
                      <a:cubicBezTo>
                        <a:pt x="909" y="5553"/>
                        <a:pt x="763" y="6198"/>
                        <a:pt x="142" y="6486"/>
                      </a:cubicBezTo>
                      <a:cubicBezTo>
                        <a:pt x="48" y="6561"/>
                        <a:pt x="1" y="6683"/>
                        <a:pt x="24" y="6806"/>
                      </a:cubicBezTo>
                      <a:cubicBezTo>
                        <a:pt x="263" y="7252"/>
                        <a:pt x="589" y="7554"/>
                        <a:pt x="1107" y="7554"/>
                      </a:cubicBezTo>
                      <a:cubicBezTo>
                        <a:pt x="1141" y="7554"/>
                        <a:pt x="1175" y="7552"/>
                        <a:pt x="1211" y="7550"/>
                      </a:cubicBezTo>
                      <a:cubicBezTo>
                        <a:pt x="1338" y="7616"/>
                        <a:pt x="1461" y="7649"/>
                        <a:pt x="1579" y="7649"/>
                      </a:cubicBezTo>
                      <a:cubicBezTo>
                        <a:pt x="1763" y="7649"/>
                        <a:pt x="1935" y="7570"/>
                        <a:pt x="2096" y="7418"/>
                      </a:cubicBezTo>
                      <a:cubicBezTo>
                        <a:pt x="3113" y="6448"/>
                        <a:pt x="4290" y="5680"/>
                        <a:pt x="5401" y="4838"/>
                      </a:cubicBezTo>
                      <a:cubicBezTo>
                        <a:pt x="5717" y="4315"/>
                        <a:pt x="6258" y="4070"/>
                        <a:pt x="6710" y="3712"/>
                      </a:cubicBezTo>
                      <a:cubicBezTo>
                        <a:pt x="7365" y="3199"/>
                        <a:pt x="7370" y="2827"/>
                        <a:pt x="6706" y="2286"/>
                      </a:cubicBezTo>
                      <a:cubicBezTo>
                        <a:pt x="6689" y="2284"/>
                        <a:pt x="6672" y="2284"/>
                        <a:pt x="6655" y="2284"/>
                      </a:cubicBezTo>
                      <a:cubicBezTo>
                        <a:pt x="6370" y="2284"/>
                        <a:pt x="6191" y="2471"/>
                        <a:pt x="5999" y="2667"/>
                      </a:cubicBezTo>
                      <a:cubicBezTo>
                        <a:pt x="5533" y="3138"/>
                        <a:pt x="5077" y="3628"/>
                        <a:pt x="4460" y="3924"/>
                      </a:cubicBezTo>
                      <a:cubicBezTo>
                        <a:pt x="4342" y="3981"/>
                        <a:pt x="4222" y="4019"/>
                        <a:pt x="4105" y="4019"/>
                      </a:cubicBezTo>
                      <a:cubicBezTo>
                        <a:pt x="3978" y="4019"/>
                        <a:pt x="3854" y="3974"/>
                        <a:pt x="3744" y="3858"/>
                      </a:cubicBezTo>
                      <a:cubicBezTo>
                        <a:pt x="3532" y="3637"/>
                        <a:pt x="3584" y="3373"/>
                        <a:pt x="3711" y="3138"/>
                      </a:cubicBezTo>
                      <a:cubicBezTo>
                        <a:pt x="3928" y="2742"/>
                        <a:pt x="4210" y="2380"/>
                        <a:pt x="4545" y="2078"/>
                      </a:cubicBezTo>
                      <a:cubicBezTo>
                        <a:pt x="4865" y="1801"/>
                        <a:pt x="5091" y="1476"/>
                        <a:pt x="5185" y="1066"/>
                      </a:cubicBezTo>
                      <a:cubicBezTo>
                        <a:pt x="4907" y="633"/>
                        <a:pt x="4422" y="426"/>
                        <a:pt x="4088" y="49"/>
                      </a:cubicBezTo>
                      <a:cubicBezTo>
                        <a:pt x="4034" y="16"/>
                        <a:pt x="3970" y="1"/>
                        <a:pt x="39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2385544" y="1834765"/>
                  <a:ext cx="183459" cy="282231"/>
                </a:xfrm>
                <a:custGeom>
                  <a:avLst/>
                  <a:gdLst/>
                  <a:ahLst/>
                  <a:cxnLst/>
                  <a:rect l="l" t="t" r="r" b="b"/>
                  <a:pathLst>
                    <a:path w="4950" h="7615" extrusionOk="0">
                      <a:moveTo>
                        <a:pt x="3412" y="0"/>
                      </a:moveTo>
                      <a:cubicBezTo>
                        <a:pt x="2982" y="0"/>
                        <a:pt x="2675" y="458"/>
                        <a:pt x="2303" y="1518"/>
                      </a:cubicBezTo>
                      <a:cubicBezTo>
                        <a:pt x="2209" y="1787"/>
                        <a:pt x="2256" y="2140"/>
                        <a:pt x="1917" y="2286"/>
                      </a:cubicBezTo>
                      <a:cubicBezTo>
                        <a:pt x="1503" y="3510"/>
                        <a:pt x="1041" y="4716"/>
                        <a:pt x="453" y="5865"/>
                      </a:cubicBezTo>
                      <a:cubicBezTo>
                        <a:pt x="10" y="6736"/>
                        <a:pt x="1" y="6783"/>
                        <a:pt x="726" y="7442"/>
                      </a:cubicBezTo>
                      <a:cubicBezTo>
                        <a:pt x="767" y="7551"/>
                        <a:pt x="832" y="7615"/>
                        <a:pt x="933" y="7615"/>
                      </a:cubicBezTo>
                      <a:cubicBezTo>
                        <a:pt x="959" y="7615"/>
                        <a:pt x="987" y="7611"/>
                        <a:pt x="1018" y="7602"/>
                      </a:cubicBezTo>
                      <a:cubicBezTo>
                        <a:pt x="1046" y="7578"/>
                        <a:pt x="1084" y="7564"/>
                        <a:pt x="1121" y="7560"/>
                      </a:cubicBezTo>
                      <a:cubicBezTo>
                        <a:pt x="1352" y="7470"/>
                        <a:pt x="1399" y="7249"/>
                        <a:pt x="1493" y="7061"/>
                      </a:cubicBezTo>
                      <a:cubicBezTo>
                        <a:pt x="2341" y="5347"/>
                        <a:pt x="3127" y="3609"/>
                        <a:pt x="3786" y="1815"/>
                      </a:cubicBezTo>
                      <a:cubicBezTo>
                        <a:pt x="3975" y="1302"/>
                        <a:pt x="4276" y="963"/>
                        <a:pt x="4855" y="953"/>
                      </a:cubicBezTo>
                      <a:cubicBezTo>
                        <a:pt x="4884" y="968"/>
                        <a:pt x="4917" y="977"/>
                        <a:pt x="4949" y="982"/>
                      </a:cubicBezTo>
                      <a:cubicBezTo>
                        <a:pt x="4940" y="958"/>
                        <a:pt x="4931" y="939"/>
                        <a:pt x="4917" y="925"/>
                      </a:cubicBezTo>
                      <a:cubicBezTo>
                        <a:pt x="4244" y="339"/>
                        <a:pt x="3782" y="0"/>
                        <a:pt x="3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2244373" y="1908631"/>
                  <a:ext cx="139318" cy="124419"/>
                </a:xfrm>
                <a:custGeom>
                  <a:avLst/>
                  <a:gdLst/>
                  <a:ahLst/>
                  <a:cxnLst/>
                  <a:rect l="l" t="t" r="r" b="b"/>
                  <a:pathLst>
                    <a:path w="3759" h="3357" extrusionOk="0">
                      <a:moveTo>
                        <a:pt x="2238" y="1"/>
                      </a:moveTo>
                      <a:cubicBezTo>
                        <a:pt x="1574" y="467"/>
                        <a:pt x="1051" y="1065"/>
                        <a:pt x="594" y="1724"/>
                      </a:cubicBezTo>
                      <a:cubicBezTo>
                        <a:pt x="312" y="2129"/>
                        <a:pt x="1" y="2591"/>
                        <a:pt x="453" y="3062"/>
                      </a:cubicBezTo>
                      <a:cubicBezTo>
                        <a:pt x="656" y="3273"/>
                        <a:pt x="864" y="3356"/>
                        <a:pt x="1075" y="3356"/>
                      </a:cubicBezTo>
                      <a:cubicBezTo>
                        <a:pt x="1334" y="3356"/>
                        <a:pt x="1597" y="3230"/>
                        <a:pt x="1856" y="3062"/>
                      </a:cubicBezTo>
                      <a:cubicBezTo>
                        <a:pt x="2610" y="2577"/>
                        <a:pt x="3226" y="1946"/>
                        <a:pt x="3758" y="1221"/>
                      </a:cubicBezTo>
                      <a:cubicBezTo>
                        <a:pt x="3292" y="764"/>
                        <a:pt x="2765" y="378"/>
                        <a:pt x="2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3454427" y="2762551"/>
                  <a:ext cx="776089" cy="599931"/>
                </a:xfrm>
                <a:custGeom>
                  <a:avLst/>
                  <a:gdLst/>
                  <a:ahLst/>
                  <a:cxnLst/>
                  <a:rect l="l" t="t" r="r" b="b"/>
                  <a:pathLst>
                    <a:path w="20940" h="16187" extrusionOk="0">
                      <a:moveTo>
                        <a:pt x="2166" y="1"/>
                      </a:moveTo>
                      <a:lnTo>
                        <a:pt x="2166" y="1"/>
                      </a:lnTo>
                      <a:cubicBezTo>
                        <a:pt x="1869" y="128"/>
                        <a:pt x="1554" y="227"/>
                        <a:pt x="1281" y="387"/>
                      </a:cubicBezTo>
                      <a:cubicBezTo>
                        <a:pt x="118" y="1074"/>
                        <a:pt x="0" y="1875"/>
                        <a:pt x="979" y="2812"/>
                      </a:cubicBezTo>
                      <a:cubicBezTo>
                        <a:pt x="2058" y="3843"/>
                        <a:pt x="3188" y="4817"/>
                        <a:pt x="4445" y="5627"/>
                      </a:cubicBezTo>
                      <a:cubicBezTo>
                        <a:pt x="6936" y="7238"/>
                        <a:pt x="9234" y="9107"/>
                        <a:pt x="11419" y="11089"/>
                      </a:cubicBezTo>
                      <a:cubicBezTo>
                        <a:pt x="13170" y="12681"/>
                        <a:pt x="15049" y="14079"/>
                        <a:pt x="16994" y="15398"/>
                      </a:cubicBezTo>
                      <a:cubicBezTo>
                        <a:pt x="17413" y="15685"/>
                        <a:pt x="17860" y="15968"/>
                        <a:pt x="18364" y="16114"/>
                      </a:cubicBezTo>
                      <a:cubicBezTo>
                        <a:pt x="18536" y="16163"/>
                        <a:pt x="18702" y="16186"/>
                        <a:pt x="18861" y="16186"/>
                      </a:cubicBezTo>
                      <a:cubicBezTo>
                        <a:pt x="19370" y="16186"/>
                        <a:pt x="19812" y="15948"/>
                        <a:pt x="20196" y="15567"/>
                      </a:cubicBezTo>
                      <a:cubicBezTo>
                        <a:pt x="20582" y="15181"/>
                        <a:pt x="20940" y="14753"/>
                        <a:pt x="20638" y="14141"/>
                      </a:cubicBezTo>
                      <a:cubicBezTo>
                        <a:pt x="20618" y="14139"/>
                        <a:pt x="20597" y="14138"/>
                        <a:pt x="20576" y="14138"/>
                      </a:cubicBezTo>
                      <a:cubicBezTo>
                        <a:pt x="20486" y="14138"/>
                        <a:pt x="20397" y="14158"/>
                        <a:pt x="20351" y="14235"/>
                      </a:cubicBezTo>
                      <a:cubicBezTo>
                        <a:pt x="20017" y="14816"/>
                        <a:pt x="19478" y="14910"/>
                        <a:pt x="18902" y="14910"/>
                      </a:cubicBezTo>
                      <a:cubicBezTo>
                        <a:pt x="18853" y="14910"/>
                        <a:pt x="18804" y="14909"/>
                        <a:pt x="18755" y="14908"/>
                      </a:cubicBezTo>
                      <a:cubicBezTo>
                        <a:pt x="18718" y="14907"/>
                        <a:pt x="18681" y="14905"/>
                        <a:pt x="18645" y="14905"/>
                      </a:cubicBezTo>
                      <a:cubicBezTo>
                        <a:pt x="18535" y="14905"/>
                        <a:pt x="18432" y="14922"/>
                        <a:pt x="18350" y="15021"/>
                      </a:cubicBezTo>
                      <a:cubicBezTo>
                        <a:pt x="18218" y="14951"/>
                        <a:pt x="18072" y="14899"/>
                        <a:pt x="17954" y="14814"/>
                      </a:cubicBezTo>
                      <a:cubicBezTo>
                        <a:pt x="14088" y="11913"/>
                        <a:pt x="10298" y="8923"/>
                        <a:pt x="6512" y="5919"/>
                      </a:cubicBezTo>
                      <a:cubicBezTo>
                        <a:pt x="6065" y="5284"/>
                        <a:pt x="5504" y="4766"/>
                        <a:pt x="4888" y="4290"/>
                      </a:cubicBezTo>
                      <a:cubicBezTo>
                        <a:pt x="3918" y="3541"/>
                        <a:pt x="2877" y="2873"/>
                        <a:pt x="2001" y="1997"/>
                      </a:cubicBezTo>
                      <a:cubicBezTo>
                        <a:pt x="1747" y="1771"/>
                        <a:pt x="1738" y="1540"/>
                        <a:pt x="1855" y="1215"/>
                      </a:cubicBezTo>
                      <a:cubicBezTo>
                        <a:pt x="1992" y="825"/>
                        <a:pt x="2444" y="500"/>
                        <a:pt x="2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3407135" y="2603405"/>
                  <a:ext cx="433186"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2810132" y="326830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2942223" y="2110548"/>
                  <a:ext cx="633324" cy="752332"/>
                </a:xfrm>
                <a:custGeom>
                  <a:avLst/>
                  <a:gdLst/>
                  <a:ahLst/>
                  <a:cxnLst/>
                  <a:rect l="l" t="t" r="r" b="b"/>
                  <a:pathLst>
                    <a:path w="17088" h="20299" extrusionOk="0">
                      <a:moveTo>
                        <a:pt x="15746" y="1"/>
                      </a:moveTo>
                      <a:cubicBezTo>
                        <a:pt x="13632" y="2949"/>
                        <a:pt x="11070" y="5524"/>
                        <a:pt x="8833" y="8368"/>
                      </a:cubicBezTo>
                      <a:cubicBezTo>
                        <a:pt x="7694" y="9814"/>
                        <a:pt x="6277" y="11010"/>
                        <a:pt x="4666" y="11886"/>
                      </a:cubicBezTo>
                      <a:cubicBezTo>
                        <a:pt x="3122" y="12738"/>
                        <a:pt x="1596" y="13637"/>
                        <a:pt x="0" y="14395"/>
                      </a:cubicBezTo>
                      <a:cubicBezTo>
                        <a:pt x="9" y="14645"/>
                        <a:pt x="165" y="14730"/>
                        <a:pt x="386" y="14739"/>
                      </a:cubicBezTo>
                      <a:lnTo>
                        <a:pt x="2227" y="16161"/>
                      </a:lnTo>
                      <a:lnTo>
                        <a:pt x="2957" y="16712"/>
                      </a:lnTo>
                      <a:cubicBezTo>
                        <a:pt x="3094" y="17108"/>
                        <a:pt x="3362" y="17399"/>
                        <a:pt x="3692" y="17644"/>
                      </a:cubicBezTo>
                      <a:cubicBezTo>
                        <a:pt x="4068" y="17927"/>
                        <a:pt x="4445" y="18205"/>
                        <a:pt x="4765" y="18548"/>
                      </a:cubicBezTo>
                      <a:cubicBezTo>
                        <a:pt x="5321" y="19005"/>
                        <a:pt x="5886" y="19443"/>
                        <a:pt x="6460" y="19872"/>
                      </a:cubicBezTo>
                      <a:cubicBezTo>
                        <a:pt x="6576" y="19942"/>
                        <a:pt x="6693" y="20004"/>
                        <a:pt x="6816" y="20004"/>
                      </a:cubicBezTo>
                      <a:cubicBezTo>
                        <a:pt x="6890" y="20004"/>
                        <a:pt x="6965" y="19982"/>
                        <a:pt x="7044" y="19928"/>
                      </a:cubicBezTo>
                      <a:cubicBezTo>
                        <a:pt x="7181" y="19994"/>
                        <a:pt x="7336" y="20036"/>
                        <a:pt x="7449" y="20130"/>
                      </a:cubicBezTo>
                      <a:cubicBezTo>
                        <a:pt x="7587" y="20239"/>
                        <a:pt x="7697" y="20298"/>
                        <a:pt x="7785" y="20298"/>
                      </a:cubicBezTo>
                      <a:cubicBezTo>
                        <a:pt x="7911" y="20298"/>
                        <a:pt x="7991" y="20178"/>
                        <a:pt x="8038" y="19909"/>
                      </a:cubicBezTo>
                      <a:cubicBezTo>
                        <a:pt x="8353" y="18063"/>
                        <a:pt x="8862" y="16246"/>
                        <a:pt x="8942" y="14358"/>
                      </a:cubicBezTo>
                      <a:cubicBezTo>
                        <a:pt x="9012" y="12705"/>
                        <a:pt x="9512" y="11189"/>
                        <a:pt x="10500" y="9842"/>
                      </a:cubicBezTo>
                      <a:cubicBezTo>
                        <a:pt x="12671" y="6890"/>
                        <a:pt x="15058" y="4097"/>
                        <a:pt x="17088" y="1037"/>
                      </a:cubicBezTo>
                      <a:lnTo>
                        <a:pt x="16038" y="161"/>
                      </a:lnTo>
                      <a:lnTo>
                        <a:pt x="157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2948227" y="2730084"/>
                  <a:ext cx="278080" cy="308175"/>
                </a:xfrm>
                <a:custGeom>
                  <a:avLst/>
                  <a:gdLst/>
                  <a:ahLst/>
                  <a:cxnLst/>
                  <a:rect l="l" t="t" r="r" b="b"/>
                  <a:pathLst>
                    <a:path w="7503" h="8315" extrusionOk="0">
                      <a:moveTo>
                        <a:pt x="3124" y="1"/>
                      </a:moveTo>
                      <a:cubicBezTo>
                        <a:pt x="3025" y="363"/>
                        <a:pt x="2686" y="523"/>
                        <a:pt x="2455" y="768"/>
                      </a:cubicBezTo>
                      <a:cubicBezTo>
                        <a:pt x="1132" y="2186"/>
                        <a:pt x="35" y="3697"/>
                        <a:pt x="16" y="5759"/>
                      </a:cubicBezTo>
                      <a:cubicBezTo>
                        <a:pt x="0" y="7310"/>
                        <a:pt x="911" y="8315"/>
                        <a:pt x="2241" y="8315"/>
                      </a:cubicBezTo>
                      <a:cubicBezTo>
                        <a:pt x="2523" y="8315"/>
                        <a:pt x="2823" y="8270"/>
                        <a:pt x="3138" y="8175"/>
                      </a:cubicBezTo>
                      <a:cubicBezTo>
                        <a:pt x="4197" y="7855"/>
                        <a:pt x="5045" y="7196"/>
                        <a:pt x="5779" y="6372"/>
                      </a:cubicBezTo>
                      <a:cubicBezTo>
                        <a:pt x="6547" y="5519"/>
                        <a:pt x="6990" y="4488"/>
                        <a:pt x="7503" y="3495"/>
                      </a:cubicBezTo>
                      <a:lnTo>
                        <a:pt x="7206" y="3217"/>
                      </a:lnTo>
                      <a:lnTo>
                        <a:pt x="6768" y="2882"/>
                      </a:lnTo>
                      <a:cubicBezTo>
                        <a:pt x="6288" y="2393"/>
                        <a:pt x="5662" y="2082"/>
                        <a:pt x="5191" y="1588"/>
                      </a:cubicBezTo>
                      <a:lnTo>
                        <a:pt x="31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2343997" y="1855372"/>
                  <a:ext cx="138614" cy="260661"/>
                </a:xfrm>
                <a:custGeom>
                  <a:avLst/>
                  <a:gdLst/>
                  <a:ahLst/>
                  <a:cxnLst/>
                  <a:rect l="l" t="t" r="r" b="b"/>
                  <a:pathLst>
                    <a:path w="3740" h="7033" extrusionOk="0">
                      <a:moveTo>
                        <a:pt x="3048" y="0"/>
                      </a:moveTo>
                      <a:cubicBezTo>
                        <a:pt x="2865" y="0"/>
                        <a:pt x="2759" y="216"/>
                        <a:pt x="2562" y="694"/>
                      </a:cubicBezTo>
                      <a:cubicBezTo>
                        <a:pt x="1700" y="2794"/>
                        <a:pt x="853" y="4899"/>
                        <a:pt x="0" y="7004"/>
                      </a:cubicBezTo>
                      <a:cubicBezTo>
                        <a:pt x="60" y="7024"/>
                        <a:pt x="112" y="7033"/>
                        <a:pt x="156" y="7033"/>
                      </a:cubicBezTo>
                      <a:cubicBezTo>
                        <a:pt x="400" y="7033"/>
                        <a:pt x="431" y="6760"/>
                        <a:pt x="523" y="6585"/>
                      </a:cubicBezTo>
                      <a:cubicBezTo>
                        <a:pt x="1597" y="4527"/>
                        <a:pt x="2670" y="2464"/>
                        <a:pt x="3739" y="402"/>
                      </a:cubicBezTo>
                      <a:cubicBezTo>
                        <a:pt x="3397" y="143"/>
                        <a:pt x="3197" y="0"/>
                        <a:pt x="3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2756021" y="2788717"/>
                  <a:ext cx="58670" cy="48033"/>
                </a:xfrm>
                <a:custGeom>
                  <a:avLst/>
                  <a:gdLst/>
                  <a:ahLst/>
                  <a:cxnLst/>
                  <a:rect l="l" t="t" r="r" b="b"/>
                  <a:pathLst>
                    <a:path w="1583" h="1296" extrusionOk="0">
                      <a:moveTo>
                        <a:pt x="0" y="1"/>
                      </a:moveTo>
                      <a:lnTo>
                        <a:pt x="0" y="1"/>
                      </a:lnTo>
                      <a:cubicBezTo>
                        <a:pt x="447" y="533"/>
                        <a:pt x="1036" y="886"/>
                        <a:pt x="1582" y="1296"/>
                      </a:cubicBezTo>
                      <a:cubicBezTo>
                        <a:pt x="1149" y="750"/>
                        <a:pt x="556" y="401"/>
                        <a:pt x="0" y="1"/>
                      </a:cubicBezTo>
                      <a:close/>
                    </a:path>
                  </a:pathLst>
                </a:custGeom>
                <a:solidFill>
                  <a:srgbClr val="DDD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 name="Google Shape;155;p2"/>
            <p:cNvGrpSpPr/>
            <p:nvPr/>
          </p:nvGrpSpPr>
          <p:grpSpPr>
            <a:xfrm>
              <a:off x="243740" y="2965178"/>
              <a:ext cx="761783" cy="703706"/>
              <a:chOff x="-3395460" y="2621528"/>
              <a:chExt cx="761783" cy="703706"/>
            </a:xfrm>
          </p:grpSpPr>
          <p:sp>
            <p:nvSpPr>
              <p:cNvPr id="156" name="Google Shape;156;p2"/>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2"/>
            <p:cNvSpPr/>
            <p:nvPr/>
          </p:nvSpPr>
          <p:spPr>
            <a:xfrm>
              <a:off x="829068" y="361195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232065" y="2947055"/>
              <a:ext cx="433187"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2"/>
          <p:cNvGrpSpPr/>
          <p:nvPr/>
        </p:nvGrpSpPr>
        <p:grpSpPr>
          <a:xfrm>
            <a:off x="5404814" y="3823902"/>
            <a:ext cx="1175771" cy="1695758"/>
            <a:chOff x="5404814" y="3823902"/>
            <a:chExt cx="1175771" cy="1695758"/>
          </a:xfrm>
        </p:grpSpPr>
        <p:grpSp>
          <p:nvGrpSpPr>
            <p:cNvPr id="162" name="Google Shape;162;p2"/>
            <p:cNvGrpSpPr/>
            <p:nvPr/>
          </p:nvGrpSpPr>
          <p:grpSpPr>
            <a:xfrm>
              <a:off x="5404814" y="3823902"/>
              <a:ext cx="1175771" cy="1695758"/>
              <a:chOff x="-4082086" y="4042977"/>
              <a:chExt cx="1175771" cy="1695758"/>
            </a:xfrm>
          </p:grpSpPr>
          <p:sp>
            <p:nvSpPr>
              <p:cNvPr id="163" name="Google Shape;163;p2"/>
              <p:cNvSpPr/>
              <p:nvPr/>
            </p:nvSpPr>
            <p:spPr>
              <a:xfrm>
                <a:off x="-4050139" y="4125070"/>
                <a:ext cx="1143823" cy="1613664"/>
              </a:xfrm>
              <a:custGeom>
                <a:avLst/>
                <a:gdLst/>
                <a:ahLst/>
                <a:cxnLst/>
                <a:rect l="l" t="t" r="r" b="b"/>
                <a:pathLst>
                  <a:path w="30862" h="43539" extrusionOk="0">
                    <a:moveTo>
                      <a:pt x="7234" y="1"/>
                    </a:moveTo>
                    <a:cubicBezTo>
                      <a:pt x="7028" y="1"/>
                      <a:pt x="6764" y="100"/>
                      <a:pt x="6395" y="280"/>
                    </a:cubicBezTo>
                    <a:cubicBezTo>
                      <a:pt x="6287" y="553"/>
                      <a:pt x="6334" y="826"/>
                      <a:pt x="6353" y="1109"/>
                    </a:cubicBezTo>
                    <a:cubicBezTo>
                      <a:pt x="6452" y="2521"/>
                      <a:pt x="6781" y="3901"/>
                      <a:pt x="6889" y="5309"/>
                    </a:cubicBezTo>
                    <a:cubicBezTo>
                      <a:pt x="6927" y="5855"/>
                      <a:pt x="7144" y="6345"/>
                      <a:pt x="7374" y="6839"/>
                    </a:cubicBezTo>
                    <a:cubicBezTo>
                      <a:pt x="7968" y="8115"/>
                      <a:pt x="8674" y="9344"/>
                      <a:pt x="9046" y="10705"/>
                    </a:cubicBezTo>
                    <a:cubicBezTo>
                      <a:pt x="9489" y="12334"/>
                      <a:pt x="10176" y="13879"/>
                      <a:pt x="10751" y="15461"/>
                    </a:cubicBezTo>
                    <a:cubicBezTo>
                      <a:pt x="11090" y="16388"/>
                      <a:pt x="11640" y="17170"/>
                      <a:pt x="12366" y="17853"/>
                    </a:cubicBezTo>
                    <a:cubicBezTo>
                      <a:pt x="13157" y="18597"/>
                      <a:pt x="14051" y="19199"/>
                      <a:pt x="14908" y="19854"/>
                    </a:cubicBezTo>
                    <a:cubicBezTo>
                      <a:pt x="16151" y="20800"/>
                      <a:pt x="17183" y="21987"/>
                      <a:pt x="18430" y="22919"/>
                    </a:cubicBezTo>
                    <a:cubicBezTo>
                      <a:pt x="19725" y="23889"/>
                      <a:pt x="21020" y="24855"/>
                      <a:pt x="21783" y="26343"/>
                    </a:cubicBezTo>
                    <a:cubicBezTo>
                      <a:pt x="22725" y="27148"/>
                      <a:pt x="23652" y="27967"/>
                      <a:pt x="24655" y="28697"/>
                    </a:cubicBezTo>
                    <a:cubicBezTo>
                      <a:pt x="25244" y="29215"/>
                      <a:pt x="25818" y="29761"/>
                      <a:pt x="26501" y="30161"/>
                    </a:cubicBezTo>
                    <a:cubicBezTo>
                      <a:pt x="26666" y="30293"/>
                      <a:pt x="26769" y="30491"/>
                      <a:pt x="26958" y="30594"/>
                    </a:cubicBezTo>
                    <a:cubicBezTo>
                      <a:pt x="27697" y="30952"/>
                      <a:pt x="27763" y="31089"/>
                      <a:pt x="27692" y="31894"/>
                    </a:cubicBezTo>
                    <a:cubicBezTo>
                      <a:pt x="27636" y="32544"/>
                      <a:pt x="27269" y="32953"/>
                      <a:pt x="26741" y="33269"/>
                    </a:cubicBezTo>
                    <a:cubicBezTo>
                      <a:pt x="26087" y="33660"/>
                      <a:pt x="25352" y="33881"/>
                      <a:pt x="24693" y="34234"/>
                    </a:cubicBezTo>
                    <a:cubicBezTo>
                      <a:pt x="22386" y="35482"/>
                      <a:pt x="19815" y="35944"/>
                      <a:pt x="17371" y="36796"/>
                    </a:cubicBezTo>
                    <a:cubicBezTo>
                      <a:pt x="15374" y="37493"/>
                      <a:pt x="13369" y="38180"/>
                      <a:pt x="11447" y="39061"/>
                    </a:cubicBezTo>
                    <a:cubicBezTo>
                      <a:pt x="10007" y="39720"/>
                      <a:pt x="8519" y="40210"/>
                      <a:pt x="7007" y="40643"/>
                    </a:cubicBezTo>
                    <a:cubicBezTo>
                      <a:pt x="6831" y="40693"/>
                      <a:pt x="6650" y="40728"/>
                      <a:pt x="6474" y="40728"/>
                    </a:cubicBezTo>
                    <a:cubicBezTo>
                      <a:pt x="6188" y="40728"/>
                      <a:pt x="5915" y="40636"/>
                      <a:pt x="5693" y="40365"/>
                    </a:cubicBezTo>
                    <a:cubicBezTo>
                      <a:pt x="5387" y="39988"/>
                      <a:pt x="5340" y="39122"/>
                      <a:pt x="5595" y="38670"/>
                    </a:cubicBezTo>
                    <a:cubicBezTo>
                      <a:pt x="5886" y="36400"/>
                      <a:pt x="6193" y="34131"/>
                      <a:pt x="6513" y="31866"/>
                    </a:cubicBezTo>
                    <a:cubicBezTo>
                      <a:pt x="6720" y="30397"/>
                      <a:pt x="7040" y="28946"/>
                      <a:pt x="7205" y="27477"/>
                    </a:cubicBezTo>
                    <a:cubicBezTo>
                      <a:pt x="7563" y="25500"/>
                      <a:pt x="7850" y="23517"/>
                      <a:pt x="8151" y="21530"/>
                    </a:cubicBezTo>
                    <a:cubicBezTo>
                      <a:pt x="8293" y="20612"/>
                      <a:pt x="8429" y="19680"/>
                      <a:pt x="8213" y="18766"/>
                    </a:cubicBezTo>
                    <a:cubicBezTo>
                      <a:pt x="7713" y="16666"/>
                      <a:pt x="7059" y="14604"/>
                      <a:pt x="6395" y="12556"/>
                    </a:cubicBezTo>
                    <a:cubicBezTo>
                      <a:pt x="5788" y="10663"/>
                      <a:pt x="5006" y="8831"/>
                      <a:pt x="4286" y="6976"/>
                    </a:cubicBezTo>
                    <a:cubicBezTo>
                      <a:pt x="4097" y="6491"/>
                      <a:pt x="3885" y="5996"/>
                      <a:pt x="3537" y="5624"/>
                    </a:cubicBezTo>
                    <a:cubicBezTo>
                      <a:pt x="2694" y="4725"/>
                      <a:pt x="1856" y="3821"/>
                      <a:pt x="1126" y="2827"/>
                    </a:cubicBezTo>
                    <a:cubicBezTo>
                      <a:pt x="980" y="2630"/>
                      <a:pt x="787" y="2451"/>
                      <a:pt x="523" y="2394"/>
                    </a:cubicBezTo>
                    <a:cubicBezTo>
                      <a:pt x="67" y="2747"/>
                      <a:pt x="1" y="3185"/>
                      <a:pt x="217" y="3703"/>
                    </a:cubicBezTo>
                    <a:cubicBezTo>
                      <a:pt x="556" y="4504"/>
                      <a:pt x="872" y="5304"/>
                      <a:pt x="1201" y="6105"/>
                    </a:cubicBezTo>
                    <a:cubicBezTo>
                      <a:pt x="1306" y="6365"/>
                      <a:pt x="1438" y="6661"/>
                      <a:pt x="1739" y="6661"/>
                    </a:cubicBezTo>
                    <a:cubicBezTo>
                      <a:pt x="1748" y="6661"/>
                      <a:pt x="1757" y="6661"/>
                      <a:pt x="1766" y="6660"/>
                    </a:cubicBezTo>
                    <a:cubicBezTo>
                      <a:pt x="1785" y="6659"/>
                      <a:pt x="1802" y="6659"/>
                      <a:pt x="1819" y="6659"/>
                    </a:cubicBezTo>
                    <a:cubicBezTo>
                      <a:pt x="2183" y="6659"/>
                      <a:pt x="2256" y="6894"/>
                      <a:pt x="2360" y="7169"/>
                    </a:cubicBezTo>
                    <a:cubicBezTo>
                      <a:pt x="3513" y="10248"/>
                      <a:pt x="4667" y="13323"/>
                      <a:pt x="5844" y="16393"/>
                    </a:cubicBezTo>
                    <a:cubicBezTo>
                      <a:pt x="6028" y="16850"/>
                      <a:pt x="6084" y="17349"/>
                      <a:pt x="6009" y="17834"/>
                    </a:cubicBezTo>
                    <a:cubicBezTo>
                      <a:pt x="5001" y="24822"/>
                      <a:pt x="3998" y="31809"/>
                      <a:pt x="2995" y="38797"/>
                    </a:cubicBezTo>
                    <a:cubicBezTo>
                      <a:pt x="2656" y="41147"/>
                      <a:pt x="2652" y="41147"/>
                      <a:pt x="4135" y="42969"/>
                    </a:cubicBezTo>
                    <a:cubicBezTo>
                      <a:pt x="4163" y="43002"/>
                      <a:pt x="4196" y="43030"/>
                      <a:pt x="4224" y="43068"/>
                    </a:cubicBezTo>
                    <a:cubicBezTo>
                      <a:pt x="4470" y="43392"/>
                      <a:pt x="4759" y="43538"/>
                      <a:pt x="5080" y="43538"/>
                    </a:cubicBezTo>
                    <a:cubicBezTo>
                      <a:pt x="5263" y="43538"/>
                      <a:pt x="5457" y="43491"/>
                      <a:pt x="5660" y="43402"/>
                    </a:cubicBezTo>
                    <a:cubicBezTo>
                      <a:pt x="5901" y="43298"/>
                      <a:pt x="6131" y="43181"/>
                      <a:pt x="6371" y="43087"/>
                    </a:cubicBezTo>
                    <a:cubicBezTo>
                      <a:pt x="14018" y="40139"/>
                      <a:pt x="21693" y="37267"/>
                      <a:pt x="29307" y="34234"/>
                    </a:cubicBezTo>
                    <a:cubicBezTo>
                      <a:pt x="30861" y="33617"/>
                      <a:pt x="30805" y="33636"/>
                      <a:pt x="30795" y="31936"/>
                    </a:cubicBezTo>
                    <a:cubicBezTo>
                      <a:pt x="30795" y="30839"/>
                      <a:pt x="30433" y="30128"/>
                      <a:pt x="29566" y="29398"/>
                    </a:cubicBezTo>
                    <a:cubicBezTo>
                      <a:pt x="23982" y="24704"/>
                      <a:pt x="18463" y="19934"/>
                      <a:pt x="12931" y="15183"/>
                    </a:cubicBezTo>
                    <a:cubicBezTo>
                      <a:pt x="12752" y="15028"/>
                      <a:pt x="12568" y="14896"/>
                      <a:pt x="12469" y="14651"/>
                    </a:cubicBezTo>
                    <a:cubicBezTo>
                      <a:pt x="11193" y="11440"/>
                      <a:pt x="9908" y="8228"/>
                      <a:pt x="8613" y="5022"/>
                    </a:cubicBezTo>
                    <a:cubicBezTo>
                      <a:pt x="8476" y="4683"/>
                      <a:pt x="8434" y="4442"/>
                      <a:pt x="8811" y="4226"/>
                    </a:cubicBezTo>
                    <a:cubicBezTo>
                      <a:pt x="9164" y="4019"/>
                      <a:pt x="9084" y="3684"/>
                      <a:pt x="8957" y="3359"/>
                    </a:cubicBezTo>
                    <a:cubicBezTo>
                      <a:pt x="8632" y="2535"/>
                      <a:pt x="8316" y="1707"/>
                      <a:pt x="7991" y="883"/>
                    </a:cubicBezTo>
                    <a:cubicBezTo>
                      <a:pt x="7754" y="268"/>
                      <a:pt x="7572"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4030570" y="4207201"/>
                <a:ext cx="325668" cy="943834"/>
              </a:xfrm>
              <a:custGeom>
                <a:avLst/>
                <a:gdLst/>
                <a:ahLst/>
                <a:cxnLst/>
                <a:rect l="l" t="t" r="r" b="b"/>
                <a:pathLst>
                  <a:path w="8787" h="25466" extrusionOk="0">
                    <a:moveTo>
                      <a:pt x="485" y="0"/>
                    </a:moveTo>
                    <a:cubicBezTo>
                      <a:pt x="450" y="0"/>
                      <a:pt x="414" y="3"/>
                      <a:pt x="377" y="9"/>
                    </a:cubicBezTo>
                    <a:lnTo>
                      <a:pt x="0" y="178"/>
                    </a:lnTo>
                    <a:cubicBezTo>
                      <a:pt x="466" y="908"/>
                      <a:pt x="1041" y="1553"/>
                      <a:pt x="1615" y="2198"/>
                    </a:cubicBezTo>
                    <a:cubicBezTo>
                      <a:pt x="2547" y="3258"/>
                      <a:pt x="3334" y="4383"/>
                      <a:pt x="3828" y="5734"/>
                    </a:cubicBezTo>
                    <a:cubicBezTo>
                      <a:pt x="4836" y="8475"/>
                      <a:pt x="5886" y="11192"/>
                      <a:pt x="6649" y="14008"/>
                    </a:cubicBezTo>
                    <a:cubicBezTo>
                      <a:pt x="6936" y="15062"/>
                      <a:pt x="7379" y="16084"/>
                      <a:pt x="7440" y="17200"/>
                    </a:cubicBezTo>
                    <a:cubicBezTo>
                      <a:pt x="7515" y="18707"/>
                      <a:pt x="7105" y="20157"/>
                      <a:pt x="6945" y="21636"/>
                    </a:cubicBezTo>
                    <a:cubicBezTo>
                      <a:pt x="6813" y="22879"/>
                      <a:pt x="6446" y="24089"/>
                      <a:pt x="6432" y="25351"/>
                    </a:cubicBezTo>
                    <a:cubicBezTo>
                      <a:pt x="6533" y="25438"/>
                      <a:pt x="6637" y="25465"/>
                      <a:pt x="6742" y="25465"/>
                    </a:cubicBezTo>
                    <a:cubicBezTo>
                      <a:pt x="6914" y="25465"/>
                      <a:pt x="7089" y="25393"/>
                      <a:pt x="7260" y="25393"/>
                    </a:cubicBezTo>
                    <a:cubicBezTo>
                      <a:pt x="7267" y="25393"/>
                      <a:pt x="7273" y="25393"/>
                      <a:pt x="7280" y="25393"/>
                    </a:cubicBezTo>
                    <a:cubicBezTo>
                      <a:pt x="7609" y="25228"/>
                      <a:pt x="7986" y="25144"/>
                      <a:pt x="8240" y="24847"/>
                    </a:cubicBezTo>
                    <a:cubicBezTo>
                      <a:pt x="8316" y="24489"/>
                      <a:pt x="8504" y="24159"/>
                      <a:pt x="8537" y="23792"/>
                    </a:cubicBezTo>
                    <a:cubicBezTo>
                      <a:pt x="8692" y="21810"/>
                      <a:pt x="8786" y="19828"/>
                      <a:pt x="8753" y="17840"/>
                    </a:cubicBezTo>
                    <a:cubicBezTo>
                      <a:pt x="8720" y="16183"/>
                      <a:pt x="8174" y="14667"/>
                      <a:pt x="7661" y="13132"/>
                    </a:cubicBezTo>
                    <a:cubicBezTo>
                      <a:pt x="7247" y="11903"/>
                      <a:pt x="6809" y="10683"/>
                      <a:pt x="6441" y="9445"/>
                    </a:cubicBezTo>
                    <a:cubicBezTo>
                      <a:pt x="5942" y="7740"/>
                      <a:pt x="5401" y="6059"/>
                      <a:pt x="4737" y="4416"/>
                    </a:cubicBezTo>
                    <a:cubicBezTo>
                      <a:pt x="4633" y="4134"/>
                      <a:pt x="4473" y="3870"/>
                      <a:pt x="4275" y="3644"/>
                    </a:cubicBezTo>
                    <a:cubicBezTo>
                      <a:pt x="4209" y="3591"/>
                      <a:pt x="4143" y="3530"/>
                      <a:pt x="4066" y="3530"/>
                    </a:cubicBezTo>
                    <a:cubicBezTo>
                      <a:pt x="4060" y="3530"/>
                      <a:pt x="4055" y="3530"/>
                      <a:pt x="4049" y="3531"/>
                    </a:cubicBezTo>
                    <a:cubicBezTo>
                      <a:pt x="4002" y="3535"/>
                      <a:pt x="3957" y="3538"/>
                      <a:pt x="3913" y="3538"/>
                    </a:cubicBezTo>
                    <a:cubicBezTo>
                      <a:pt x="3365" y="3538"/>
                      <a:pt x="3062" y="3192"/>
                      <a:pt x="2783" y="2730"/>
                    </a:cubicBezTo>
                    <a:cubicBezTo>
                      <a:pt x="2298" y="1939"/>
                      <a:pt x="1738" y="1200"/>
                      <a:pt x="1163" y="475"/>
                    </a:cubicBezTo>
                    <a:cubicBezTo>
                      <a:pt x="984" y="245"/>
                      <a:pt x="806" y="0"/>
                      <a:pt x="4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3834768" y="4135448"/>
                <a:ext cx="605601" cy="965256"/>
              </a:xfrm>
              <a:custGeom>
                <a:avLst/>
                <a:gdLst/>
                <a:ahLst/>
                <a:cxnLst/>
                <a:rect l="l" t="t" r="r" b="b"/>
                <a:pathLst>
                  <a:path w="16340" h="26044" extrusionOk="0">
                    <a:moveTo>
                      <a:pt x="584" y="0"/>
                    </a:moveTo>
                    <a:lnTo>
                      <a:pt x="334" y="75"/>
                    </a:lnTo>
                    <a:cubicBezTo>
                      <a:pt x="0" y="240"/>
                      <a:pt x="57" y="546"/>
                      <a:pt x="80" y="815"/>
                    </a:cubicBezTo>
                    <a:cubicBezTo>
                      <a:pt x="141" y="1634"/>
                      <a:pt x="160" y="2458"/>
                      <a:pt x="306" y="3268"/>
                    </a:cubicBezTo>
                    <a:cubicBezTo>
                      <a:pt x="419" y="3889"/>
                      <a:pt x="504" y="4502"/>
                      <a:pt x="254" y="5109"/>
                    </a:cubicBezTo>
                    <a:cubicBezTo>
                      <a:pt x="250" y="5749"/>
                      <a:pt x="688" y="6230"/>
                      <a:pt x="900" y="6790"/>
                    </a:cubicBezTo>
                    <a:cubicBezTo>
                      <a:pt x="1968" y="9620"/>
                      <a:pt x="3051" y="12445"/>
                      <a:pt x="4139" y="15270"/>
                    </a:cubicBezTo>
                    <a:cubicBezTo>
                      <a:pt x="4695" y="16711"/>
                      <a:pt x="5552" y="17931"/>
                      <a:pt x="6804" y="18863"/>
                    </a:cubicBezTo>
                    <a:cubicBezTo>
                      <a:pt x="8090" y="19814"/>
                      <a:pt x="9352" y="20794"/>
                      <a:pt x="10486" y="21928"/>
                    </a:cubicBezTo>
                    <a:cubicBezTo>
                      <a:pt x="10967" y="22409"/>
                      <a:pt x="11466" y="22804"/>
                      <a:pt x="11226" y="23576"/>
                    </a:cubicBezTo>
                    <a:cubicBezTo>
                      <a:pt x="11295" y="23643"/>
                      <a:pt x="11386" y="23677"/>
                      <a:pt x="11477" y="23677"/>
                    </a:cubicBezTo>
                    <a:cubicBezTo>
                      <a:pt x="11523" y="23677"/>
                      <a:pt x="11568" y="23669"/>
                      <a:pt x="11612" y="23652"/>
                    </a:cubicBezTo>
                    <a:cubicBezTo>
                      <a:pt x="11858" y="23557"/>
                      <a:pt x="12090" y="23512"/>
                      <a:pt x="12311" y="23512"/>
                    </a:cubicBezTo>
                    <a:cubicBezTo>
                      <a:pt x="12805" y="23512"/>
                      <a:pt x="13242" y="23737"/>
                      <a:pt x="13655" y="24137"/>
                    </a:cubicBezTo>
                    <a:cubicBezTo>
                      <a:pt x="14267" y="24735"/>
                      <a:pt x="14969" y="25234"/>
                      <a:pt x="15628" y="25780"/>
                    </a:cubicBezTo>
                    <a:cubicBezTo>
                      <a:pt x="15765" y="25895"/>
                      <a:pt x="15904" y="26044"/>
                      <a:pt x="16073" y="26044"/>
                    </a:cubicBezTo>
                    <a:cubicBezTo>
                      <a:pt x="16154" y="26044"/>
                      <a:pt x="16242" y="26010"/>
                      <a:pt x="16339" y="25921"/>
                    </a:cubicBezTo>
                    <a:cubicBezTo>
                      <a:pt x="16207" y="25747"/>
                      <a:pt x="16094" y="25563"/>
                      <a:pt x="15948" y="25408"/>
                    </a:cubicBezTo>
                    <a:cubicBezTo>
                      <a:pt x="13514" y="22861"/>
                      <a:pt x="10858" y="20558"/>
                      <a:pt x="8061" y="18420"/>
                    </a:cubicBezTo>
                    <a:cubicBezTo>
                      <a:pt x="7044" y="17639"/>
                      <a:pt x="6027" y="16843"/>
                      <a:pt x="5495" y="15642"/>
                    </a:cubicBezTo>
                    <a:cubicBezTo>
                      <a:pt x="4817" y="14126"/>
                      <a:pt x="4229" y="12567"/>
                      <a:pt x="3729" y="10985"/>
                    </a:cubicBezTo>
                    <a:cubicBezTo>
                      <a:pt x="3414" y="9949"/>
                      <a:pt x="3028" y="8942"/>
                      <a:pt x="2571" y="7967"/>
                    </a:cubicBezTo>
                    <a:cubicBezTo>
                      <a:pt x="1945" y="6649"/>
                      <a:pt x="1290" y="5344"/>
                      <a:pt x="1149" y="3838"/>
                    </a:cubicBezTo>
                    <a:cubicBezTo>
                      <a:pt x="1027" y="2552"/>
                      <a:pt x="777" y="1281"/>
                      <a:pt x="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4008591" y="4042977"/>
                <a:ext cx="206142" cy="303357"/>
              </a:xfrm>
              <a:custGeom>
                <a:avLst/>
                <a:gdLst/>
                <a:ahLst/>
                <a:cxnLst/>
                <a:rect l="l" t="t" r="r" b="b"/>
                <a:pathLst>
                  <a:path w="5562" h="8185" extrusionOk="0">
                    <a:moveTo>
                      <a:pt x="4109" y="1"/>
                    </a:moveTo>
                    <a:cubicBezTo>
                      <a:pt x="3954" y="1"/>
                      <a:pt x="3765" y="42"/>
                      <a:pt x="3537" y="122"/>
                    </a:cubicBezTo>
                    <a:cubicBezTo>
                      <a:pt x="3348" y="376"/>
                      <a:pt x="3424" y="645"/>
                      <a:pt x="3489" y="922"/>
                    </a:cubicBezTo>
                    <a:cubicBezTo>
                      <a:pt x="3650" y="1567"/>
                      <a:pt x="3828" y="2213"/>
                      <a:pt x="3753" y="2891"/>
                    </a:cubicBezTo>
                    <a:cubicBezTo>
                      <a:pt x="3725" y="3159"/>
                      <a:pt x="3621" y="3404"/>
                      <a:pt x="3320" y="3465"/>
                    </a:cubicBezTo>
                    <a:cubicBezTo>
                      <a:pt x="3278" y="3474"/>
                      <a:pt x="3239" y="3479"/>
                      <a:pt x="3201" y="3479"/>
                    </a:cubicBezTo>
                    <a:cubicBezTo>
                      <a:pt x="2969" y="3479"/>
                      <a:pt x="2807" y="3314"/>
                      <a:pt x="2694" y="3112"/>
                    </a:cubicBezTo>
                    <a:cubicBezTo>
                      <a:pt x="2468" y="2721"/>
                      <a:pt x="2308" y="2293"/>
                      <a:pt x="2228" y="1850"/>
                    </a:cubicBezTo>
                    <a:cubicBezTo>
                      <a:pt x="2162" y="1431"/>
                      <a:pt x="2001" y="1068"/>
                      <a:pt x="1700" y="772"/>
                    </a:cubicBezTo>
                    <a:cubicBezTo>
                      <a:pt x="1187" y="781"/>
                      <a:pt x="754" y="1087"/>
                      <a:pt x="259" y="1172"/>
                    </a:cubicBezTo>
                    <a:cubicBezTo>
                      <a:pt x="193" y="1205"/>
                      <a:pt x="142" y="1261"/>
                      <a:pt x="113" y="1327"/>
                    </a:cubicBezTo>
                    <a:cubicBezTo>
                      <a:pt x="0" y="1657"/>
                      <a:pt x="179" y="1911"/>
                      <a:pt x="335" y="2165"/>
                    </a:cubicBezTo>
                    <a:cubicBezTo>
                      <a:pt x="1187" y="3550"/>
                      <a:pt x="2072" y="4915"/>
                      <a:pt x="2953" y="6276"/>
                    </a:cubicBezTo>
                    <a:cubicBezTo>
                      <a:pt x="3273" y="6770"/>
                      <a:pt x="3748" y="7227"/>
                      <a:pt x="3668" y="7910"/>
                    </a:cubicBezTo>
                    <a:cubicBezTo>
                      <a:pt x="3682" y="8032"/>
                      <a:pt x="3763" y="8136"/>
                      <a:pt x="3876" y="8178"/>
                    </a:cubicBezTo>
                    <a:cubicBezTo>
                      <a:pt x="3929" y="8182"/>
                      <a:pt x="3982" y="8184"/>
                      <a:pt x="4034" y="8184"/>
                    </a:cubicBezTo>
                    <a:cubicBezTo>
                      <a:pt x="4501" y="8184"/>
                      <a:pt x="4891" y="8024"/>
                      <a:pt x="5133" y="7562"/>
                    </a:cubicBezTo>
                    <a:cubicBezTo>
                      <a:pt x="5448" y="7373"/>
                      <a:pt x="5561" y="7095"/>
                      <a:pt x="5486" y="6738"/>
                    </a:cubicBezTo>
                    <a:cubicBezTo>
                      <a:pt x="5194" y="5363"/>
                      <a:pt x="5156" y="3959"/>
                      <a:pt x="5024" y="2570"/>
                    </a:cubicBezTo>
                    <a:cubicBezTo>
                      <a:pt x="4747" y="2034"/>
                      <a:pt x="4822" y="1436"/>
                      <a:pt x="4756" y="866"/>
                    </a:cubicBezTo>
                    <a:cubicBezTo>
                      <a:pt x="4688" y="271"/>
                      <a:pt x="4507" y="1"/>
                      <a:pt x="4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4082086" y="4086266"/>
                <a:ext cx="218039" cy="264812"/>
              </a:xfrm>
              <a:custGeom>
                <a:avLst/>
                <a:gdLst/>
                <a:ahLst/>
                <a:cxnLst/>
                <a:rect l="l" t="t" r="r" b="b"/>
                <a:pathLst>
                  <a:path w="5883" h="7145" extrusionOk="0">
                    <a:moveTo>
                      <a:pt x="2214" y="0"/>
                    </a:moveTo>
                    <a:cubicBezTo>
                      <a:pt x="2203" y="0"/>
                      <a:pt x="2193" y="2"/>
                      <a:pt x="2181" y="4"/>
                    </a:cubicBezTo>
                    <a:cubicBezTo>
                      <a:pt x="340" y="578"/>
                      <a:pt x="1" y="917"/>
                      <a:pt x="1315" y="2537"/>
                    </a:cubicBezTo>
                    <a:cubicBezTo>
                      <a:pt x="1494" y="2758"/>
                      <a:pt x="1819" y="2904"/>
                      <a:pt x="1767" y="3272"/>
                    </a:cubicBezTo>
                    <a:cubicBezTo>
                      <a:pt x="2591" y="4270"/>
                      <a:pt x="3372" y="5292"/>
                      <a:pt x="4046" y="6398"/>
                    </a:cubicBezTo>
                    <a:cubicBezTo>
                      <a:pt x="4377" y="6941"/>
                      <a:pt x="4507" y="7145"/>
                      <a:pt x="4817" y="7145"/>
                    </a:cubicBezTo>
                    <a:cubicBezTo>
                      <a:pt x="4983" y="7145"/>
                      <a:pt x="5201" y="7087"/>
                      <a:pt x="5529" y="6992"/>
                    </a:cubicBezTo>
                    <a:cubicBezTo>
                      <a:pt x="5557" y="6997"/>
                      <a:pt x="5583" y="7000"/>
                      <a:pt x="5608" y="7000"/>
                    </a:cubicBezTo>
                    <a:cubicBezTo>
                      <a:pt x="5712" y="7000"/>
                      <a:pt x="5787" y="6949"/>
                      <a:pt x="5821" y="6831"/>
                    </a:cubicBezTo>
                    <a:cubicBezTo>
                      <a:pt x="5816" y="6789"/>
                      <a:pt x="5821" y="6751"/>
                      <a:pt x="5835" y="6718"/>
                    </a:cubicBezTo>
                    <a:cubicBezTo>
                      <a:pt x="5882" y="6474"/>
                      <a:pt x="5722" y="6318"/>
                      <a:pt x="5609" y="6139"/>
                    </a:cubicBezTo>
                    <a:cubicBezTo>
                      <a:pt x="4592" y="4520"/>
                      <a:pt x="3523" y="2937"/>
                      <a:pt x="2346" y="1431"/>
                    </a:cubicBezTo>
                    <a:cubicBezTo>
                      <a:pt x="2007" y="1002"/>
                      <a:pt x="1880" y="569"/>
                      <a:pt x="2176" y="70"/>
                    </a:cubicBezTo>
                    <a:cubicBezTo>
                      <a:pt x="2205" y="51"/>
                      <a:pt x="2228" y="32"/>
                      <a:pt x="2247" y="4"/>
                    </a:cubicBezTo>
                    <a:cubicBezTo>
                      <a:pt x="2235" y="2"/>
                      <a:pt x="2225" y="0"/>
                      <a:pt x="2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3945585" y="4047461"/>
                <a:ext cx="89728" cy="140912"/>
              </a:xfrm>
              <a:custGeom>
                <a:avLst/>
                <a:gdLst/>
                <a:ahLst/>
                <a:cxnLst/>
                <a:rect l="l" t="t" r="r" b="b"/>
                <a:pathLst>
                  <a:path w="2421" h="3802" extrusionOk="0">
                    <a:moveTo>
                      <a:pt x="1837" y="1"/>
                    </a:moveTo>
                    <a:cubicBezTo>
                      <a:pt x="1206" y="152"/>
                      <a:pt x="603" y="401"/>
                      <a:pt x="0" y="651"/>
                    </a:cubicBezTo>
                    <a:cubicBezTo>
                      <a:pt x="47" y="1461"/>
                      <a:pt x="283" y="2223"/>
                      <a:pt x="603" y="2953"/>
                    </a:cubicBezTo>
                    <a:cubicBezTo>
                      <a:pt x="778" y="3357"/>
                      <a:pt x="967" y="3801"/>
                      <a:pt x="1458" y="3801"/>
                    </a:cubicBezTo>
                    <a:cubicBezTo>
                      <a:pt x="1522" y="3801"/>
                      <a:pt x="1592" y="3794"/>
                      <a:pt x="1667" y="3777"/>
                    </a:cubicBezTo>
                    <a:cubicBezTo>
                      <a:pt x="2312" y="3641"/>
                      <a:pt x="2420" y="3142"/>
                      <a:pt x="2411" y="2581"/>
                    </a:cubicBezTo>
                    <a:cubicBezTo>
                      <a:pt x="2387" y="1682"/>
                      <a:pt x="2176" y="830"/>
                      <a:pt x="18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3646120" y="4993519"/>
                <a:ext cx="517467" cy="444046"/>
              </a:xfrm>
              <a:custGeom>
                <a:avLst/>
                <a:gdLst/>
                <a:ahLst/>
                <a:cxnLst/>
                <a:rect l="l" t="t" r="r" b="b"/>
                <a:pathLst>
                  <a:path w="13962" h="11981" extrusionOk="0">
                    <a:moveTo>
                      <a:pt x="7403" y="0"/>
                    </a:moveTo>
                    <a:cubicBezTo>
                      <a:pt x="7133" y="0"/>
                      <a:pt x="6854" y="90"/>
                      <a:pt x="6555" y="274"/>
                    </a:cubicBezTo>
                    <a:cubicBezTo>
                      <a:pt x="6329" y="589"/>
                      <a:pt x="6508" y="848"/>
                      <a:pt x="6687" y="1098"/>
                    </a:cubicBezTo>
                    <a:cubicBezTo>
                      <a:pt x="7172" y="1785"/>
                      <a:pt x="7544" y="2548"/>
                      <a:pt x="7788" y="3358"/>
                    </a:cubicBezTo>
                    <a:cubicBezTo>
                      <a:pt x="8118" y="4427"/>
                      <a:pt x="8240" y="5524"/>
                      <a:pt x="7845" y="6597"/>
                    </a:cubicBezTo>
                    <a:cubicBezTo>
                      <a:pt x="7510" y="7503"/>
                      <a:pt x="6829" y="7992"/>
                      <a:pt x="6049" y="7992"/>
                    </a:cubicBezTo>
                    <a:cubicBezTo>
                      <a:pt x="5665" y="7992"/>
                      <a:pt x="5257" y="7874"/>
                      <a:pt x="4855" y="7629"/>
                    </a:cubicBezTo>
                    <a:cubicBezTo>
                      <a:pt x="4200" y="7242"/>
                      <a:pt x="3640" y="6720"/>
                      <a:pt x="3207" y="6103"/>
                    </a:cubicBezTo>
                    <a:cubicBezTo>
                      <a:pt x="2519" y="5105"/>
                      <a:pt x="2124" y="3998"/>
                      <a:pt x="1865" y="2830"/>
                    </a:cubicBezTo>
                    <a:cubicBezTo>
                      <a:pt x="1775" y="2416"/>
                      <a:pt x="1677" y="2025"/>
                      <a:pt x="1173" y="1941"/>
                    </a:cubicBezTo>
                    <a:cubicBezTo>
                      <a:pt x="871" y="1969"/>
                      <a:pt x="584" y="2082"/>
                      <a:pt x="339" y="2270"/>
                    </a:cubicBezTo>
                    <a:cubicBezTo>
                      <a:pt x="184" y="2463"/>
                      <a:pt x="151" y="2713"/>
                      <a:pt x="141" y="2943"/>
                    </a:cubicBezTo>
                    <a:cubicBezTo>
                      <a:pt x="80" y="4926"/>
                      <a:pt x="0" y="6922"/>
                      <a:pt x="481" y="8872"/>
                    </a:cubicBezTo>
                    <a:cubicBezTo>
                      <a:pt x="820" y="10256"/>
                      <a:pt x="1719" y="11146"/>
                      <a:pt x="3075" y="11607"/>
                    </a:cubicBezTo>
                    <a:cubicBezTo>
                      <a:pt x="3839" y="11865"/>
                      <a:pt x="4584" y="11980"/>
                      <a:pt x="5312" y="11980"/>
                    </a:cubicBezTo>
                    <a:cubicBezTo>
                      <a:pt x="6849" y="11980"/>
                      <a:pt x="8313" y="11464"/>
                      <a:pt x="9728" y="10675"/>
                    </a:cubicBezTo>
                    <a:cubicBezTo>
                      <a:pt x="11711" y="9573"/>
                      <a:pt x="12798" y="7690"/>
                      <a:pt x="13806" y="5764"/>
                    </a:cubicBezTo>
                    <a:cubicBezTo>
                      <a:pt x="13919" y="5552"/>
                      <a:pt x="13961" y="5312"/>
                      <a:pt x="13924" y="5072"/>
                    </a:cubicBezTo>
                    <a:lnTo>
                      <a:pt x="11249" y="2769"/>
                    </a:lnTo>
                    <a:cubicBezTo>
                      <a:pt x="10336" y="2025"/>
                      <a:pt x="9385" y="1319"/>
                      <a:pt x="8518" y="523"/>
                    </a:cubicBezTo>
                    <a:cubicBezTo>
                      <a:pt x="8146" y="179"/>
                      <a:pt x="7784" y="0"/>
                      <a:pt x="74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3742372" y="5080393"/>
                <a:ext cx="686138" cy="458426"/>
              </a:xfrm>
              <a:custGeom>
                <a:avLst/>
                <a:gdLst/>
                <a:ahLst/>
                <a:cxnLst/>
                <a:rect l="l" t="t" r="r" b="b"/>
                <a:pathLst>
                  <a:path w="18513" h="12369" extrusionOk="0">
                    <a:moveTo>
                      <a:pt x="2699" y="1"/>
                    </a:moveTo>
                    <a:cubicBezTo>
                      <a:pt x="2591" y="1"/>
                      <a:pt x="2480" y="34"/>
                      <a:pt x="2371" y="67"/>
                    </a:cubicBezTo>
                    <a:cubicBezTo>
                      <a:pt x="1839" y="237"/>
                      <a:pt x="1302" y="406"/>
                      <a:pt x="827" y="717"/>
                    </a:cubicBezTo>
                    <a:cubicBezTo>
                      <a:pt x="728" y="816"/>
                      <a:pt x="704" y="934"/>
                      <a:pt x="685" y="1070"/>
                    </a:cubicBezTo>
                    <a:cubicBezTo>
                      <a:pt x="295" y="3509"/>
                      <a:pt x="229" y="5972"/>
                      <a:pt x="116" y="8430"/>
                    </a:cubicBezTo>
                    <a:cubicBezTo>
                      <a:pt x="1" y="10993"/>
                      <a:pt x="2165" y="12369"/>
                      <a:pt x="4386" y="12369"/>
                    </a:cubicBezTo>
                    <a:cubicBezTo>
                      <a:pt x="4438" y="12369"/>
                      <a:pt x="4490" y="12368"/>
                      <a:pt x="4542" y="12366"/>
                    </a:cubicBezTo>
                    <a:cubicBezTo>
                      <a:pt x="6082" y="11863"/>
                      <a:pt x="7588" y="11274"/>
                      <a:pt x="9119" y="10747"/>
                    </a:cubicBezTo>
                    <a:cubicBezTo>
                      <a:pt x="11953" y="9777"/>
                      <a:pt x="14736" y="8642"/>
                      <a:pt x="17533" y="7554"/>
                    </a:cubicBezTo>
                    <a:cubicBezTo>
                      <a:pt x="17811" y="7446"/>
                      <a:pt x="18117" y="7366"/>
                      <a:pt x="18282" y="7074"/>
                    </a:cubicBezTo>
                    <a:cubicBezTo>
                      <a:pt x="18428" y="6565"/>
                      <a:pt x="17910" y="6749"/>
                      <a:pt x="17736" y="6575"/>
                    </a:cubicBezTo>
                    <a:cubicBezTo>
                      <a:pt x="18042" y="5784"/>
                      <a:pt x="18513" y="5049"/>
                      <a:pt x="18277" y="4155"/>
                    </a:cubicBezTo>
                    <a:lnTo>
                      <a:pt x="16521" y="2728"/>
                    </a:lnTo>
                    <a:cubicBezTo>
                      <a:pt x="15989" y="3359"/>
                      <a:pt x="15668" y="4122"/>
                      <a:pt x="15249" y="4823"/>
                    </a:cubicBezTo>
                    <a:cubicBezTo>
                      <a:pt x="13519" y="7714"/>
                      <a:pt x="11037" y="9274"/>
                      <a:pt x="7730" y="9274"/>
                    </a:cubicBezTo>
                    <a:cubicBezTo>
                      <a:pt x="7573" y="9274"/>
                      <a:pt x="7414" y="9270"/>
                      <a:pt x="7254" y="9263"/>
                    </a:cubicBezTo>
                    <a:cubicBezTo>
                      <a:pt x="5215" y="9174"/>
                      <a:pt x="3577" y="8133"/>
                      <a:pt x="3261" y="5845"/>
                    </a:cubicBezTo>
                    <a:cubicBezTo>
                      <a:pt x="2997" y="3952"/>
                      <a:pt x="3016" y="2059"/>
                      <a:pt x="3030" y="157"/>
                    </a:cubicBezTo>
                    <a:cubicBezTo>
                      <a:pt x="2930" y="39"/>
                      <a:pt x="2817" y="1"/>
                      <a:pt x="26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3860749" y="5244135"/>
                <a:ext cx="853549" cy="403907"/>
              </a:xfrm>
              <a:custGeom>
                <a:avLst/>
                <a:gdLst/>
                <a:ahLst/>
                <a:cxnLst/>
                <a:rect l="l" t="t" r="r" b="b"/>
                <a:pathLst>
                  <a:path w="23030" h="10898" extrusionOk="0">
                    <a:moveTo>
                      <a:pt x="21885" y="0"/>
                    </a:moveTo>
                    <a:cubicBezTo>
                      <a:pt x="21820" y="90"/>
                      <a:pt x="21763" y="203"/>
                      <a:pt x="21815" y="297"/>
                    </a:cubicBezTo>
                    <a:cubicBezTo>
                      <a:pt x="22163" y="937"/>
                      <a:pt x="21895" y="1479"/>
                      <a:pt x="21551" y="2006"/>
                    </a:cubicBezTo>
                    <a:cubicBezTo>
                      <a:pt x="21466" y="2133"/>
                      <a:pt x="21377" y="2251"/>
                      <a:pt x="21433" y="2411"/>
                    </a:cubicBezTo>
                    <a:cubicBezTo>
                      <a:pt x="21306" y="2486"/>
                      <a:pt x="21184" y="2585"/>
                      <a:pt x="21047" y="2637"/>
                    </a:cubicBezTo>
                    <a:cubicBezTo>
                      <a:pt x="16555" y="4412"/>
                      <a:pt x="12016" y="6065"/>
                      <a:pt x="7477" y="7713"/>
                    </a:cubicBezTo>
                    <a:cubicBezTo>
                      <a:pt x="6700" y="7765"/>
                      <a:pt x="5965" y="7967"/>
                      <a:pt x="5236" y="8240"/>
                    </a:cubicBezTo>
                    <a:cubicBezTo>
                      <a:pt x="4087" y="8674"/>
                      <a:pt x="2975" y="9206"/>
                      <a:pt x="1770" y="9488"/>
                    </a:cubicBezTo>
                    <a:cubicBezTo>
                      <a:pt x="1691" y="9513"/>
                      <a:pt x="1619" y="9526"/>
                      <a:pt x="1553" y="9526"/>
                    </a:cubicBezTo>
                    <a:cubicBezTo>
                      <a:pt x="1347" y="9526"/>
                      <a:pt x="1193" y="9409"/>
                      <a:pt x="1026" y="9206"/>
                    </a:cubicBezTo>
                    <a:cubicBezTo>
                      <a:pt x="772" y="8885"/>
                      <a:pt x="725" y="8330"/>
                      <a:pt x="160" y="8306"/>
                    </a:cubicBezTo>
                    <a:cubicBezTo>
                      <a:pt x="113" y="8626"/>
                      <a:pt x="28" y="8947"/>
                      <a:pt x="23" y="9262"/>
                    </a:cubicBezTo>
                    <a:cubicBezTo>
                      <a:pt x="1" y="10346"/>
                      <a:pt x="393" y="10897"/>
                      <a:pt x="1222" y="10897"/>
                    </a:cubicBezTo>
                    <a:cubicBezTo>
                      <a:pt x="1430" y="10897"/>
                      <a:pt x="1666" y="10862"/>
                      <a:pt x="1930" y="10792"/>
                    </a:cubicBezTo>
                    <a:cubicBezTo>
                      <a:pt x="3366" y="10416"/>
                      <a:pt x="4793" y="9964"/>
                      <a:pt x="6140" y="9323"/>
                    </a:cubicBezTo>
                    <a:cubicBezTo>
                      <a:pt x="8819" y="8047"/>
                      <a:pt x="11616" y="7068"/>
                      <a:pt x="14455" y="6249"/>
                    </a:cubicBezTo>
                    <a:cubicBezTo>
                      <a:pt x="16729" y="5594"/>
                      <a:pt x="18900" y="4732"/>
                      <a:pt x="21047" y="3767"/>
                    </a:cubicBezTo>
                    <a:cubicBezTo>
                      <a:pt x="21509" y="3560"/>
                      <a:pt x="21984" y="3329"/>
                      <a:pt x="22375" y="2976"/>
                    </a:cubicBezTo>
                    <a:cubicBezTo>
                      <a:pt x="22931" y="2468"/>
                      <a:pt x="23030" y="1818"/>
                      <a:pt x="22870" y="1130"/>
                    </a:cubicBezTo>
                    <a:cubicBezTo>
                      <a:pt x="22742" y="598"/>
                      <a:pt x="22564" y="71"/>
                      <a:pt x="21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3854856" y="5137321"/>
                <a:ext cx="102997" cy="473140"/>
              </a:xfrm>
              <a:custGeom>
                <a:avLst/>
                <a:gdLst/>
                <a:ahLst/>
                <a:cxnLst/>
                <a:rect l="l" t="t" r="r" b="b"/>
                <a:pathLst>
                  <a:path w="2779" h="12766" extrusionOk="0">
                    <a:moveTo>
                      <a:pt x="2426" y="1"/>
                    </a:moveTo>
                    <a:lnTo>
                      <a:pt x="1691" y="255"/>
                    </a:lnTo>
                    <a:cubicBezTo>
                      <a:pt x="1635" y="420"/>
                      <a:pt x="1555" y="575"/>
                      <a:pt x="1531" y="744"/>
                    </a:cubicBezTo>
                    <a:cubicBezTo>
                      <a:pt x="1018" y="4224"/>
                      <a:pt x="509" y="7709"/>
                      <a:pt x="1" y="11188"/>
                    </a:cubicBezTo>
                    <a:cubicBezTo>
                      <a:pt x="326" y="11862"/>
                      <a:pt x="580" y="12591"/>
                      <a:pt x="1451" y="12766"/>
                    </a:cubicBezTo>
                    <a:cubicBezTo>
                      <a:pt x="1625" y="12620"/>
                      <a:pt x="1649" y="12436"/>
                      <a:pt x="1583" y="12234"/>
                    </a:cubicBezTo>
                    <a:cubicBezTo>
                      <a:pt x="1126" y="10793"/>
                      <a:pt x="1347" y="9328"/>
                      <a:pt x="1437" y="7864"/>
                    </a:cubicBezTo>
                    <a:cubicBezTo>
                      <a:pt x="1583" y="5528"/>
                      <a:pt x="2082" y="3249"/>
                      <a:pt x="2524" y="961"/>
                    </a:cubicBezTo>
                    <a:cubicBezTo>
                      <a:pt x="2590" y="641"/>
                      <a:pt x="2779" y="288"/>
                      <a:pt x="24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3114718" y="5234536"/>
                <a:ext cx="90433" cy="115190"/>
              </a:xfrm>
              <a:custGeom>
                <a:avLst/>
                <a:gdLst/>
                <a:ahLst/>
                <a:cxnLst/>
                <a:rect l="l" t="t" r="r" b="b"/>
                <a:pathLst>
                  <a:path w="2440" h="3108" extrusionOk="0">
                    <a:moveTo>
                      <a:pt x="1342" y="0"/>
                    </a:moveTo>
                    <a:cubicBezTo>
                      <a:pt x="932" y="1008"/>
                      <a:pt x="786" y="2124"/>
                      <a:pt x="0" y="2981"/>
                    </a:cubicBezTo>
                    <a:lnTo>
                      <a:pt x="170" y="3108"/>
                    </a:lnTo>
                    <a:lnTo>
                      <a:pt x="1304" y="2675"/>
                    </a:lnTo>
                    <a:cubicBezTo>
                      <a:pt x="2246" y="2119"/>
                      <a:pt x="2439" y="1083"/>
                      <a:pt x="1756" y="259"/>
                    </a:cubicBezTo>
                    <a:lnTo>
                      <a:pt x="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3877205" y="4323392"/>
                <a:ext cx="491152" cy="800958"/>
              </a:xfrm>
              <a:custGeom>
                <a:avLst/>
                <a:gdLst/>
                <a:ahLst/>
                <a:cxnLst/>
                <a:rect l="l" t="t" r="r" b="b"/>
                <a:pathLst>
                  <a:path w="13252" h="21611" extrusionOk="0">
                    <a:moveTo>
                      <a:pt x="1588" y="0"/>
                    </a:moveTo>
                    <a:lnTo>
                      <a:pt x="293" y="433"/>
                    </a:lnTo>
                    <a:lnTo>
                      <a:pt x="1" y="598"/>
                    </a:lnTo>
                    <a:cubicBezTo>
                      <a:pt x="1399" y="3941"/>
                      <a:pt x="2247" y="7478"/>
                      <a:pt x="3499" y="10873"/>
                    </a:cubicBezTo>
                    <a:cubicBezTo>
                      <a:pt x="4130" y="12596"/>
                      <a:pt x="4404" y="14432"/>
                      <a:pt x="4300" y="16264"/>
                    </a:cubicBezTo>
                    <a:cubicBezTo>
                      <a:pt x="4215" y="18030"/>
                      <a:pt x="4187" y="19796"/>
                      <a:pt x="3994" y="21557"/>
                    </a:cubicBezTo>
                    <a:cubicBezTo>
                      <a:pt x="4062" y="21594"/>
                      <a:pt x="4125" y="21611"/>
                      <a:pt x="4182" y="21611"/>
                    </a:cubicBezTo>
                    <a:cubicBezTo>
                      <a:pt x="4305" y="21611"/>
                      <a:pt x="4405" y="21531"/>
                      <a:pt x="4488" y="21406"/>
                    </a:cubicBezTo>
                    <a:lnTo>
                      <a:pt x="6668" y="20582"/>
                    </a:lnTo>
                    <a:lnTo>
                      <a:pt x="7521" y="20252"/>
                    </a:lnTo>
                    <a:cubicBezTo>
                      <a:pt x="7645" y="20279"/>
                      <a:pt x="7766" y="20292"/>
                      <a:pt x="7886" y="20292"/>
                    </a:cubicBezTo>
                    <a:cubicBezTo>
                      <a:pt x="8164" y="20292"/>
                      <a:pt x="8433" y="20226"/>
                      <a:pt x="8703" y="20120"/>
                    </a:cubicBezTo>
                    <a:cubicBezTo>
                      <a:pt x="9136" y="19946"/>
                      <a:pt x="9569" y="19767"/>
                      <a:pt x="10035" y="19678"/>
                    </a:cubicBezTo>
                    <a:cubicBezTo>
                      <a:pt x="10713" y="19447"/>
                      <a:pt x="11382" y="19193"/>
                      <a:pt x="12050" y="18929"/>
                    </a:cubicBezTo>
                    <a:cubicBezTo>
                      <a:pt x="12239" y="18830"/>
                      <a:pt x="12413" y="18713"/>
                      <a:pt x="12404" y="18458"/>
                    </a:cubicBezTo>
                    <a:cubicBezTo>
                      <a:pt x="12526" y="18378"/>
                      <a:pt x="12644" y="18270"/>
                      <a:pt x="12780" y="18218"/>
                    </a:cubicBezTo>
                    <a:cubicBezTo>
                      <a:pt x="13185" y="18077"/>
                      <a:pt x="13251" y="17912"/>
                      <a:pt x="12903" y="17606"/>
                    </a:cubicBezTo>
                    <a:cubicBezTo>
                      <a:pt x="11500" y="16368"/>
                      <a:pt x="10219" y="14983"/>
                      <a:pt x="8655" y="13924"/>
                    </a:cubicBezTo>
                    <a:cubicBezTo>
                      <a:pt x="7281" y="12996"/>
                      <a:pt x="6254" y="11777"/>
                      <a:pt x="5628" y="10227"/>
                    </a:cubicBezTo>
                    <a:cubicBezTo>
                      <a:pt x="4253" y="6828"/>
                      <a:pt x="3127" y="3329"/>
                      <a:pt x="15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3819424" y="5116715"/>
                <a:ext cx="235643" cy="494747"/>
              </a:xfrm>
              <a:custGeom>
                <a:avLst/>
                <a:gdLst/>
                <a:ahLst/>
                <a:cxnLst/>
                <a:rect l="l" t="t" r="r" b="b"/>
                <a:pathLst>
                  <a:path w="6358" h="13349" extrusionOk="0">
                    <a:moveTo>
                      <a:pt x="2934" y="1"/>
                    </a:moveTo>
                    <a:lnTo>
                      <a:pt x="2435" y="147"/>
                    </a:lnTo>
                    <a:lnTo>
                      <a:pt x="1470" y="561"/>
                    </a:lnTo>
                    <a:cubicBezTo>
                      <a:pt x="777" y="3636"/>
                      <a:pt x="198" y="6730"/>
                      <a:pt x="52" y="9889"/>
                    </a:cubicBezTo>
                    <a:cubicBezTo>
                      <a:pt x="1" y="11076"/>
                      <a:pt x="48" y="12215"/>
                      <a:pt x="495" y="13322"/>
                    </a:cubicBezTo>
                    <a:cubicBezTo>
                      <a:pt x="535" y="13341"/>
                      <a:pt x="573" y="13349"/>
                      <a:pt x="610" y="13349"/>
                    </a:cubicBezTo>
                    <a:cubicBezTo>
                      <a:pt x="700" y="13349"/>
                      <a:pt x="783" y="13303"/>
                      <a:pt x="867" y="13270"/>
                    </a:cubicBezTo>
                    <a:cubicBezTo>
                      <a:pt x="2699" y="12564"/>
                      <a:pt x="4530" y="11857"/>
                      <a:pt x="6357" y="11151"/>
                    </a:cubicBezTo>
                    <a:cubicBezTo>
                      <a:pt x="6042" y="11099"/>
                      <a:pt x="5722" y="11038"/>
                      <a:pt x="5406" y="10986"/>
                    </a:cubicBezTo>
                    <a:cubicBezTo>
                      <a:pt x="3777" y="10723"/>
                      <a:pt x="2350" y="9056"/>
                      <a:pt x="2491" y="7412"/>
                    </a:cubicBezTo>
                    <a:cubicBezTo>
                      <a:pt x="2680" y="5308"/>
                      <a:pt x="2708" y="3193"/>
                      <a:pt x="2925" y="1089"/>
                    </a:cubicBezTo>
                    <a:cubicBezTo>
                      <a:pt x="2962" y="726"/>
                      <a:pt x="3052" y="363"/>
                      <a:pt x="29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3598495" y="5003637"/>
                <a:ext cx="268814" cy="298427"/>
              </a:xfrm>
              <a:custGeom>
                <a:avLst/>
                <a:gdLst/>
                <a:ahLst/>
                <a:cxnLst/>
                <a:rect l="l" t="t" r="r" b="b"/>
                <a:pathLst>
                  <a:path w="7253" h="8052" extrusionOk="0">
                    <a:moveTo>
                      <a:pt x="5270" y="1"/>
                    </a:moveTo>
                    <a:lnTo>
                      <a:pt x="4884" y="104"/>
                    </a:lnTo>
                    <a:lnTo>
                      <a:pt x="4366" y="302"/>
                    </a:lnTo>
                    <a:cubicBezTo>
                      <a:pt x="3697" y="457"/>
                      <a:pt x="3104" y="820"/>
                      <a:pt x="2435" y="971"/>
                    </a:cubicBezTo>
                    <a:lnTo>
                      <a:pt x="1" y="1894"/>
                    </a:lnTo>
                    <a:cubicBezTo>
                      <a:pt x="264" y="2167"/>
                      <a:pt x="213" y="2539"/>
                      <a:pt x="302" y="2868"/>
                    </a:cubicBezTo>
                    <a:cubicBezTo>
                      <a:pt x="815" y="4733"/>
                      <a:pt x="1526" y="6466"/>
                      <a:pt x="3273" y="7563"/>
                    </a:cubicBezTo>
                    <a:cubicBezTo>
                      <a:pt x="3795" y="7892"/>
                      <a:pt x="4320" y="8051"/>
                      <a:pt x="4807" y="8051"/>
                    </a:cubicBezTo>
                    <a:cubicBezTo>
                      <a:pt x="5802" y="8051"/>
                      <a:pt x="6639" y="7389"/>
                      <a:pt x="6965" y="6169"/>
                    </a:cubicBezTo>
                    <a:cubicBezTo>
                      <a:pt x="7252" y="5105"/>
                      <a:pt x="7130" y="4036"/>
                      <a:pt x="6819" y="2977"/>
                    </a:cubicBezTo>
                    <a:cubicBezTo>
                      <a:pt x="6494" y="1879"/>
                      <a:pt x="5849" y="961"/>
                      <a:pt x="5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4035314" y="4089008"/>
                <a:ext cx="181532" cy="246280"/>
              </a:xfrm>
              <a:custGeom>
                <a:avLst/>
                <a:gdLst/>
                <a:ahLst/>
                <a:cxnLst/>
                <a:rect l="l" t="t" r="r" b="b"/>
                <a:pathLst>
                  <a:path w="4898" h="6645" extrusionOk="0">
                    <a:moveTo>
                      <a:pt x="914" y="1"/>
                    </a:moveTo>
                    <a:cubicBezTo>
                      <a:pt x="24" y="344"/>
                      <a:pt x="1" y="396"/>
                      <a:pt x="552" y="1154"/>
                    </a:cubicBezTo>
                    <a:cubicBezTo>
                      <a:pt x="1884" y="2991"/>
                      <a:pt x="3231" y="4813"/>
                      <a:pt x="4573" y="6644"/>
                    </a:cubicBezTo>
                    <a:cubicBezTo>
                      <a:pt x="4898" y="6381"/>
                      <a:pt x="4611" y="6178"/>
                      <a:pt x="4493" y="5981"/>
                    </a:cubicBezTo>
                    <a:cubicBezTo>
                      <a:pt x="3302" y="3984"/>
                      <a:pt x="2106" y="1992"/>
                      <a:pt x="9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3508248" y="5014830"/>
                <a:ext cx="71568" cy="24610"/>
              </a:xfrm>
              <a:custGeom>
                <a:avLst/>
                <a:gdLst/>
                <a:ahLst/>
                <a:cxnLst/>
                <a:rect l="l" t="t" r="r" b="b"/>
                <a:pathLst>
                  <a:path w="1931" h="664" extrusionOk="0">
                    <a:moveTo>
                      <a:pt x="1931" y="0"/>
                    </a:moveTo>
                    <a:cubicBezTo>
                      <a:pt x="1238" y="80"/>
                      <a:pt x="631" y="405"/>
                      <a:pt x="0" y="664"/>
                    </a:cubicBezTo>
                    <a:cubicBezTo>
                      <a:pt x="683" y="560"/>
                      <a:pt x="1295" y="250"/>
                      <a:pt x="1931" y="0"/>
                    </a:cubicBezTo>
                    <a:close/>
                  </a:path>
                </a:pathLst>
              </a:custGeom>
              <a:solidFill>
                <a:srgbClr val="EFE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2"/>
            <p:cNvGrpSpPr/>
            <p:nvPr/>
          </p:nvGrpSpPr>
          <p:grpSpPr>
            <a:xfrm>
              <a:off x="5632044" y="4774444"/>
              <a:ext cx="830571" cy="617943"/>
              <a:chOff x="-3854856" y="4993519"/>
              <a:chExt cx="830571" cy="617943"/>
            </a:xfrm>
          </p:grpSpPr>
          <p:sp>
            <p:nvSpPr>
              <p:cNvPr id="180" name="Google Shape;180;p2"/>
              <p:cNvSpPr/>
              <p:nvPr/>
            </p:nvSpPr>
            <p:spPr>
              <a:xfrm>
                <a:off x="-3646120" y="4993519"/>
                <a:ext cx="517467" cy="444046"/>
              </a:xfrm>
              <a:custGeom>
                <a:avLst/>
                <a:gdLst/>
                <a:ahLst/>
                <a:cxnLst/>
                <a:rect l="l" t="t" r="r" b="b"/>
                <a:pathLst>
                  <a:path w="13962" h="11981" extrusionOk="0">
                    <a:moveTo>
                      <a:pt x="7403" y="0"/>
                    </a:moveTo>
                    <a:cubicBezTo>
                      <a:pt x="7133" y="0"/>
                      <a:pt x="6854" y="90"/>
                      <a:pt x="6555" y="274"/>
                    </a:cubicBezTo>
                    <a:cubicBezTo>
                      <a:pt x="6329" y="589"/>
                      <a:pt x="6508" y="848"/>
                      <a:pt x="6687" y="1098"/>
                    </a:cubicBezTo>
                    <a:cubicBezTo>
                      <a:pt x="7172" y="1785"/>
                      <a:pt x="7544" y="2548"/>
                      <a:pt x="7788" y="3358"/>
                    </a:cubicBezTo>
                    <a:cubicBezTo>
                      <a:pt x="8118" y="4427"/>
                      <a:pt x="8240" y="5524"/>
                      <a:pt x="7845" y="6597"/>
                    </a:cubicBezTo>
                    <a:cubicBezTo>
                      <a:pt x="7510" y="7503"/>
                      <a:pt x="6829" y="7992"/>
                      <a:pt x="6049" y="7992"/>
                    </a:cubicBezTo>
                    <a:cubicBezTo>
                      <a:pt x="5665" y="7992"/>
                      <a:pt x="5257" y="7874"/>
                      <a:pt x="4855" y="7629"/>
                    </a:cubicBezTo>
                    <a:cubicBezTo>
                      <a:pt x="4200" y="7242"/>
                      <a:pt x="3640" y="6720"/>
                      <a:pt x="3207" y="6103"/>
                    </a:cubicBezTo>
                    <a:cubicBezTo>
                      <a:pt x="2519" y="5105"/>
                      <a:pt x="2124" y="3998"/>
                      <a:pt x="1865" y="2830"/>
                    </a:cubicBezTo>
                    <a:cubicBezTo>
                      <a:pt x="1775" y="2416"/>
                      <a:pt x="1677" y="2025"/>
                      <a:pt x="1173" y="1941"/>
                    </a:cubicBezTo>
                    <a:cubicBezTo>
                      <a:pt x="871" y="1969"/>
                      <a:pt x="584" y="2082"/>
                      <a:pt x="339" y="2270"/>
                    </a:cubicBezTo>
                    <a:cubicBezTo>
                      <a:pt x="184" y="2463"/>
                      <a:pt x="151" y="2713"/>
                      <a:pt x="141" y="2943"/>
                    </a:cubicBezTo>
                    <a:cubicBezTo>
                      <a:pt x="80" y="4926"/>
                      <a:pt x="0" y="6922"/>
                      <a:pt x="481" y="8872"/>
                    </a:cubicBezTo>
                    <a:cubicBezTo>
                      <a:pt x="820" y="10256"/>
                      <a:pt x="1719" y="11146"/>
                      <a:pt x="3075" y="11607"/>
                    </a:cubicBezTo>
                    <a:cubicBezTo>
                      <a:pt x="3839" y="11865"/>
                      <a:pt x="4584" y="11980"/>
                      <a:pt x="5312" y="11980"/>
                    </a:cubicBezTo>
                    <a:cubicBezTo>
                      <a:pt x="6849" y="11980"/>
                      <a:pt x="8313" y="11464"/>
                      <a:pt x="9728" y="10675"/>
                    </a:cubicBezTo>
                    <a:cubicBezTo>
                      <a:pt x="11711" y="9573"/>
                      <a:pt x="12798" y="7690"/>
                      <a:pt x="13806" y="5764"/>
                    </a:cubicBezTo>
                    <a:cubicBezTo>
                      <a:pt x="13919" y="5552"/>
                      <a:pt x="13961" y="5312"/>
                      <a:pt x="13924" y="5072"/>
                    </a:cubicBezTo>
                    <a:lnTo>
                      <a:pt x="11249" y="2769"/>
                    </a:lnTo>
                    <a:cubicBezTo>
                      <a:pt x="10336" y="2025"/>
                      <a:pt x="9385" y="1319"/>
                      <a:pt x="8518" y="523"/>
                    </a:cubicBezTo>
                    <a:cubicBezTo>
                      <a:pt x="8146" y="179"/>
                      <a:pt x="7784" y="0"/>
                      <a:pt x="7403"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3742372" y="5080393"/>
                <a:ext cx="686138" cy="458426"/>
              </a:xfrm>
              <a:custGeom>
                <a:avLst/>
                <a:gdLst/>
                <a:ahLst/>
                <a:cxnLst/>
                <a:rect l="l" t="t" r="r" b="b"/>
                <a:pathLst>
                  <a:path w="18513" h="12369" extrusionOk="0">
                    <a:moveTo>
                      <a:pt x="2699" y="1"/>
                    </a:moveTo>
                    <a:cubicBezTo>
                      <a:pt x="2591" y="1"/>
                      <a:pt x="2480" y="34"/>
                      <a:pt x="2371" y="67"/>
                    </a:cubicBezTo>
                    <a:cubicBezTo>
                      <a:pt x="1839" y="237"/>
                      <a:pt x="1302" y="406"/>
                      <a:pt x="827" y="717"/>
                    </a:cubicBezTo>
                    <a:cubicBezTo>
                      <a:pt x="728" y="816"/>
                      <a:pt x="704" y="934"/>
                      <a:pt x="685" y="1070"/>
                    </a:cubicBezTo>
                    <a:cubicBezTo>
                      <a:pt x="295" y="3509"/>
                      <a:pt x="229" y="5972"/>
                      <a:pt x="116" y="8430"/>
                    </a:cubicBezTo>
                    <a:cubicBezTo>
                      <a:pt x="1" y="10993"/>
                      <a:pt x="2165" y="12369"/>
                      <a:pt x="4386" y="12369"/>
                    </a:cubicBezTo>
                    <a:cubicBezTo>
                      <a:pt x="4438" y="12369"/>
                      <a:pt x="4490" y="12368"/>
                      <a:pt x="4542" y="12366"/>
                    </a:cubicBezTo>
                    <a:cubicBezTo>
                      <a:pt x="6082" y="11863"/>
                      <a:pt x="7588" y="11274"/>
                      <a:pt x="9119" y="10747"/>
                    </a:cubicBezTo>
                    <a:cubicBezTo>
                      <a:pt x="11953" y="9777"/>
                      <a:pt x="14736" y="8642"/>
                      <a:pt x="17533" y="7554"/>
                    </a:cubicBezTo>
                    <a:cubicBezTo>
                      <a:pt x="17811" y="7446"/>
                      <a:pt x="18117" y="7366"/>
                      <a:pt x="18282" y="7074"/>
                    </a:cubicBezTo>
                    <a:cubicBezTo>
                      <a:pt x="18428" y="6565"/>
                      <a:pt x="17910" y="6749"/>
                      <a:pt x="17736" y="6575"/>
                    </a:cubicBezTo>
                    <a:cubicBezTo>
                      <a:pt x="18042" y="5784"/>
                      <a:pt x="18513" y="5049"/>
                      <a:pt x="18277" y="4155"/>
                    </a:cubicBezTo>
                    <a:lnTo>
                      <a:pt x="16521" y="2728"/>
                    </a:lnTo>
                    <a:cubicBezTo>
                      <a:pt x="15989" y="3359"/>
                      <a:pt x="15668" y="4122"/>
                      <a:pt x="15249" y="4823"/>
                    </a:cubicBezTo>
                    <a:cubicBezTo>
                      <a:pt x="13519" y="7714"/>
                      <a:pt x="11037" y="9274"/>
                      <a:pt x="7730" y="9274"/>
                    </a:cubicBezTo>
                    <a:cubicBezTo>
                      <a:pt x="7573" y="9274"/>
                      <a:pt x="7414" y="9270"/>
                      <a:pt x="7254" y="9263"/>
                    </a:cubicBezTo>
                    <a:cubicBezTo>
                      <a:pt x="5215" y="9174"/>
                      <a:pt x="3577" y="8133"/>
                      <a:pt x="3261" y="5845"/>
                    </a:cubicBezTo>
                    <a:cubicBezTo>
                      <a:pt x="2997" y="3952"/>
                      <a:pt x="3016" y="2059"/>
                      <a:pt x="3030" y="157"/>
                    </a:cubicBezTo>
                    <a:cubicBezTo>
                      <a:pt x="2930" y="39"/>
                      <a:pt x="2817" y="1"/>
                      <a:pt x="269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3854856" y="5137321"/>
                <a:ext cx="102997" cy="473140"/>
              </a:xfrm>
              <a:custGeom>
                <a:avLst/>
                <a:gdLst/>
                <a:ahLst/>
                <a:cxnLst/>
                <a:rect l="l" t="t" r="r" b="b"/>
                <a:pathLst>
                  <a:path w="2779" h="12766" extrusionOk="0">
                    <a:moveTo>
                      <a:pt x="2426" y="1"/>
                    </a:moveTo>
                    <a:lnTo>
                      <a:pt x="1691" y="255"/>
                    </a:lnTo>
                    <a:cubicBezTo>
                      <a:pt x="1635" y="420"/>
                      <a:pt x="1555" y="575"/>
                      <a:pt x="1531" y="744"/>
                    </a:cubicBezTo>
                    <a:cubicBezTo>
                      <a:pt x="1018" y="4224"/>
                      <a:pt x="509" y="7709"/>
                      <a:pt x="1" y="11188"/>
                    </a:cubicBezTo>
                    <a:cubicBezTo>
                      <a:pt x="326" y="11862"/>
                      <a:pt x="580" y="12591"/>
                      <a:pt x="1451" y="12766"/>
                    </a:cubicBezTo>
                    <a:cubicBezTo>
                      <a:pt x="1625" y="12620"/>
                      <a:pt x="1649" y="12436"/>
                      <a:pt x="1583" y="12234"/>
                    </a:cubicBezTo>
                    <a:cubicBezTo>
                      <a:pt x="1126" y="10793"/>
                      <a:pt x="1347" y="9328"/>
                      <a:pt x="1437" y="7864"/>
                    </a:cubicBezTo>
                    <a:cubicBezTo>
                      <a:pt x="1583" y="5528"/>
                      <a:pt x="2082" y="3249"/>
                      <a:pt x="2524" y="961"/>
                    </a:cubicBezTo>
                    <a:cubicBezTo>
                      <a:pt x="2590" y="641"/>
                      <a:pt x="2779" y="288"/>
                      <a:pt x="2426"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3114718" y="5234536"/>
                <a:ext cx="90433" cy="115190"/>
              </a:xfrm>
              <a:custGeom>
                <a:avLst/>
                <a:gdLst/>
                <a:ahLst/>
                <a:cxnLst/>
                <a:rect l="l" t="t" r="r" b="b"/>
                <a:pathLst>
                  <a:path w="2440" h="3108" extrusionOk="0">
                    <a:moveTo>
                      <a:pt x="1342" y="0"/>
                    </a:moveTo>
                    <a:cubicBezTo>
                      <a:pt x="932" y="1008"/>
                      <a:pt x="786" y="2124"/>
                      <a:pt x="0" y="2981"/>
                    </a:cubicBezTo>
                    <a:lnTo>
                      <a:pt x="170" y="3108"/>
                    </a:lnTo>
                    <a:lnTo>
                      <a:pt x="1304" y="2675"/>
                    </a:lnTo>
                    <a:cubicBezTo>
                      <a:pt x="2246" y="2119"/>
                      <a:pt x="2439" y="1083"/>
                      <a:pt x="1756" y="259"/>
                    </a:cubicBezTo>
                    <a:lnTo>
                      <a:pt x="1342"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3819424" y="5116715"/>
                <a:ext cx="235643" cy="494747"/>
              </a:xfrm>
              <a:custGeom>
                <a:avLst/>
                <a:gdLst/>
                <a:ahLst/>
                <a:cxnLst/>
                <a:rect l="l" t="t" r="r" b="b"/>
                <a:pathLst>
                  <a:path w="6358" h="13349" extrusionOk="0">
                    <a:moveTo>
                      <a:pt x="2934" y="1"/>
                    </a:moveTo>
                    <a:lnTo>
                      <a:pt x="2435" y="147"/>
                    </a:lnTo>
                    <a:lnTo>
                      <a:pt x="1470" y="561"/>
                    </a:lnTo>
                    <a:cubicBezTo>
                      <a:pt x="777" y="3636"/>
                      <a:pt x="198" y="6730"/>
                      <a:pt x="52" y="9889"/>
                    </a:cubicBezTo>
                    <a:cubicBezTo>
                      <a:pt x="1" y="11076"/>
                      <a:pt x="48" y="12215"/>
                      <a:pt x="495" y="13322"/>
                    </a:cubicBezTo>
                    <a:cubicBezTo>
                      <a:pt x="535" y="13341"/>
                      <a:pt x="573" y="13349"/>
                      <a:pt x="610" y="13349"/>
                    </a:cubicBezTo>
                    <a:cubicBezTo>
                      <a:pt x="700" y="13349"/>
                      <a:pt x="783" y="13303"/>
                      <a:pt x="867" y="13270"/>
                    </a:cubicBezTo>
                    <a:cubicBezTo>
                      <a:pt x="2699" y="12564"/>
                      <a:pt x="4530" y="11857"/>
                      <a:pt x="6357" y="11151"/>
                    </a:cubicBezTo>
                    <a:cubicBezTo>
                      <a:pt x="6042" y="11099"/>
                      <a:pt x="5722" y="11038"/>
                      <a:pt x="5406" y="10986"/>
                    </a:cubicBezTo>
                    <a:cubicBezTo>
                      <a:pt x="3777" y="10723"/>
                      <a:pt x="2350" y="9056"/>
                      <a:pt x="2491" y="7412"/>
                    </a:cubicBezTo>
                    <a:cubicBezTo>
                      <a:pt x="2680" y="5308"/>
                      <a:pt x="2708" y="3193"/>
                      <a:pt x="2925" y="1089"/>
                    </a:cubicBezTo>
                    <a:cubicBezTo>
                      <a:pt x="2962" y="726"/>
                      <a:pt x="3052" y="363"/>
                      <a:pt x="2934"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5" name="Google Shape;185;p2"/>
          <p:cNvGrpSpPr/>
          <p:nvPr/>
        </p:nvGrpSpPr>
        <p:grpSpPr>
          <a:xfrm>
            <a:off x="7431337" y="2292435"/>
            <a:ext cx="1519447" cy="1656955"/>
            <a:chOff x="7431337" y="2292435"/>
            <a:chExt cx="1519447" cy="1656955"/>
          </a:xfrm>
        </p:grpSpPr>
        <p:grpSp>
          <p:nvGrpSpPr>
            <p:cNvPr id="186" name="Google Shape;186;p2"/>
            <p:cNvGrpSpPr/>
            <p:nvPr/>
          </p:nvGrpSpPr>
          <p:grpSpPr>
            <a:xfrm rot="-857684">
              <a:off x="7585595" y="2420237"/>
              <a:ext cx="1210932" cy="1401352"/>
              <a:chOff x="-2455228" y="2028482"/>
              <a:chExt cx="1210980" cy="1401407"/>
            </a:xfrm>
          </p:grpSpPr>
          <p:sp>
            <p:nvSpPr>
              <p:cNvPr id="187" name="Google Shape;187;p2"/>
              <p:cNvSpPr/>
              <p:nvPr/>
            </p:nvSpPr>
            <p:spPr>
              <a:xfrm>
                <a:off x="-2455228" y="2071919"/>
                <a:ext cx="994943" cy="940202"/>
              </a:xfrm>
              <a:custGeom>
                <a:avLst/>
                <a:gdLst/>
                <a:ahLst/>
                <a:cxnLst/>
                <a:rect l="l" t="t" r="r" b="b"/>
                <a:pathLst>
                  <a:path w="26845" h="25368" extrusionOk="0">
                    <a:moveTo>
                      <a:pt x="14441" y="893"/>
                    </a:moveTo>
                    <a:cubicBezTo>
                      <a:pt x="15025" y="893"/>
                      <a:pt x="15620" y="936"/>
                      <a:pt x="16226" y="1023"/>
                    </a:cubicBezTo>
                    <a:cubicBezTo>
                      <a:pt x="20728" y="1673"/>
                      <a:pt x="24292" y="5421"/>
                      <a:pt x="24683" y="9965"/>
                    </a:cubicBezTo>
                    <a:cubicBezTo>
                      <a:pt x="24707" y="10267"/>
                      <a:pt x="24744" y="10568"/>
                      <a:pt x="24777" y="10865"/>
                    </a:cubicBezTo>
                    <a:cubicBezTo>
                      <a:pt x="25399" y="11439"/>
                      <a:pt x="25262" y="12192"/>
                      <a:pt x="25173" y="12880"/>
                    </a:cubicBezTo>
                    <a:cubicBezTo>
                      <a:pt x="24702" y="16496"/>
                      <a:pt x="23157" y="19514"/>
                      <a:pt x="20252" y="21831"/>
                    </a:cubicBezTo>
                    <a:cubicBezTo>
                      <a:pt x="18050" y="23583"/>
                      <a:pt x="15601" y="24561"/>
                      <a:pt x="12830" y="24561"/>
                    </a:cubicBezTo>
                    <a:cubicBezTo>
                      <a:pt x="12733" y="24561"/>
                      <a:pt x="12637" y="24560"/>
                      <a:pt x="12539" y="24557"/>
                    </a:cubicBezTo>
                    <a:cubicBezTo>
                      <a:pt x="9041" y="24473"/>
                      <a:pt x="6150" y="23060"/>
                      <a:pt x="3932" y="20334"/>
                    </a:cubicBezTo>
                    <a:cubicBezTo>
                      <a:pt x="1804" y="17725"/>
                      <a:pt x="1027" y="14712"/>
                      <a:pt x="1427" y="11416"/>
                    </a:cubicBezTo>
                    <a:cubicBezTo>
                      <a:pt x="1686" y="9254"/>
                      <a:pt x="2581" y="7286"/>
                      <a:pt x="3993" y="5624"/>
                    </a:cubicBezTo>
                    <a:cubicBezTo>
                      <a:pt x="4991" y="4447"/>
                      <a:pt x="6296" y="3613"/>
                      <a:pt x="7751" y="3053"/>
                    </a:cubicBezTo>
                    <a:cubicBezTo>
                      <a:pt x="9812" y="1628"/>
                      <a:pt x="12034" y="893"/>
                      <a:pt x="14441" y="893"/>
                    </a:cubicBezTo>
                    <a:close/>
                    <a:moveTo>
                      <a:pt x="15200" y="1"/>
                    </a:moveTo>
                    <a:cubicBezTo>
                      <a:pt x="12302" y="1"/>
                      <a:pt x="9581" y="906"/>
                      <a:pt x="7007" y="2493"/>
                    </a:cubicBezTo>
                    <a:cubicBezTo>
                      <a:pt x="6362" y="2893"/>
                      <a:pt x="5749" y="3321"/>
                      <a:pt x="5147" y="3778"/>
                    </a:cubicBezTo>
                    <a:cubicBezTo>
                      <a:pt x="4869" y="3985"/>
                      <a:pt x="4586" y="4176"/>
                      <a:pt x="4242" y="4176"/>
                    </a:cubicBezTo>
                    <a:cubicBezTo>
                      <a:pt x="4171" y="4176"/>
                      <a:pt x="4098" y="4168"/>
                      <a:pt x="4021" y="4150"/>
                    </a:cubicBezTo>
                    <a:cubicBezTo>
                      <a:pt x="3894" y="4268"/>
                      <a:pt x="3772" y="4390"/>
                      <a:pt x="3659" y="4517"/>
                    </a:cubicBezTo>
                    <a:cubicBezTo>
                      <a:pt x="1705" y="6966"/>
                      <a:pt x="570" y="9735"/>
                      <a:pt x="353" y="12880"/>
                    </a:cubicBezTo>
                    <a:cubicBezTo>
                      <a:pt x="0" y="17965"/>
                      <a:pt x="2995" y="22749"/>
                      <a:pt x="7732" y="24534"/>
                    </a:cubicBezTo>
                    <a:cubicBezTo>
                      <a:pt x="9234" y="25101"/>
                      <a:pt x="10731" y="25367"/>
                      <a:pt x="12221" y="25367"/>
                    </a:cubicBezTo>
                    <a:cubicBezTo>
                      <a:pt x="14084" y="25367"/>
                      <a:pt x="15936" y="24950"/>
                      <a:pt x="17771" y="24181"/>
                    </a:cubicBezTo>
                    <a:cubicBezTo>
                      <a:pt x="17972" y="24097"/>
                      <a:pt x="18166" y="23968"/>
                      <a:pt x="18382" y="23968"/>
                    </a:cubicBezTo>
                    <a:cubicBezTo>
                      <a:pt x="18459" y="23968"/>
                      <a:pt x="18539" y="23984"/>
                      <a:pt x="18623" y="24025"/>
                    </a:cubicBezTo>
                    <a:cubicBezTo>
                      <a:pt x="19649" y="23258"/>
                      <a:pt x="20747" y="22599"/>
                      <a:pt x="21693" y="21713"/>
                    </a:cubicBezTo>
                    <a:cubicBezTo>
                      <a:pt x="22352" y="21101"/>
                      <a:pt x="23035" y="20517"/>
                      <a:pt x="23671" y="19882"/>
                    </a:cubicBezTo>
                    <a:cubicBezTo>
                      <a:pt x="23741" y="19576"/>
                      <a:pt x="23972" y="19368"/>
                      <a:pt x="24146" y="19128"/>
                    </a:cubicBezTo>
                    <a:cubicBezTo>
                      <a:pt x="25545" y="17202"/>
                      <a:pt x="26496" y="15088"/>
                      <a:pt x="26844" y="12720"/>
                    </a:cubicBezTo>
                    <a:lnTo>
                      <a:pt x="26844" y="12720"/>
                    </a:lnTo>
                    <a:cubicBezTo>
                      <a:pt x="26819" y="12722"/>
                      <a:pt x="26795" y="12723"/>
                      <a:pt x="26772" y="12723"/>
                    </a:cubicBezTo>
                    <a:cubicBezTo>
                      <a:pt x="26353" y="12723"/>
                      <a:pt x="26510" y="12360"/>
                      <a:pt x="26501" y="12141"/>
                    </a:cubicBezTo>
                    <a:cubicBezTo>
                      <a:pt x="26435" y="10563"/>
                      <a:pt x="26369" y="8991"/>
                      <a:pt x="25912" y="7465"/>
                    </a:cubicBezTo>
                    <a:cubicBezTo>
                      <a:pt x="24688" y="3378"/>
                      <a:pt x="21928" y="995"/>
                      <a:pt x="17780" y="237"/>
                    </a:cubicBezTo>
                    <a:cubicBezTo>
                      <a:pt x="16905" y="78"/>
                      <a:pt x="16045" y="1"/>
                      <a:pt x="15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645857" y="2870393"/>
                <a:ext cx="308582" cy="558828"/>
              </a:xfrm>
              <a:custGeom>
                <a:avLst/>
                <a:gdLst/>
                <a:ahLst/>
                <a:cxnLst/>
                <a:rect l="l" t="t" r="r" b="b"/>
                <a:pathLst>
                  <a:path w="8326" h="15078" extrusionOk="0">
                    <a:moveTo>
                      <a:pt x="279" y="6512"/>
                    </a:moveTo>
                    <a:cubicBezTo>
                      <a:pt x="340" y="6578"/>
                      <a:pt x="406" y="6634"/>
                      <a:pt x="477" y="6686"/>
                    </a:cubicBezTo>
                    <a:cubicBezTo>
                      <a:pt x="411" y="6630"/>
                      <a:pt x="345" y="6573"/>
                      <a:pt x="279" y="6512"/>
                    </a:cubicBezTo>
                    <a:close/>
                    <a:moveTo>
                      <a:pt x="2581" y="0"/>
                    </a:moveTo>
                    <a:cubicBezTo>
                      <a:pt x="2460" y="0"/>
                      <a:pt x="2341" y="86"/>
                      <a:pt x="2228" y="259"/>
                    </a:cubicBezTo>
                    <a:cubicBezTo>
                      <a:pt x="1263" y="1742"/>
                      <a:pt x="279" y="3221"/>
                      <a:pt x="241" y="5085"/>
                    </a:cubicBezTo>
                    <a:cubicBezTo>
                      <a:pt x="232" y="5627"/>
                      <a:pt x="1" y="6211"/>
                      <a:pt x="477" y="6686"/>
                    </a:cubicBezTo>
                    <a:cubicBezTo>
                      <a:pt x="2746" y="9215"/>
                      <a:pt x="5006" y="11762"/>
                      <a:pt x="7295" y="14277"/>
                    </a:cubicBezTo>
                    <a:cubicBezTo>
                      <a:pt x="7582" y="14587"/>
                      <a:pt x="7780" y="15077"/>
                      <a:pt x="8326" y="15077"/>
                    </a:cubicBezTo>
                    <a:cubicBezTo>
                      <a:pt x="5844" y="11268"/>
                      <a:pt x="3914" y="7209"/>
                      <a:pt x="2836" y="2769"/>
                    </a:cubicBezTo>
                    <a:cubicBezTo>
                      <a:pt x="2690" y="2180"/>
                      <a:pt x="2883" y="1610"/>
                      <a:pt x="3062" y="1055"/>
                    </a:cubicBezTo>
                    <a:cubicBezTo>
                      <a:pt x="3095" y="951"/>
                      <a:pt x="3136" y="916"/>
                      <a:pt x="3181" y="916"/>
                    </a:cubicBezTo>
                    <a:cubicBezTo>
                      <a:pt x="3250" y="916"/>
                      <a:pt x="3329" y="1001"/>
                      <a:pt x="3401" y="1050"/>
                    </a:cubicBezTo>
                    <a:cubicBezTo>
                      <a:pt x="3335" y="730"/>
                      <a:pt x="3113" y="499"/>
                      <a:pt x="2939" y="240"/>
                    </a:cubicBezTo>
                    <a:cubicBezTo>
                      <a:pt x="2819" y="80"/>
                      <a:pt x="2699" y="0"/>
                      <a:pt x="258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2306200" y="2028482"/>
                <a:ext cx="868411" cy="514983"/>
              </a:xfrm>
              <a:custGeom>
                <a:avLst/>
                <a:gdLst/>
                <a:ahLst/>
                <a:cxnLst/>
                <a:rect l="l" t="t" r="r" b="b"/>
                <a:pathLst>
                  <a:path w="23431" h="13895" extrusionOk="0">
                    <a:moveTo>
                      <a:pt x="11354" y="0"/>
                    </a:moveTo>
                    <a:cubicBezTo>
                      <a:pt x="9810" y="0"/>
                      <a:pt x="8217" y="287"/>
                      <a:pt x="6593" y="821"/>
                    </a:cubicBezTo>
                    <a:cubicBezTo>
                      <a:pt x="3984" y="1678"/>
                      <a:pt x="1752" y="3175"/>
                      <a:pt x="0" y="5322"/>
                    </a:cubicBezTo>
                    <a:cubicBezTo>
                      <a:pt x="77" y="5340"/>
                      <a:pt x="150" y="5348"/>
                      <a:pt x="221" y="5348"/>
                    </a:cubicBezTo>
                    <a:cubicBezTo>
                      <a:pt x="566" y="5348"/>
                      <a:pt x="852" y="5157"/>
                      <a:pt x="1126" y="4950"/>
                    </a:cubicBezTo>
                    <a:cubicBezTo>
                      <a:pt x="1728" y="4493"/>
                      <a:pt x="2341" y="4065"/>
                      <a:pt x="2986" y="3665"/>
                    </a:cubicBezTo>
                    <a:cubicBezTo>
                      <a:pt x="5560" y="2078"/>
                      <a:pt x="8281" y="1173"/>
                      <a:pt x="11179" y="1173"/>
                    </a:cubicBezTo>
                    <a:cubicBezTo>
                      <a:pt x="12024" y="1173"/>
                      <a:pt x="12884" y="1250"/>
                      <a:pt x="13759" y="1409"/>
                    </a:cubicBezTo>
                    <a:cubicBezTo>
                      <a:pt x="17907" y="2167"/>
                      <a:pt x="20667" y="4550"/>
                      <a:pt x="21891" y="8637"/>
                    </a:cubicBezTo>
                    <a:cubicBezTo>
                      <a:pt x="22348" y="10163"/>
                      <a:pt x="22414" y="11735"/>
                      <a:pt x="22480" y="13313"/>
                    </a:cubicBezTo>
                    <a:cubicBezTo>
                      <a:pt x="22489" y="13532"/>
                      <a:pt x="22336" y="13895"/>
                      <a:pt x="22752" y="13895"/>
                    </a:cubicBezTo>
                    <a:cubicBezTo>
                      <a:pt x="22774" y="13895"/>
                      <a:pt x="22798" y="13894"/>
                      <a:pt x="22823" y="13892"/>
                    </a:cubicBezTo>
                    <a:cubicBezTo>
                      <a:pt x="23431" y="9654"/>
                      <a:pt x="22404" y="5915"/>
                      <a:pt x="19155" y="3038"/>
                    </a:cubicBezTo>
                    <a:cubicBezTo>
                      <a:pt x="16776" y="935"/>
                      <a:pt x="14144" y="0"/>
                      <a:pt x="113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546196" y="2904306"/>
                <a:ext cx="255880" cy="525583"/>
              </a:xfrm>
              <a:custGeom>
                <a:avLst/>
                <a:gdLst/>
                <a:ahLst/>
                <a:cxnLst/>
                <a:rect l="l" t="t" r="r" b="b"/>
                <a:pathLst>
                  <a:path w="6904" h="14181" extrusionOk="0">
                    <a:moveTo>
                      <a:pt x="492" y="1"/>
                    </a:moveTo>
                    <a:cubicBezTo>
                      <a:pt x="447" y="1"/>
                      <a:pt x="406" y="36"/>
                      <a:pt x="373" y="140"/>
                    </a:cubicBezTo>
                    <a:cubicBezTo>
                      <a:pt x="189" y="695"/>
                      <a:pt x="1" y="1260"/>
                      <a:pt x="147" y="1854"/>
                    </a:cubicBezTo>
                    <a:cubicBezTo>
                      <a:pt x="1225" y="6289"/>
                      <a:pt x="3155" y="10348"/>
                      <a:pt x="5637" y="14157"/>
                    </a:cubicBezTo>
                    <a:cubicBezTo>
                      <a:pt x="5713" y="14173"/>
                      <a:pt x="5786" y="14180"/>
                      <a:pt x="5855" y="14180"/>
                    </a:cubicBezTo>
                    <a:cubicBezTo>
                      <a:pt x="6271" y="14180"/>
                      <a:pt x="6589" y="13926"/>
                      <a:pt x="6904" y="13668"/>
                    </a:cubicBezTo>
                    <a:cubicBezTo>
                      <a:pt x="5199" y="11610"/>
                      <a:pt x="4158" y="9199"/>
                      <a:pt x="3268" y="6713"/>
                    </a:cubicBezTo>
                    <a:cubicBezTo>
                      <a:pt x="2807" y="5437"/>
                      <a:pt x="2383" y="4151"/>
                      <a:pt x="1955" y="2857"/>
                    </a:cubicBezTo>
                    <a:cubicBezTo>
                      <a:pt x="1930" y="2782"/>
                      <a:pt x="1791" y="2549"/>
                      <a:pt x="1915" y="2549"/>
                    </a:cubicBezTo>
                    <a:cubicBezTo>
                      <a:pt x="1956" y="2549"/>
                      <a:pt x="2026" y="2574"/>
                      <a:pt x="2138" y="2640"/>
                    </a:cubicBezTo>
                    <a:cubicBezTo>
                      <a:pt x="1663" y="1806"/>
                      <a:pt x="1187" y="968"/>
                      <a:pt x="712" y="135"/>
                    </a:cubicBezTo>
                    <a:cubicBezTo>
                      <a:pt x="640" y="86"/>
                      <a:pt x="561" y="1"/>
                      <a:pt x="49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765050" y="2808759"/>
                <a:ext cx="228157" cy="309101"/>
              </a:xfrm>
              <a:custGeom>
                <a:avLst/>
                <a:gdLst/>
                <a:ahLst/>
                <a:cxnLst/>
                <a:rect l="l" t="t" r="r" b="b"/>
                <a:pathLst>
                  <a:path w="6156" h="8340" extrusionOk="0">
                    <a:moveTo>
                      <a:pt x="5049" y="1"/>
                    </a:moveTo>
                    <a:cubicBezTo>
                      <a:pt x="4413" y="636"/>
                      <a:pt x="3730" y="1220"/>
                      <a:pt x="3071" y="1832"/>
                    </a:cubicBezTo>
                    <a:cubicBezTo>
                      <a:pt x="2125" y="2713"/>
                      <a:pt x="1027" y="3372"/>
                      <a:pt x="1" y="4144"/>
                    </a:cubicBezTo>
                    <a:cubicBezTo>
                      <a:pt x="641" y="4893"/>
                      <a:pt x="1239" y="5689"/>
                      <a:pt x="1936" y="6381"/>
                    </a:cubicBezTo>
                    <a:cubicBezTo>
                      <a:pt x="2501" y="6941"/>
                      <a:pt x="2906" y="7638"/>
                      <a:pt x="3495" y="8170"/>
                    </a:cubicBezTo>
                    <a:cubicBezTo>
                      <a:pt x="3561" y="8227"/>
                      <a:pt x="3622" y="8288"/>
                      <a:pt x="3693" y="8340"/>
                    </a:cubicBezTo>
                    <a:cubicBezTo>
                      <a:pt x="3217" y="7869"/>
                      <a:pt x="3448" y="7290"/>
                      <a:pt x="3457" y="6744"/>
                    </a:cubicBezTo>
                    <a:cubicBezTo>
                      <a:pt x="3495" y="4884"/>
                      <a:pt x="4479" y="3405"/>
                      <a:pt x="5444" y="1917"/>
                    </a:cubicBezTo>
                    <a:cubicBezTo>
                      <a:pt x="5556" y="1746"/>
                      <a:pt x="5674" y="1661"/>
                      <a:pt x="5795" y="1661"/>
                    </a:cubicBezTo>
                    <a:cubicBezTo>
                      <a:pt x="5913" y="1661"/>
                      <a:pt x="6034" y="1742"/>
                      <a:pt x="6155" y="1903"/>
                    </a:cubicBezTo>
                    <a:cubicBezTo>
                      <a:pt x="5859" y="1225"/>
                      <a:pt x="5444" y="618"/>
                      <a:pt x="504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479928" y="2998741"/>
                <a:ext cx="235680" cy="412320"/>
              </a:xfrm>
              <a:custGeom>
                <a:avLst/>
                <a:gdLst/>
                <a:ahLst/>
                <a:cxnLst/>
                <a:rect l="l" t="t" r="r" b="b"/>
                <a:pathLst>
                  <a:path w="6359" h="11125" extrusionOk="0">
                    <a:moveTo>
                      <a:pt x="124" y="1"/>
                    </a:moveTo>
                    <a:cubicBezTo>
                      <a:pt x="1" y="1"/>
                      <a:pt x="137" y="234"/>
                      <a:pt x="162" y="309"/>
                    </a:cubicBezTo>
                    <a:cubicBezTo>
                      <a:pt x="595" y="1599"/>
                      <a:pt x="1019" y="2889"/>
                      <a:pt x="1476" y="4170"/>
                    </a:cubicBezTo>
                    <a:cubicBezTo>
                      <a:pt x="2366" y="6651"/>
                      <a:pt x="3406" y="9062"/>
                      <a:pt x="5116" y="11124"/>
                    </a:cubicBezTo>
                    <a:cubicBezTo>
                      <a:pt x="6312" y="10371"/>
                      <a:pt x="6359" y="10230"/>
                      <a:pt x="5638" y="9048"/>
                    </a:cubicBezTo>
                    <a:cubicBezTo>
                      <a:pt x="5313" y="8520"/>
                      <a:pt x="4904" y="8035"/>
                      <a:pt x="4593" y="7499"/>
                    </a:cubicBezTo>
                    <a:cubicBezTo>
                      <a:pt x="3166" y="5036"/>
                      <a:pt x="1758" y="2564"/>
                      <a:pt x="346" y="92"/>
                    </a:cubicBezTo>
                    <a:cubicBezTo>
                      <a:pt x="234" y="26"/>
                      <a:pt x="165" y="1"/>
                      <a:pt x="124"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2417202" y="2185034"/>
                <a:ext cx="903324" cy="797177"/>
              </a:xfrm>
              <a:custGeom>
                <a:avLst/>
                <a:gdLst/>
                <a:ahLst/>
                <a:cxnLst/>
                <a:rect l="l" t="t" r="r" b="b"/>
                <a:pathLst>
                  <a:path w="24373" h="21509" extrusionOk="0">
                    <a:moveTo>
                      <a:pt x="6725" y="1"/>
                    </a:moveTo>
                    <a:cubicBezTo>
                      <a:pt x="5265" y="561"/>
                      <a:pt x="3965" y="1399"/>
                      <a:pt x="2967" y="2572"/>
                    </a:cubicBezTo>
                    <a:cubicBezTo>
                      <a:pt x="1555" y="4229"/>
                      <a:pt x="660" y="6198"/>
                      <a:pt x="401" y="8364"/>
                    </a:cubicBezTo>
                    <a:cubicBezTo>
                      <a:pt x="1" y="11660"/>
                      <a:pt x="778" y="14673"/>
                      <a:pt x="2901" y="17282"/>
                    </a:cubicBezTo>
                    <a:cubicBezTo>
                      <a:pt x="5124" y="20003"/>
                      <a:pt x="8015" y="21421"/>
                      <a:pt x="11509" y="21505"/>
                    </a:cubicBezTo>
                    <a:cubicBezTo>
                      <a:pt x="11606" y="21508"/>
                      <a:pt x="11703" y="21509"/>
                      <a:pt x="11799" y="21509"/>
                    </a:cubicBezTo>
                    <a:cubicBezTo>
                      <a:pt x="14575" y="21509"/>
                      <a:pt x="17019" y="20531"/>
                      <a:pt x="19221" y="18774"/>
                    </a:cubicBezTo>
                    <a:cubicBezTo>
                      <a:pt x="22131" y="16462"/>
                      <a:pt x="23676" y="13444"/>
                      <a:pt x="24147" y="9828"/>
                    </a:cubicBezTo>
                    <a:cubicBezTo>
                      <a:pt x="24236" y="9140"/>
                      <a:pt x="24373" y="8387"/>
                      <a:pt x="23751" y="7817"/>
                    </a:cubicBezTo>
                    <a:cubicBezTo>
                      <a:pt x="23648" y="11269"/>
                      <a:pt x="22405" y="14231"/>
                      <a:pt x="19928" y="16655"/>
                    </a:cubicBezTo>
                    <a:cubicBezTo>
                      <a:pt x="19490" y="17098"/>
                      <a:pt x="19005" y="17494"/>
                      <a:pt x="18482" y="17833"/>
                    </a:cubicBezTo>
                    <a:cubicBezTo>
                      <a:pt x="16431" y="19440"/>
                      <a:pt x="13954" y="20242"/>
                      <a:pt x="11516" y="20242"/>
                    </a:cubicBezTo>
                    <a:cubicBezTo>
                      <a:pt x="8704" y="20242"/>
                      <a:pt x="5946" y="19175"/>
                      <a:pt x="3956" y="17046"/>
                    </a:cubicBezTo>
                    <a:cubicBezTo>
                      <a:pt x="867" y="13736"/>
                      <a:pt x="542" y="9828"/>
                      <a:pt x="2077" y="5689"/>
                    </a:cubicBezTo>
                    <a:cubicBezTo>
                      <a:pt x="2341" y="4983"/>
                      <a:pt x="2661" y="4295"/>
                      <a:pt x="3174" y="3721"/>
                    </a:cubicBezTo>
                    <a:cubicBezTo>
                      <a:pt x="3669" y="2619"/>
                      <a:pt x="4559" y="1837"/>
                      <a:pt x="5411" y="1032"/>
                    </a:cubicBezTo>
                    <a:cubicBezTo>
                      <a:pt x="5811" y="651"/>
                      <a:pt x="6282" y="340"/>
                      <a:pt x="6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2299565" y="2105164"/>
                <a:ext cx="762672" cy="740991"/>
              </a:xfrm>
              <a:custGeom>
                <a:avLst/>
                <a:gdLst/>
                <a:ahLst/>
                <a:cxnLst/>
                <a:rect l="l" t="t" r="r" b="b"/>
                <a:pathLst>
                  <a:path w="20578" h="19993" extrusionOk="0">
                    <a:moveTo>
                      <a:pt x="10241" y="0"/>
                    </a:moveTo>
                    <a:cubicBezTo>
                      <a:pt x="7836" y="0"/>
                      <a:pt x="5616" y="736"/>
                      <a:pt x="3555" y="2161"/>
                    </a:cubicBezTo>
                    <a:cubicBezTo>
                      <a:pt x="3113" y="2500"/>
                      <a:pt x="2642" y="2810"/>
                      <a:pt x="2237" y="3187"/>
                    </a:cubicBezTo>
                    <a:cubicBezTo>
                      <a:pt x="1385" y="3992"/>
                      <a:pt x="495" y="4779"/>
                      <a:pt x="0" y="5880"/>
                    </a:cubicBezTo>
                    <a:cubicBezTo>
                      <a:pt x="725" y="5174"/>
                      <a:pt x="1399" y="4397"/>
                      <a:pt x="2190" y="3776"/>
                    </a:cubicBezTo>
                    <a:cubicBezTo>
                      <a:pt x="4508" y="1955"/>
                      <a:pt x="7108" y="824"/>
                      <a:pt x="9746" y="824"/>
                    </a:cubicBezTo>
                    <a:cubicBezTo>
                      <a:pt x="12205" y="824"/>
                      <a:pt x="14697" y="1805"/>
                      <a:pt x="17027" y="4124"/>
                    </a:cubicBezTo>
                    <a:cubicBezTo>
                      <a:pt x="19278" y="6361"/>
                      <a:pt x="20266" y="9200"/>
                      <a:pt x="19701" y="12378"/>
                    </a:cubicBezTo>
                    <a:cubicBezTo>
                      <a:pt x="19254" y="14898"/>
                      <a:pt x="17978" y="17054"/>
                      <a:pt x="16264" y="18952"/>
                    </a:cubicBezTo>
                    <a:cubicBezTo>
                      <a:pt x="15949" y="19305"/>
                      <a:pt x="15539" y="19564"/>
                      <a:pt x="15308" y="19992"/>
                    </a:cubicBezTo>
                    <a:cubicBezTo>
                      <a:pt x="15831" y="19653"/>
                      <a:pt x="16316" y="19258"/>
                      <a:pt x="16758" y="18815"/>
                    </a:cubicBezTo>
                    <a:cubicBezTo>
                      <a:pt x="19231" y="16386"/>
                      <a:pt x="20478" y="13428"/>
                      <a:pt x="20577" y="9972"/>
                    </a:cubicBezTo>
                    <a:cubicBezTo>
                      <a:pt x="20544" y="9671"/>
                      <a:pt x="20507" y="9374"/>
                      <a:pt x="20483" y="9073"/>
                    </a:cubicBezTo>
                    <a:cubicBezTo>
                      <a:pt x="20092" y="4529"/>
                      <a:pt x="16532" y="781"/>
                      <a:pt x="12026" y="131"/>
                    </a:cubicBezTo>
                    <a:cubicBezTo>
                      <a:pt x="11420" y="44"/>
                      <a:pt x="10825" y="0"/>
                      <a:pt x="10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2397114" y="2135704"/>
                <a:ext cx="848694" cy="799698"/>
              </a:xfrm>
              <a:custGeom>
                <a:avLst/>
                <a:gdLst/>
                <a:ahLst/>
                <a:cxnLst/>
                <a:rect l="l" t="t" r="r" b="b"/>
                <a:pathLst>
                  <a:path w="22899" h="21577" extrusionOk="0">
                    <a:moveTo>
                      <a:pt x="12377" y="0"/>
                    </a:moveTo>
                    <a:cubicBezTo>
                      <a:pt x="9738" y="0"/>
                      <a:pt x="7140" y="1131"/>
                      <a:pt x="4822" y="2952"/>
                    </a:cubicBezTo>
                    <a:cubicBezTo>
                      <a:pt x="4031" y="3573"/>
                      <a:pt x="3357" y="4350"/>
                      <a:pt x="2632" y="5056"/>
                    </a:cubicBezTo>
                    <a:cubicBezTo>
                      <a:pt x="2119" y="5631"/>
                      <a:pt x="1799" y="6318"/>
                      <a:pt x="1535" y="7025"/>
                    </a:cubicBezTo>
                    <a:cubicBezTo>
                      <a:pt x="0" y="11164"/>
                      <a:pt x="325" y="15072"/>
                      <a:pt x="3414" y="18377"/>
                    </a:cubicBezTo>
                    <a:cubicBezTo>
                      <a:pt x="5404" y="20509"/>
                      <a:pt x="8164" y="21577"/>
                      <a:pt x="10976" y="21577"/>
                    </a:cubicBezTo>
                    <a:cubicBezTo>
                      <a:pt x="13413" y="21577"/>
                      <a:pt x="15890" y="20775"/>
                      <a:pt x="17940" y="19168"/>
                    </a:cubicBezTo>
                    <a:cubicBezTo>
                      <a:pt x="18171" y="18740"/>
                      <a:pt x="18581" y="18481"/>
                      <a:pt x="18896" y="18128"/>
                    </a:cubicBezTo>
                    <a:cubicBezTo>
                      <a:pt x="20610" y="16230"/>
                      <a:pt x="21886" y="14074"/>
                      <a:pt x="22333" y="11554"/>
                    </a:cubicBezTo>
                    <a:cubicBezTo>
                      <a:pt x="22898" y="8376"/>
                      <a:pt x="21910" y="5537"/>
                      <a:pt x="19659" y="3300"/>
                    </a:cubicBezTo>
                    <a:cubicBezTo>
                      <a:pt x="17327" y="981"/>
                      <a:pt x="14834" y="0"/>
                      <a:pt x="123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2"/>
            <p:cNvGrpSpPr/>
            <p:nvPr/>
          </p:nvGrpSpPr>
          <p:grpSpPr>
            <a:xfrm>
              <a:off x="7468185" y="2340220"/>
              <a:ext cx="1437959" cy="1438765"/>
              <a:chOff x="7468185" y="2340220"/>
              <a:chExt cx="1437959" cy="1438765"/>
            </a:xfrm>
          </p:grpSpPr>
          <p:grpSp>
            <p:nvGrpSpPr>
              <p:cNvPr id="197" name="Google Shape;197;p2"/>
              <p:cNvGrpSpPr/>
              <p:nvPr/>
            </p:nvGrpSpPr>
            <p:grpSpPr>
              <a:xfrm rot="-857684">
                <a:off x="8362100" y="3108888"/>
                <a:ext cx="474715" cy="621106"/>
                <a:chOff x="-1765050" y="2808759"/>
                <a:chExt cx="474734" cy="621130"/>
              </a:xfrm>
            </p:grpSpPr>
            <p:sp>
              <p:nvSpPr>
                <p:cNvPr id="198" name="Google Shape;198;p2"/>
                <p:cNvSpPr/>
                <p:nvPr/>
              </p:nvSpPr>
              <p:spPr>
                <a:xfrm>
                  <a:off x="-1645857" y="2870393"/>
                  <a:ext cx="308582" cy="558828"/>
                </a:xfrm>
                <a:custGeom>
                  <a:avLst/>
                  <a:gdLst/>
                  <a:ahLst/>
                  <a:cxnLst/>
                  <a:rect l="l" t="t" r="r" b="b"/>
                  <a:pathLst>
                    <a:path w="8326" h="15078" extrusionOk="0">
                      <a:moveTo>
                        <a:pt x="279" y="6512"/>
                      </a:moveTo>
                      <a:cubicBezTo>
                        <a:pt x="340" y="6578"/>
                        <a:pt x="406" y="6634"/>
                        <a:pt x="477" y="6686"/>
                      </a:cubicBezTo>
                      <a:cubicBezTo>
                        <a:pt x="411" y="6630"/>
                        <a:pt x="345" y="6573"/>
                        <a:pt x="279" y="6512"/>
                      </a:cubicBezTo>
                      <a:close/>
                      <a:moveTo>
                        <a:pt x="2581" y="0"/>
                      </a:moveTo>
                      <a:cubicBezTo>
                        <a:pt x="2460" y="0"/>
                        <a:pt x="2341" y="86"/>
                        <a:pt x="2228" y="259"/>
                      </a:cubicBezTo>
                      <a:cubicBezTo>
                        <a:pt x="1263" y="1742"/>
                        <a:pt x="279" y="3221"/>
                        <a:pt x="241" y="5085"/>
                      </a:cubicBezTo>
                      <a:cubicBezTo>
                        <a:pt x="232" y="5627"/>
                        <a:pt x="1" y="6211"/>
                        <a:pt x="477" y="6686"/>
                      </a:cubicBezTo>
                      <a:cubicBezTo>
                        <a:pt x="2746" y="9215"/>
                        <a:pt x="5006" y="11762"/>
                        <a:pt x="7295" y="14277"/>
                      </a:cubicBezTo>
                      <a:cubicBezTo>
                        <a:pt x="7582" y="14587"/>
                        <a:pt x="7780" y="15077"/>
                        <a:pt x="8326" y="15077"/>
                      </a:cubicBezTo>
                      <a:cubicBezTo>
                        <a:pt x="5844" y="11268"/>
                        <a:pt x="3914" y="7209"/>
                        <a:pt x="2836" y="2769"/>
                      </a:cubicBezTo>
                      <a:cubicBezTo>
                        <a:pt x="2690" y="2180"/>
                        <a:pt x="2883" y="1610"/>
                        <a:pt x="3062" y="1055"/>
                      </a:cubicBezTo>
                      <a:cubicBezTo>
                        <a:pt x="3095" y="951"/>
                        <a:pt x="3136" y="916"/>
                        <a:pt x="3181" y="916"/>
                      </a:cubicBezTo>
                      <a:cubicBezTo>
                        <a:pt x="3250" y="916"/>
                        <a:pt x="3329" y="1001"/>
                        <a:pt x="3401" y="1050"/>
                      </a:cubicBezTo>
                      <a:cubicBezTo>
                        <a:pt x="3335" y="730"/>
                        <a:pt x="3113" y="499"/>
                        <a:pt x="2939" y="240"/>
                      </a:cubicBezTo>
                      <a:cubicBezTo>
                        <a:pt x="2819" y="80"/>
                        <a:pt x="2699" y="0"/>
                        <a:pt x="258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546196" y="2904306"/>
                  <a:ext cx="255880" cy="525583"/>
                </a:xfrm>
                <a:custGeom>
                  <a:avLst/>
                  <a:gdLst/>
                  <a:ahLst/>
                  <a:cxnLst/>
                  <a:rect l="l" t="t" r="r" b="b"/>
                  <a:pathLst>
                    <a:path w="6904" h="14181" extrusionOk="0">
                      <a:moveTo>
                        <a:pt x="492" y="1"/>
                      </a:moveTo>
                      <a:cubicBezTo>
                        <a:pt x="447" y="1"/>
                        <a:pt x="406" y="36"/>
                        <a:pt x="373" y="140"/>
                      </a:cubicBezTo>
                      <a:cubicBezTo>
                        <a:pt x="189" y="695"/>
                        <a:pt x="1" y="1260"/>
                        <a:pt x="147" y="1854"/>
                      </a:cubicBezTo>
                      <a:cubicBezTo>
                        <a:pt x="1225" y="6289"/>
                        <a:pt x="3155" y="10348"/>
                        <a:pt x="5637" y="14157"/>
                      </a:cubicBezTo>
                      <a:cubicBezTo>
                        <a:pt x="5713" y="14173"/>
                        <a:pt x="5786" y="14180"/>
                        <a:pt x="5855" y="14180"/>
                      </a:cubicBezTo>
                      <a:cubicBezTo>
                        <a:pt x="6271" y="14180"/>
                        <a:pt x="6589" y="13926"/>
                        <a:pt x="6904" y="13668"/>
                      </a:cubicBezTo>
                      <a:cubicBezTo>
                        <a:pt x="5199" y="11610"/>
                        <a:pt x="4158" y="9199"/>
                        <a:pt x="3268" y="6713"/>
                      </a:cubicBezTo>
                      <a:cubicBezTo>
                        <a:pt x="2807" y="5437"/>
                        <a:pt x="2383" y="4151"/>
                        <a:pt x="1955" y="2857"/>
                      </a:cubicBezTo>
                      <a:cubicBezTo>
                        <a:pt x="1930" y="2782"/>
                        <a:pt x="1791" y="2549"/>
                        <a:pt x="1915" y="2549"/>
                      </a:cubicBezTo>
                      <a:cubicBezTo>
                        <a:pt x="1956" y="2549"/>
                        <a:pt x="2026" y="2574"/>
                        <a:pt x="2138" y="2640"/>
                      </a:cubicBezTo>
                      <a:cubicBezTo>
                        <a:pt x="1663" y="1806"/>
                        <a:pt x="1187" y="968"/>
                        <a:pt x="712" y="135"/>
                      </a:cubicBezTo>
                      <a:cubicBezTo>
                        <a:pt x="640" y="86"/>
                        <a:pt x="561" y="1"/>
                        <a:pt x="492"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765050" y="2808759"/>
                  <a:ext cx="228157" cy="309101"/>
                </a:xfrm>
                <a:custGeom>
                  <a:avLst/>
                  <a:gdLst/>
                  <a:ahLst/>
                  <a:cxnLst/>
                  <a:rect l="l" t="t" r="r" b="b"/>
                  <a:pathLst>
                    <a:path w="6156" h="8340" extrusionOk="0">
                      <a:moveTo>
                        <a:pt x="5049" y="1"/>
                      </a:moveTo>
                      <a:cubicBezTo>
                        <a:pt x="4413" y="636"/>
                        <a:pt x="3730" y="1220"/>
                        <a:pt x="3071" y="1832"/>
                      </a:cubicBezTo>
                      <a:cubicBezTo>
                        <a:pt x="2125" y="2713"/>
                        <a:pt x="1027" y="3372"/>
                        <a:pt x="1" y="4144"/>
                      </a:cubicBezTo>
                      <a:cubicBezTo>
                        <a:pt x="641" y="4893"/>
                        <a:pt x="1239" y="5689"/>
                        <a:pt x="1936" y="6381"/>
                      </a:cubicBezTo>
                      <a:cubicBezTo>
                        <a:pt x="2501" y="6941"/>
                        <a:pt x="2906" y="7638"/>
                        <a:pt x="3495" y="8170"/>
                      </a:cubicBezTo>
                      <a:cubicBezTo>
                        <a:pt x="3561" y="8227"/>
                        <a:pt x="3622" y="8288"/>
                        <a:pt x="3693" y="8340"/>
                      </a:cubicBezTo>
                      <a:cubicBezTo>
                        <a:pt x="3217" y="7869"/>
                        <a:pt x="3448" y="7290"/>
                        <a:pt x="3457" y="6744"/>
                      </a:cubicBezTo>
                      <a:cubicBezTo>
                        <a:pt x="3495" y="4884"/>
                        <a:pt x="4479" y="3405"/>
                        <a:pt x="5444" y="1917"/>
                      </a:cubicBezTo>
                      <a:cubicBezTo>
                        <a:pt x="5556" y="1746"/>
                        <a:pt x="5674" y="1661"/>
                        <a:pt x="5795" y="1661"/>
                      </a:cubicBezTo>
                      <a:cubicBezTo>
                        <a:pt x="5913" y="1661"/>
                        <a:pt x="6034" y="1742"/>
                        <a:pt x="6155" y="1903"/>
                      </a:cubicBezTo>
                      <a:cubicBezTo>
                        <a:pt x="5859" y="1225"/>
                        <a:pt x="5444" y="618"/>
                        <a:pt x="504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2"/>
              <p:cNvGrpSpPr/>
              <p:nvPr/>
            </p:nvGrpSpPr>
            <p:grpSpPr>
              <a:xfrm rot="-857684">
                <a:off x="7570761" y="2446365"/>
                <a:ext cx="979375" cy="953691"/>
                <a:chOff x="-2511278" y="2397700"/>
                <a:chExt cx="979414" cy="953729"/>
              </a:xfrm>
            </p:grpSpPr>
            <p:sp>
              <p:nvSpPr>
                <p:cNvPr id="202" name="Google Shape;202;p2"/>
                <p:cNvSpPr/>
                <p:nvPr/>
              </p:nvSpPr>
              <p:spPr>
                <a:xfrm>
                  <a:off x="-2400276" y="2397700"/>
                  <a:ext cx="868411" cy="514983"/>
                </a:xfrm>
                <a:custGeom>
                  <a:avLst/>
                  <a:gdLst/>
                  <a:ahLst/>
                  <a:cxnLst/>
                  <a:rect l="l" t="t" r="r" b="b"/>
                  <a:pathLst>
                    <a:path w="23431" h="13895" extrusionOk="0">
                      <a:moveTo>
                        <a:pt x="11354" y="0"/>
                      </a:moveTo>
                      <a:cubicBezTo>
                        <a:pt x="9810" y="0"/>
                        <a:pt x="8217" y="287"/>
                        <a:pt x="6593" y="821"/>
                      </a:cubicBezTo>
                      <a:cubicBezTo>
                        <a:pt x="3984" y="1678"/>
                        <a:pt x="1752" y="3175"/>
                        <a:pt x="0" y="5322"/>
                      </a:cubicBezTo>
                      <a:cubicBezTo>
                        <a:pt x="77" y="5340"/>
                        <a:pt x="150" y="5348"/>
                        <a:pt x="221" y="5348"/>
                      </a:cubicBezTo>
                      <a:cubicBezTo>
                        <a:pt x="566" y="5348"/>
                        <a:pt x="852" y="5157"/>
                        <a:pt x="1126" y="4950"/>
                      </a:cubicBezTo>
                      <a:cubicBezTo>
                        <a:pt x="1728" y="4493"/>
                        <a:pt x="2341" y="4065"/>
                        <a:pt x="2986" y="3665"/>
                      </a:cubicBezTo>
                      <a:cubicBezTo>
                        <a:pt x="5560" y="2078"/>
                        <a:pt x="8281" y="1173"/>
                        <a:pt x="11179" y="1173"/>
                      </a:cubicBezTo>
                      <a:cubicBezTo>
                        <a:pt x="12024" y="1173"/>
                        <a:pt x="12884" y="1250"/>
                        <a:pt x="13759" y="1409"/>
                      </a:cubicBezTo>
                      <a:cubicBezTo>
                        <a:pt x="17907" y="2167"/>
                        <a:pt x="20667" y="4550"/>
                        <a:pt x="21891" y="8637"/>
                      </a:cubicBezTo>
                      <a:cubicBezTo>
                        <a:pt x="22348" y="10163"/>
                        <a:pt x="22414" y="11735"/>
                        <a:pt x="22480" y="13313"/>
                      </a:cubicBezTo>
                      <a:cubicBezTo>
                        <a:pt x="22489" y="13532"/>
                        <a:pt x="22336" y="13895"/>
                        <a:pt x="22752" y="13895"/>
                      </a:cubicBezTo>
                      <a:cubicBezTo>
                        <a:pt x="22774" y="13895"/>
                        <a:pt x="22798" y="13894"/>
                        <a:pt x="22823" y="13892"/>
                      </a:cubicBezTo>
                      <a:cubicBezTo>
                        <a:pt x="23431" y="9654"/>
                        <a:pt x="22404" y="5915"/>
                        <a:pt x="19155" y="3038"/>
                      </a:cubicBezTo>
                      <a:cubicBezTo>
                        <a:pt x="16776" y="935"/>
                        <a:pt x="14144" y="0"/>
                        <a:pt x="11354"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2511278" y="2554252"/>
                  <a:ext cx="903324" cy="797177"/>
                </a:xfrm>
                <a:custGeom>
                  <a:avLst/>
                  <a:gdLst/>
                  <a:ahLst/>
                  <a:cxnLst/>
                  <a:rect l="l" t="t" r="r" b="b"/>
                  <a:pathLst>
                    <a:path w="24373" h="21509" extrusionOk="0">
                      <a:moveTo>
                        <a:pt x="6725" y="1"/>
                      </a:moveTo>
                      <a:cubicBezTo>
                        <a:pt x="5265" y="561"/>
                        <a:pt x="3965" y="1399"/>
                        <a:pt x="2967" y="2572"/>
                      </a:cubicBezTo>
                      <a:cubicBezTo>
                        <a:pt x="1555" y="4229"/>
                        <a:pt x="660" y="6198"/>
                        <a:pt x="401" y="8364"/>
                      </a:cubicBezTo>
                      <a:cubicBezTo>
                        <a:pt x="1" y="11660"/>
                        <a:pt x="778" y="14673"/>
                        <a:pt x="2901" y="17282"/>
                      </a:cubicBezTo>
                      <a:cubicBezTo>
                        <a:pt x="5124" y="20003"/>
                        <a:pt x="8015" y="21421"/>
                        <a:pt x="11509" y="21505"/>
                      </a:cubicBezTo>
                      <a:cubicBezTo>
                        <a:pt x="11606" y="21508"/>
                        <a:pt x="11703" y="21509"/>
                        <a:pt x="11799" y="21509"/>
                      </a:cubicBezTo>
                      <a:cubicBezTo>
                        <a:pt x="14575" y="21509"/>
                        <a:pt x="17019" y="20531"/>
                        <a:pt x="19221" y="18774"/>
                      </a:cubicBezTo>
                      <a:cubicBezTo>
                        <a:pt x="22131" y="16462"/>
                        <a:pt x="23676" y="13444"/>
                        <a:pt x="24147" y="9828"/>
                      </a:cubicBezTo>
                      <a:cubicBezTo>
                        <a:pt x="24236" y="9140"/>
                        <a:pt x="24373" y="8387"/>
                        <a:pt x="23751" y="7817"/>
                      </a:cubicBezTo>
                      <a:cubicBezTo>
                        <a:pt x="23648" y="11269"/>
                        <a:pt x="22405" y="14231"/>
                        <a:pt x="19928" y="16655"/>
                      </a:cubicBezTo>
                      <a:cubicBezTo>
                        <a:pt x="19490" y="17098"/>
                        <a:pt x="19005" y="17494"/>
                        <a:pt x="18482" y="17833"/>
                      </a:cubicBezTo>
                      <a:cubicBezTo>
                        <a:pt x="16431" y="19440"/>
                        <a:pt x="13954" y="20242"/>
                        <a:pt x="11516" y="20242"/>
                      </a:cubicBezTo>
                      <a:cubicBezTo>
                        <a:pt x="8704" y="20242"/>
                        <a:pt x="5946" y="19175"/>
                        <a:pt x="3956" y="17046"/>
                      </a:cubicBezTo>
                      <a:cubicBezTo>
                        <a:pt x="867" y="13736"/>
                        <a:pt x="542" y="9828"/>
                        <a:pt x="2077" y="5689"/>
                      </a:cubicBezTo>
                      <a:cubicBezTo>
                        <a:pt x="2341" y="4983"/>
                        <a:pt x="2661" y="4295"/>
                        <a:pt x="3174" y="3721"/>
                      </a:cubicBezTo>
                      <a:cubicBezTo>
                        <a:pt x="3669" y="2619"/>
                        <a:pt x="4559" y="1837"/>
                        <a:pt x="5411" y="1032"/>
                      </a:cubicBezTo>
                      <a:cubicBezTo>
                        <a:pt x="5811" y="651"/>
                        <a:pt x="6282" y="340"/>
                        <a:pt x="6725"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04" name="Google Shape;204;p2"/>
          <p:cNvGrpSpPr/>
          <p:nvPr/>
        </p:nvGrpSpPr>
        <p:grpSpPr>
          <a:xfrm>
            <a:off x="7442645" y="968009"/>
            <a:ext cx="1379948" cy="1083633"/>
            <a:chOff x="7442645" y="968009"/>
            <a:chExt cx="1379948" cy="1083633"/>
          </a:xfrm>
        </p:grpSpPr>
        <p:grpSp>
          <p:nvGrpSpPr>
            <p:cNvPr id="205" name="Google Shape;205;p2"/>
            <p:cNvGrpSpPr/>
            <p:nvPr/>
          </p:nvGrpSpPr>
          <p:grpSpPr>
            <a:xfrm>
              <a:off x="7442645" y="968009"/>
              <a:ext cx="1379948" cy="1083633"/>
              <a:chOff x="-5296180" y="2901934"/>
              <a:chExt cx="1379948" cy="1083633"/>
            </a:xfrm>
          </p:grpSpPr>
          <p:sp>
            <p:nvSpPr>
              <p:cNvPr id="206" name="Google Shape;206;p2"/>
              <p:cNvSpPr/>
              <p:nvPr/>
            </p:nvSpPr>
            <p:spPr>
              <a:xfrm>
                <a:off x="-5296180" y="3154478"/>
                <a:ext cx="1379948" cy="831090"/>
              </a:xfrm>
              <a:custGeom>
                <a:avLst/>
                <a:gdLst/>
                <a:ahLst/>
                <a:cxnLst/>
                <a:rect l="l" t="t" r="r" b="b"/>
                <a:pathLst>
                  <a:path w="37233" h="22424" extrusionOk="0">
                    <a:moveTo>
                      <a:pt x="2901" y="1"/>
                    </a:moveTo>
                    <a:cubicBezTo>
                      <a:pt x="2468" y="29"/>
                      <a:pt x="2383" y="387"/>
                      <a:pt x="2237" y="697"/>
                    </a:cubicBezTo>
                    <a:cubicBezTo>
                      <a:pt x="1597" y="2082"/>
                      <a:pt x="999" y="3490"/>
                      <a:pt x="283" y="4836"/>
                    </a:cubicBezTo>
                    <a:cubicBezTo>
                      <a:pt x="1" y="5364"/>
                      <a:pt x="48" y="5618"/>
                      <a:pt x="533" y="5853"/>
                    </a:cubicBezTo>
                    <a:cubicBezTo>
                      <a:pt x="1851" y="6494"/>
                      <a:pt x="3170" y="7125"/>
                      <a:pt x="4488" y="7760"/>
                    </a:cubicBezTo>
                    <a:cubicBezTo>
                      <a:pt x="5077" y="7742"/>
                      <a:pt x="4879" y="7007"/>
                      <a:pt x="5340" y="6814"/>
                    </a:cubicBezTo>
                    <a:lnTo>
                      <a:pt x="5340" y="6814"/>
                    </a:lnTo>
                    <a:cubicBezTo>
                      <a:pt x="5387" y="7294"/>
                      <a:pt x="4983" y="7746"/>
                      <a:pt x="5322" y="8194"/>
                    </a:cubicBezTo>
                    <a:cubicBezTo>
                      <a:pt x="6720" y="8876"/>
                      <a:pt x="8118" y="9564"/>
                      <a:pt x="9517" y="10251"/>
                    </a:cubicBezTo>
                    <a:cubicBezTo>
                      <a:pt x="9842" y="10185"/>
                      <a:pt x="10002" y="9884"/>
                      <a:pt x="10275" y="9639"/>
                    </a:cubicBezTo>
                    <a:lnTo>
                      <a:pt x="10275" y="9639"/>
                    </a:lnTo>
                    <a:cubicBezTo>
                      <a:pt x="10374" y="10016"/>
                      <a:pt x="10195" y="10383"/>
                      <a:pt x="10473" y="10647"/>
                    </a:cubicBezTo>
                    <a:lnTo>
                      <a:pt x="10482" y="10661"/>
                    </a:lnTo>
                    <a:cubicBezTo>
                      <a:pt x="11716" y="11400"/>
                      <a:pt x="13044" y="11970"/>
                      <a:pt x="14325" y="12629"/>
                    </a:cubicBezTo>
                    <a:cubicBezTo>
                      <a:pt x="14805" y="12877"/>
                      <a:pt x="15060" y="13006"/>
                      <a:pt x="15284" y="13006"/>
                    </a:cubicBezTo>
                    <a:cubicBezTo>
                      <a:pt x="15536" y="13006"/>
                      <a:pt x="15747" y="12842"/>
                      <a:pt x="16194" y="12497"/>
                    </a:cubicBezTo>
                    <a:lnTo>
                      <a:pt x="16194" y="12497"/>
                    </a:lnTo>
                    <a:cubicBezTo>
                      <a:pt x="16246" y="12841"/>
                      <a:pt x="15940" y="13185"/>
                      <a:pt x="16222" y="13500"/>
                    </a:cubicBezTo>
                    <a:cubicBezTo>
                      <a:pt x="17752" y="14376"/>
                      <a:pt x="19382" y="15045"/>
                      <a:pt x="20945" y="15855"/>
                    </a:cubicBezTo>
                    <a:cubicBezTo>
                      <a:pt x="20949" y="15855"/>
                      <a:pt x="20953" y="15855"/>
                      <a:pt x="20957" y="15855"/>
                    </a:cubicBezTo>
                    <a:cubicBezTo>
                      <a:pt x="21383" y="15855"/>
                      <a:pt x="21390" y="15363"/>
                      <a:pt x="21698" y="15158"/>
                    </a:cubicBezTo>
                    <a:lnTo>
                      <a:pt x="21698" y="15158"/>
                    </a:lnTo>
                    <a:cubicBezTo>
                      <a:pt x="21792" y="15586"/>
                      <a:pt x="21515" y="15996"/>
                      <a:pt x="21854" y="16311"/>
                    </a:cubicBezTo>
                    <a:cubicBezTo>
                      <a:pt x="23332" y="17037"/>
                      <a:pt x="24806" y="17762"/>
                      <a:pt x="26285" y="18482"/>
                    </a:cubicBezTo>
                    <a:cubicBezTo>
                      <a:pt x="26699" y="18454"/>
                      <a:pt x="26671" y="17969"/>
                      <a:pt x="27057" y="17710"/>
                    </a:cubicBezTo>
                    <a:lnTo>
                      <a:pt x="27057" y="17710"/>
                    </a:lnTo>
                    <a:cubicBezTo>
                      <a:pt x="27019" y="18190"/>
                      <a:pt x="26996" y="18576"/>
                      <a:pt x="27255" y="18887"/>
                    </a:cubicBezTo>
                    <a:cubicBezTo>
                      <a:pt x="28578" y="19551"/>
                      <a:pt x="29901" y="20210"/>
                      <a:pt x="31224" y="20869"/>
                    </a:cubicBezTo>
                    <a:cubicBezTo>
                      <a:pt x="31761" y="20813"/>
                      <a:pt x="31681" y="20210"/>
                      <a:pt x="32034" y="19909"/>
                    </a:cubicBezTo>
                    <a:lnTo>
                      <a:pt x="32034" y="19909"/>
                    </a:lnTo>
                    <a:cubicBezTo>
                      <a:pt x="32137" y="20408"/>
                      <a:pt x="31756" y="20846"/>
                      <a:pt x="32053" y="21274"/>
                    </a:cubicBezTo>
                    <a:cubicBezTo>
                      <a:pt x="32646" y="21580"/>
                      <a:pt x="33225" y="21901"/>
                      <a:pt x="33823" y="22202"/>
                    </a:cubicBezTo>
                    <a:cubicBezTo>
                      <a:pt x="34108" y="22346"/>
                      <a:pt x="34312" y="22423"/>
                      <a:pt x="34474" y="22423"/>
                    </a:cubicBezTo>
                    <a:cubicBezTo>
                      <a:pt x="34752" y="22423"/>
                      <a:pt x="34906" y="22196"/>
                      <a:pt x="35123" y="21684"/>
                    </a:cubicBezTo>
                    <a:cubicBezTo>
                      <a:pt x="35655" y="20436"/>
                      <a:pt x="36206" y="19193"/>
                      <a:pt x="36771" y="17964"/>
                    </a:cubicBezTo>
                    <a:cubicBezTo>
                      <a:pt x="37218" y="16989"/>
                      <a:pt x="37232" y="16999"/>
                      <a:pt x="36253" y="16688"/>
                    </a:cubicBezTo>
                    <a:cubicBezTo>
                      <a:pt x="36192" y="16665"/>
                      <a:pt x="36135" y="16641"/>
                      <a:pt x="36079" y="16608"/>
                    </a:cubicBezTo>
                    <a:cubicBezTo>
                      <a:pt x="35118" y="16123"/>
                      <a:pt x="34157" y="15638"/>
                      <a:pt x="33197" y="15148"/>
                    </a:cubicBezTo>
                    <a:cubicBezTo>
                      <a:pt x="33192" y="14838"/>
                      <a:pt x="33037" y="14621"/>
                      <a:pt x="32773" y="14480"/>
                    </a:cubicBezTo>
                    <a:cubicBezTo>
                      <a:pt x="32505" y="14334"/>
                      <a:pt x="32236" y="14197"/>
                      <a:pt x="31973" y="14056"/>
                    </a:cubicBezTo>
                    <a:cubicBezTo>
                      <a:pt x="30456" y="13274"/>
                      <a:pt x="28912" y="12563"/>
                      <a:pt x="27363" y="11862"/>
                    </a:cubicBezTo>
                    <a:cubicBezTo>
                      <a:pt x="27301" y="11900"/>
                      <a:pt x="27234" y="11918"/>
                      <a:pt x="27157" y="11918"/>
                    </a:cubicBezTo>
                    <a:cubicBezTo>
                      <a:pt x="26938" y="11918"/>
                      <a:pt x="26634" y="11772"/>
                      <a:pt x="26129" y="11518"/>
                    </a:cubicBezTo>
                    <a:cubicBezTo>
                      <a:pt x="21882" y="9394"/>
                      <a:pt x="17639" y="7271"/>
                      <a:pt x="13392" y="5147"/>
                    </a:cubicBezTo>
                    <a:cubicBezTo>
                      <a:pt x="13119" y="5015"/>
                      <a:pt x="12860" y="4865"/>
                      <a:pt x="12592" y="4723"/>
                    </a:cubicBezTo>
                    <a:cubicBezTo>
                      <a:pt x="12592" y="4714"/>
                      <a:pt x="12601" y="4705"/>
                      <a:pt x="12601" y="4695"/>
                    </a:cubicBezTo>
                    <a:lnTo>
                      <a:pt x="12667" y="4464"/>
                    </a:lnTo>
                    <a:cubicBezTo>
                      <a:pt x="11024" y="3537"/>
                      <a:pt x="9314" y="2746"/>
                      <a:pt x="7619" y="1908"/>
                    </a:cubicBezTo>
                    <a:cubicBezTo>
                      <a:pt x="7476" y="1836"/>
                      <a:pt x="7319" y="1745"/>
                      <a:pt x="7159" y="1745"/>
                    </a:cubicBezTo>
                    <a:cubicBezTo>
                      <a:pt x="7109" y="1745"/>
                      <a:pt x="7058" y="1754"/>
                      <a:pt x="7007" y="1776"/>
                    </a:cubicBezTo>
                    <a:cubicBezTo>
                      <a:pt x="6929" y="1808"/>
                      <a:pt x="6856" y="1822"/>
                      <a:pt x="6786" y="1822"/>
                    </a:cubicBezTo>
                    <a:cubicBezTo>
                      <a:pt x="6604" y="1822"/>
                      <a:pt x="6444" y="1730"/>
                      <a:pt x="6277" y="1649"/>
                    </a:cubicBezTo>
                    <a:cubicBezTo>
                      <a:pt x="5147" y="1107"/>
                      <a:pt x="4060" y="486"/>
                      <a:pt x="2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5027403" y="2901934"/>
                <a:ext cx="1043458" cy="744511"/>
              </a:xfrm>
              <a:custGeom>
                <a:avLst/>
                <a:gdLst/>
                <a:ahLst/>
                <a:cxnLst/>
                <a:rect l="l" t="t" r="r" b="b"/>
                <a:pathLst>
                  <a:path w="28154" h="20088" extrusionOk="0">
                    <a:moveTo>
                      <a:pt x="11695" y="0"/>
                    </a:moveTo>
                    <a:cubicBezTo>
                      <a:pt x="10150" y="0"/>
                      <a:pt x="8573" y="262"/>
                      <a:pt x="6964" y="816"/>
                    </a:cubicBezTo>
                    <a:cubicBezTo>
                      <a:pt x="3673" y="1946"/>
                      <a:pt x="1309" y="4154"/>
                      <a:pt x="0" y="7427"/>
                    </a:cubicBezTo>
                    <a:cubicBezTo>
                      <a:pt x="38" y="7559"/>
                      <a:pt x="118" y="7676"/>
                      <a:pt x="231" y="7756"/>
                    </a:cubicBezTo>
                    <a:cubicBezTo>
                      <a:pt x="391" y="7869"/>
                      <a:pt x="603" y="7907"/>
                      <a:pt x="805" y="7973"/>
                    </a:cubicBezTo>
                    <a:cubicBezTo>
                      <a:pt x="1050" y="8048"/>
                      <a:pt x="1300" y="8119"/>
                      <a:pt x="1545" y="8185"/>
                    </a:cubicBezTo>
                    <a:cubicBezTo>
                      <a:pt x="2954" y="8543"/>
                      <a:pt x="4391" y="8681"/>
                      <a:pt x="5844" y="8681"/>
                    </a:cubicBezTo>
                    <a:cubicBezTo>
                      <a:pt x="6090" y="8681"/>
                      <a:pt x="6336" y="8677"/>
                      <a:pt x="6583" y="8670"/>
                    </a:cubicBezTo>
                    <a:cubicBezTo>
                      <a:pt x="6625" y="8599"/>
                      <a:pt x="6672" y="8529"/>
                      <a:pt x="6710" y="8453"/>
                    </a:cubicBezTo>
                    <a:cubicBezTo>
                      <a:pt x="8120" y="6825"/>
                      <a:pt x="10044" y="6083"/>
                      <a:pt x="12033" y="6083"/>
                    </a:cubicBezTo>
                    <a:cubicBezTo>
                      <a:pt x="15537" y="6083"/>
                      <a:pt x="19242" y="8385"/>
                      <a:pt x="20690" y="12197"/>
                    </a:cubicBezTo>
                    <a:cubicBezTo>
                      <a:pt x="21133" y="13374"/>
                      <a:pt x="21255" y="14589"/>
                      <a:pt x="21184" y="15832"/>
                    </a:cubicBezTo>
                    <a:cubicBezTo>
                      <a:pt x="21156" y="15926"/>
                      <a:pt x="21133" y="16025"/>
                      <a:pt x="21104" y="16119"/>
                    </a:cubicBezTo>
                    <a:cubicBezTo>
                      <a:pt x="22385" y="17546"/>
                      <a:pt x="23953" y="18596"/>
                      <a:pt x="25554" y="19613"/>
                    </a:cubicBezTo>
                    <a:cubicBezTo>
                      <a:pt x="25667" y="19679"/>
                      <a:pt x="25775" y="19749"/>
                      <a:pt x="25884" y="19815"/>
                    </a:cubicBezTo>
                    <a:cubicBezTo>
                      <a:pt x="26096" y="19949"/>
                      <a:pt x="26320" y="20088"/>
                      <a:pt x="26565" y="20088"/>
                    </a:cubicBezTo>
                    <a:cubicBezTo>
                      <a:pt x="26674" y="20088"/>
                      <a:pt x="26787" y="20061"/>
                      <a:pt x="26905" y="19994"/>
                    </a:cubicBezTo>
                    <a:cubicBezTo>
                      <a:pt x="28153" y="16811"/>
                      <a:pt x="27955" y="13637"/>
                      <a:pt x="26745" y="10506"/>
                    </a:cubicBezTo>
                    <a:cubicBezTo>
                      <a:pt x="25427" y="7107"/>
                      <a:pt x="23157" y="4460"/>
                      <a:pt x="20064" y="2563"/>
                    </a:cubicBezTo>
                    <a:cubicBezTo>
                      <a:pt x="17392" y="924"/>
                      <a:pt x="14601" y="0"/>
                      <a:pt x="11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4831601" y="3328634"/>
                <a:ext cx="791470" cy="387488"/>
              </a:xfrm>
              <a:custGeom>
                <a:avLst/>
                <a:gdLst/>
                <a:ahLst/>
                <a:cxnLst/>
                <a:rect l="l" t="t" r="r" b="b"/>
                <a:pathLst>
                  <a:path w="21355" h="10455" extrusionOk="0">
                    <a:moveTo>
                      <a:pt x="61" y="1"/>
                    </a:moveTo>
                    <a:lnTo>
                      <a:pt x="61" y="1"/>
                    </a:lnTo>
                    <a:cubicBezTo>
                      <a:pt x="43" y="15"/>
                      <a:pt x="19" y="29"/>
                      <a:pt x="0" y="48"/>
                    </a:cubicBezTo>
                    <a:cubicBezTo>
                      <a:pt x="156" y="274"/>
                      <a:pt x="410" y="363"/>
                      <a:pt x="636" y="476"/>
                    </a:cubicBezTo>
                    <a:cubicBezTo>
                      <a:pt x="5556" y="2835"/>
                      <a:pt x="10331" y="5496"/>
                      <a:pt x="15341" y="7676"/>
                    </a:cubicBezTo>
                    <a:cubicBezTo>
                      <a:pt x="16942" y="8373"/>
                      <a:pt x="18472" y="9225"/>
                      <a:pt x="20040" y="10002"/>
                    </a:cubicBezTo>
                    <a:cubicBezTo>
                      <a:pt x="20276" y="10115"/>
                      <a:pt x="20492" y="10247"/>
                      <a:pt x="20662" y="10454"/>
                    </a:cubicBezTo>
                    <a:lnTo>
                      <a:pt x="21354" y="9084"/>
                    </a:lnTo>
                    <a:cubicBezTo>
                      <a:pt x="21293" y="8783"/>
                      <a:pt x="21067" y="8632"/>
                      <a:pt x="20831" y="8472"/>
                    </a:cubicBezTo>
                    <a:cubicBezTo>
                      <a:pt x="20643" y="8345"/>
                      <a:pt x="20459" y="8222"/>
                      <a:pt x="20266" y="8104"/>
                    </a:cubicBezTo>
                    <a:cubicBezTo>
                      <a:pt x="19310" y="7516"/>
                      <a:pt x="18293" y="7026"/>
                      <a:pt x="17267" y="6560"/>
                    </a:cubicBezTo>
                    <a:cubicBezTo>
                      <a:pt x="16692" y="6296"/>
                      <a:pt x="16112" y="5985"/>
                      <a:pt x="15451" y="5985"/>
                    </a:cubicBezTo>
                    <a:cubicBezTo>
                      <a:pt x="15441" y="5985"/>
                      <a:pt x="15431" y="5985"/>
                      <a:pt x="15421" y="5986"/>
                    </a:cubicBezTo>
                    <a:cubicBezTo>
                      <a:pt x="15407" y="6033"/>
                      <a:pt x="15393" y="6080"/>
                      <a:pt x="15379" y="6127"/>
                    </a:cubicBezTo>
                    <a:cubicBezTo>
                      <a:pt x="15148" y="6715"/>
                      <a:pt x="15011" y="7040"/>
                      <a:pt x="14828" y="7163"/>
                    </a:cubicBezTo>
                    <a:cubicBezTo>
                      <a:pt x="14766" y="7202"/>
                      <a:pt x="14698" y="7221"/>
                      <a:pt x="14620" y="7221"/>
                    </a:cubicBezTo>
                    <a:cubicBezTo>
                      <a:pt x="14401" y="7221"/>
                      <a:pt x="14097" y="7074"/>
                      <a:pt x="13594" y="6824"/>
                    </a:cubicBezTo>
                    <a:cubicBezTo>
                      <a:pt x="9347" y="4700"/>
                      <a:pt x="5104" y="2576"/>
                      <a:pt x="857" y="453"/>
                    </a:cubicBezTo>
                    <a:cubicBezTo>
                      <a:pt x="584" y="321"/>
                      <a:pt x="325" y="170"/>
                      <a:pt x="57" y="24"/>
                    </a:cubicBezTo>
                    <a:cubicBezTo>
                      <a:pt x="57" y="15"/>
                      <a:pt x="61" y="10"/>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5188661" y="3154663"/>
                <a:ext cx="379965" cy="175750"/>
              </a:xfrm>
              <a:custGeom>
                <a:avLst/>
                <a:gdLst/>
                <a:ahLst/>
                <a:cxnLst/>
                <a:rect l="l" t="t" r="r" b="b"/>
                <a:pathLst>
                  <a:path w="10252" h="4742" extrusionOk="0">
                    <a:moveTo>
                      <a:pt x="0" y="0"/>
                    </a:moveTo>
                    <a:lnTo>
                      <a:pt x="0" y="0"/>
                    </a:lnTo>
                    <a:cubicBezTo>
                      <a:pt x="1253" y="678"/>
                      <a:pt x="2510" y="1361"/>
                      <a:pt x="3824" y="1912"/>
                    </a:cubicBezTo>
                    <a:cubicBezTo>
                      <a:pt x="5811" y="2750"/>
                      <a:pt x="7751" y="3692"/>
                      <a:pt x="9634" y="4742"/>
                    </a:cubicBezTo>
                    <a:lnTo>
                      <a:pt x="9691" y="4718"/>
                    </a:lnTo>
                    <a:cubicBezTo>
                      <a:pt x="9691" y="4709"/>
                      <a:pt x="9695" y="4704"/>
                      <a:pt x="9695" y="4690"/>
                    </a:cubicBezTo>
                    <a:lnTo>
                      <a:pt x="9761" y="4459"/>
                    </a:lnTo>
                    <a:cubicBezTo>
                      <a:pt x="9888" y="4040"/>
                      <a:pt x="10011" y="3621"/>
                      <a:pt x="10133" y="3202"/>
                    </a:cubicBezTo>
                    <a:cubicBezTo>
                      <a:pt x="10171" y="3188"/>
                      <a:pt x="10213" y="3169"/>
                      <a:pt x="10251" y="3150"/>
                    </a:cubicBezTo>
                    <a:cubicBezTo>
                      <a:pt x="10246" y="3146"/>
                      <a:pt x="10246" y="3136"/>
                      <a:pt x="10246" y="3132"/>
                    </a:cubicBezTo>
                    <a:cubicBezTo>
                      <a:pt x="10232" y="3113"/>
                      <a:pt x="10218" y="3099"/>
                      <a:pt x="10204" y="3084"/>
                    </a:cubicBezTo>
                    <a:cubicBezTo>
                      <a:pt x="10110" y="2995"/>
                      <a:pt x="10001" y="2924"/>
                      <a:pt x="9879" y="2877"/>
                    </a:cubicBezTo>
                    <a:cubicBezTo>
                      <a:pt x="8556" y="2345"/>
                      <a:pt x="7238" y="1827"/>
                      <a:pt x="5896" y="1361"/>
                    </a:cubicBezTo>
                    <a:cubicBezTo>
                      <a:pt x="5476" y="1220"/>
                      <a:pt x="5057" y="1083"/>
                      <a:pt x="4638" y="951"/>
                    </a:cubicBezTo>
                    <a:cubicBezTo>
                      <a:pt x="4619" y="942"/>
                      <a:pt x="4601" y="937"/>
                      <a:pt x="4582" y="937"/>
                    </a:cubicBezTo>
                    <a:cubicBezTo>
                      <a:pt x="4527" y="921"/>
                      <a:pt x="4470" y="913"/>
                      <a:pt x="4413" y="913"/>
                    </a:cubicBezTo>
                    <a:cubicBezTo>
                      <a:pt x="4340" y="913"/>
                      <a:pt x="4267" y="927"/>
                      <a:pt x="4200" y="956"/>
                    </a:cubicBezTo>
                    <a:cubicBezTo>
                      <a:pt x="4017" y="1489"/>
                      <a:pt x="3942" y="1708"/>
                      <a:pt x="3731" y="1708"/>
                    </a:cubicBezTo>
                    <a:cubicBezTo>
                      <a:pt x="3584" y="1708"/>
                      <a:pt x="3370" y="1602"/>
                      <a:pt x="3009" y="1422"/>
                    </a:cubicBezTo>
                    <a:cubicBezTo>
                      <a:pt x="2778" y="1305"/>
                      <a:pt x="2552" y="1182"/>
                      <a:pt x="2317" y="1079"/>
                    </a:cubicBezTo>
                    <a:cubicBezTo>
                      <a:pt x="1540" y="730"/>
                      <a:pt x="843" y="21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4261469" y="3488855"/>
                <a:ext cx="231270" cy="176455"/>
              </a:xfrm>
              <a:custGeom>
                <a:avLst/>
                <a:gdLst/>
                <a:ahLst/>
                <a:cxnLst/>
                <a:rect l="l" t="t" r="r" b="b"/>
                <a:pathLst>
                  <a:path w="6240" h="4761" extrusionOk="0">
                    <a:moveTo>
                      <a:pt x="518" y="0"/>
                    </a:moveTo>
                    <a:cubicBezTo>
                      <a:pt x="490" y="95"/>
                      <a:pt x="467" y="189"/>
                      <a:pt x="438" y="288"/>
                    </a:cubicBezTo>
                    <a:cubicBezTo>
                      <a:pt x="307" y="744"/>
                      <a:pt x="170" y="1206"/>
                      <a:pt x="38" y="1663"/>
                    </a:cubicBezTo>
                    <a:cubicBezTo>
                      <a:pt x="24" y="1710"/>
                      <a:pt x="10" y="1757"/>
                      <a:pt x="0" y="1804"/>
                    </a:cubicBezTo>
                    <a:cubicBezTo>
                      <a:pt x="1116" y="2294"/>
                      <a:pt x="2270" y="2694"/>
                      <a:pt x="3339" y="3296"/>
                    </a:cubicBezTo>
                    <a:cubicBezTo>
                      <a:pt x="4215" y="3786"/>
                      <a:pt x="5095" y="4276"/>
                      <a:pt x="5971" y="4761"/>
                    </a:cubicBezTo>
                    <a:cubicBezTo>
                      <a:pt x="6061" y="4563"/>
                      <a:pt x="6150" y="4361"/>
                      <a:pt x="6239" y="4158"/>
                    </a:cubicBezTo>
                    <a:cubicBezTo>
                      <a:pt x="4125" y="3061"/>
                      <a:pt x="2237" y="1648"/>
                      <a:pt x="5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5032999" y="3176974"/>
                <a:ext cx="254286" cy="96548"/>
              </a:xfrm>
              <a:custGeom>
                <a:avLst/>
                <a:gdLst/>
                <a:ahLst/>
                <a:cxnLst/>
                <a:rect l="l" t="t" r="r" b="b"/>
                <a:pathLst>
                  <a:path w="6861" h="2605" extrusionOk="0">
                    <a:moveTo>
                      <a:pt x="151" y="1"/>
                    </a:moveTo>
                    <a:lnTo>
                      <a:pt x="0" y="354"/>
                    </a:lnTo>
                    <a:cubicBezTo>
                      <a:pt x="1088" y="811"/>
                      <a:pt x="2162" y="1286"/>
                      <a:pt x="3268" y="1691"/>
                    </a:cubicBezTo>
                    <a:cubicBezTo>
                      <a:pt x="4149" y="2016"/>
                      <a:pt x="4992" y="2450"/>
                      <a:pt x="5933" y="2605"/>
                    </a:cubicBezTo>
                    <a:cubicBezTo>
                      <a:pt x="5976" y="2586"/>
                      <a:pt x="6013" y="2572"/>
                      <a:pt x="6051" y="2553"/>
                    </a:cubicBezTo>
                    <a:cubicBezTo>
                      <a:pt x="6046" y="2544"/>
                      <a:pt x="6046" y="2539"/>
                      <a:pt x="6046" y="2534"/>
                    </a:cubicBezTo>
                    <a:cubicBezTo>
                      <a:pt x="6037" y="2515"/>
                      <a:pt x="6023" y="2501"/>
                      <a:pt x="6004" y="2487"/>
                    </a:cubicBezTo>
                    <a:lnTo>
                      <a:pt x="6734" y="1254"/>
                    </a:lnTo>
                    <a:cubicBezTo>
                      <a:pt x="6776" y="1183"/>
                      <a:pt x="6823" y="1108"/>
                      <a:pt x="6861" y="1032"/>
                    </a:cubicBezTo>
                    <a:cubicBezTo>
                      <a:pt x="6046" y="976"/>
                      <a:pt x="5232" y="957"/>
                      <a:pt x="4422" y="853"/>
                    </a:cubicBezTo>
                    <a:cubicBezTo>
                      <a:pt x="2981" y="670"/>
                      <a:pt x="1498" y="674"/>
                      <a:pt x="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4907691" y="3549601"/>
                <a:ext cx="234569" cy="105257"/>
              </a:xfrm>
              <a:custGeom>
                <a:avLst/>
                <a:gdLst/>
                <a:ahLst/>
                <a:cxnLst/>
                <a:rect l="l" t="t" r="r" b="b"/>
                <a:pathLst>
                  <a:path w="6329" h="2840" extrusionOk="0">
                    <a:moveTo>
                      <a:pt x="0" y="0"/>
                    </a:moveTo>
                    <a:cubicBezTo>
                      <a:pt x="146" y="231"/>
                      <a:pt x="396" y="325"/>
                      <a:pt x="622" y="433"/>
                    </a:cubicBezTo>
                    <a:cubicBezTo>
                      <a:pt x="2326" y="1248"/>
                      <a:pt x="3951" y="2213"/>
                      <a:pt x="5740" y="2839"/>
                    </a:cubicBezTo>
                    <a:cubicBezTo>
                      <a:pt x="5943" y="2392"/>
                      <a:pt x="6206" y="1964"/>
                      <a:pt x="6286" y="1469"/>
                    </a:cubicBezTo>
                    <a:cubicBezTo>
                      <a:pt x="6329" y="1243"/>
                      <a:pt x="6267" y="1041"/>
                      <a:pt x="6018" y="946"/>
                    </a:cubicBezTo>
                    <a:cubicBezTo>
                      <a:pt x="5960" y="925"/>
                      <a:pt x="5907" y="915"/>
                      <a:pt x="5859" y="915"/>
                    </a:cubicBezTo>
                    <a:cubicBezTo>
                      <a:pt x="5695" y="915"/>
                      <a:pt x="5576" y="1026"/>
                      <a:pt x="5486" y="1182"/>
                    </a:cubicBezTo>
                    <a:cubicBezTo>
                      <a:pt x="5401" y="1333"/>
                      <a:pt x="5330" y="1488"/>
                      <a:pt x="5265" y="1648"/>
                    </a:cubicBezTo>
                    <a:cubicBezTo>
                      <a:pt x="5054" y="2124"/>
                      <a:pt x="4969" y="2319"/>
                      <a:pt x="4776" y="2319"/>
                    </a:cubicBezTo>
                    <a:cubicBezTo>
                      <a:pt x="4644" y="2319"/>
                      <a:pt x="4463" y="2229"/>
                      <a:pt x="4158" y="2077"/>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5129843" y="3381782"/>
                <a:ext cx="51517" cy="76571"/>
              </a:xfrm>
              <a:custGeom>
                <a:avLst/>
                <a:gdLst/>
                <a:ahLst/>
                <a:cxnLst/>
                <a:rect l="l" t="t" r="r" b="b"/>
                <a:pathLst>
                  <a:path w="1390" h="2066" extrusionOk="0">
                    <a:moveTo>
                      <a:pt x="860" y="1"/>
                    </a:moveTo>
                    <a:cubicBezTo>
                      <a:pt x="603" y="1"/>
                      <a:pt x="471" y="225"/>
                      <a:pt x="382" y="479"/>
                    </a:cubicBezTo>
                    <a:cubicBezTo>
                      <a:pt x="250" y="860"/>
                      <a:pt x="127" y="1246"/>
                      <a:pt x="0" y="1632"/>
                    </a:cubicBezTo>
                    <a:lnTo>
                      <a:pt x="838" y="2065"/>
                    </a:lnTo>
                    <a:cubicBezTo>
                      <a:pt x="980" y="1618"/>
                      <a:pt x="1125" y="1171"/>
                      <a:pt x="1267" y="723"/>
                    </a:cubicBezTo>
                    <a:cubicBezTo>
                      <a:pt x="1356" y="436"/>
                      <a:pt x="1389" y="144"/>
                      <a:pt x="1036" y="31"/>
                    </a:cubicBezTo>
                    <a:cubicBezTo>
                      <a:pt x="971" y="10"/>
                      <a:pt x="913" y="1"/>
                      <a:pt x="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4138977" y="3868190"/>
                <a:ext cx="50331" cy="74792"/>
              </a:xfrm>
              <a:custGeom>
                <a:avLst/>
                <a:gdLst/>
                <a:ahLst/>
                <a:cxnLst/>
                <a:rect l="l" t="t" r="r" b="b"/>
                <a:pathLst>
                  <a:path w="1358" h="2018" extrusionOk="0">
                    <a:moveTo>
                      <a:pt x="872" y="1"/>
                    </a:moveTo>
                    <a:cubicBezTo>
                      <a:pt x="650" y="1"/>
                      <a:pt x="516" y="183"/>
                      <a:pt x="434" y="398"/>
                    </a:cubicBezTo>
                    <a:cubicBezTo>
                      <a:pt x="279" y="798"/>
                      <a:pt x="142" y="1207"/>
                      <a:pt x="1" y="1612"/>
                    </a:cubicBezTo>
                    <a:lnTo>
                      <a:pt x="830" y="2017"/>
                    </a:lnTo>
                    <a:cubicBezTo>
                      <a:pt x="985" y="1570"/>
                      <a:pt x="1155" y="1127"/>
                      <a:pt x="1286" y="671"/>
                    </a:cubicBezTo>
                    <a:cubicBezTo>
                      <a:pt x="1357" y="412"/>
                      <a:pt x="1333" y="129"/>
                      <a:pt x="1023" y="26"/>
                    </a:cubicBezTo>
                    <a:cubicBezTo>
                      <a:pt x="969" y="9"/>
                      <a:pt x="919" y="1"/>
                      <a:pt x="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4519943" y="3693255"/>
                <a:ext cx="48033" cy="65971"/>
              </a:xfrm>
              <a:custGeom>
                <a:avLst/>
                <a:gdLst/>
                <a:ahLst/>
                <a:cxnLst/>
                <a:rect l="l" t="t" r="r" b="b"/>
                <a:pathLst>
                  <a:path w="1296" h="1780" extrusionOk="0">
                    <a:moveTo>
                      <a:pt x="797" y="1"/>
                    </a:moveTo>
                    <a:cubicBezTo>
                      <a:pt x="590" y="1"/>
                      <a:pt x="445" y="148"/>
                      <a:pt x="359" y="357"/>
                    </a:cubicBezTo>
                    <a:cubicBezTo>
                      <a:pt x="227" y="673"/>
                      <a:pt x="119" y="997"/>
                      <a:pt x="1" y="1318"/>
                    </a:cubicBezTo>
                    <a:lnTo>
                      <a:pt x="910" y="1779"/>
                    </a:lnTo>
                    <a:cubicBezTo>
                      <a:pt x="1013" y="1407"/>
                      <a:pt x="1107" y="1035"/>
                      <a:pt x="1216" y="663"/>
                    </a:cubicBezTo>
                    <a:cubicBezTo>
                      <a:pt x="1296" y="385"/>
                      <a:pt x="1277" y="141"/>
                      <a:pt x="971" y="32"/>
                    </a:cubicBezTo>
                    <a:cubicBezTo>
                      <a:pt x="909" y="11"/>
                      <a:pt x="851" y="1"/>
                      <a:pt x="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4322029" y="3789321"/>
                <a:ext cx="44364" cy="65193"/>
              </a:xfrm>
              <a:custGeom>
                <a:avLst/>
                <a:gdLst/>
                <a:ahLst/>
                <a:cxnLst/>
                <a:rect l="l" t="t" r="r" b="b"/>
                <a:pathLst>
                  <a:path w="1197" h="1759" extrusionOk="0">
                    <a:moveTo>
                      <a:pt x="722" y="1"/>
                    </a:moveTo>
                    <a:cubicBezTo>
                      <a:pt x="476" y="1"/>
                      <a:pt x="334" y="197"/>
                      <a:pt x="260" y="430"/>
                    </a:cubicBezTo>
                    <a:cubicBezTo>
                      <a:pt x="156" y="736"/>
                      <a:pt x="85" y="1047"/>
                      <a:pt x="1" y="1358"/>
                    </a:cubicBezTo>
                    <a:lnTo>
                      <a:pt x="971" y="1758"/>
                    </a:lnTo>
                    <a:cubicBezTo>
                      <a:pt x="1032" y="1381"/>
                      <a:pt x="1102" y="995"/>
                      <a:pt x="1154" y="614"/>
                    </a:cubicBezTo>
                    <a:cubicBezTo>
                      <a:pt x="1197" y="336"/>
                      <a:pt x="1145" y="72"/>
                      <a:pt x="825" y="11"/>
                    </a:cubicBezTo>
                    <a:cubicBezTo>
                      <a:pt x="789" y="4"/>
                      <a:pt x="755" y="1"/>
                      <a:pt x="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4943493" y="3488930"/>
                <a:ext cx="47699" cy="60338"/>
              </a:xfrm>
              <a:custGeom>
                <a:avLst/>
                <a:gdLst/>
                <a:ahLst/>
                <a:cxnLst/>
                <a:rect l="l" t="t" r="r" b="b"/>
                <a:pathLst>
                  <a:path w="1287" h="1628" extrusionOk="0">
                    <a:moveTo>
                      <a:pt x="808" y="0"/>
                    </a:moveTo>
                    <a:cubicBezTo>
                      <a:pt x="606" y="0"/>
                      <a:pt x="473" y="159"/>
                      <a:pt x="378" y="347"/>
                    </a:cubicBezTo>
                    <a:cubicBezTo>
                      <a:pt x="236" y="634"/>
                      <a:pt x="123" y="935"/>
                      <a:pt x="1" y="1232"/>
                    </a:cubicBezTo>
                    <a:lnTo>
                      <a:pt x="957" y="1628"/>
                    </a:lnTo>
                    <a:cubicBezTo>
                      <a:pt x="1046" y="1293"/>
                      <a:pt x="1136" y="964"/>
                      <a:pt x="1221" y="634"/>
                    </a:cubicBezTo>
                    <a:cubicBezTo>
                      <a:pt x="1286" y="380"/>
                      <a:pt x="1263" y="149"/>
                      <a:pt x="994" y="41"/>
                    </a:cubicBezTo>
                    <a:cubicBezTo>
                      <a:pt x="926" y="13"/>
                      <a:pt x="864" y="0"/>
                      <a:pt x="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5032147" y="3304284"/>
                <a:ext cx="994090" cy="505495"/>
              </a:xfrm>
              <a:custGeom>
                <a:avLst/>
                <a:gdLst/>
                <a:ahLst/>
                <a:cxnLst/>
                <a:rect l="l" t="t" r="r" b="b"/>
                <a:pathLst>
                  <a:path w="26822" h="13639" extrusionOk="0">
                    <a:moveTo>
                      <a:pt x="407" y="1"/>
                    </a:moveTo>
                    <a:cubicBezTo>
                      <a:pt x="309" y="1"/>
                      <a:pt x="220" y="36"/>
                      <a:pt x="156" y="149"/>
                    </a:cubicBezTo>
                    <a:cubicBezTo>
                      <a:pt x="1" y="437"/>
                      <a:pt x="298" y="559"/>
                      <a:pt x="491" y="681"/>
                    </a:cubicBezTo>
                    <a:cubicBezTo>
                      <a:pt x="2045" y="1656"/>
                      <a:pt x="3683" y="2485"/>
                      <a:pt x="5294" y="3356"/>
                    </a:cubicBezTo>
                    <a:cubicBezTo>
                      <a:pt x="5957" y="3718"/>
                      <a:pt x="6659" y="4020"/>
                      <a:pt x="7309" y="4397"/>
                    </a:cubicBezTo>
                    <a:cubicBezTo>
                      <a:pt x="10332" y="6148"/>
                      <a:pt x="13454" y="7730"/>
                      <a:pt x="16251" y="9430"/>
                    </a:cubicBezTo>
                    <a:cubicBezTo>
                      <a:pt x="17381" y="9934"/>
                      <a:pt x="18313" y="10334"/>
                      <a:pt x="19231" y="10763"/>
                    </a:cubicBezTo>
                    <a:cubicBezTo>
                      <a:pt x="21049" y="11610"/>
                      <a:pt x="22862" y="12481"/>
                      <a:pt x="24679" y="13329"/>
                    </a:cubicBezTo>
                    <a:cubicBezTo>
                      <a:pt x="24957" y="13447"/>
                      <a:pt x="25244" y="13541"/>
                      <a:pt x="25541" y="13607"/>
                    </a:cubicBezTo>
                    <a:cubicBezTo>
                      <a:pt x="25628" y="13628"/>
                      <a:pt x="25710" y="13639"/>
                      <a:pt x="25788" y="13639"/>
                    </a:cubicBezTo>
                    <a:cubicBezTo>
                      <a:pt x="26100" y="13639"/>
                      <a:pt x="26336" y="13468"/>
                      <a:pt x="26506" y="13155"/>
                    </a:cubicBezTo>
                    <a:cubicBezTo>
                      <a:pt x="26822" y="12571"/>
                      <a:pt x="26652" y="12156"/>
                      <a:pt x="25903" y="11775"/>
                    </a:cubicBezTo>
                    <a:cubicBezTo>
                      <a:pt x="23502" y="10541"/>
                      <a:pt x="21039" y="9454"/>
                      <a:pt x="18567" y="8366"/>
                    </a:cubicBezTo>
                    <a:cubicBezTo>
                      <a:pt x="16849" y="7608"/>
                      <a:pt x="15201" y="6704"/>
                      <a:pt x="13562" y="5781"/>
                    </a:cubicBezTo>
                    <a:cubicBezTo>
                      <a:pt x="10831" y="4241"/>
                      <a:pt x="7949" y="3007"/>
                      <a:pt x="5100" y="1703"/>
                    </a:cubicBezTo>
                    <a:cubicBezTo>
                      <a:pt x="3716" y="1067"/>
                      <a:pt x="2303" y="460"/>
                      <a:pt x="806" y="93"/>
                    </a:cubicBezTo>
                    <a:cubicBezTo>
                      <a:pt x="679" y="61"/>
                      <a:pt x="535" y="1"/>
                      <a:pt x="407"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4813107" y="3269149"/>
                <a:ext cx="4410" cy="4373"/>
              </a:xfrm>
              <a:custGeom>
                <a:avLst/>
                <a:gdLst/>
                <a:ahLst/>
                <a:cxnLst/>
                <a:rect l="l" t="t" r="r" b="b"/>
                <a:pathLst>
                  <a:path w="119" h="118" extrusionOk="0">
                    <a:moveTo>
                      <a:pt x="71" y="0"/>
                    </a:moveTo>
                    <a:cubicBezTo>
                      <a:pt x="52" y="38"/>
                      <a:pt x="24" y="80"/>
                      <a:pt x="0" y="118"/>
                    </a:cubicBezTo>
                    <a:cubicBezTo>
                      <a:pt x="43" y="99"/>
                      <a:pt x="80" y="85"/>
                      <a:pt x="118" y="66"/>
                    </a:cubicBezTo>
                    <a:cubicBezTo>
                      <a:pt x="118" y="57"/>
                      <a:pt x="118" y="52"/>
                      <a:pt x="113" y="47"/>
                    </a:cubicBezTo>
                    <a:cubicBezTo>
                      <a:pt x="104" y="28"/>
                      <a:pt x="85" y="14"/>
                      <a:pt x="71" y="0"/>
                    </a:cubicBezTo>
                    <a:close/>
                  </a:path>
                </a:pathLst>
              </a:custGeom>
              <a:solidFill>
                <a:srgbClr val="826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4516088" y="2970351"/>
                <a:ext cx="462318" cy="533478"/>
              </a:xfrm>
              <a:custGeom>
                <a:avLst/>
                <a:gdLst/>
                <a:ahLst/>
                <a:cxnLst/>
                <a:rect l="l" t="t" r="r" b="b"/>
                <a:pathLst>
                  <a:path w="12474" h="14394" extrusionOk="0">
                    <a:moveTo>
                      <a:pt x="1019" y="0"/>
                    </a:moveTo>
                    <a:cubicBezTo>
                      <a:pt x="607" y="0"/>
                      <a:pt x="314" y="168"/>
                      <a:pt x="161" y="580"/>
                    </a:cubicBezTo>
                    <a:cubicBezTo>
                      <a:pt x="0" y="1004"/>
                      <a:pt x="222" y="1296"/>
                      <a:pt x="528" y="1522"/>
                    </a:cubicBezTo>
                    <a:cubicBezTo>
                      <a:pt x="952" y="1828"/>
                      <a:pt x="1432" y="2016"/>
                      <a:pt x="1917" y="2209"/>
                    </a:cubicBezTo>
                    <a:cubicBezTo>
                      <a:pt x="2661" y="2511"/>
                      <a:pt x="3504" y="2431"/>
                      <a:pt x="4219" y="2831"/>
                    </a:cubicBezTo>
                    <a:cubicBezTo>
                      <a:pt x="7242" y="4526"/>
                      <a:pt x="8956" y="7219"/>
                      <a:pt x="9969" y="10426"/>
                    </a:cubicBezTo>
                    <a:cubicBezTo>
                      <a:pt x="10232" y="11259"/>
                      <a:pt x="10261" y="12116"/>
                      <a:pt x="10134" y="12992"/>
                    </a:cubicBezTo>
                    <a:cubicBezTo>
                      <a:pt x="10035" y="13694"/>
                      <a:pt x="10425" y="14287"/>
                      <a:pt x="10925" y="14377"/>
                    </a:cubicBezTo>
                    <a:cubicBezTo>
                      <a:pt x="10990" y="14388"/>
                      <a:pt x="11054" y="14394"/>
                      <a:pt x="11117" y="14394"/>
                    </a:cubicBezTo>
                    <a:cubicBezTo>
                      <a:pt x="11649" y="14394"/>
                      <a:pt x="12089" y="13993"/>
                      <a:pt x="12262" y="13341"/>
                    </a:cubicBezTo>
                    <a:cubicBezTo>
                      <a:pt x="12427" y="12733"/>
                      <a:pt x="12474" y="12102"/>
                      <a:pt x="12398" y="11476"/>
                    </a:cubicBezTo>
                    <a:cubicBezTo>
                      <a:pt x="11965" y="8170"/>
                      <a:pt x="10185" y="5637"/>
                      <a:pt x="7789" y="3462"/>
                    </a:cubicBezTo>
                    <a:cubicBezTo>
                      <a:pt x="6310" y="2120"/>
                      <a:pt x="4337" y="1616"/>
                      <a:pt x="2736" y="486"/>
                    </a:cubicBezTo>
                    <a:cubicBezTo>
                      <a:pt x="2214" y="203"/>
                      <a:pt x="1667" y="20"/>
                      <a:pt x="1069" y="1"/>
                    </a:cubicBezTo>
                    <a:cubicBezTo>
                      <a:pt x="1052" y="0"/>
                      <a:pt x="1035" y="0"/>
                      <a:pt x="1019"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2"/>
            <p:cNvGrpSpPr/>
            <p:nvPr/>
          </p:nvGrpSpPr>
          <p:grpSpPr>
            <a:xfrm>
              <a:off x="7550164" y="1220738"/>
              <a:ext cx="1158463" cy="561460"/>
              <a:chOff x="-5188661" y="3154663"/>
              <a:chExt cx="1158463" cy="561460"/>
            </a:xfrm>
          </p:grpSpPr>
          <p:sp>
            <p:nvSpPr>
              <p:cNvPr id="222" name="Google Shape;222;p2"/>
              <p:cNvSpPr/>
              <p:nvPr/>
            </p:nvSpPr>
            <p:spPr>
              <a:xfrm>
                <a:off x="-4831601" y="3328634"/>
                <a:ext cx="791470" cy="387488"/>
              </a:xfrm>
              <a:custGeom>
                <a:avLst/>
                <a:gdLst/>
                <a:ahLst/>
                <a:cxnLst/>
                <a:rect l="l" t="t" r="r" b="b"/>
                <a:pathLst>
                  <a:path w="21355" h="10455" extrusionOk="0">
                    <a:moveTo>
                      <a:pt x="61" y="1"/>
                    </a:moveTo>
                    <a:lnTo>
                      <a:pt x="61" y="1"/>
                    </a:lnTo>
                    <a:cubicBezTo>
                      <a:pt x="43" y="15"/>
                      <a:pt x="19" y="29"/>
                      <a:pt x="0" y="48"/>
                    </a:cubicBezTo>
                    <a:cubicBezTo>
                      <a:pt x="156" y="274"/>
                      <a:pt x="410" y="363"/>
                      <a:pt x="636" y="476"/>
                    </a:cubicBezTo>
                    <a:cubicBezTo>
                      <a:pt x="5556" y="2835"/>
                      <a:pt x="10331" y="5496"/>
                      <a:pt x="15341" y="7676"/>
                    </a:cubicBezTo>
                    <a:cubicBezTo>
                      <a:pt x="16942" y="8373"/>
                      <a:pt x="18472" y="9225"/>
                      <a:pt x="20040" y="10002"/>
                    </a:cubicBezTo>
                    <a:cubicBezTo>
                      <a:pt x="20276" y="10115"/>
                      <a:pt x="20492" y="10247"/>
                      <a:pt x="20662" y="10454"/>
                    </a:cubicBezTo>
                    <a:lnTo>
                      <a:pt x="21354" y="9084"/>
                    </a:lnTo>
                    <a:cubicBezTo>
                      <a:pt x="21293" y="8783"/>
                      <a:pt x="21067" y="8632"/>
                      <a:pt x="20831" y="8472"/>
                    </a:cubicBezTo>
                    <a:cubicBezTo>
                      <a:pt x="20643" y="8345"/>
                      <a:pt x="20459" y="8222"/>
                      <a:pt x="20266" y="8104"/>
                    </a:cubicBezTo>
                    <a:cubicBezTo>
                      <a:pt x="19310" y="7516"/>
                      <a:pt x="18293" y="7026"/>
                      <a:pt x="17267" y="6560"/>
                    </a:cubicBezTo>
                    <a:cubicBezTo>
                      <a:pt x="16692" y="6296"/>
                      <a:pt x="16112" y="5985"/>
                      <a:pt x="15451" y="5985"/>
                    </a:cubicBezTo>
                    <a:cubicBezTo>
                      <a:pt x="15441" y="5985"/>
                      <a:pt x="15431" y="5985"/>
                      <a:pt x="15421" y="5986"/>
                    </a:cubicBezTo>
                    <a:cubicBezTo>
                      <a:pt x="15407" y="6033"/>
                      <a:pt x="15393" y="6080"/>
                      <a:pt x="15379" y="6127"/>
                    </a:cubicBezTo>
                    <a:cubicBezTo>
                      <a:pt x="15148" y="6715"/>
                      <a:pt x="15011" y="7040"/>
                      <a:pt x="14828" y="7163"/>
                    </a:cubicBezTo>
                    <a:cubicBezTo>
                      <a:pt x="14766" y="7202"/>
                      <a:pt x="14698" y="7221"/>
                      <a:pt x="14620" y="7221"/>
                    </a:cubicBezTo>
                    <a:cubicBezTo>
                      <a:pt x="14401" y="7221"/>
                      <a:pt x="14097" y="7074"/>
                      <a:pt x="13594" y="6824"/>
                    </a:cubicBezTo>
                    <a:cubicBezTo>
                      <a:pt x="9347" y="4700"/>
                      <a:pt x="5104" y="2576"/>
                      <a:pt x="857" y="453"/>
                    </a:cubicBezTo>
                    <a:cubicBezTo>
                      <a:pt x="584" y="321"/>
                      <a:pt x="325" y="170"/>
                      <a:pt x="57" y="24"/>
                    </a:cubicBezTo>
                    <a:cubicBezTo>
                      <a:pt x="57" y="15"/>
                      <a:pt x="61" y="10"/>
                      <a:pt x="6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5188661" y="3154663"/>
                <a:ext cx="379965" cy="175750"/>
              </a:xfrm>
              <a:custGeom>
                <a:avLst/>
                <a:gdLst/>
                <a:ahLst/>
                <a:cxnLst/>
                <a:rect l="l" t="t" r="r" b="b"/>
                <a:pathLst>
                  <a:path w="10252" h="4742" extrusionOk="0">
                    <a:moveTo>
                      <a:pt x="0" y="0"/>
                    </a:moveTo>
                    <a:lnTo>
                      <a:pt x="0" y="0"/>
                    </a:lnTo>
                    <a:cubicBezTo>
                      <a:pt x="1253" y="678"/>
                      <a:pt x="2510" y="1361"/>
                      <a:pt x="3824" y="1912"/>
                    </a:cubicBezTo>
                    <a:cubicBezTo>
                      <a:pt x="5811" y="2750"/>
                      <a:pt x="7751" y="3692"/>
                      <a:pt x="9634" y="4742"/>
                    </a:cubicBezTo>
                    <a:lnTo>
                      <a:pt x="9691" y="4718"/>
                    </a:lnTo>
                    <a:cubicBezTo>
                      <a:pt x="9691" y="4709"/>
                      <a:pt x="9695" y="4704"/>
                      <a:pt x="9695" y="4690"/>
                    </a:cubicBezTo>
                    <a:lnTo>
                      <a:pt x="9761" y="4459"/>
                    </a:lnTo>
                    <a:cubicBezTo>
                      <a:pt x="9888" y="4040"/>
                      <a:pt x="10011" y="3621"/>
                      <a:pt x="10133" y="3202"/>
                    </a:cubicBezTo>
                    <a:cubicBezTo>
                      <a:pt x="10171" y="3188"/>
                      <a:pt x="10213" y="3169"/>
                      <a:pt x="10251" y="3150"/>
                    </a:cubicBezTo>
                    <a:cubicBezTo>
                      <a:pt x="10246" y="3146"/>
                      <a:pt x="10246" y="3136"/>
                      <a:pt x="10246" y="3132"/>
                    </a:cubicBezTo>
                    <a:cubicBezTo>
                      <a:pt x="10232" y="3113"/>
                      <a:pt x="10218" y="3099"/>
                      <a:pt x="10204" y="3084"/>
                    </a:cubicBezTo>
                    <a:cubicBezTo>
                      <a:pt x="10110" y="2995"/>
                      <a:pt x="10001" y="2924"/>
                      <a:pt x="9879" y="2877"/>
                    </a:cubicBezTo>
                    <a:cubicBezTo>
                      <a:pt x="8556" y="2345"/>
                      <a:pt x="7238" y="1827"/>
                      <a:pt x="5896" y="1361"/>
                    </a:cubicBezTo>
                    <a:cubicBezTo>
                      <a:pt x="5476" y="1220"/>
                      <a:pt x="5057" y="1083"/>
                      <a:pt x="4638" y="951"/>
                    </a:cubicBezTo>
                    <a:cubicBezTo>
                      <a:pt x="4619" y="942"/>
                      <a:pt x="4601" y="937"/>
                      <a:pt x="4582" y="937"/>
                    </a:cubicBezTo>
                    <a:cubicBezTo>
                      <a:pt x="4527" y="921"/>
                      <a:pt x="4470" y="913"/>
                      <a:pt x="4413" y="913"/>
                    </a:cubicBezTo>
                    <a:cubicBezTo>
                      <a:pt x="4340" y="913"/>
                      <a:pt x="4267" y="927"/>
                      <a:pt x="4200" y="956"/>
                    </a:cubicBezTo>
                    <a:cubicBezTo>
                      <a:pt x="4017" y="1489"/>
                      <a:pt x="3942" y="1708"/>
                      <a:pt x="3731" y="1708"/>
                    </a:cubicBezTo>
                    <a:cubicBezTo>
                      <a:pt x="3584" y="1708"/>
                      <a:pt x="3370" y="1602"/>
                      <a:pt x="3009" y="1422"/>
                    </a:cubicBezTo>
                    <a:cubicBezTo>
                      <a:pt x="2778" y="1305"/>
                      <a:pt x="2552" y="1182"/>
                      <a:pt x="2317" y="1079"/>
                    </a:cubicBezTo>
                    <a:cubicBezTo>
                      <a:pt x="1540" y="730"/>
                      <a:pt x="843" y="212"/>
                      <a:pt x="0"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4261469" y="3488855"/>
                <a:ext cx="231270" cy="176455"/>
              </a:xfrm>
              <a:custGeom>
                <a:avLst/>
                <a:gdLst/>
                <a:ahLst/>
                <a:cxnLst/>
                <a:rect l="l" t="t" r="r" b="b"/>
                <a:pathLst>
                  <a:path w="6240" h="4761" extrusionOk="0">
                    <a:moveTo>
                      <a:pt x="518" y="0"/>
                    </a:moveTo>
                    <a:cubicBezTo>
                      <a:pt x="490" y="95"/>
                      <a:pt x="467" y="189"/>
                      <a:pt x="438" y="288"/>
                    </a:cubicBezTo>
                    <a:cubicBezTo>
                      <a:pt x="307" y="744"/>
                      <a:pt x="170" y="1206"/>
                      <a:pt x="38" y="1663"/>
                    </a:cubicBezTo>
                    <a:cubicBezTo>
                      <a:pt x="24" y="1710"/>
                      <a:pt x="10" y="1757"/>
                      <a:pt x="0" y="1804"/>
                    </a:cubicBezTo>
                    <a:cubicBezTo>
                      <a:pt x="1116" y="2294"/>
                      <a:pt x="2270" y="2694"/>
                      <a:pt x="3339" y="3296"/>
                    </a:cubicBezTo>
                    <a:cubicBezTo>
                      <a:pt x="4215" y="3786"/>
                      <a:pt x="5095" y="4276"/>
                      <a:pt x="5971" y="4761"/>
                    </a:cubicBezTo>
                    <a:cubicBezTo>
                      <a:pt x="6061" y="4563"/>
                      <a:pt x="6150" y="4361"/>
                      <a:pt x="6239" y="4158"/>
                    </a:cubicBezTo>
                    <a:cubicBezTo>
                      <a:pt x="4125" y="3061"/>
                      <a:pt x="2237" y="1648"/>
                      <a:pt x="518"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5032999" y="3176974"/>
                <a:ext cx="254286" cy="96548"/>
              </a:xfrm>
              <a:custGeom>
                <a:avLst/>
                <a:gdLst/>
                <a:ahLst/>
                <a:cxnLst/>
                <a:rect l="l" t="t" r="r" b="b"/>
                <a:pathLst>
                  <a:path w="6861" h="2605" extrusionOk="0">
                    <a:moveTo>
                      <a:pt x="151" y="1"/>
                    </a:moveTo>
                    <a:lnTo>
                      <a:pt x="0" y="354"/>
                    </a:lnTo>
                    <a:cubicBezTo>
                      <a:pt x="1088" y="811"/>
                      <a:pt x="2162" y="1286"/>
                      <a:pt x="3268" y="1691"/>
                    </a:cubicBezTo>
                    <a:cubicBezTo>
                      <a:pt x="4149" y="2016"/>
                      <a:pt x="4992" y="2450"/>
                      <a:pt x="5933" y="2605"/>
                    </a:cubicBezTo>
                    <a:cubicBezTo>
                      <a:pt x="5976" y="2586"/>
                      <a:pt x="6013" y="2572"/>
                      <a:pt x="6051" y="2553"/>
                    </a:cubicBezTo>
                    <a:cubicBezTo>
                      <a:pt x="6046" y="2544"/>
                      <a:pt x="6046" y="2539"/>
                      <a:pt x="6046" y="2534"/>
                    </a:cubicBezTo>
                    <a:cubicBezTo>
                      <a:pt x="6037" y="2515"/>
                      <a:pt x="6023" y="2501"/>
                      <a:pt x="6004" y="2487"/>
                    </a:cubicBezTo>
                    <a:lnTo>
                      <a:pt x="6734" y="1254"/>
                    </a:lnTo>
                    <a:cubicBezTo>
                      <a:pt x="6776" y="1183"/>
                      <a:pt x="6823" y="1108"/>
                      <a:pt x="6861" y="1032"/>
                    </a:cubicBezTo>
                    <a:cubicBezTo>
                      <a:pt x="6046" y="976"/>
                      <a:pt x="5232" y="957"/>
                      <a:pt x="4422" y="853"/>
                    </a:cubicBezTo>
                    <a:cubicBezTo>
                      <a:pt x="2981" y="670"/>
                      <a:pt x="1498" y="674"/>
                      <a:pt x="151"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umbers and text">
  <p:cSld name="CUSTOM_2_2">
    <p:bg>
      <p:bgPr>
        <a:gradFill>
          <a:gsLst>
            <a:gs pos="0">
              <a:schemeClr val="lt1"/>
            </a:gs>
            <a:gs pos="100000">
              <a:schemeClr val="accent5"/>
            </a:gs>
          </a:gsLst>
          <a:lin ang="16198662" scaled="0"/>
        </a:gradFill>
        <a:effectLst/>
      </p:bgPr>
    </p:bg>
    <p:spTree>
      <p:nvGrpSpPr>
        <p:cNvPr id="1" name="Shape 598"/>
        <p:cNvGrpSpPr/>
        <p:nvPr/>
      </p:nvGrpSpPr>
      <p:grpSpPr>
        <a:xfrm>
          <a:off x="0" y="0"/>
          <a:ext cx="0" cy="0"/>
          <a:chOff x="0" y="0"/>
          <a:chExt cx="0" cy="0"/>
        </a:xfrm>
      </p:grpSpPr>
      <p:grpSp>
        <p:nvGrpSpPr>
          <p:cNvPr id="599" name="Google Shape;599;p14"/>
          <p:cNvGrpSpPr/>
          <p:nvPr/>
        </p:nvGrpSpPr>
        <p:grpSpPr>
          <a:xfrm flipH="1">
            <a:off x="-1906342" y="2823614"/>
            <a:ext cx="4878270" cy="3229863"/>
            <a:chOff x="-3680301" y="4605342"/>
            <a:chExt cx="3960921" cy="2622494"/>
          </a:xfrm>
        </p:grpSpPr>
        <p:sp>
          <p:nvSpPr>
            <p:cNvPr id="600" name="Google Shape;600;p14"/>
            <p:cNvSpPr/>
            <p:nvPr/>
          </p:nvSpPr>
          <p:spPr>
            <a:xfrm>
              <a:off x="-3228750" y="4605342"/>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4"/>
            <p:cNvSpPr/>
            <p:nvPr/>
          </p:nvSpPr>
          <p:spPr>
            <a:xfrm>
              <a:off x="-3680301" y="5653670"/>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 name="Google Shape;602;p14"/>
          <p:cNvGrpSpPr/>
          <p:nvPr/>
        </p:nvGrpSpPr>
        <p:grpSpPr>
          <a:xfrm rot="10800000">
            <a:off x="5166718" y="3581389"/>
            <a:ext cx="5345444" cy="3078750"/>
            <a:chOff x="-243482" y="-1422961"/>
            <a:chExt cx="5345444" cy="3078750"/>
          </a:xfrm>
        </p:grpSpPr>
        <p:sp>
          <p:nvSpPr>
            <p:cNvPr id="603" name="Google Shape;603;p14"/>
            <p:cNvSpPr/>
            <p:nvPr/>
          </p:nvSpPr>
          <p:spPr>
            <a:xfrm rot="10800000" flipH="1">
              <a:off x="-243482" y="-666127"/>
              <a:ext cx="3767653" cy="158695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rot="9312367" flipH="1">
              <a:off x="1429049" y="-781083"/>
              <a:ext cx="3455817" cy="1794993"/>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 name="Google Shape;605;p14"/>
          <p:cNvSpPr/>
          <p:nvPr/>
        </p:nvSpPr>
        <p:spPr>
          <a:xfrm rot="-913344">
            <a:off x="6440402" y="-90071"/>
            <a:ext cx="1170109" cy="699282"/>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a:off x="97107" y="1798667"/>
            <a:ext cx="451162" cy="560681"/>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rot="-2700000">
            <a:off x="8579561" y="3404306"/>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 name="Google Shape;608;p14"/>
          <p:cNvGrpSpPr/>
          <p:nvPr/>
        </p:nvGrpSpPr>
        <p:grpSpPr>
          <a:xfrm>
            <a:off x="-452357" y="2"/>
            <a:ext cx="1118888" cy="1239896"/>
            <a:chOff x="7072393" y="742727"/>
            <a:chExt cx="1118888" cy="1239896"/>
          </a:xfrm>
        </p:grpSpPr>
        <p:grpSp>
          <p:nvGrpSpPr>
            <p:cNvPr id="609" name="Google Shape;609;p14"/>
            <p:cNvGrpSpPr/>
            <p:nvPr/>
          </p:nvGrpSpPr>
          <p:grpSpPr>
            <a:xfrm>
              <a:off x="7072393" y="742727"/>
              <a:ext cx="1118888" cy="1239896"/>
              <a:chOff x="-5437200" y="2902300"/>
              <a:chExt cx="805825" cy="892975"/>
            </a:xfrm>
          </p:grpSpPr>
          <p:sp>
            <p:nvSpPr>
              <p:cNvPr id="610" name="Google Shape;610;p14"/>
              <p:cNvSpPr/>
              <p:nvPr/>
            </p:nvSpPr>
            <p:spPr>
              <a:xfrm>
                <a:off x="-5403825" y="2908375"/>
                <a:ext cx="768200" cy="866250"/>
              </a:xfrm>
              <a:custGeom>
                <a:avLst/>
                <a:gdLst/>
                <a:ahLst/>
                <a:cxnLst/>
                <a:rect l="l" t="t" r="r" b="b"/>
                <a:pathLst>
                  <a:path w="30728" h="34650" extrusionOk="0">
                    <a:moveTo>
                      <a:pt x="20108" y="9517"/>
                    </a:moveTo>
                    <a:cubicBezTo>
                      <a:pt x="20341" y="10745"/>
                      <a:pt x="20592" y="11990"/>
                      <a:pt x="20816" y="13227"/>
                    </a:cubicBezTo>
                    <a:cubicBezTo>
                      <a:pt x="21372" y="16283"/>
                      <a:pt x="21829" y="19356"/>
                      <a:pt x="22465" y="22394"/>
                    </a:cubicBezTo>
                    <a:cubicBezTo>
                      <a:pt x="22125" y="22367"/>
                      <a:pt x="21954" y="22062"/>
                      <a:pt x="21677" y="21937"/>
                    </a:cubicBezTo>
                    <a:cubicBezTo>
                      <a:pt x="21255" y="21489"/>
                      <a:pt x="20673" y="21238"/>
                      <a:pt x="20252" y="20799"/>
                    </a:cubicBezTo>
                    <a:lnTo>
                      <a:pt x="11067" y="13675"/>
                    </a:lnTo>
                    <a:lnTo>
                      <a:pt x="20108" y="9517"/>
                    </a:lnTo>
                    <a:close/>
                    <a:moveTo>
                      <a:pt x="23890" y="1"/>
                    </a:moveTo>
                    <a:cubicBezTo>
                      <a:pt x="23003" y="404"/>
                      <a:pt x="22116" y="807"/>
                      <a:pt x="21220" y="1202"/>
                    </a:cubicBezTo>
                    <a:cubicBezTo>
                      <a:pt x="20897" y="1614"/>
                      <a:pt x="21255" y="2062"/>
                      <a:pt x="21202" y="2528"/>
                    </a:cubicBezTo>
                    <a:cubicBezTo>
                      <a:pt x="20772" y="2286"/>
                      <a:pt x="20924" y="1623"/>
                      <a:pt x="20368" y="1569"/>
                    </a:cubicBezTo>
                    <a:cubicBezTo>
                      <a:pt x="19105" y="2151"/>
                      <a:pt x="17841" y="2734"/>
                      <a:pt x="16587" y="3316"/>
                    </a:cubicBezTo>
                    <a:cubicBezTo>
                      <a:pt x="16434" y="3728"/>
                      <a:pt x="16829" y="4078"/>
                      <a:pt x="16748" y="4535"/>
                    </a:cubicBezTo>
                    <a:cubicBezTo>
                      <a:pt x="16354" y="4275"/>
                      <a:pt x="16408" y="3702"/>
                      <a:pt x="15942" y="3585"/>
                    </a:cubicBezTo>
                    <a:cubicBezTo>
                      <a:pt x="14732" y="4150"/>
                      <a:pt x="13522" y="4723"/>
                      <a:pt x="12321" y="5288"/>
                    </a:cubicBezTo>
                    <a:cubicBezTo>
                      <a:pt x="11945" y="5700"/>
                      <a:pt x="12519" y="6139"/>
                      <a:pt x="12295" y="6578"/>
                    </a:cubicBezTo>
                    <a:cubicBezTo>
                      <a:pt x="11927" y="6336"/>
                      <a:pt x="12115" y="5709"/>
                      <a:pt x="11569" y="5637"/>
                    </a:cubicBezTo>
                    <a:cubicBezTo>
                      <a:pt x="10449" y="6067"/>
                      <a:pt x="9355" y="6569"/>
                      <a:pt x="8289" y="7134"/>
                    </a:cubicBezTo>
                    <a:cubicBezTo>
                      <a:pt x="7984" y="7438"/>
                      <a:pt x="8370" y="7842"/>
                      <a:pt x="8164" y="8200"/>
                    </a:cubicBezTo>
                    <a:cubicBezTo>
                      <a:pt x="7877" y="7976"/>
                      <a:pt x="7931" y="7474"/>
                      <a:pt x="7474" y="7447"/>
                    </a:cubicBezTo>
                    <a:cubicBezTo>
                      <a:pt x="6416" y="7985"/>
                      <a:pt x="5296" y="8370"/>
                      <a:pt x="4275" y="8971"/>
                    </a:cubicBezTo>
                    <a:cubicBezTo>
                      <a:pt x="4122" y="9204"/>
                      <a:pt x="4230" y="9419"/>
                      <a:pt x="4310" y="9652"/>
                    </a:cubicBezTo>
                    <a:cubicBezTo>
                      <a:pt x="4400" y="9947"/>
                      <a:pt x="4642" y="10207"/>
                      <a:pt x="4624" y="10592"/>
                    </a:cubicBezTo>
                    <a:cubicBezTo>
                      <a:pt x="4275" y="10404"/>
                      <a:pt x="4203" y="10100"/>
                      <a:pt x="4095" y="9831"/>
                    </a:cubicBezTo>
                    <a:cubicBezTo>
                      <a:pt x="3970" y="9544"/>
                      <a:pt x="3800" y="9302"/>
                      <a:pt x="3450" y="9284"/>
                    </a:cubicBezTo>
                    <a:cubicBezTo>
                      <a:pt x="2375" y="9786"/>
                      <a:pt x="1291" y="10297"/>
                      <a:pt x="215" y="10799"/>
                    </a:cubicBezTo>
                    <a:cubicBezTo>
                      <a:pt x="0" y="11103"/>
                      <a:pt x="215" y="11309"/>
                      <a:pt x="421" y="11453"/>
                    </a:cubicBezTo>
                    <a:cubicBezTo>
                      <a:pt x="1577" y="12259"/>
                      <a:pt x="2554" y="13290"/>
                      <a:pt x="3755" y="14025"/>
                    </a:cubicBezTo>
                    <a:cubicBezTo>
                      <a:pt x="6013" y="15440"/>
                      <a:pt x="8164" y="17026"/>
                      <a:pt x="10413" y="18460"/>
                    </a:cubicBezTo>
                    <a:cubicBezTo>
                      <a:pt x="12752" y="19966"/>
                      <a:pt x="14795" y="21838"/>
                      <a:pt x="16981" y="23550"/>
                    </a:cubicBezTo>
                    <a:cubicBezTo>
                      <a:pt x="19159" y="25252"/>
                      <a:pt x="21273" y="27107"/>
                      <a:pt x="23451" y="28837"/>
                    </a:cubicBezTo>
                    <a:cubicBezTo>
                      <a:pt x="24204" y="29437"/>
                      <a:pt x="24974" y="30020"/>
                      <a:pt x="25709" y="30647"/>
                    </a:cubicBezTo>
                    <a:cubicBezTo>
                      <a:pt x="27170" y="31892"/>
                      <a:pt x="28702" y="33075"/>
                      <a:pt x="30073" y="34428"/>
                    </a:cubicBezTo>
                    <a:cubicBezTo>
                      <a:pt x="30181" y="34547"/>
                      <a:pt x="30308" y="34650"/>
                      <a:pt x="30446" y="34650"/>
                    </a:cubicBezTo>
                    <a:cubicBezTo>
                      <a:pt x="30536" y="34650"/>
                      <a:pt x="30631" y="34605"/>
                      <a:pt x="30727" y="34491"/>
                    </a:cubicBezTo>
                    <a:cubicBezTo>
                      <a:pt x="30539" y="33246"/>
                      <a:pt x="30351" y="32000"/>
                      <a:pt x="30163" y="30754"/>
                    </a:cubicBezTo>
                    <a:cubicBezTo>
                      <a:pt x="30063" y="30637"/>
                      <a:pt x="29921" y="30570"/>
                      <a:pt x="29775" y="30570"/>
                    </a:cubicBezTo>
                    <a:cubicBezTo>
                      <a:pt x="29710" y="30570"/>
                      <a:pt x="29644" y="30583"/>
                      <a:pt x="29580" y="30611"/>
                    </a:cubicBezTo>
                    <a:cubicBezTo>
                      <a:pt x="29481" y="30642"/>
                      <a:pt x="29402" y="30656"/>
                      <a:pt x="29338" y="30656"/>
                    </a:cubicBezTo>
                    <a:cubicBezTo>
                      <a:pt x="29126" y="30656"/>
                      <a:pt x="29101" y="30494"/>
                      <a:pt x="29177" y="30253"/>
                    </a:cubicBezTo>
                    <a:cubicBezTo>
                      <a:pt x="29186" y="30226"/>
                      <a:pt x="29204" y="30199"/>
                      <a:pt x="29213" y="30163"/>
                    </a:cubicBezTo>
                    <a:cubicBezTo>
                      <a:pt x="29222" y="30136"/>
                      <a:pt x="29204" y="30127"/>
                      <a:pt x="29195" y="30118"/>
                    </a:cubicBezTo>
                    <a:cubicBezTo>
                      <a:pt x="28738" y="28550"/>
                      <a:pt x="28164" y="27009"/>
                      <a:pt x="27743" y="25423"/>
                    </a:cubicBezTo>
                    <a:cubicBezTo>
                      <a:pt x="27743" y="25423"/>
                      <a:pt x="27743" y="25414"/>
                      <a:pt x="27743" y="25414"/>
                    </a:cubicBezTo>
                    <a:cubicBezTo>
                      <a:pt x="27725" y="25378"/>
                      <a:pt x="27707" y="25342"/>
                      <a:pt x="27698" y="25306"/>
                    </a:cubicBezTo>
                    <a:cubicBezTo>
                      <a:pt x="27636" y="25118"/>
                      <a:pt x="27609" y="24921"/>
                      <a:pt x="27609" y="24724"/>
                    </a:cubicBezTo>
                    <a:lnTo>
                      <a:pt x="27609" y="24625"/>
                    </a:lnTo>
                    <a:lnTo>
                      <a:pt x="27609" y="24598"/>
                    </a:lnTo>
                    <a:cubicBezTo>
                      <a:pt x="27429" y="23523"/>
                      <a:pt x="27179" y="22457"/>
                      <a:pt x="26946" y="21390"/>
                    </a:cubicBezTo>
                    <a:cubicBezTo>
                      <a:pt x="26802" y="20772"/>
                      <a:pt x="26524" y="20190"/>
                      <a:pt x="26426" y="19562"/>
                    </a:cubicBezTo>
                    <a:cubicBezTo>
                      <a:pt x="26417" y="19473"/>
                      <a:pt x="26408" y="19392"/>
                      <a:pt x="26408" y="19302"/>
                    </a:cubicBezTo>
                    <a:cubicBezTo>
                      <a:pt x="26354" y="18308"/>
                      <a:pt x="26256" y="17304"/>
                      <a:pt x="26112" y="16318"/>
                    </a:cubicBezTo>
                    <a:cubicBezTo>
                      <a:pt x="25996" y="15557"/>
                      <a:pt x="25817" y="14813"/>
                      <a:pt x="25673" y="14060"/>
                    </a:cubicBezTo>
                    <a:cubicBezTo>
                      <a:pt x="25521" y="13370"/>
                      <a:pt x="25431" y="12671"/>
                      <a:pt x="25404" y="11972"/>
                    </a:cubicBezTo>
                    <a:cubicBezTo>
                      <a:pt x="25386" y="11050"/>
                      <a:pt x="25333" y="10118"/>
                      <a:pt x="25082" y="9213"/>
                    </a:cubicBezTo>
                    <a:cubicBezTo>
                      <a:pt x="25082" y="9204"/>
                      <a:pt x="25082" y="9186"/>
                      <a:pt x="25073" y="9177"/>
                    </a:cubicBezTo>
                    <a:cubicBezTo>
                      <a:pt x="25055" y="9150"/>
                      <a:pt x="25037" y="9123"/>
                      <a:pt x="25028" y="9096"/>
                    </a:cubicBezTo>
                    <a:cubicBezTo>
                      <a:pt x="24920" y="8908"/>
                      <a:pt x="24894" y="8684"/>
                      <a:pt x="24947" y="8478"/>
                    </a:cubicBezTo>
                    <a:cubicBezTo>
                      <a:pt x="24947" y="8460"/>
                      <a:pt x="24956" y="8433"/>
                      <a:pt x="24965" y="8415"/>
                    </a:cubicBezTo>
                    <a:lnTo>
                      <a:pt x="24965" y="8343"/>
                    </a:lnTo>
                    <a:cubicBezTo>
                      <a:pt x="24947" y="7609"/>
                      <a:pt x="24885" y="6874"/>
                      <a:pt x="24822" y="6139"/>
                    </a:cubicBezTo>
                    <a:cubicBezTo>
                      <a:pt x="24768" y="5539"/>
                      <a:pt x="24849" y="4911"/>
                      <a:pt x="24553" y="4347"/>
                    </a:cubicBezTo>
                    <a:lnTo>
                      <a:pt x="24535" y="4302"/>
                    </a:lnTo>
                    <a:cubicBezTo>
                      <a:pt x="24517" y="4293"/>
                      <a:pt x="24508" y="4284"/>
                      <a:pt x="24490" y="4266"/>
                    </a:cubicBezTo>
                    <a:cubicBezTo>
                      <a:pt x="24195" y="4033"/>
                      <a:pt x="24338" y="3782"/>
                      <a:pt x="24508" y="3540"/>
                    </a:cubicBezTo>
                    <a:lnTo>
                      <a:pt x="24517" y="3531"/>
                    </a:lnTo>
                    <a:cubicBezTo>
                      <a:pt x="24517" y="3495"/>
                      <a:pt x="24526" y="3469"/>
                      <a:pt x="24535" y="3433"/>
                    </a:cubicBezTo>
                    <a:cubicBezTo>
                      <a:pt x="24670" y="2331"/>
                      <a:pt x="24275" y="1291"/>
                      <a:pt x="24150" y="216"/>
                    </a:cubicBezTo>
                    <a:cubicBezTo>
                      <a:pt x="24123" y="90"/>
                      <a:pt x="24015" y="1"/>
                      <a:pt x="238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a:off x="-5437200" y="3178550"/>
                <a:ext cx="805825" cy="616725"/>
              </a:xfrm>
              <a:custGeom>
                <a:avLst/>
                <a:gdLst/>
                <a:ahLst/>
                <a:cxnLst/>
                <a:rect l="l" t="t" r="r" b="b"/>
                <a:pathLst>
                  <a:path w="32233" h="24669" extrusionOk="0">
                    <a:moveTo>
                      <a:pt x="1541" y="1"/>
                    </a:moveTo>
                    <a:cubicBezTo>
                      <a:pt x="1335" y="81"/>
                      <a:pt x="1120" y="153"/>
                      <a:pt x="923" y="243"/>
                    </a:cubicBezTo>
                    <a:cubicBezTo>
                      <a:pt x="63" y="664"/>
                      <a:pt x="0" y="1192"/>
                      <a:pt x="735" y="1784"/>
                    </a:cubicBezTo>
                    <a:cubicBezTo>
                      <a:pt x="896" y="1909"/>
                      <a:pt x="1057" y="2035"/>
                      <a:pt x="1219" y="2151"/>
                    </a:cubicBezTo>
                    <a:cubicBezTo>
                      <a:pt x="4552" y="4633"/>
                      <a:pt x="7904" y="7098"/>
                      <a:pt x="11219" y="9598"/>
                    </a:cubicBezTo>
                    <a:cubicBezTo>
                      <a:pt x="12680" y="10691"/>
                      <a:pt x="14158" y="11766"/>
                      <a:pt x="15610" y="12877"/>
                    </a:cubicBezTo>
                    <a:cubicBezTo>
                      <a:pt x="20718" y="16739"/>
                      <a:pt x="25861" y="20557"/>
                      <a:pt x="30996" y="24383"/>
                    </a:cubicBezTo>
                    <a:cubicBezTo>
                      <a:pt x="31183" y="24528"/>
                      <a:pt x="31378" y="24669"/>
                      <a:pt x="31592" y="24669"/>
                    </a:cubicBezTo>
                    <a:cubicBezTo>
                      <a:pt x="31696" y="24669"/>
                      <a:pt x="31804" y="24635"/>
                      <a:pt x="31919" y="24553"/>
                    </a:cubicBezTo>
                    <a:cubicBezTo>
                      <a:pt x="32232" y="24329"/>
                      <a:pt x="32170" y="23998"/>
                      <a:pt x="32062" y="23684"/>
                    </a:cubicBezTo>
                    <a:cubicBezTo>
                      <a:pt x="31865" y="23684"/>
                      <a:pt x="31739" y="23559"/>
                      <a:pt x="31605" y="23424"/>
                    </a:cubicBezTo>
                    <a:cubicBezTo>
                      <a:pt x="29553" y="21390"/>
                      <a:pt x="27223" y="19679"/>
                      <a:pt x="25010" y="17824"/>
                    </a:cubicBezTo>
                    <a:cubicBezTo>
                      <a:pt x="23693" y="16722"/>
                      <a:pt x="22331" y="15664"/>
                      <a:pt x="20995" y="14580"/>
                    </a:cubicBezTo>
                    <a:cubicBezTo>
                      <a:pt x="18863" y="12850"/>
                      <a:pt x="16748" y="11094"/>
                      <a:pt x="14606" y="9374"/>
                    </a:cubicBezTo>
                    <a:cubicBezTo>
                      <a:pt x="12805" y="7931"/>
                      <a:pt x="10843" y="6712"/>
                      <a:pt x="8925" y="5431"/>
                    </a:cubicBezTo>
                    <a:cubicBezTo>
                      <a:pt x="7859" y="4714"/>
                      <a:pt x="6864" y="3890"/>
                      <a:pt x="5744" y="3271"/>
                    </a:cubicBezTo>
                    <a:cubicBezTo>
                      <a:pt x="4274" y="2447"/>
                      <a:pt x="3136" y="1201"/>
                      <a:pt x="1747" y="287"/>
                    </a:cubicBezTo>
                    <a:cubicBezTo>
                      <a:pt x="1649" y="225"/>
                      <a:pt x="1604" y="99"/>
                      <a:pt x="1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a:off x="-4781725" y="3125175"/>
                <a:ext cx="105325" cy="402275"/>
              </a:xfrm>
              <a:custGeom>
                <a:avLst/>
                <a:gdLst/>
                <a:ahLst/>
                <a:cxnLst/>
                <a:rect l="l" t="t" r="r" b="b"/>
                <a:pathLst>
                  <a:path w="4213" h="16091" extrusionOk="0">
                    <a:moveTo>
                      <a:pt x="1304" y="1"/>
                    </a:moveTo>
                    <a:cubicBezTo>
                      <a:pt x="765" y="1"/>
                      <a:pt x="186" y="236"/>
                      <a:pt x="1" y="594"/>
                    </a:cubicBezTo>
                    <a:cubicBezTo>
                      <a:pt x="198" y="2691"/>
                      <a:pt x="332" y="4788"/>
                      <a:pt x="780" y="6849"/>
                    </a:cubicBezTo>
                    <a:cubicBezTo>
                      <a:pt x="1192" y="8731"/>
                      <a:pt x="1201" y="10675"/>
                      <a:pt x="1694" y="12539"/>
                    </a:cubicBezTo>
                    <a:cubicBezTo>
                      <a:pt x="1999" y="13677"/>
                      <a:pt x="2250" y="14833"/>
                      <a:pt x="2528" y="15980"/>
                    </a:cubicBezTo>
                    <a:cubicBezTo>
                      <a:pt x="2683" y="16055"/>
                      <a:pt x="2857" y="16091"/>
                      <a:pt x="3037" y="16091"/>
                    </a:cubicBezTo>
                    <a:cubicBezTo>
                      <a:pt x="3459" y="16091"/>
                      <a:pt x="3910" y="15893"/>
                      <a:pt x="4212" y="15541"/>
                    </a:cubicBezTo>
                    <a:cubicBezTo>
                      <a:pt x="4033" y="13955"/>
                      <a:pt x="3791" y="12378"/>
                      <a:pt x="3468" y="10810"/>
                    </a:cubicBezTo>
                    <a:cubicBezTo>
                      <a:pt x="3367" y="10708"/>
                      <a:pt x="3262" y="10674"/>
                      <a:pt x="3154" y="10674"/>
                    </a:cubicBezTo>
                    <a:cubicBezTo>
                      <a:pt x="2926" y="10674"/>
                      <a:pt x="2686" y="10827"/>
                      <a:pt x="2446" y="10827"/>
                    </a:cubicBezTo>
                    <a:cubicBezTo>
                      <a:pt x="2377" y="10827"/>
                      <a:pt x="2309" y="10815"/>
                      <a:pt x="2241" y="10783"/>
                    </a:cubicBezTo>
                    <a:cubicBezTo>
                      <a:pt x="2572" y="10406"/>
                      <a:pt x="3164" y="10496"/>
                      <a:pt x="3352" y="10003"/>
                    </a:cubicBezTo>
                    <a:lnTo>
                      <a:pt x="2689" y="5487"/>
                    </a:lnTo>
                    <a:cubicBezTo>
                      <a:pt x="2580" y="5296"/>
                      <a:pt x="2440" y="5245"/>
                      <a:pt x="2287" y="5245"/>
                    </a:cubicBezTo>
                    <a:cubicBezTo>
                      <a:pt x="2114" y="5245"/>
                      <a:pt x="1925" y="5309"/>
                      <a:pt x="1745" y="5309"/>
                    </a:cubicBezTo>
                    <a:cubicBezTo>
                      <a:pt x="1636" y="5309"/>
                      <a:pt x="1530" y="5286"/>
                      <a:pt x="1434" y="5209"/>
                    </a:cubicBezTo>
                    <a:cubicBezTo>
                      <a:pt x="1775" y="4904"/>
                      <a:pt x="2429" y="5128"/>
                      <a:pt x="2537" y="4519"/>
                    </a:cubicBezTo>
                    <a:cubicBezTo>
                      <a:pt x="2304" y="3041"/>
                      <a:pt x="2071" y="1571"/>
                      <a:pt x="1838" y="92"/>
                    </a:cubicBezTo>
                    <a:cubicBezTo>
                      <a:pt x="1677" y="30"/>
                      <a:pt x="1493" y="1"/>
                      <a:pt x="13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4"/>
              <p:cNvSpPr/>
              <p:nvPr/>
            </p:nvSpPr>
            <p:spPr>
              <a:xfrm>
                <a:off x="-4714975" y="3530875"/>
                <a:ext cx="61200" cy="135925"/>
              </a:xfrm>
              <a:custGeom>
                <a:avLst/>
                <a:gdLst/>
                <a:ahLst/>
                <a:cxnLst/>
                <a:rect l="l" t="t" r="r" b="b"/>
                <a:pathLst>
                  <a:path w="2448" h="5437" extrusionOk="0">
                    <a:moveTo>
                      <a:pt x="1179" y="1"/>
                    </a:moveTo>
                    <a:cubicBezTo>
                      <a:pt x="730" y="1"/>
                      <a:pt x="229" y="219"/>
                      <a:pt x="1" y="568"/>
                    </a:cubicBezTo>
                    <a:cubicBezTo>
                      <a:pt x="279" y="2189"/>
                      <a:pt x="781" y="3767"/>
                      <a:pt x="1479" y="5254"/>
                    </a:cubicBezTo>
                    <a:cubicBezTo>
                      <a:pt x="1633" y="5381"/>
                      <a:pt x="1770" y="5436"/>
                      <a:pt x="1894" y="5436"/>
                    </a:cubicBezTo>
                    <a:cubicBezTo>
                      <a:pt x="2110" y="5436"/>
                      <a:pt x="2288" y="5269"/>
                      <a:pt x="2447" y="5030"/>
                    </a:cubicBezTo>
                    <a:cubicBezTo>
                      <a:pt x="2259" y="3390"/>
                      <a:pt x="1972" y="1750"/>
                      <a:pt x="1686" y="120"/>
                    </a:cubicBezTo>
                    <a:cubicBezTo>
                      <a:pt x="1541" y="38"/>
                      <a:pt x="1364"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4"/>
              <p:cNvSpPr/>
              <p:nvPr/>
            </p:nvSpPr>
            <p:spPr>
              <a:xfrm>
                <a:off x="-4793825" y="3004625"/>
                <a:ext cx="55150" cy="116975"/>
              </a:xfrm>
              <a:custGeom>
                <a:avLst/>
                <a:gdLst/>
                <a:ahLst/>
                <a:cxnLst/>
                <a:rect l="l" t="t" r="r" b="b"/>
                <a:pathLst>
                  <a:path w="2206" h="4679" extrusionOk="0">
                    <a:moveTo>
                      <a:pt x="968" y="1"/>
                    </a:moveTo>
                    <a:cubicBezTo>
                      <a:pt x="589" y="1"/>
                      <a:pt x="218" y="193"/>
                      <a:pt x="1" y="542"/>
                    </a:cubicBezTo>
                    <a:cubicBezTo>
                      <a:pt x="117" y="1877"/>
                      <a:pt x="117" y="3221"/>
                      <a:pt x="350" y="4538"/>
                    </a:cubicBezTo>
                    <a:cubicBezTo>
                      <a:pt x="516" y="4634"/>
                      <a:pt x="722" y="4678"/>
                      <a:pt x="939" y="4678"/>
                    </a:cubicBezTo>
                    <a:cubicBezTo>
                      <a:pt x="1412" y="4678"/>
                      <a:pt x="1935" y="4467"/>
                      <a:pt x="2205" y="4117"/>
                    </a:cubicBezTo>
                    <a:cubicBezTo>
                      <a:pt x="1999" y="2809"/>
                      <a:pt x="1802" y="1500"/>
                      <a:pt x="1596" y="192"/>
                    </a:cubicBezTo>
                    <a:cubicBezTo>
                      <a:pt x="1401" y="62"/>
                      <a:pt x="1183" y="1"/>
                      <a:pt x="9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4"/>
              <p:cNvSpPr/>
              <p:nvPr/>
            </p:nvSpPr>
            <p:spPr>
              <a:xfrm>
                <a:off x="-4806825" y="2902300"/>
                <a:ext cx="49325" cy="96925"/>
              </a:xfrm>
              <a:custGeom>
                <a:avLst/>
                <a:gdLst/>
                <a:ahLst/>
                <a:cxnLst/>
                <a:rect l="l" t="t" r="r" b="b"/>
                <a:pathLst>
                  <a:path w="1973" h="3877" extrusionOk="0">
                    <a:moveTo>
                      <a:pt x="761" y="1"/>
                    </a:moveTo>
                    <a:cubicBezTo>
                      <a:pt x="490" y="1"/>
                      <a:pt x="215" y="26"/>
                      <a:pt x="1" y="253"/>
                    </a:cubicBezTo>
                    <a:lnTo>
                      <a:pt x="467" y="3694"/>
                    </a:lnTo>
                    <a:cubicBezTo>
                      <a:pt x="615" y="3817"/>
                      <a:pt x="808" y="3877"/>
                      <a:pt x="1016" y="3877"/>
                    </a:cubicBezTo>
                    <a:cubicBezTo>
                      <a:pt x="1335" y="3877"/>
                      <a:pt x="1690" y="3736"/>
                      <a:pt x="1972" y="3470"/>
                    </a:cubicBezTo>
                    <a:lnTo>
                      <a:pt x="1524" y="584"/>
                    </a:lnTo>
                    <a:cubicBezTo>
                      <a:pt x="1489" y="314"/>
                      <a:pt x="1429" y="1"/>
                      <a:pt x="1095" y="1"/>
                    </a:cubicBezTo>
                    <a:cubicBezTo>
                      <a:pt x="1086" y="1"/>
                      <a:pt x="1077" y="1"/>
                      <a:pt x="1067" y="2"/>
                    </a:cubicBezTo>
                    <a:cubicBezTo>
                      <a:pt x="1042" y="2"/>
                      <a:pt x="1017" y="3"/>
                      <a:pt x="992" y="3"/>
                    </a:cubicBezTo>
                    <a:cubicBezTo>
                      <a:pt x="916" y="3"/>
                      <a:pt x="839" y="1"/>
                      <a:pt x="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a:off x="-5317800" y="3132850"/>
                <a:ext cx="43475" cy="54200"/>
              </a:xfrm>
              <a:custGeom>
                <a:avLst/>
                <a:gdLst/>
                <a:ahLst/>
                <a:cxnLst/>
                <a:rect l="l" t="t" r="r" b="b"/>
                <a:pathLst>
                  <a:path w="1739" h="2168" extrusionOk="0">
                    <a:moveTo>
                      <a:pt x="825" y="1"/>
                    </a:moveTo>
                    <a:lnTo>
                      <a:pt x="0" y="305"/>
                    </a:lnTo>
                    <a:cubicBezTo>
                      <a:pt x="278" y="816"/>
                      <a:pt x="538" y="1336"/>
                      <a:pt x="825" y="1838"/>
                    </a:cubicBezTo>
                    <a:cubicBezTo>
                      <a:pt x="923" y="2022"/>
                      <a:pt x="1066" y="2168"/>
                      <a:pt x="1249" y="2168"/>
                    </a:cubicBezTo>
                    <a:cubicBezTo>
                      <a:pt x="1314" y="2168"/>
                      <a:pt x="1385" y="2149"/>
                      <a:pt x="1461" y="2106"/>
                    </a:cubicBezTo>
                    <a:cubicBezTo>
                      <a:pt x="1739" y="1954"/>
                      <a:pt x="1721" y="1694"/>
                      <a:pt x="1577" y="1434"/>
                    </a:cubicBezTo>
                    <a:cubicBezTo>
                      <a:pt x="1326" y="959"/>
                      <a:pt x="1076" y="475"/>
                      <a:pt x="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a:off x="-4796275" y="3107525"/>
                <a:ext cx="60725" cy="32525"/>
              </a:xfrm>
              <a:custGeom>
                <a:avLst/>
                <a:gdLst/>
                <a:ahLst/>
                <a:cxnLst/>
                <a:rect l="l" t="t" r="r" b="b"/>
                <a:pathLst>
                  <a:path w="2429" h="1301" extrusionOk="0">
                    <a:moveTo>
                      <a:pt x="2303" y="1"/>
                    </a:moveTo>
                    <a:lnTo>
                      <a:pt x="448" y="422"/>
                    </a:lnTo>
                    <a:cubicBezTo>
                      <a:pt x="0" y="870"/>
                      <a:pt x="27" y="1022"/>
                      <a:pt x="592" y="1300"/>
                    </a:cubicBezTo>
                    <a:lnTo>
                      <a:pt x="2429" y="798"/>
                    </a:lnTo>
                    <a:cubicBezTo>
                      <a:pt x="2384" y="539"/>
                      <a:pt x="2339" y="270"/>
                      <a:pt x="2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a:off x="-4811750" y="2988800"/>
                <a:ext cx="57825" cy="30500"/>
              </a:xfrm>
              <a:custGeom>
                <a:avLst/>
                <a:gdLst/>
                <a:ahLst/>
                <a:cxnLst/>
                <a:rect l="l" t="t" r="r" b="b"/>
                <a:pathLst>
                  <a:path w="2313" h="1220" extrusionOk="0">
                    <a:moveTo>
                      <a:pt x="2013" y="0"/>
                    </a:moveTo>
                    <a:cubicBezTo>
                      <a:pt x="1553" y="0"/>
                      <a:pt x="1123" y="226"/>
                      <a:pt x="664" y="234"/>
                    </a:cubicBezTo>
                    <a:cubicBezTo>
                      <a:pt x="377" y="359"/>
                      <a:pt x="1" y="422"/>
                      <a:pt x="55" y="834"/>
                    </a:cubicBezTo>
                    <a:cubicBezTo>
                      <a:pt x="99" y="1219"/>
                      <a:pt x="449" y="1157"/>
                      <a:pt x="718" y="1175"/>
                    </a:cubicBezTo>
                    <a:cubicBezTo>
                      <a:pt x="1246" y="1031"/>
                      <a:pt x="1766" y="870"/>
                      <a:pt x="2313" y="825"/>
                    </a:cubicBezTo>
                    <a:cubicBezTo>
                      <a:pt x="2259" y="556"/>
                      <a:pt x="2214" y="278"/>
                      <a:pt x="2169" y="10"/>
                    </a:cubicBezTo>
                    <a:cubicBezTo>
                      <a:pt x="2117" y="3"/>
                      <a:pt x="2065" y="0"/>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a:off x="-4725275" y="3513700"/>
                <a:ext cx="52450" cy="31600"/>
              </a:xfrm>
              <a:custGeom>
                <a:avLst/>
                <a:gdLst/>
                <a:ahLst/>
                <a:cxnLst/>
                <a:rect l="l" t="t" r="r" b="b"/>
                <a:pathLst>
                  <a:path w="2098" h="1264" extrusionOk="0">
                    <a:moveTo>
                      <a:pt x="1954" y="0"/>
                    </a:moveTo>
                    <a:cubicBezTo>
                      <a:pt x="1372" y="63"/>
                      <a:pt x="825" y="287"/>
                      <a:pt x="270" y="439"/>
                    </a:cubicBezTo>
                    <a:cubicBezTo>
                      <a:pt x="1" y="771"/>
                      <a:pt x="10" y="1057"/>
                      <a:pt x="422" y="1264"/>
                    </a:cubicBezTo>
                    <a:lnTo>
                      <a:pt x="2098" y="815"/>
                    </a:lnTo>
                    <a:cubicBezTo>
                      <a:pt x="2053" y="538"/>
                      <a:pt x="2008" y="26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a:off x="-4742300" y="3375250"/>
                <a:ext cx="47300" cy="31200"/>
              </a:xfrm>
              <a:custGeom>
                <a:avLst/>
                <a:gdLst/>
                <a:ahLst/>
                <a:cxnLst/>
                <a:rect l="l" t="t" r="r" b="b"/>
                <a:pathLst>
                  <a:path w="1892" h="1248" extrusionOk="0">
                    <a:moveTo>
                      <a:pt x="1784" y="0"/>
                    </a:moveTo>
                    <a:cubicBezTo>
                      <a:pt x="1345" y="135"/>
                      <a:pt x="906" y="269"/>
                      <a:pt x="467" y="412"/>
                    </a:cubicBezTo>
                    <a:cubicBezTo>
                      <a:pt x="225" y="484"/>
                      <a:pt x="1" y="619"/>
                      <a:pt x="81" y="914"/>
                    </a:cubicBezTo>
                    <a:cubicBezTo>
                      <a:pt x="150" y="1142"/>
                      <a:pt x="320" y="1247"/>
                      <a:pt x="521" y="1247"/>
                    </a:cubicBezTo>
                    <a:cubicBezTo>
                      <a:pt x="581" y="1247"/>
                      <a:pt x="644" y="1238"/>
                      <a:pt x="709" y="1219"/>
                    </a:cubicBezTo>
                    <a:cubicBezTo>
                      <a:pt x="1112" y="1102"/>
                      <a:pt x="1497" y="950"/>
                      <a:pt x="1891" y="807"/>
                    </a:cubicBezTo>
                    <a:lnTo>
                      <a:pt x="1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a:off x="-4894850" y="2938625"/>
                <a:ext cx="33625" cy="47375"/>
              </a:xfrm>
              <a:custGeom>
                <a:avLst/>
                <a:gdLst/>
                <a:ahLst/>
                <a:cxnLst/>
                <a:rect l="l" t="t" r="r" b="b"/>
                <a:pathLst>
                  <a:path w="1345" h="1895" extrusionOk="0">
                    <a:moveTo>
                      <a:pt x="852" y="0"/>
                    </a:moveTo>
                    <a:lnTo>
                      <a:pt x="0" y="368"/>
                    </a:lnTo>
                    <a:cubicBezTo>
                      <a:pt x="153" y="771"/>
                      <a:pt x="296" y="1183"/>
                      <a:pt x="475" y="1578"/>
                    </a:cubicBezTo>
                    <a:cubicBezTo>
                      <a:pt x="558" y="1757"/>
                      <a:pt x="694" y="1894"/>
                      <a:pt x="880" y="1894"/>
                    </a:cubicBezTo>
                    <a:cubicBezTo>
                      <a:pt x="935" y="1894"/>
                      <a:pt x="994" y="1882"/>
                      <a:pt x="1058" y="1855"/>
                    </a:cubicBezTo>
                    <a:cubicBezTo>
                      <a:pt x="1344" y="1739"/>
                      <a:pt x="1318" y="1497"/>
                      <a:pt x="1246" y="1246"/>
                    </a:cubicBezTo>
                    <a:cubicBezTo>
                      <a:pt x="1111" y="834"/>
                      <a:pt x="986" y="413"/>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a:off x="-5114850" y="3040775"/>
                <a:ext cx="30050" cy="47650"/>
              </a:xfrm>
              <a:custGeom>
                <a:avLst/>
                <a:gdLst/>
                <a:ahLst/>
                <a:cxnLst/>
                <a:rect l="l" t="t" r="r" b="b"/>
                <a:pathLst>
                  <a:path w="1202" h="1906" extrusionOk="0">
                    <a:moveTo>
                      <a:pt x="753" y="1"/>
                    </a:moveTo>
                    <a:cubicBezTo>
                      <a:pt x="476" y="54"/>
                      <a:pt x="216" y="180"/>
                      <a:pt x="1" y="350"/>
                    </a:cubicBezTo>
                    <a:cubicBezTo>
                      <a:pt x="126" y="753"/>
                      <a:pt x="234" y="1157"/>
                      <a:pt x="368" y="1551"/>
                    </a:cubicBezTo>
                    <a:cubicBezTo>
                      <a:pt x="434" y="1750"/>
                      <a:pt x="561" y="1906"/>
                      <a:pt x="763" y="1906"/>
                    </a:cubicBezTo>
                    <a:cubicBezTo>
                      <a:pt x="807" y="1906"/>
                      <a:pt x="855" y="1898"/>
                      <a:pt x="906" y="1882"/>
                    </a:cubicBezTo>
                    <a:cubicBezTo>
                      <a:pt x="1148" y="1811"/>
                      <a:pt x="1202" y="1596"/>
                      <a:pt x="1175" y="1354"/>
                    </a:cubicBezTo>
                    <a:cubicBezTo>
                      <a:pt x="1103" y="879"/>
                      <a:pt x="960" y="422"/>
                      <a:pt x="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a:off x="-4762450" y="3238150"/>
                <a:ext cx="48175" cy="29100"/>
              </a:xfrm>
              <a:custGeom>
                <a:avLst/>
                <a:gdLst/>
                <a:ahLst/>
                <a:cxnLst/>
                <a:rect l="l" t="t" r="r" b="b"/>
                <a:pathLst>
                  <a:path w="1927" h="1164" extrusionOk="0">
                    <a:moveTo>
                      <a:pt x="1774" y="0"/>
                    </a:moveTo>
                    <a:cubicBezTo>
                      <a:pt x="1443" y="206"/>
                      <a:pt x="1049" y="179"/>
                      <a:pt x="681" y="269"/>
                    </a:cubicBezTo>
                    <a:cubicBezTo>
                      <a:pt x="359" y="350"/>
                      <a:pt x="0" y="439"/>
                      <a:pt x="81" y="851"/>
                    </a:cubicBezTo>
                    <a:cubicBezTo>
                      <a:pt x="128" y="1108"/>
                      <a:pt x="296" y="1163"/>
                      <a:pt x="491" y="1163"/>
                    </a:cubicBezTo>
                    <a:cubicBezTo>
                      <a:pt x="596" y="1163"/>
                      <a:pt x="709" y="1148"/>
                      <a:pt x="816" y="1138"/>
                    </a:cubicBezTo>
                    <a:cubicBezTo>
                      <a:pt x="1141" y="1107"/>
                      <a:pt x="1440" y="956"/>
                      <a:pt x="1769" y="956"/>
                    </a:cubicBezTo>
                    <a:cubicBezTo>
                      <a:pt x="1821" y="956"/>
                      <a:pt x="1873" y="959"/>
                      <a:pt x="1927" y="968"/>
                    </a:cubicBezTo>
                    <a:cubicBezTo>
                      <a:pt x="1873" y="645"/>
                      <a:pt x="1819" y="323"/>
                      <a:pt x="1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4"/>
              <p:cNvSpPr/>
              <p:nvPr/>
            </p:nvSpPr>
            <p:spPr>
              <a:xfrm>
                <a:off x="-5005750" y="2991500"/>
                <a:ext cx="33850" cy="44900"/>
              </a:xfrm>
              <a:custGeom>
                <a:avLst/>
                <a:gdLst/>
                <a:ahLst/>
                <a:cxnLst/>
                <a:rect l="l" t="t" r="r" b="b"/>
                <a:pathLst>
                  <a:path w="1354" h="1796" extrusionOk="0">
                    <a:moveTo>
                      <a:pt x="655" y="0"/>
                    </a:moveTo>
                    <a:lnTo>
                      <a:pt x="1" y="260"/>
                    </a:lnTo>
                    <a:cubicBezTo>
                      <a:pt x="126" y="699"/>
                      <a:pt x="252" y="1138"/>
                      <a:pt x="503" y="1524"/>
                    </a:cubicBezTo>
                    <a:cubicBezTo>
                      <a:pt x="599" y="1668"/>
                      <a:pt x="731" y="1796"/>
                      <a:pt x="897" y="1796"/>
                    </a:cubicBezTo>
                    <a:cubicBezTo>
                      <a:pt x="948" y="1796"/>
                      <a:pt x="1001" y="1784"/>
                      <a:pt x="1058" y="1757"/>
                    </a:cubicBezTo>
                    <a:cubicBezTo>
                      <a:pt x="1327" y="1640"/>
                      <a:pt x="1354" y="1398"/>
                      <a:pt x="1246" y="1156"/>
                    </a:cubicBezTo>
                    <a:cubicBezTo>
                      <a:pt x="1067" y="753"/>
                      <a:pt x="986" y="314"/>
                      <a:pt x="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4"/>
              <p:cNvSpPr/>
              <p:nvPr/>
            </p:nvSpPr>
            <p:spPr>
              <a:xfrm>
                <a:off x="-5217225" y="3086700"/>
                <a:ext cx="31175" cy="41225"/>
              </a:xfrm>
              <a:custGeom>
                <a:avLst/>
                <a:gdLst/>
                <a:ahLst/>
                <a:cxnLst/>
                <a:rect l="l" t="t" r="r" b="b"/>
                <a:pathLst>
                  <a:path w="1247" h="1649" extrusionOk="0">
                    <a:moveTo>
                      <a:pt x="816" y="1"/>
                    </a:moveTo>
                    <a:lnTo>
                      <a:pt x="1" y="323"/>
                    </a:lnTo>
                    <a:cubicBezTo>
                      <a:pt x="117" y="664"/>
                      <a:pt x="234" y="995"/>
                      <a:pt x="368" y="1336"/>
                    </a:cubicBezTo>
                    <a:cubicBezTo>
                      <a:pt x="447" y="1515"/>
                      <a:pt x="572" y="1649"/>
                      <a:pt x="747" y="1649"/>
                    </a:cubicBezTo>
                    <a:cubicBezTo>
                      <a:pt x="791" y="1649"/>
                      <a:pt x="838" y="1640"/>
                      <a:pt x="888" y="1623"/>
                    </a:cubicBezTo>
                    <a:cubicBezTo>
                      <a:pt x="1121" y="1551"/>
                      <a:pt x="1246" y="1309"/>
                      <a:pt x="1166" y="1085"/>
                    </a:cubicBezTo>
                    <a:cubicBezTo>
                      <a:pt x="1067" y="726"/>
                      <a:pt x="933" y="368"/>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4"/>
              <p:cNvSpPr/>
              <p:nvPr/>
            </p:nvSpPr>
            <p:spPr>
              <a:xfrm>
                <a:off x="-4693675" y="3656850"/>
                <a:ext cx="43925" cy="28100"/>
              </a:xfrm>
              <a:custGeom>
                <a:avLst/>
                <a:gdLst/>
                <a:ahLst/>
                <a:cxnLst/>
                <a:rect l="l" t="t" r="r" b="b"/>
                <a:pathLst>
                  <a:path w="1757" h="1124" extrusionOk="0">
                    <a:moveTo>
                      <a:pt x="1586" y="0"/>
                    </a:moveTo>
                    <a:lnTo>
                      <a:pt x="627" y="215"/>
                    </a:lnTo>
                    <a:cubicBezTo>
                      <a:pt x="386" y="349"/>
                      <a:pt x="0" y="439"/>
                      <a:pt x="153" y="833"/>
                    </a:cubicBezTo>
                    <a:cubicBezTo>
                      <a:pt x="233" y="1055"/>
                      <a:pt x="379" y="1124"/>
                      <a:pt x="547" y="1124"/>
                    </a:cubicBezTo>
                    <a:cubicBezTo>
                      <a:pt x="678" y="1124"/>
                      <a:pt x="822" y="1083"/>
                      <a:pt x="959" y="1039"/>
                    </a:cubicBezTo>
                    <a:cubicBezTo>
                      <a:pt x="1219" y="959"/>
                      <a:pt x="1488" y="887"/>
                      <a:pt x="1757" y="815"/>
                    </a:cubicBezTo>
                    <a:cubicBezTo>
                      <a:pt x="1694" y="547"/>
                      <a:pt x="1640" y="269"/>
                      <a:pt x="1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4"/>
              <p:cNvSpPr/>
              <p:nvPr/>
            </p:nvSpPr>
            <p:spPr>
              <a:xfrm>
                <a:off x="-4901125" y="3146300"/>
                <a:ext cx="64775" cy="321925"/>
              </a:xfrm>
              <a:custGeom>
                <a:avLst/>
                <a:gdLst/>
                <a:ahLst/>
                <a:cxnLst/>
                <a:rect l="l" t="t" r="r" b="b"/>
                <a:pathLst>
                  <a:path w="2591" h="12877" extrusionOk="0">
                    <a:moveTo>
                      <a:pt x="0" y="0"/>
                    </a:moveTo>
                    <a:cubicBezTo>
                      <a:pt x="233" y="1237"/>
                      <a:pt x="484" y="2473"/>
                      <a:pt x="708" y="3710"/>
                    </a:cubicBezTo>
                    <a:cubicBezTo>
                      <a:pt x="1264" y="6766"/>
                      <a:pt x="1730" y="9839"/>
                      <a:pt x="2357" y="12877"/>
                    </a:cubicBezTo>
                    <a:cubicBezTo>
                      <a:pt x="2590" y="12698"/>
                      <a:pt x="2581" y="12465"/>
                      <a:pt x="2492" y="12223"/>
                    </a:cubicBezTo>
                    <a:cubicBezTo>
                      <a:pt x="2420" y="11990"/>
                      <a:pt x="2366" y="11757"/>
                      <a:pt x="2339" y="11524"/>
                    </a:cubicBezTo>
                    <a:cubicBezTo>
                      <a:pt x="1954" y="8701"/>
                      <a:pt x="1336" y="5914"/>
                      <a:pt x="905" y="3101"/>
                    </a:cubicBezTo>
                    <a:cubicBezTo>
                      <a:pt x="771" y="2231"/>
                      <a:pt x="556" y="1371"/>
                      <a:pt x="413" y="502"/>
                    </a:cubicBezTo>
                    <a:cubicBezTo>
                      <a:pt x="368" y="269"/>
                      <a:pt x="341" y="0"/>
                      <a:pt x="0" y="0"/>
                    </a:cubicBezTo>
                    <a:close/>
                  </a:path>
                </a:pathLst>
              </a:custGeom>
              <a:solidFill>
                <a:srgbClr val="76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4"/>
              <p:cNvSpPr/>
              <p:nvPr/>
            </p:nvSpPr>
            <p:spPr>
              <a:xfrm>
                <a:off x="-4901125" y="3132250"/>
                <a:ext cx="76525" cy="336225"/>
              </a:xfrm>
              <a:custGeom>
                <a:avLst/>
                <a:gdLst/>
                <a:ahLst/>
                <a:cxnLst/>
                <a:rect l="l" t="t" r="r" b="b"/>
                <a:pathLst>
                  <a:path w="3061" h="13449" extrusionOk="0">
                    <a:moveTo>
                      <a:pt x="706" y="1"/>
                    </a:moveTo>
                    <a:cubicBezTo>
                      <a:pt x="366" y="1"/>
                      <a:pt x="183" y="305"/>
                      <a:pt x="0" y="562"/>
                    </a:cubicBezTo>
                    <a:cubicBezTo>
                      <a:pt x="233" y="1799"/>
                      <a:pt x="484" y="3035"/>
                      <a:pt x="708" y="4272"/>
                    </a:cubicBezTo>
                    <a:cubicBezTo>
                      <a:pt x="1264" y="7328"/>
                      <a:pt x="1730" y="10401"/>
                      <a:pt x="2357" y="13439"/>
                    </a:cubicBezTo>
                    <a:cubicBezTo>
                      <a:pt x="2411" y="13445"/>
                      <a:pt x="2461" y="13448"/>
                      <a:pt x="2507" y="13448"/>
                    </a:cubicBezTo>
                    <a:cubicBezTo>
                      <a:pt x="2933" y="13448"/>
                      <a:pt x="3061" y="13191"/>
                      <a:pt x="3020" y="12722"/>
                    </a:cubicBezTo>
                    <a:cubicBezTo>
                      <a:pt x="2895" y="11172"/>
                      <a:pt x="2796" y="9613"/>
                      <a:pt x="2536" y="8062"/>
                    </a:cubicBezTo>
                    <a:cubicBezTo>
                      <a:pt x="2312" y="6700"/>
                      <a:pt x="2079" y="5338"/>
                      <a:pt x="1945" y="3958"/>
                    </a:cubicBezTo>
                    <a:cubicBezTo>
                      <a:pt x="1837" y="2892"/>
                      <a:pt x="1703" y="1799"/>
                      <a:pt x="1389" y="759"/>
                    </a:cubicBezTo>
                    <a:cubicBezTo>
                      <a:pt x="1300" y="437"/>
                      <a:pt x="1183" y="69"/>
                      <a:pt x="789" y="7"/>
                    </a:cubicBezTo>
                    <a:cubicBezTo>
                      <a:pt x="760" y="3"/>
                      <a:pt x="733" y="1"/>
                      <a:pt x="7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4"/>
              <p:cNvSpPr/>
              <p:nvPr/>
            </p:nvSpPr>
            <p:spPr>
              <a:xfrm>
                <a:off x="-4897550" y="3428325"/>
                <a:ext cx="35650" cy="28475"/>
              </a:xfrm>
              <a:custGeom>
                <a:avLst/>
                <a:gdLst/>
                <a:ahLst/>
                <a:cxnLst/>
                <a:rect l="l" t="t" r="r" b="b"/>
                <a:pathLst>
                  <a:path w="1426" h="1139" extrusionOk="0">
                    <a:moveTo>
                      <a:pt x="1" y="1"/>
                    </a:moveTo>
                    <a:lnTo>
                      <a:pt x="1" y="1"/>
                    </a:lnTo>
                    <a:cubicBezTo>
                      <a:pt x="368" y="512"/>
                      <a:pt x="924" y="798"/>
                      <a:pt x="1426" y="1139"/>
                    </a:cubicBezTo>
                    <a:cubicBezTo>
                      <a:pt x="1004" y="691"/>
                      <a:pt x="422" y="440"/>
                      <a:pt x="1" y="1"/>
                    </a:cubicBezTo>
                    <a:close/>
                  </a:path>
                </a:pathLst>
              </a:custGeom>
              <a:solidFill>
                <a:srgbClr val="DD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14"/>
            <p:cNvGrpSpPr/>
            <p:nvPr/>
          </p:nvGrpSpPr>
          <p:grpSpPr>
            <a:xfrm>
              <a:off x="7072393" y="742727"/>
              <a:ext cx="1118888" cy="1239896"/>
              <a:chOff x="7072393" y="742727"/>
              <a:chExt cx="1118888" cy="1239896"/>
            </a:xfrm>
          </p:grpSpPr>
          <p:grpSp>
            <p:nvGrpSpPr>
              <p:cNvPr id="631" name="Google Shape;631;p14"/>
              <p:cNvGrpSpPr/>
              <p:nvPr/>
            </p:nvGrpSpPr>
            <p:grpSpPr>
              <a:xfrm>
                <a:off x="7072393" y="1062012"/>
                <a:ext cx="1118888" cy="920610"/>
                <a:chOff x="-5437200" y="3132250"/>
                <a:chExt cx="805825" cy="663025"/>
              </a:xfrm>
            </p:grpSpPr>
            <p:sp>
              <p:nvSpPr>
                <p:cNvPr id="632" name="Google Shape;632;p14"/>
                <p:cNvSpPr/>
                <p:nvPr/>
              </p:nvSpPr>
              <p:spPr>
                <a:xfrm>
                  <a:off x="-5437200" y="3178550"/>
                  <a:ext cx="805825" cy="616725"/>
                </a:xfrm>
                <a:custGeom>
                  <a:avLst/>
                  <a:gdLst/>
                  <a:ahLst/>
                  <a:cxnLst/>
                  <a:rect l="l" t="t" r="r" b="b"/>
                  <a:pathLst>
                    <a:path w="32233" h="24669" extrusionOk="0">
                      <a:moveTo>
                        <a:pt x="1541" y="1"/>
                      </a:moveTo>
                      <a:cubicBezTo>
                        <a:pt x="1335" y="81"/>
                        <a:pt x="1120" y="153"/>
                        <a:pt x="923" y="243"/>
                      </a:cubicBezTo>
                      <a:cubicBezTo>
                        <a:pt x="63" y="664"/>
                        <a:pt x="0" y="1192"/>
                        <a:pt x="735" y="1784"/>
                      </a:cubicBezTo>
                      <a:cubicBezTo>
                        <a:pt x="896" y="1909"/>
                        <a:pt x="1057" y="2035"/>
                        <a:pt x="1219" y="2151"/>
                      </a:cubicBezTo>
                      <a:cubicBezTo>
                        <a:pt x="4552" y="4633"/>
                        <a:pt x="7904" y="7098"/>
                        <a:pt x="11219" y="9598"/>
                      </a:cubicBezTo>
                      <a:cubicBezTo>
                        <a:pt x="12680" y="10691"/>
                        <a:pt x="14158" y="11766"/>
                        <a:pt x="15610" y="12877"/>
                      </a:cubicBezTo>
                      <a:cubicBezTo>
                        <a:pt x="20718" y="16739"/>
                        <a:pt x="25861" y="20557"/>
                        <a:pt x="30996" y="24383"/>
                      </a:cubicBezTo>
                      <a:cubicBezTo>
                        <a:pt x="31183" y="24528"/>
                        <a:pt x="31378" y="24669"/>
                        <a:pt x="31592" y="24669"/>
                      </a:cubicBezTo>
                      <a:cubicBezTo>
                        <a:pt x="31696" y="24669"/>
                        <a:pt x="31804" y="24635"/>
                        <a:pt x="31919" y="24553"/>
                      </a:cubicBezTo>
                      <a:cubicBezTo>
                        <a:pt x="32232" y="24329"/>
                        <a:pt x="32170" y="23998"/>
                        <a:pt x="32062" y="23684"/>
                      </a:cubicBezTo>
                      <a:cubicBezTo>
                        <a:pt x="31865" y="23684"/>
                        <a:pt x="31739" y="23559"/>
                        <a:pt x="31605" y="23424"/>
                      </a:cubicBezTo>
                      <a:cubicBezTo>
                        <a:pt x="29553" y="21390"/>
                        <a:pt x="27223" y="19679"/>
                        <a:pt x="25010" y="17824"/>
                      </a:cubicBezTo>
                      <a:cubicBezTo>
                        <a:pt x="23693" y="16722"/>
                        <a:pt x="22331" y="15664"/>
                        <a:pt x="20995" y="14580"/>
                      </a:cubicBezTo>
                      <a:cubicBezTo>
                        <a:pt x="18863" y="12850"/>
                        <a:pt x="16748" y="11094"/>
                        <a:pt x="14606" y="9374"/>
                      </a:cubicBezTo>
                      <a:cubicBezTo>
                        <a:pt x="12805" y="7931"/>
                        <a:pt x="10843" y="6712"/>
                        <a:pt x="8925" y="5431"/>
                      </a:cubicBezTo>
                      <a:cubicBezTo>
                        <a:pt x="7859" y="4714"/>
                        <a:pt x="6864" y="3890"/>
                        <a:pt x="5744" y="3271"/>
                      </a:cubicBezTo>
                      <a:cubicBezTo>
                        <a:pt x="4274" y="2447"/>
                        <a:pt x="3136" y="1201"/>
                        <a:pt x="1747" y="287"/>
                      </a:cubicBezTo>
                      <a:cubicBezTo>
                        <a:pt x="1649" y="225"/>
                        <a:pt x="1604" y="99"/>
                        <a:pt x="154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4"/>
                <p:cNvSpPr/>
                <p:nvPr/>
              </p:nvSpPr>
              <p:spPr>
                <a:xfrm>
                  <a:off x="-4901125" y="3132250"/>
                  <a:ext cx="76525" cy="336225"/>
                </a:xfrm>
                <a:custGeom>
                  <a:avLst/>
                  <a:gdLst/>
                  <a:ahLst/>
                  <a:cxnLst/>
                  <a:rect l="l" t="t" r="r" b="b"/>
                  <a:pathLst>
                    <a:path w="3061" h="13449" extrusionOk="0">
                      <a:moveTo>
                        <a:pt x="706" y="1"/>
                      </a:moveTo>
                      <a:cubicBezTo>
                        <a:pt x="366" y="1"/>
                        <a:pt x="183" y="305"/>
                        <a:pt x="0" y="562"/>
                      </a:cubicBezTo>
                      <a:cubicBezTo>
                        <a:pt x="233" y="1799"/>
                        <a:pt x="484" y="3035"/>
                        <a:pt x="708" y="4272"/>
                      </a:cubicBezTo>
                      <a:cubicBezTo>
                        <a:pt x="1264" y="7328"/>
                        <a:pt x="1730" y="10401"/>
                        <a:pt x="2357" y="13439"/>
                      </a:cubicBezTo>
                      <a:cubicBezTo>
                        <a:pt x="2411" y="13445"/>
                        <a:pt x="2461" y="13448"/>
                        <a:pt x="2507" y="13448"/>
                      </a:cubicBezTo>
                      <a:cubicBezTo>
                        <a:pt x="2933" y="13448"/>
                        <a:pt x="3061" y="13191"/>
                        <a:pt x="3020" y="12722"/>
                      </a:cubicBezTo>
                      <a:cubicBezTo>
                        <a:pt x="2895" y="11172"/>
                        <a:pt x="2796" y="9613"/>
                        <a:pt x="2536" y="8062"/>
                      </a:cubicBezTo>
                      <a:cubicBezTo>
                        <a:pt x="2312" y="6700"/>
                        <a:pt x="2079" y="5338"/>
                        <a:pt x="1945" y="3958"/>
                      </a:cubicBezTo>
                      <a:cubicBezTo>
                        <a:pt x="1837" y="2892"/>
                        <a:pt x="1703" y="1799"/>
                        <a:pt x="1389" y="759"/>
                      </a:cubicBezTo>
                      <a:cubicBezTo>
                        <a:pt x="1300" y="437"/>
                        <a:pt x="1183" y="69"/>
                        <a:pt x="789" y="7"/>
                      </a:cubicBezTo>
                      <a:cubicBezTo>
                        <a:pt x="760" y="3"/>
                        <a:pt x="733" y="1"/>
                        <a:pt x="706"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14"/>
              <p:cNvGrpSpPr/>
              <p:nvPr/>
            </p:nvGrpSpPr>
            <p:grpSpPr>
              <a:xfrm>
                <a:off x="7947669" y="742727"/>
                <a:ext cx="212510" cy="1061508"/>
                <a:chOff x="-4806825" y="2902300"/>
                <a:chExt cx="153050" cy="764500"/>
              </a:xfrm>
            </p:grpSpPr>
            <p:sp>
              <p:nvSpPr>
                <p:cNvPr id="635" name="Google Shape;635;p14"/>
                <p:cNvSpPr/>
                <p:nvPr/>
              </p:nvSpPr>
              <p:spPr>
                <a:xfrm>
                  <a:off x="-4781725" y="3125175"/>
                  <a:ext cx="105325" cy="402275"/>
                </a:xfrm>
                <a:custGeom>
                  <a:avLst/>
                  <a:gdLst/>
                  <a:ahLst/>
                  <a:cxnLst/>
                  <a:rect l="l" t="t" r="r" b="b"/>
                  <a:pathLst>
                    <a:path w="4213" h="16091" extrusionOk="0">
                      <a:moveTo>
                        <a:pt x="1304" y="1"/>
                      </a:moveTo>
                      <a:cubicBezTo>
                        <a:pt x="765" y="1"/>
                        <a:pt x="186" y="236"/>
                        <a:pt x="1" y="594"/>
                      </a:cubicBezTo>
                      <a:cubicBezTo>
                        <a:pt x="198" y="2691"/>
                        <a:pt x="332" y="4788"/>
                        <a:pt x="780" y="6849"/>
                      </a:cubicBezTo>
                      <a:cubicBezTo>
                        <a:pt x="1192" y="8731"/>
                        <a:pt x="1201" y="10675"/>
                        <a:pt x="1694" y="12539"/>
                      </a:cubicBezTo>
                      <a:cubicBezTo>
                        <a:pt x="1999" y="13677"/>
                        <a:pt x="2250" y="14833"/>
                        <a:pt x="2528" y="15980"/>
                      </a:cubicBezTo>
                      <a:cubicBezTo>
                        <a:pt x="2683" y="16055"/>
                        <a:pt x="2857" y="16091"/>
                        <a:pt x="3037" y="16091"/>
                      </a:cubicBezTo>
                      <a:cubicBezTo>
                        <a:pt x="3459" y="16091"/>
                        <a:pt x="3910" y="15893"/>
                        <a:pt x="4212" y="15541"/>
                      </a:cubicBezTo>
                      <a:cubicBezTo>
                        <a:pt x="4033" y="13955"/>
                        <a:pt x="3791" y="12378"/>
                        <a:pt x="3468" y="10810"/>
                      </a:cubicBezTo>
                      <a:cubicBezTo>
                        <a:pt x="3367" y="10708"/>
                        <a:pt x="3262" y="10674"/>
                        <a:pt x="3154" y="10674"/>
                      </a:cubicBezTo>
                      <a:cubicBezTo>
                        <a:pt x="2926" y="10674"/>
                        <a:pt x="2686" y="10827"/>
                        <a:pt x="2446" y="10827"/>
                      </a:cubicBezTo>
                      <a:cubicBezTo>
                        <a:pt x="2377" y="10827"/>
                        <a:pt x="2309" y="10815"/>
                        <a:pt x="2241" y="10783"/>
                      </a:cubicBezTo>
                      <a:cubicBezTo>
                        <a:pt x="2572" y="10406"/>
                        <a:pt x="3164" y="10496"/>
                        <a:pt x="3352" y="10003"/>
                      </a:cubicBezTo>
                      <a:lnTo>
                        <a:pt x="2689" y="5487"/>
                      </a:lnTo>
                      <a:cubicBezTo>
                        <a:pt x="2580" y="5296"/>
                        <a:pt x="2440" y="5245"/>
                        <a:pt x="2287" y="5245"/>
                      </a:cubicBezTo>
                      <a:cubicBezTo>
                        <a:pt x="2114" y="5245"/>
                        <a:pt x="1925" y="5309"/>
                        <a:pt x="1745" y="5309"/>
                      </a:cubicBezTo>
                      <a:cubicBezTo>
                        <a:pt x="1636" y="5309"/>
                        <a:pt x="1530" y="5286"/>
                        <a:pt x="1434" y="5209"/>
                      </a:cubicBezTo>
                      <a:cubicBezTo>
                        <a:pt x="1775" y="4904"/>
                        <a:pt x="2429" y="5128"/>
                        <a:pt x="2537" y="4519"/>
                      </a:cubicBezTo>
                      <a:cubicBezTo>
                        <a:pt x="2304" y="3041"/>
                        <a:pt x="2071" y="1571"/>
                        <a:pt x="1838" y="92"/>
                      </a:cubicBezTo>
                      <a:cubicBezTo>
                        <a:pt x="1677" y="30"/>
                        <a:pt x="1493" y="1"/>
                        <a:pt x="1304"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4"/>
                <p:cNvSpPr/>
                <p:nvPr/>
              </p:nvSpPr>
              <p:spPr>
                <a:xfrm>
                  <a:off x="-4714975" y="3530875"/>
                  <a:ext cx="61200" cy="135925"/>
                </a:xfrm>
                <a:custGeom>
                  <a:avLst/>
                  <a:gdLst/>
                  <a:ahLst/>
                  <a:cxnLst/>
                  <a:rect l="l" t="t" r="r" b="b"/>
                  <a:pathLst>
                    <a:path w="2448" h="5437" extrusionOk="0">
                      <a:moveTo>
                        <a:pt x="1179" y="1"/>
                      </a:moveTo>
                      <a:cubicBezTo>
                        <a:pt x="730" y="1"/>
                        <a:pt x="229" y="219"/>
                        <a:pt x="1" y="568"/>
                      </a:cubicBezTo>
                      <a:cubicBezTo>
                        <a:pt x="279" y="2189"/>
                        <a:pt x="781" y="3767"/>
                        <a:pt x="1479" y="5254"/>
                      </a:cubicBezTo>
                      <a:cubicBezTo>
                        <a:pt x="1633" y="5381"/>
                        <a:pt x="1770" y="5436"/>
                        <a:pt x="1894" y="5436"/>
                      </a:cubicBezTo>
                      <a:cubicBezTo>
                        <a:pt x="2110" y="5436"/>
                        <a:pt x="2288" y="5269"/>
                        <a:pt x="2447" y="5030"/>
                      </a:cubicBezTo>
                      <a:cubicBezTo>
                        <a:pt x="2259" y="3390"/>
                        <a:pt x="1972" y="1750"/>
                        <a:pt x="1686" y="120"/>
                      </a:cubicBezTo>
                      <a:cubicBezTo>
                        <a:pt x="1541" y="38"/>
                        <a:pt x="1364" y="1"/>
                        <a:pt x="1179"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4"/>
                <p:cNvSpPr/>
                <p:nvPr/>
              </p:nvSpPr>
              <p:spPr>
                <a:xfrm>
                  <a:off x="-4793825" y="3004625"/>
                  <a:ext cx="55150" cy="116975"/>
                </a:xfrm>
                <a:custGeom>
                  <a:avLst/>
                  <a:gdLst/>
                  <a:ahLst/>
                  <a:cxnLst/>
                  <a:rect l="l" t="t" r="r" b="b"/>
                  <a:pathLst>
                    <a:path w="2206" h="4679" extrusionOk="0">
                      <a:moveTo>
                        <a:pt x="968" y="1"/>
                      </a:moveTo>
                      <a:cubicBezTo>
                        <a:pt x="589" y="1"/>
                        <a:pt x="218" y="193"/>
                        <a:pt x="1" y="542"/>
                      </a:cubicBezTo>
                      <a:cubicBezTo>
                        <a:pt x="117" y="1877"/>
                        <a:pt x="117" y="3221"/>
                        <a:pt x="350" y="4538"/>
                      </a:cubicBezTo>
                      <a:cubicBezTo>
                        <a:pt x="516" y="4634"/>
                        <a:pt x="722" y="4678"/>
                        <a:pt x="939" y="4678"/>
                      </a:cubicBezTo>
                      <a:cubicBezTo>
                        <a:pt x="1412" y="4678"/>
                        <a:pt x="1935" y="4467"/>
                        <a:pt x="2205" y="4117"/>
                      </a:cubicBezTo>
                      <a:cubicBezTo>
                        <a:pt x="1999" y="2809"/>
                        <a:pt x="1802" y="1500"/>
                        <a:pt x="1596" y="192"/>
                      </a:cubicBezTo>
                      <a:cubicBezTo>
                        <a:pt x="1401" y="62"/>
                        <a:pt x="1183" y="1"/>
                        <a:pt x="968"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4"/>
                <p:cNvSpPr/>
                <p:nvPr/>
              </p:nvSpPr>
              <p:spPr>
                <a:xfrm>
                  <a:off x="-4806825" y="2902300"/>
                  <a:ext cx="49325" cy="96925"/>
                </a:xfrm>
                <a:custGeom>
                  <a:avLst/>
                  <a:gdLst/>
                  <a:ahLst/>
                  <a:cxnLst/>
                  <a:rect l="l" t="t" r="r" b="b"/>
                  <a:pathLst>
                    <a:path w="1973" h="3877" extrusionOk="0">
                      <a:moveTo>
                        <a:pt x="761" y="1"/>
                      </a:moveTo>
                      <a:cubicBezTo>
                        <a:pt x="490" y="1"/>
                        <a:pt x="215" y="26"/>
                        <a:pt x="1" y="253"/>
                      </a:cubicBezTo>
                      <a:lnTo>
                        <a:pt x="467" y="3694"/>
                      </a:lnTo>
                      <a:cubicBezTo>
                        <a:pt x="615" y="3817"/>
                        <a:pt x="808" y="3877"/>
                        <a:pt x="1016" y="3877"/>
                      </a:cubicBezTo>
                      <a:cubicBezTo>
                        <a:pt x="1335" y="3877"/>
                        <a:pt x="1690" y="3736"/>
                        <a:pt x="1972" y="3470"/>
                      </a:cubicBezTo>
                      <a:lnTo>
                        <a:pt x="1524" y="584"/>
                      </a:lnTo>
                      <a:cubicBezTo>
                        <a:pt x="1489" y="314"/>
                        <a:pt x="1429" y="1"/>
                        <a:pt x="1095" y="1"/>
                      </a:cubicBezTo>
                      <a:cubicBezTo>
                        <a:pt x="1086" y="1"/>
                        <a:pt x="1077" y="1"/>
                        <a:pt x="1067" y="2"/>
                      </a:cubicBezTo>
                      <a:cubicBezTo>
                        <a:pt x="1042" y="2"/>
                        <a:pt x="1017" y="3"/>
                        <a:pt x="992" y="3"/>
                      </a:cubicBezTo>
                      <a:cubicBezTo>
                        <a:pt x="916" y="3"/>
                        <a:pt x="839" y="1"/>
                        <a:pt x="761"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39" name="Google Shape;639;p14"/>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640" name="Google Shape;640;p14"/>
          <p:cNvSpPr txBox="1">
            <a:spLocks noGrp="1"/>
          </p:cNvSpPr>
          <p:nvPr>
            <p:ph type="subTitle" idx="1"/>
          </p:nvPr>
        </p:nvSpPr>
        <p:spPr>
          <a:xfrm>
            <a:off x="728125" y="4097775"/>
            <a:ext cx="3447300" cy="51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41" name="Google Shape;641;p14"/>
          <p:cNvSpPr txBox="1">
            <a:spLocks noGrp="1"/>
          </p:cNvSpPr>
          <p:nvPr>
            <p:ph type="subTitle" idx="2"/>
          </p:nvPr>
        </p:nvSpPr>
        <p:spPr>
          <a:xfrm>
            <a:off x="4968575" y="4097775"/>
            <a:ext cx="3447300" cy="51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42" name="Google Shape;642;p14"/>
          <p:cNvSpPr txBox="1">
            <a:spLocks noGrp="1"/>
          </p:cNvSpPr>
          <p:nvPr>
            <p:ph type="title" idx="3" hasCustomPrompt="1"/>
          </p:nvPr>
        </p:nvSpPr>
        <p:spPr>
          <a:xfrm>
            <a:off x="4968575" y="3536700"/>
            <a:ext cx="34473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Font typeface="DM Sans"/>
              <a:buNone/>
              <a:defRPr sz="3600">
                <a:latin typeface="DM Sans"/>
                <a:ea typeface="DM Sans"/>
                <a:cs typeface="DM Sans"/>
                <a:sym typeface="DM Sans"/>
              </a:defRPr>
            </a:lvl2pPr>
            <a:lvl3pPr lvl="2" algn="ctr" rtl="0">
              <a:spcBef>
                <a:spcPts val="0"/>
              </a:spcBef>
              <a:spcAft>
                <a:spcPts val="0"/>
              </a:spcAft>
              <a:buSzPts val="3600"/>
              <a:buFont typeface="DM Sans"/>
              <a:buNone/>
              <a:defRPr sz="3600">
                <a:latin typeface="DM Sans"/>
                <a:ea typeface="DM Sans"/>
                <a:cs typeface="DM Sans"/>
                <a:sym typeface="DM Sans"/>
              </a:defRPr>
            </a:lvl3pPr>
            <a:lvl4pPr lvl="3" algn="ctr" rtl="0">
              <a:spcBef>
                <a:spcPts val="0"/>
              </a:spcBef>
              <a:spcAft>
                <a:spcPts val="0"/>
              </a:spcAft>
              <a:buSzPts val="3600"/>
              <a:buFont typeface="DM Sans"/>
              <a:buNone/>
              <a:defRPr sz="3600">
                <a:latin typeface="DM Sans"/>
                <a:ea typeface="DM Sans"/>
                <a:cs typeface="DM Sans"/>
                <a:sym typeface="DM Sans"/>
              </a:defRPr>
            </a:lvl4pPr>
            <a:lvl5pPr lvl="4" algn="ctr" rtl="0">
              <a:spcBef>
                <a:spcPts val="0"/>
              </a:spcBef>
              <a:spcAft>
                <a:spcPts val="0"/>
              </a:spcAft>
              <a:buSzPts val="3600"/>
              <a:buFont typeface="DM Sans"/>
              <a:buNone/>
              <a:defRPr sz="3600">
                <a:latin typeface="DM Sans"/>
                <a:ea typeface="DM Sans"/>
                <a:cs typeface="DM Sans"/>
                <a:sym typeface="DM Sans"/>
              </a:defRPr>
            </a:lvl5pPr>
            <a:lvl6pPr lvl="5" algn="ctr" rtl="0">
              <a:spcBef>
                <a:spcPts val="0"/>
              </a:spcBef>
              <a:spcAft>
                <a:spcPts val="0"/>
              </a:spcAft>
              <a:buSzPts val="3600"/>
              <a:buFont typeface="DM Sans"/>
              <a:buNone/>
              <a:defRPr sz="3600">
                <a:latin typeface="DM Sans"/>
                <a:ea typeface="DM Sans"/>
                <a:cs typeface="DM Sans"/>
                <a:sym typeface="DM Sans"/>
              </a:defRPr>
            </a:lvl6pPr>
            <a:lvl7pPr lvl="6" algn="ctr" rtl="0">
              <a:spcBef>
                <a:spcPts val="0"/>
              </a:spcBef>
              <a:spcAft>
                <a:spcPts val="0"/>
              </a:spcAft>
              <a:buSzPts val="3600"/>
              <a:buFont typeface="DM Sans"/>
              <a:buNone/>
              <a:defRPr sz="3600">
                <a:latin typeface="DM Sans"/>
                <a:ea typeface="DM Sans"/>
                <a:cs typeface="DM Sans"/>
                <a:sym typeface="DM Sans"/>
              </a:defRPr>
            </a:lvl7pPr>
            <a:lvl8pPr lvl="7" algn="ctr" rtl="0">
              <a:spcBef>
                <a:spcPts val="0"/>
              </a:spcBef>
              <a:spcAft>
                <a:spcPts val="0"/>
              </a:spcAft>
              <a:buSzPts val="3600"/>
              <a:buFont typeface="DM Sans"/>
              <a:buNone/>
              <a:defRPr sz="3600">
                <a:latin typeface="DM Sans"/>
                <a:ea typeface="DM Sans"/>
                <a:cs typeface="DM Sans"/>
                <a:sym typeface="DM Sans"/>
              </a:defRPr>
            </a:lvl8pPr>
            <a:lvl9pPr lvl="8" algn="ctr" rtl="0">
              <a:spcBef>
                <a:spcPts val="0"/>
              </a:spcBef>
              <a:spcAft>
                <a:spcPts val="0"/>
              </a:spcAft>
              <a:buSzPts val="3600"/>
              <a:buFont typeface="DM Sans"/>
              <a:buNone/>
              <a:defRPr sz="3600">
                <a:latin typeface="DM Sans"/>
                <a:ea typeface="DM Sans"/>
                <a:cs typeface="DM Sans"/>
                <a:sym typeface="DM Sans"/>
              </a:defRPr>
            </a:lvl9pPr>
          </a:lstStyle>
          <a:p>
            <a:r>
              <a:t>xx%</a:t>
            </a:r>
          </a:p>
        </p:txBody>
      </p:sp>
      <p:sp>
        <p:nvSpPr>
          <p:cNvPr id="643" name="Google Shape;643;p14"/>
          <p:cNvSpPr txBox="1">
            <a:spLocks noGrp="1"/>
          </p:cNvSpPr>
          <p:nvPr>
            <p:ph type="title" idx="4" hasCustomPrompt="1"/>
          </p:nvPr>
        </p:nvSpPr>
        <p:spPr>
          <a:xfrm>
            <a:off x="728125" y="3536700"/>
            <a:ext cx="34473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Font typeface="DM Sans"/>
              <a:buNone/>
              <a:defRPr sz="3600">
                <a:latin typeface="DM Sans"/>
                <a:ea typeface="DM Sans"/>
                <a:cs typeface="DM Sans"/>
                <a:sym typeface="DM Sans"/>
              </a:defRPr>
            </a:lvl2pPr>
            <a:lvl3pPr lvl="2" algn="ctr" rtl="0">
              <a:spcBef>
                <a:spcPts val="0"/>
              </a:spcBef>
              <a:spcAft>
                <a:spcPts val="0"/>
              </a:spcAft>
              <a:buSzPts val="3600"/>
              <a:buFont typeface="DM Sans"/>
              <a:buNone/>
              <a:defRPr sz="3600">
                <a:latin typeface="DM Sans"/>
                <a:ea typeface="DM Sans"/>
                <a:cs typeface="DM Sans"/>
                <a:sym typeface="DM Sans"/>
              </a:defRPr>
            </a:lvl3pPr>
            <a:lvl4pPr lvl="3" algn="ctr" rtl="0">
              <a:spcBef>
                <a:spcPts val="0"/>
              </a:spcBef>
              <a:spcAft>
                <a:spcPts val="0"/>
              </a:spcAft>
              <a:buSzPts val="3600"/>
              <a:buFont typeface="DM Sans"/>
              <a:buNone/>
              <a:defRPr sz="3600">
                <a:latin typeface="DM Sans"/>
                <a:ea typeface="DM Sans"/>
                <a:cs typeface="DM Sans"/>
                <a:sym typeface="DM Sans"/>
              </a:defRPr>
            </a:lvl4pPr>
            <a:lvl5pPr lvl="4" algn="ctr" rtl="0">
              <a:spcBef>
                <a:spcPts val="0"/>
              </a:spcBef>
              <a:spcAft>
                <a:spcPts val="0"/>
              </a:spcAft>
              <a:buSzPts val="3600"/>
              <a:buFont typeface="DM Sans"/>
              <a:buNone/>
              <a:defRPr sz="3600">
                <a:latin typeface="DM Sans"/>
                <a:ea typeface="DM Sans"/>
                <a:cs typeface="DM Sans"/>
                <a:sym typeface="DM Sans"/>
              </a:defRPr>
            </a:lvl5pPr>
            <a:lvl6pPr lvl="5" algn="ctr" rtl="0">
              <a:spcBef>
                <a:spcPts val="0"/>
              </a:spcBef>
              <a:spcAft>
                <a:spcPts val="0"/>
              </a:spcAft>
              <a:buSzPts val="3600"/>
              <a:buFont typeface="DM Sans"/>
              <a:buNone/>
              <a:defRPr sz="3600">
                <a:latin typeface="DM Sans"/>
                <a:ea typeface="DM Sans"/>
                <a:cs typeface="DM Sans"/>
                <a:sym typeface="DM Sans"/>
              </a:defRPr>
            </a:lvl6pPr>
            <a:lvl7pPr lvl="6" algn="ctr" rtl="0">
              <a:spcBef>
                <a:spcPts val="0"/>
              </a:spcBef>
              <a:spcAft>
                <a:spcPts val="0"/>
              </a:spcAft>
              <a:buSzPts val="3600"/>
              <a:buFont typeface="DM Sans"/>
              <a:buNone/>
              <a:defRPr sz="3600">
                <a:latin typeface="DM Sans"/>
                <a:ea typeface="DM Sans"/>
                <a:cs typeface="DM Sans"/>
                <a:sym typeface="DM Sans"/>
              </a:defRPr>
            </a:lvl7pPr>
            <a:lvl8pPr lvl="7" algn="ctr" rtl="0">
              <a:spcBef>
                <a:spcPts val="0"/>
              </a:spcBef>
              <a:spcAft>
                <a:spcPts val="0"/>
              </a:spcAft>
              <a:buSzPts val="3600"/>
              <a:buFont typeface="DM Sans"/>
              <a:buNone/>
              <a:defRPr sz="3600">
                <a:latin typeface="DM Sans"/>
                <a:ea typeface="DM Sans"/>
                <a:cs typeface="DM Sans"/>
                <a:sym typeface="DM Sans"/>
              </a:defRPr>
            </a:lvl8pPr>
            <a:lvl9pPr lvl="8" algn="ctr" rtl="0">
              <a:spcBef>
                <a:spcPts val="0"/>
              </a:spcBef>
              <a:spcAft>
                <a:spcPts val="0"/>
              </a:spcAft>
              <a:buSzPts val="3600"/>
              <a:buFont typeface="DM Sans"/>
              <a:buNone/>
              <a:defRPr sz="3600">
                <a:latin typeface="DM Sans"/>
                <a:ea typeface="DM Sans"/>
                <a:cs typeface="DM Sans"/>
                <a:sym typeface="DM Sans"/>
              </a:defRPr>
            </a:lvl9pPr>
          </a:lstStyle>
          <a:p>
            <a:r>
              <a:t>xx%</a:t>
            </a:r>
          </a:p>
        </p:txBody>
      </p:sp>
      <p:sp>
        <p:nvSpPr>
          <p:cNvPr id="644" name="Google Shape;644;p14"/>
          <p:cNvSpPr txBox="1">
            <a:spLocks noGrp="1"/>
          </p:cNvSpPr>
          <p:nvPr>
            <p:ph type="subTitle" idx="5"/>
          </p:nvPr>
        </p:nvSpPr>
        <p:spPr>
          <a:xfrm>
            <a:off x="728125" y="2321650"/>
            <a:ext cx="3447300" cy="51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45" name="Google Shape;645;p14"/>
          <p:cNvSpPr txBox="1">
            <a:spLocks noGrp="1"/>
          </p:cNvSpPr>
          <p:nvPr>
            <p:ph type="subTitle" idx="6"/>
          </p:nvPr>
        </p:nvSpPr>
        <p:spPr>
          <a:xfrm>
            <a:off x="4968575" y="2321650"/>
            <a:ext cx="3447300" cy="51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46" name="Google Shape;646;p14"/>
          <p:cNvSpPr txBox="1">
            <a:spLocks noGrp="1"/>
          </p:cNvSpPr>
          <p:nvPr>
            <p:ph type="title" idx="7" hasCustomPrompt="1"/>
          </p:nvPr>
        </p:nvSpPr>
        <p:spPr>
          <a:xfrm>
            <a:off x="4968575" y="1760575"/>
            <a:ext cx="34473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Font typeface="DM Sans"/>
              <a:buNone/>
              <a:defRPr sz="3600">
                <a:latin typeface="DM Sans"/>
                <a:ea typeface="DM Sans"/>
                <a:cs typeface="DM Sans"/>
                <a:sym typeface="DM Sans"/>
              </a:defRPr>
            </a:lvl2pPr>
            <a:lvl3pPr lvl="2" algn="ctr" rtl="0">
              <a:spcBef>
                <a:spcPts val="0"/>
              </a:spcBef>
              <a:spcAft>
                <a:spcPts val="0"/>
              </a:spcAft>
              <a:buSzPts val="3600"/>
              <a:buFont typeface="DM Sans"/>
              <a:buNone/>
              <a:defRPr sz="3600">
                <a:latin typeface="DM Sans"/>
                <a:ea typeface="DM Sans"/>
                <a:cs typeface="DM Sans"/>
                <a:sym typeface="DM Sans"/>
              </a:defRPr>
            </a:lvl3pPr>
            <a:lvl4pPr lvl="3" algn="ctr" rtl="0">
              <a:spcBef>
                <a:spcPts val="0"/>
              </a:spcBef>
              <a:spcAft>
                <a:spcPts val="0"/>
              </a:spcAft>
              <a:buSzPts val="3600"/>
              <a:buFont typeface="DM Sans"/>
              <a:buNone/>
              <a:defRPr sz="3600">
                <a:latin typeface="DM Sans"/>
                <a:ea typeface="DM Sans"/>
                <a:cs typeface="DM Sans"/>
                <a:sym typeface="DM Sans"/>
              </a:defRPr>
            </a:lvl4pPr>
            <a:lvl5pPr lvl="4" algn="ctr" rtl="0">
              <a:spcBef>
                <a:spcPts val="0"/>
              </a:spcBef>
              <a:spcAft>
                <a:spcPts val="0"/>
              </a:spcAft>
              <a:buSzPts val="3600"/>
              <a:buFont typeface="DM Sans"/>
              <a:buNone/>
              <a:defRPr sz="3600">
                <a:latin typeface="DM Sans"/>
                <a:ea typeface="DM Sans"/>
                <a:cs typeface="DM Sans"/>
                <a:sym typeface="DM Sans"/>
              </a:defRPr>
            </a:lvl5pPr>
            <a:lvl6pPr lvl="5" algn="ctr" rtl="0">
              <a:spcBef>
                <a:spcPts val="0"/>
              </a:spcBef>
              <a:spcAft>
                <a:spcPts val="0"/>
              </a:spcAft>
              <a:buSzPts val="3600"/>
              <a:buFont typeface="DM Sans"/>
              <a:buNone/>
              <a:defRPr sz="3600">
                <a:latin typeface="DM Sans"/>
                <a:ea typeface="DM Sans"/>
                <a:cs typeface="DM Sans"/>
                <a:sym typeface="DM Sans"/>
              </a:defRPr>
            </a:lvl6pPr>
            <a:lvl7pPr lvl="6" algn="ctr" rtl="0">
              <a:spcBef>
                <a:spcPts val="0"/>
              </a:spcBef>
              <a:spcAft>
                <a:spcPts val="0"/>
              </a:spcAft>
              <a:buSzPts val="3600"/>
              <a:buFont typeface="DM Sans"/>
              <a:buNone/>
              <a:defRPr sz="3600">
                <a:latin typeface="DM Sans"/>
                <a:ea typeface="DM Sans"/>
                <a:cs typeface="DM Sans"/>
                <a:sym typeface="DM Sans"/>
              </a:defRPr>
            </a:lvl7pPr>
            <a:lvl8pPr lvl="7" algn="ctr" rtl="0">
              <a:spcBef>
                <a:spcPts val="0"/>
              </a:spcBef>
              <a:spcAft>
                <a:spcPts val="0"/>
              </a:spcAft>
              <a:buSzPts val="3600"/>
              <a:buFont typeface="DM Sans"/>
              <a:buNone/>
              <a:defRPr sz="3600">
                <a:latin typeface="DM Sans"/>
                <a:ea typeface="DM Sans"/>
                <a:cs typeface="DM Sans"/>
                <a:sym typeface="DM Sans"/>
              </a:defRPr>
            </a:lvl8pPr>
            <a:lvl9pPr lvl="8" algn="ctr" rtl="0">
              <a:spcBef>
                <a:spcPts val="0"/>
              </a:spcBef>
              <a:spcAft>
                <a:spcPts val="0"/>
              </a:spcAft>
              <a:buSzPts val="3600"/>
              <a:buFont typeface="DM Sans"/>
              <a:buNone/>
              <a:defRPr sz="3600">
                <a:latin typeface="DM Sans"/>
                <a:ea typeface="DM Sans"/>
                <a:cs typeface="DM Sans"/>
                <a:sym typeface="DM Sans"/>
              </a:defRPr>
            </a:lvl9pPr>
          </a:lstStyle>
          <a:p>
            <a:r>
              <a:t>xx%</a:t>
            </a:r>
          </a:p>
        </p:txBody>
      </p:sp>
      <p:sp>
        <p:nvSpPr>
          <p:cNvPr id="647" name="Google Shape;647;p14"/>
          <p:cNvSpPr txBox="1">
            <a:spLocks noGrp="1"/>
          </p:cNvSpPr>
          <p:nvPr>
            <p:ph type="title" idx="8" hasCustomPrompt="1"/>
          </p:nvPr>
        </p:nvSpPr>
        <p:spPr>
          <a:xfrm>
            <a:off x="728125" y="1760575"/>
            <a:ext cx="34473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Font typeface="DM Sans"/>
              <a:buNone/>
              <a:defRPr sz="3600">
                <a:latin typeface="DM Sans"/>
                <a:ea typeface="DM Sans"/>
                <a:cs typeface="DM Sans"/>
                <a:sym typeface="DM Sans"/>
              </a:defRPr>
            </a:lvl2pPr>
            <a:lvl3pPr lvl="2" algn="ctr" rtl="0">
              <a:spcBef>
                <a:spcPts val="0"/>
              </a:spcBef>
              <a:spcAft>
                <a:spcPts val="0"/>
              </a:spcAft>
              <a:buSzPts val="3600"/>
              <a:buFont typeface="DM Sans"/>
              <a:buNone/>
              <a:defRPr sz="3600">
                <a:latin typeface="DM Sans"/>
                <a:ea typeface="DM Sans"/>
                <a:cs typeface="DM Sans"/>
                <a:sym typeface="DM Sans"/>
              </a:defRPr>
            </a:lvl3pPr>
            <a:lvl4pPr lvl="3" algn="ctr" rtl="0">
              <a:spcBef>
                <a:spcPts val="0"/>
              </a:spcBef>
              <a:spcAft>
                <a:spcPts val="0"/>
              </a:spcAft>
              <a:buSzPts val="3600"/>
              <a:buFont typeface="DM Sans"/>
              <a:buNone/>
              <a:defRPr sz="3600">
                <a:latin typeface="DM Sans"/>
                <a:ea typeface="DM Sans"/>
                <a:cs typeface="DM Sans"/>
                <a:sym typeface="DM Sans"/>
              </a:defRPr>
            </a:lvl4pPr>
            <a:lvl5pPr lvl="4" algn="ctr" rtl="0">
              <a:spcBef>
                <a:spcPts val="0"/>
              </a:spcBef>
              <a:spcAft>
                <a:spcPts val="0"/>
              </a:spcAft>
              <a:buSzPts val="3600"/>
              <a:buFont typeface="DM Sans"/>
              <a:buNone/>
              <a:defRPr sz="3600">
                <a:latin typeface="DM Sans"/>
                <a:ea typeface="DM Sans"/>
                <a:cs typeface="DM Sans"/>
                <a:sym typeface="DM Sans"/>
              </a:defRPr>
            </a:lvl5pPr>
            <a:lvl6pPr lvl="5" algn="ctr" rtl="0">
              <a:spcBef>
                <a:spcPts val="0"/>
              </a:spcBef>
              <a:spcAft>
                <a:spcPts val="0"/>
              </a:spcAft>
              <a:buSzPts val="3600"/>
              <a:buFont typeface="DM Sans"/>
              <a:buNone/>
              <a:defRPr sz="3600">
                <a:latin typeface="DM Sans"/>
                <a:ea typeface="DM Sans"/>
                <a:cs typeface="DM Sans"/>
                <a:sym typeface="DM Sans"/>
              </a:defRPr>
            </a:lvl6pPr>
            <a:lvl7pPr lvl="6" algn="ctr" rtl="0">
              <a:spcBef>
                <a:spcPts val="0"/>
              </a:spcBef>
              <a:spcAft>
                <a:spcPts val="0"/>
              </a:spcAft>
              <a:buSzPts val="3600"/>
              <a:buFont typeface="DM Sans"/>
              <a:buNone/>
              <a:defRPr sz="3600">
                <a:latin typeface="DM Sans"/>
                <a:ea typeface="DM Sans"/>
                <a:cs typeface="DM Sans"/>
                <a:sym typeface="DM Sans"/>
              </a:defRPr>
            </a:lvl7pPr>
            <a:lvl8pPr lvl="7" algn="ctr" rtl="0">
              <a:spcBef>
                <a:spcPts val="0"/>
              </a:spcBef>
              <a:spcAft>
                <a:spcPts val="0"/>
              </a:spcAft>
              <a:buSzPts val="3600"/>
              <a:buFont typeface="DM Sans"/>
              <a:buNone/>
              <a:defRPr sz="3600">
                <a:latin typeface="DM Sans"/>
                <a:ea typeface="DM Sans"/>
                <a:cs typeface="DM Sans"/>
                <a:sym typeface="DM Sans"/>
              </a:defRPr>
            </a:lvl8pPr>
            <a:lvl9pPr lvl="8" algn="ctr" rtl="0">
              <a:spcBef>
                <a:spcPts val="0"/>
              </a:spcBef>
              <a:spcAft>
                <a:spcPts val="0"/>
              </a:spcAft>
              <a:buSzPts val="3600"/>
              <a:buFont typeface="DM Sans"/>
              <a:buNone/>
              <a:defRPr sz="3600">
                <a:latin typeface="DM Sans"/>
                <a:ea typeface="DM Sans"/>
                <a:cs typeface="DM Sans"/>
                <a:sym typeface="DM Sans"/>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1">
  <p:cSld name="CUSTOM_2_2_1">
    <p:bg>
      <p:bgPr>
        <a:gradFill>
          <a:gsLst>
            <a:gs pos="0">
              <a:schemeClr val="lt1"/>
            </a:gs>
            <a:gs pos="100000">
              <a:schemeClr val="accent5"/>
            </a:gs>
          </a:gsLst>
          <a:lin ang="16198662" scaled="0"/>
        </a:gradFill>
        <a:effectLst/>
      </p:bgPr>
    </p:bg>
    <p:spTree>
      <p:nvGrpSpPr>
        <p:cNvPr id="1" name="Shape 648"/>
        <p:cNvGrpSpPr/>
        <p:nvPr/>
      </p:nvGrpSpPr>
      <p:grpSpPr>
        <a:xfrm>
          <a:off x="0" y="0"/>
          <a:ext cx="0" cy="0"/>
          <a:chOff x="0" y="0"/>
          <a:chExt cx="0" cy="0"/>
        </a:xfrm>
      </p:grpSpPr>
      <p:sp>
        <p:nvSpPr>
          <p:cNvPr id="649" name="Google Shape;649;p15"/>
          <p:cNvSpPr/>
          <p:nvPr/>
        </p:nvSpPr>
        <p:spPr>
          <a:xfrm rot="10800000" flipH="1">
            <a:off x="-699474" y="-507715"/>
            <a:ext cx="3767653" cy="158695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5"/>
          <p:cNvSpPr/>
          <p:nvPr/>
        </p:nvSpPr>
        <p:spPr>
          <a:xfrm rot="10800000" flipH="1">
            <a:off x="-971250" y="-712173"/>
            <a:ext cx="3846538" cy="151892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5"/>
          <p:cNvSpPr/>
          <p:nvPr/>
        </p:nvSpPr>
        <p:spPr>
          <a:xfrm rot="-5400000">
            <a:off x="6917294" y="241749"/>
            <a:ext cx="4001847" cy="2617331"/>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5"/>
          <p:cNvSpPr/>
          <p:nvPr/>
        </p:nvSpPr>
        <p:spPr>
          <a:xfrm rot="10800000" flipH="1">
            <a:off x="6459894" y="-410184"/>
            <a:ext cx="3455987" cy="1795081"/>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5"/>
          <p:cNvSpPr/>
          <p:nvPr/>
        </p:nvSpPr>
        <p:spPr>
          <a:xfrm>
            <a:off x="8593407" y="2427317"/>
            <a:ext cx="451162" cy="560681"/>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5"/>
          <p:cNvSpPr/>
          <p:nvPr/>
        </p:nvSpPr>
        <p:spPr>
          <a:xfrm rot="-2700000">
            <a:off x="121511" y="2649156"/>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 name="Google Shape;655;p15"/>
          <p:cNvGrpSpPr/>
          <p:nvPr/>
        </p:nvGrpSpPr>
        <p:grpSpPr>
          <a:xfrm rot="-2866099">
            <a:off x="-285887" y="3826862"/>
            <a:ext cx="1466238" cy="1630640"/>
            <a:chOff x="92265" y="2178415"/>
            <a:chExt cx="1466304" cy="1630713"/>
          </a:xfrm>
        </p:grpSpPr>
        <p:grpSp>
          <p:nvGrpSpPr>
            <p:cNvPr id="656" name="Google Shape;656;p15"/>
            <p:cNvGrpSpPr/>
            <p:nvPr/>
          </p:nvGrpSpPr>
          <p:grpSpPr>
            <a:xfrm>
              <a:off x="92265" y="2178415"/>
              <a:ext cx="1466304" cy="1630713"/>
              <a:chOff x="92265" y="2178415"/>
              <a:chExt cx="1466304" cy="1630713"/>
            </a:xfrm>
          </p:grpSpPr>
          <p:sp>
            <p:nvSpPr>
              <p:cNvPr id="657" name="Google Shape;657;p15"/>
              <p:cNvSpPr/>
              <p:nvPr/>
            </p:nvSpPr>
            <p:spPr>
              <a:xfrm>
                <a:off x="92265" y="2251169"/>
                <a:ext cx="1436468" cy="1557959"/>
              </a:xfrm>
              <a:custGeom>
                <a:avLst/>
                <a:gdLst/>
                <a:ahLst/>
                <a:cxnLst/>
                <a:rect l="l" t="t" r="r" b="b"/>
                <a:pathLst>
                  <a:path w="38758" h="42036" extrusionOk="0">
                    <a:moveTo>
                      <a:pt x="32482" y="1"/>
                    </a:moveTo>
                    <a:cubicBezTo>
                      <a:pt x="32143" y="1"/>
                      <a:pt x="31865" y="183"/>
                      <a:pt x="31629" y="511"/>
                    </a:cubicBezTo>
                    <a:cubicBezTo>
                      <a:pt x="31129" y="1218"/>
                      <a:pt x="30612" y="1910"/>
                      <a:pt x="30103" y="2611"/>
                    </a:cubicBezTo>
                    <a:cubicBezTo>
                      <a:pt x="29938" y="2842"/>
                      <a:pt x="29745" y="3120"/>
                      <a:pt x="29929" y="3379"/>
                    </a:cubicBezTo>
                    <a:cubicBezTo>
                      <a:pt x="30164" y="3718"/>
                      <a:pt x="29995" y="3911"/>
                      <a:pt x="29806" y="4156"/>
                    </a:cubicBezTo>
                    <a:cubicBezTo>
                      <a:pt x="27796" y="6750"/>
                      <a:pt x="25776" y="9345"/>
                      <a:pt x="23784" y="11958"/>
                    </a:cubicBezTo>
                    <a:cubicBezTo>
                      <a:pt x="23492" y="12354"/>
                      <a:pt x="23096" y="12664"/>
                      <a:pt x="22644" y="12857"/>
                    </a:cubicBezTo>
                    <a:cubicBezTo>
                      <a:pt x="16170" y="15668"/>
                      <a:pt x="9696" y="18480"/>
                      <a:pt x="3221" y="21291"/>
                    </a:cubicBezTo>
                    <a:cubicBezTo>
                      <a:pt x="1041" y="22232"/>
                      <a:pt x="1036" y="22232"/>
                      <a:pt x="264" y="24450"/>
                    </a:cubicBezTo>
                    <a:cubicBezTo>
                      <a:pt x="250" y="24493"/>
                      <a:pt x="245" y="24535"/>
                      <a:pt x="226" y="24577"/>
                    </a:cubicBezTo>
                    <a:cubicBezTo>
                      <a:pt x="0" y="25175"/>
                      <a:pt x="198" y="25623"/>
                      <a:pt x="697" y="25976"/>
                    </a:cubicBezTo>
                    <a:cubicBezTo>
                      <a:pt x="914" y="26122"/>
                      <a:pt x="1135" y="26258"/>
                      <a:pt x="1338" y="26418"/>
                    </a:cubicBezTo>
                    <a:cubicBezTo>
                      <a:pt x="7859" y="31381"/>
                      <a:pt x="14334" y="36405"/>
                      <a:pt x="20912" y="41293"/>
                    </a:cubicBezTo>
                    <a:cubicBezTo>
                      <a:pt x="21588" y="41796"/>
                      <a:pt x="21911" y="42036"/>
                      <a:pt x="22250" y="42036"/>
                    </a:cubicBezTo>
                    <a:cubicBezTo>
                      <a:pt x="22584" y="42036"/>
                      <a:pt x="22932" y="41803"/>
                      <a:pt x="23647" y="41359"/>
                    </a:cubicBezTo>
                    <a:cubicBezTo>
                      <a:pt x="24580" y="40780"/>
                      <a:pt x="24999" y="40097"/>
                      <a:pt x="25164" y="38976"/>
                    </a:cubicBezTo>
                    <a:cubicBezTo>
                      <a:pt x="26228" y="31763"/>
                      <a:pt x="27396" y="24558"/>
                      <a:pt x="28535" y="17354"/>
                    </a:cubicBezTo>
                    <a:cubicBezTo>
                      <a:pt x="28573" y="17123"/>
                      <a:pt x="28587" y="16897"/>
                      <a:pt x="28742" y="16690"/>
                    </a:cubicBezTo>
                    <a:cubicBezTo>
                      <a:pt x="30809" y="13917"/>
                      <a:pt x="32867" y="11139"/>
                      <a:pt x="34920" y="8351"/>
                    </a:cubicBezTo>
                    <a:cubicBezTo>
                      <a:pt x="35069" y="8150"/>
                      <a:pt x="35201" y="8009"/>
                      <a:pt x="35395" y="8009"/>
                    </a:cubicBezTo>
                    <a:cubicBezTo>
                      <a:pt x="35482" y="8009"/>
                      <a:pt x="35582" y="8037"/>
                      <a:pt x="35702" y="8102"/>
                    </a:cubicBezTo>
                    <a:cubicBezTo>
                      <a:pt x="35791" y="8150"/>
                      <a:pt x="35873" y="8171"/>
                      <a:pt x="35949" y="8171"/>
                    </a:cubicBezTo>
                    <a:cubicBezTo>
                      <a:pt x="36179" y="8171"/>
                      <a:pt x="36356" y="7981"/>
                      <a:pt x="36511" y="7772"/>
                    </a:cubicBezTo>
                    <a:cubicBezTo>
                      <a:pt x="37044" y="7066"/>
                      <a:pt x="37585" y="6359"/>
                      <a:pt x="38117" y="5653"/>
                    </a:cubicBezTo>
                    <a:cubicBezTo>
                      <a:pt x="38758" y="4806"/>
                      <a:pt x="38710" y="4556"/>
                      <a:pt x="37788" y="3972"/>
                    </a:cubicBezTo>
                    <a:cubicBezTo>
                      <a:pt x="37500" y="4024"/>
                      <a:pt x="37293" y="4208"/>
                      <a:pt x="37062" y="4372"/>
                    </a:cubicBezTo>
                    <a:cubicBezTo>
                      <a:pt x="35913" y="5196"/>
                      <a:pt x="34911" y="6199"/>
                      <a:pt x="33766" y="7033"/>
                    </a:cubicBezTo>
                    <a:cubicBezTo>
                      <a:pt x="33324" y="7353"/>
                      <a:pt x="33022" y="7796"/>
                      <a:pt x="32721" y="8252"/>
                    </a:cubicBezTo>
                    <a:cubicBezTo>
                      <a:pt x="31949" y="9425"/>
                      <a:pt x="31266" y="10673"/>
                      <a:pt x="30305" y="11699"/>
                    </a:cubicBezTo>
                    <a:cubicBezTo>
                      <a:pt x="29152" y="12937"/>
                      <a:pt x="28196" y="14327"/>
                      <a:pt x="27155" y="15650"/>
                    </a:cubicBezTo>
                    <a:cubicBezTo>
                      <a:pt x="26539" y="16422"/>
                      <a:pt x="26167" y="17307"/>
                      <a:pt x="25964" y="18277"/>
                    </a:cubicBezTo>
                    <a:cubicBezTo>
                      <a:pt x="25743" y="19346"/>
                      <a:pt x="25696" y="20424"/>
                      <a:pt x="25592" y="21498"/>
                    </a:cubicBezTo>
                    <a:cubicBezTo>
                      <a:pt x="25437" y="23047"/>
                      <a:pt x="24966" y="24549"/>
                      <a:pt x="24825" y="26103"/>
                    </a:cubicBezTo>
                    <a:cubicBezTo>
                      <a:pt x="24683" y="27713"/>
                      <a:pt x="24537" y="29319"/>
                      <a:pt x="23676" y="30750"/>
                    </a:cubicBezTo>
                    <a:cubicBezTo>
                      <a:pt x="23483" y="31975"/>
                      <a:pt x="23271" y="33194"/>
                      <a:pt x="23177" y="34428"/>
                    </a:cubicBezTo>
                    <a:cubicBezTo>
                      <a:pt x="23045" y="35205"/>
                      <a:pt x="22880" y="35977"/>
                      <a:pt x="22899" y="36773"/>
                    </a:cubicBezTo>
                    <a:cubicBezTo>
                      <a:pt x="22875" y="36980"/>
                      <a:pt x="22757" y="37168"/>
                      <a:pt x="22767" y="37385"/>
                    </a:cubicBezTo>
                    <a:cubicBezTo>
                      <a:pt x="22852" y="38204"/>
                      <a:pt x="22772" y="38331"/>
                      <a:pt x="22046" y="38694"/>
                    </a:cubicBezTo>
                    <a:cubicBezTo>
                      <a:pt x="21802" y="38817"/>
                      <a:pt x="21564" y="38872"/>
                      <a:pt x="21329" y="38872"/>
                    </a:cubicBezTo>
                    <a:cubicBezTo>
                      <a:pt x="21009" y="38872"/>
                      <a:pt x="20695" y="38770"/>
                      <a:pt x="20380" y="38604"/>
                    </a:cubicBezTo>
                    <a:cubicBezTo>
                      <a:pt x="19706" y="38251"/>
                      <a:pt x="19132" y="37743"/>
                      <a:pt x="18482" y="37371"/>
                    </a:cubicBezTo>
                    <a:cubicBezTo>
                      <a:pt x="16212" y="36062"/>
                      <a:pt x="14466" y="34112"/>
                      <a:pt x="12460" y="32478"/>
                    </a:cubicBezTo>
                    <a:cubicBezTo>
                      <a:pt x="10821" y="31146"/>
                      <a:pt x="9182" y="29799"/>
                      <a:pt x="7426" y="28627"/>
                    </a:cubicBezTo>
                    <a:cubicBezTo>
                      <a:pt x="6108" y="27746"/>
                      <a:pt x="4912" y="26734"/>
                      <a:pt x="3744" y="25674"/>
                    </a:cubicBezTo>
                    <a:cubicBezTo>
                      <a:pt x="3391" y="25350"/>
                      <a:pt x="3108" y="24945"/>
                      <a:pt x="3297" y="24408"/>
                    </a:cubicBezTo>
                    <a:cubicBezTo>
                      <a:pt x="3452" y="23951"/>
                      <a:pt x="4168" y="23461"/>
                      <a:pt x="4686" y="23438"/>
                    </a:cubicBezTo>
                    <a:cubicBezTo>
                      <a:pt x="6772" y="22491"/>
                      <a:pt x="8862" y="21564"/>
                      <a:pt x="10958" y="20646"/>
                    </a:cubicBezTo>
                    <a:cubicBezTo>
                      <a:pt x="12318" y="20052"/>
                      <a:pt x="13717" y="19567"/>
                      <a:pt x="15059" y="18936"/>
                    </a:cubicBezTo>
                    <a:cubicBezTo>
                      <a:pt x="16928" y="18202"/>
                      <a:pt x="18769" y="17406"/>
                      <a:pt x="20620" y="16620"/>
                    </a:cubicBezTo>
                    <a:cubicBezTo>
                      <a:pt x="21477" y="16252"/>
                      <a:pt x="22343" y="15885"/>
                      <a:pt x="23007" y="15221"/>
                    </a:cubicBezTo>
                    <a:cubicBezTo>
                      <a:pt x="24533" y="13691"/>
                      <a:pt x="25941" y="12052"/>
                      <a:pt x="27339" y="10414"/>
                    </a:cubicBezTo>
                    <a:cubicBezTo>
                      <a:pt x="28629" y="8902"/>
                      <a:pt x="29778" y="7273"/>
                      <a:pt x="30979" y="5691"/>
                    </a:cubicBezTo>
                    <a:cubicBezTo>
                      <a:pt x="31294" y="5276"/>
                      <a:pt x="31605" y="4834"/>
                      <a:pt x="31737" y="4344"/>
                    </a:cubicBezTo>
                    <a:cubicBezTo>
                      <a:pt x="32062" y="3153"/>
                      <a:pt x="32391" y="1966"/>
                      <a:pt x="32858" y="822"/>
                    </a:cubicBezTo>
                    <a:cubicBezTo>
                      <a:pt x="32947" y="596"/>
                      <a:pt x="32999" y="342"/>
                      <a:pt x="32909" y="87"/>
                    </a:cubicBezTo>
                    <a:cubicBezTo>
                      <a:pt x="32757" y="29"/>
                      <a:pt x="32615" y="1"/>
                      <a:pt x="32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 name="Google Shape;658;p15"/>
              <p:cNvGrpSpPr/>
              <p:nvPr/>
            </p:nvGrpSpPr>
            <p:grpSpPr>
              <a:xfrm>
                <a:off x="184773" y="2178415"/>
                <a:ext cx="1373796" cy="1527716"/>
                <a:chOff x="-3454427" y="1834765"/>
                <a:chExt cx="1373796" cy="1527716"/>
              </a:xfrm>
            </p:grpSpPr>
            <p:sp>
              <p:nvSpPr>
                <p:cNvPr id="659" name="Google Shape;659;p15"/>
                <p:cNvSpPr/>
                <p:nvPr/>
              </p:nvSpPr>
              <p:spPr>
                <a:xfrm>
                  <a:off x="-2998447" y="1910744"/>
                  <a:ext cx="693588" cy="739990"/>
                </a:xfrm>
                <a:custGeom>
                  <a:avLst/>
                  <a:gdLst/>
                  <a:ahLst/>
                  <a:cxnLst/>
                  <a:rect l="l" t="t" r="r" b="b"/>
                  <a:pathLst>
                    <a:path w="18714" h="19966" extrusionOk="0">
                      <a:moveTo>
                        <a:pt x="18115" y="0"/>
                      </a:moveTo>
                      <a:cubicBezTo>
                        <a:pt x="17738" y="782"/>
                        <a:pt x="17494" y="1611"/>
                        <a:pt x="17239" y="2435"/>
                      </a:cubicBezTo>
                      <a:cubicBezTo>
                        <a:pt x="16830" y="3786"/>
                        <a:pt x="16283" y="5043"/>
                        <a:pt x="15393" y="6178"/>
                      </a:cubicBezTo>
                      <a:cubicBezTo>
                        <a:pt x="13590" y="8471"/>
                        <a:pt x="11824" y="10788"/>
                        <a:pt x="9833" y="12921"/>
                      </a:cubicBezTo>
                      <a:cubicBezTo>
                        <a:pt x="9084" y="13717"/>
                        <a:pt x="8448" y="14630"/>
                        <a:pt x="7525" y="15266"/>
                      </a:cubicBezTo>
                      <a:cubicBezTo>
                        <a:pt x="6282" y="16123"/>
                        <a:pt x="4837" y="16537"/>
                        <a:pt x="3495" y="17178"/>
                      </a:cubicBezTo>
                      <a:cubicBezTo>
                        <a:pt x="2365" y="17715"/>
                        <a:pt x="1140" y="18039"/>
                        <a:pt x="62" y="18689"/>
                      </a:cubicBezTo>
                      <a:cubicBezTo>
                        <a:pt x="1" y="19042"/>
                        <a:pt x="326" y="19188"/>
                        <a:pt x="472" y="19433"/>
                      </a:cubicBezTo>
                      <a:cubicBezTo>
                        <a:pt x="787" y="19626"/>
                        <a:pt x="1056" y="19899"/>
                        <a:pt x="1442" y="19965"/>
                      </a:cubicBezTo>
                      <a:cubicBezTo>
                        <a:pt x="1790" y="19838"/>
                        <a:pt x="2167" y="19829"/>
                        <a:pt x="2496" y="19659"/>
                      </a:cubicBezTo>
                      <a:cubicBezTo>
                        <a:pt x="4262" y="18755"/>
                        <a:pt x="6000" y="17795"/>
                        <a:pt x="7676" y="16721"/>
                      </a:cubicBezTo>
                      <a:cubicBezTo>
                        <a:pt x="9065" y="15826"/>
                        <a:pt x="10073" y="14564"/>
                        <a:pt x="11109" y="13321"/>
                      </a:cubicBezTo>
                      <a:cubicBezTo>
                        <a:pt x="11937" y="12328"/>
                        <a:pt x="12742" y="11311"/>
                        <a:pt x="13609" y="10350"/>
                      </a:cubicBezTo>
                      <a:cubicBezTo>
                        <a:pt x="14791" y="9027"/>
                        <a:pt x="15944" y="7690"/>
                        <a:pt x="16994" y="6263"/>
                      </a:cubicBezTo>
                      <a:cubicBezTo>
                        <a:pt x="17178" y="6023"/>
                        <a:pt x="17319" y="5750"/>
                        <a:pt x="17404" y="5458"/>
                      </a:cubicBezTo>
                      <a:cubicBezTo>
                        <a:pt x="17418" y="5373"/>
                        <a:pt x="17437" y="5274"/>
                        <a:pt x="17385" y="5208"/>
                      </a:cubicBezTo>
                      <a:cubicBezTo>
                        <a:pt x="16999" y="4700"/>
                        <a:pt x="17136" y="4229"/>
                        <a:pt x="17399" y="3711"/>
                      </a:cubicBezTo>
                      <a:cubicBezTo>
                        <a:pt x="17823" y="2887"/>
                        <a:pt x="18153" y="2021"/>
                        <a:pt x="18473" y="1149"/>
                      </a:cubicBezTo>
                      <a:cubicBezTo>
                        <a:pt x="18581" y="848"/>
                        <a:pt x="18713" y="533"/>
                        <a:pt x="18454" y="236"/>
                      </a:cubicBezTo>
                      <a:lnTo>
                        <a:pt x="18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5"/>
                <p:cNvSpPr/>
                <p:nvPr/>
              </p:nvSpPr>
              <p:spPr>
                <a:xfrm>
                  <a:off x="-2684305" y="2045280"/>
                  <a:ext cx="537888" cy="1010657"/>
                </a:xfrm>
                <a:custGeom>
                  <a:avLst/>
                  <a:gdLst/>
                  <a:ahLst/>
                  <a:cxnLst/>
                  <a:rect l="l" t="t" r="r" b="b"/>
                  <a:pathLst>
                    <a:path w="14513" h="27269" extrusionOk="0">
                      <a:moveTo>
                        <a:pt x="14069" y="1"/>
                      </a:moveTo>
                      <a:cubicBezTo>
                        <a:pt x="13877" y="1"/>
                        <a:pt x="13714" y="141"/>
                        <a:pt x="13557" y="255"/>
                      </a:cubicBezTo>
                      <a:cubicBezTo>
                        <a:pt x="12893" y="735"/>
                        <a:pt x="12201" y="1183"/>
                        <a:pt x="11588" y="1734"/>
                      </a:cubicBezTo>
                      <a:cubicBezTo>
                        <a:pt x="11122" y="2157"/>
                        <a:pt x="10647" y="2553"/>
                        <a:pt x="9997" y="2657"/>
                      </a:cubicBezTo>
                      <a:cubicBezTo>
                        <a:pt x="9451" y="2991"/>
                        <a:pt x="9272" y="3612"/>
                        <a:pt x="8905" y="4088"/>
                      </a:cubicBezTo>
                      <a:cubicBezTo>
                        <a:pt x="7059" y="6485"/>
                        <a:pt x="5218" y="8886"/>
                        <a:pt x="3386" y="11297"/>
                      </a:cubicBezTo>
                      <a:cubicBezTo>
                        <a:pt x="2449" y="12526"/>
                        <a:pt x="1860" y="13891"/>
                        <a:pt x="1729" y="15450"/>
                      </a:cubicBezTo>
                      <a:cubicBezTo>
                        <a:pt x="1592" y="17042"/>
                        <a:pt x="1418" y="18628"/>
                        <a:pt x="1046" y="20192"/>
                      </a:cubicBezTo>
                      <a:cubicBezTo>
                        <a:pt x="890" y="20856"/>
                        <a:pt x="815" y="21487"/>
                        <a:pt x="29" y="21689"/>
                      </a:cubicBezTo>
                      <a:cubicBezTo>
                        <a:pt x="0" y="21826"/>
                        <a:pt x="57" y="21972"/>
                        <a:pt x="170" y="22056"/>
                      </a:cubicBezTo>
                      <a:cubicBezTo>
                        <a:pt x="848" y="22570"/>
                        <a:pt x="1008" y="23238"/>
                        <a:pt x="829" y="24048"/>
                      </a:cubicBezTo>
                      <a:cubicBezTo>
                        <a:pt x="641" y="24886"/>
                        <a:pt x="584" y="25743"/>
                        <a:pt x="467" y="26591"/>
                      </a:cubicBezTo>
                      <a:cubicBezTo>
                        <a:pt x="429" y="26854"/>
                        <a:pt x="325" y="27161"/>
                        <a:pt x="716" y="27269"/>
                      </a:cubicBezTo>
                      <a:cubicBezTo>
                        <a:pt x="796" y="27071"/>
                        <a:pt x="895" y="26878"/>
                        <a:pt x="952" y="26671"/>
                      </a:cubicBezTo>
                      <a:cubicBezTo>
                        <a:pt x="1842" y="23257"/>
                        <a:pt x="2407" y="19791"/>
                        <a:pt x="2760" y="16288"/>
                      </a:cubicBezTo>
                      <a:cubicBezTo>
                        <a:pt x="2892" y="15012"/>
                        <a:pt x="3038" y="13731"/>
                        <a:pt x="3777" y="12648"/>
                      </a:cubicBezTo>
                      <a:cubicBezTo>
                        <a:pt x="4714" y="11273"/>
                        <a:pt x="5726" y="9955"/>
                        <a:pt x="6819" y="8698"/>
                      </a:cubicBezTo>
                      <a:cubicBezTo>
                        <a:pt x="7530" y="7893"/>
                        <a:pt x="8184" y="7036"/>
                        <a:pt x="8777" y="6132"/>
                      </a:cubicBezTo>
                      <a:cubicBezTo>
                        <a:pt x="9568" y="4907"/>
                        <a:pt x="10336" y="3660"/>
                        <a:pt x="11546" y="2751"/>
                      </a:cubicBezTo>
                      <a:cubicBezTo>
                        <a:pt x="12577" y="1974"/>
                        <a:pt x="13528" y="1093"/>
                        <a:pt x="14513" y="255"/>
                      </a:cubicBezTo>
                      <a:lnTo>
                        <a:pt x="14319" y="81"/>
                      </a:lnTo>
                      <a:cubicBezTo>
                        <a:pt x="14230" y="24"/>
                        <a:pt x="14147" y="1"/>
                        <a:pt x="14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5"/>
                <p:cNvSpPr/>
                <p:nvPr/>
              </p:nvSpPr>
              <p:spPr>
                <a:xfrm>
                  <a:off x="-2353782" y="1869159"/>
                  <a:ext cx="273151" cy="283491"/>
                </a:xfrm>
                <a:custGeom>
                  <a:avLst/>
                  <a:gdLst/>
                  <a:ahLst/>
                  <a:cxnLst/>
                  <a:rect l="l" t="t" r="r" b="b"/>
                  <a:pathLst>
                    <a:path w="7370" h="7649" extrusionOk="0">
                      <a:moveTo>
                        <a:pt x="3907" y="1"/>
                      </a:moveTo>
                      <a:cubicBezTo>
                        <a:pt x="3898" y="1"/>
                        <a:pt x="3889" y="1"/>
                        <a:pt x="3881" y="2"/>
                      </a:cubicBezTo>
                      <a:cubicBezTo>
                        <a:pt x="3542" y="82"/>
                        <a:pt x="3419" y="364"/>
                        <a:pt x="3283" y="638"/>
                      </a:cubicBezTo>
                      <a:cubicBezTo>
                        <a:pt x="2553" y="2088"/>
                        <a:pt x="1856" y="3557"/>
                        <a:pt x="1159" y="5021"/>
                      </a:cubicBezTo>
                      <a:cubicBezTo>
                        <a:pt x="909" y="5553"/>
                        <a:pt x="763" y="6198"/>
                        <a:pt x="142" y="6486"/>
                      </a:cubicBezTo>
                      <a:cubicBezTo>
                        <a:pt x="48" y="6561"/>
                        <a:pt x="1" y="6683"/>
                        <a:pt x="24" y="6806"/>
                      </a:cubicBezTo>
                      <a:cubicBezTo>
                        <a:pt x="263" y="7252"/>
                        <a:pt x="589" y="7554"/>
                        <a:pt x="1107" y="7554"/>
                      </a:cubicBezTo>
                      <a:cubicBezTo>
                        <a:pt x="1141" y="7554"/>
                        <a:pt x="1175" y="7552"/>
                        <a:pt x="1211" y="7550"/>
                      </a:cubicBezTo>
                      <a:cubicBezTo>
                        <a:pt x="1338" y="7616"/>
                        <a:pt x="1461" y="7649"/>
                        <a:pt x="1579" y="7649"/>
                      </a:cubicBezTo>
                      <a:cubicBezTo>
                        <a:pt x="1763" y="7649"/>
                        <a:pt x="1935" y="7570"/>
                        <a:pt x="2096" y="7418"/>
                      </a:cubicBezTo>
                      <a:cubicBezTo>
                        <a:pt x="3113" y="6448"/>
                        <a:pt x="4290" y="5680"/>
                        <a:pt x="5401" y="4838"/>
                      </a:cubicBezTo>
                      <a:cubicBezTo>
                        <a:pt x="5717" y="4315"/>
                        <a:pt x="6258" y="4070"/>
                        <a:pt x="6710" y="3712"/>
                      </a:cubicBezTo>
                      <a:cubicBezTo>
                        <a:pt x="7365" y="3199"/>
                        <a:pt x="7370" y="2827"/>
                        <a:pt x="6706" y="2286"/>
                      </a:cubicBezTo>
                      <a:cubicBezTo>
                        <a:pt x="6689" y="2284"/>
                        <a:pt x="6672" y="2284"/>
                        <a:pt x="6655" y="2284"/>
                      </a:cubicBezTo>
                      <a:cubicBezTo>
                        <a:pt x="6370" y="2284"/>
                        <a:pt x="6191" y="2471"/>
                        <a:pt x="5999" y="2667"/>
                      </a:cubicBezTo>
                      <a:cubicBezTo>
                        <a:pt x="5533" y="3138"/>
                        <a:pt x="5077" y="3628"/>
                        <a:pt x="4460" y="3924"/>
                      </a:cubicBezTo>
                      <a:cubicBezTo>
                        <a:pt x="4342" y="3981"/>
                        <a:pt x="4222" y="4019"/>
                        <a:pt x="4105" y="4019"/>
                      </a:cubicBezTo>
                      <a:cubicBezTo>
                        <a:pt x="3978" y="4019"/>
                        <a:pt x="3854" y="3974"/>
                        <a:pt x="3744" y="3858"/>
                      </a:cubicBezTo>
                      <a:cubicBezTo>
                        <a:pt x="3532" y="3637"/>
                        <a:pt x="3584" y="3373"/>
                        <a:pt x="3711" y="3138"/>
                      </a:cubicBezTo>
                      <a:cubicBezTo>
                        <a:pt x="3928" y="2742"/>
                        <a:pt x="4210" y="2380"/>
                        <a:pt x="4545" y="2078"/>
                      </a:cubicBezTo>
                      <a:cubicBezTo>
                        <a:pt x="4865" y="1801"/>
                        <a:pt x="5091" y="1476"/>
                        <a:pt x="5185" y="1066"/>
                      </a:cubicBezTo>
                      <a:cubicBezTo>
                        <a:pt x="4907" y="633"/>
                        <a:pt x="4422" y="426"/>
                        <a:pt x="4088" y="49"/>
                      </a:cubicBezTo>
                      <a:cubicBezTo>
                        <a:pt x="4034" y="16"/>
                        <a:pt x="3970" y="1"/>
                        <a:pt x="39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5"/>
                <p:cNvSpPr/>
                <p:nvPr/>
              </p:nvSpPr>
              <p:spPr>
                <a:xfrm>
                  <a:off x="-2385544" y="1834765"/>
                  <a:ext cx="183459" cy="282231"/>
                </a:xfrm>
                <a:custGeom>
                  <a:avLst/>
                  <a:gdLst/>
                  <a:ahLst/>
                  <a:cxnLst/>
                  <a:rect l="l" t="t" r="r" b="b"/>
                  <a:pathLst>
                    <a:path w="4950" h="7615" extrusionOk="0">
                      <a:moveTo>
                        <a:pt x="3412" y="0"/>
                      </a:moveTo>
                      <a:cubicBezTo>
                        <a:pt x="2982" y="0"/>
                        <a:pt x="2675" y="458"/>
                        <a:pt x="2303" y="1518"/>
                      </a:cubicBezTo>
                      <a:cubicBezTo>
                        <a:pt x="2209" y="1787"/>
                        <a:pt x="2256" y="2140"/>
                        <a:pt x="1917" y="2286"/>
                      </a:cubicBezTo>
                      <a:cubicBezTo>
                        <a:pt x="1503" y="3510"/>
                        <a:pt x="1041" y="4716"/>
                        <a:pt x="453" y="5865"/>
                      </a:cubicBezTo>
                      <a:cubicBezTo>
                        <a:pt x="10" y="6736"/>
                        <a:pt x="1" y="6783"/>
                        <a:pt x="726" y="7442"/>
                      </a:cubicBezTo>
                      <a:cubicBezTo>
                        <a:pt x="767" y="7551"/>
                        <a:pt x="832" y="7615"/>
                        <a:pt x="933" y="7615"/>
                      </a:cubicBezTo>
                      <a:cubicBezTo>
                        <a:pt x="959" y="7615"/>
                        <a:pt x="987" y="7611"/>
                        <a:pt x="1018" y="7602"/>
                      </a:cubicBezTo>
                      <a:cubicBezTo>
                        <a:pt x="1046" y="7578"/>
                        <a:pt x="1084" y="7564"/>
                        <a:pt x="1121" y="7560"/>
                      </a:cubicBezTo>
                      <a:cubicBezTo>
                        <a:pt x="1352" y="7470"/>
                        <a:pt x="1399" y="7249"/>
                        <a:pt x="1493" y="7061"/>
                      </a:cubicBezTo>
                      <a:cubicBezTo>
                        <a:pt x="2341" y="5347"/>
                        <a:pt x="3127" y="3609"/>
                        <a:pt x="3786" y="1815"/>
                      </a:cubicBezTo>
                      <a:cubicBezTo>
                        <a:pt x="3975" y="1302"/>
                        <a:pt x="4276" y="963"/>
                        <a:pt x="4855" y="953"/>
                      </a:cubicBezTo>
                      <a:cubicBezTo>
                        <a:pt x="4884" y="968"/>
                        <a:pt x="4917" y="977"/>
                        <a:pt x="4949" y="982"/>
                      </a:cubicBezTo>
                      <a:cubicBezTo>
                        <a:pt x="4940" y="958"/>
                        <a:pt x="4931" y="939"/>
                        <a:pt x="4917" y="925"/>
                      </a:cubicBezTo>
                      <a:cubicBezTo>
                        <a:pt x="4244" y="339"/>
                        <a:pt x="3782" y="0"/>
                        <a:pt x="3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5"/>
                <p:cNvSpPr/>
                <p:nvPr/>
              </p:nvSpPr>
              <p:spPr>
                <a:xfrm>
                  <a:off x="-2244373" y="1908631"/>
                  <a:ext cx="139318" cy="124419"/>
                </a:xfrm>
                <a:custGeom>
                  <a:avLst/>
                  <a:gdLst/>
                  <a:ahLst/>
                  <a:cxnLst/>
                  <a:rect l="l" t="t" r="r" b="b"/>
                  <a:pathLst>
                    <a:path w="3759" h="3357" extrusionOk="0">
                      <a:moveTo>
                        <a:pt x="2238" y="1"/>
                      </a:moveTo>
                      <a:cubicBezTo>
                        <a:pt x="1574" y="467"/>
                        <a:pt x="1051" y="1065"/>
                        <a:pt x="594" y="1724"/>
                      </a:cubicBezTo>
                      <a:cubicBezTo>
                        <a:pt x="312" y="2129"/>
                        <a:pt x="1" y="2591"/>
                        <a:pt x="453" y="3062"/>
                      </a:cubicBezTo>
                      <a:cubicBezTo>
                        <a:pt x="656" y="3273"/>
                        <a:pt x="864" y="3356"/>
                        <a:pt x="1075" y="3356"/>
                      </a:cubicBezTo>
                      <a:cubicBezTo>
                        <a:pt x="1334" y="3356"/>
                        <a:pt x="1597" y="3230"/>
                        <a:pt x="1856" y="3062"/>
                      </a:cubicBezTo>
                      <a:cubicBezTo>
                        <a:pt x="2610" y="2577"/>
                        <a:pt x="3226" y="1946"/>
                        <a:pt x="3758" y="1221"/>
                      </a:cubicBezTo>
                      <a:cubicBezTo>
                        <a:pt x="3292" y="764"/>
                        <a:pt x="2765" y="378"/>
                        <a:pt x="2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5"/>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5"/>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5"/>
                <p:cNvSpPr/>
                <p:nvPr/>
              </p:nvSpPr>
              <p:spPr>
                <a:xfrm>
                  <a:off x="-3454427" y="2762551"/>
                  <a:ext cx="776089" cy="599931"/>
                </a:xfrm>
                <a:custGeom>
                  <a:avLst/>
                  <a:gdLst/>
                  <a:ahLst/>
                  <a:cxnLst/>
                  <a:rect l="l" t="t" r="r" b="b"/>
                  <a:pathLst>
                    <a:path w="20940" h="16187" extrusionOk="0">
                      <a:moveTo>
                        <a:pt x="2166" y="1"/>
                      </a:moveTo>
                      <a:lnTo>
                        <a:pt x="2166" y="1"/>
                      </a:lnTo>
                      <a:cubicBezTo>
                        <a:pt x="1869" y="128"/>
                        <a:pt x="1554" y="227"/>
                        <a:pt x="1281" y="387"/>
                      </a:cubicBezTo>
                      <a:cubicBezTo>
                        <a:pt x="118" y="1074"/>
                        <a:pt x="0" y="1875"/>
                        <a:pt x="979" y="2812"/>
                      </a:cubicBezTo>
                      <a:cubicBezTo>
                        <a:pt x="2058" y="3843"/>
                        <a:pt x="3188" y="4817"/>
                        <a:pt x="4445" y="5627"/>
                      </a:cubicBezTo>
                      <a:cubicBezTo>
                        <a:pt x="6936" y="7238"/>
                        <a:pt x="9234" y="9107"/>
                        <a:pt x="11419" y="11089"/>
                      </a:cubicBezTo>
                      <a:cubicBezTo>
                        <a:pt x="13170" y="12681"/>
                        <a:pt x="15049" y="14079"/>
                        <a:pt x="16994" y="15398"/>
                      </a:cubicBezTo>
                      <a:cubicBezTo>
                        <a:pt x="17413" y="15685"/>
                        <a:pt x="17860" y="15968"/>
                        <a:pt x="18364" y="16114"/>
                      </a:cubicBezTo>
                      <a:cubicBezTo>
                        <a:pt x="18536" y="16163"/>
                        <a:pt x="18702" y="16186"/>
                        <a:pt x="18861" y="16186"/>
                      </a:cubicBezTo>
                      <a:cubicBezTo>
                        <a:pt x="19370" y="16186"/>
                        <a:pt x="19812" y="15948"/>
                        <a:pt x="20196" y="15567"/>
                      </a:cubicBezTo>
                      <a:cubicBezTo>
                        <a:pt x="20582" y="15181"/>
                        <a:pt x="20940" y="14753"/>
                        <a:pt x="20638" y="14141"/>
                      </a:cubicBezTo>
                      <a:cubicBezTo>
                        <a:pt x="20618" y="14139"/>
                        <a:pt x="20597" y="14138"/>
                        <a:pt x="20576" y="14138"/>
                      </a:cubicBezTo>
                      <a:cubicBezTo>
                        <a:pt x="20486" y="14138"/>
                        <a:pt x="20397" y="14158"/>
                        <a:pt x="20351" y="14235"/>
                      </a:cubicBezTo>
                      <a:cubicBezTo>
                        <a:pt x="20017" y="14816"/>
                        <a:pt x="19478" y="14910"/>
                        <a:pt x="18902" y="14910"/>
                      </a:cubicBezTo>
                      <a:cubicBezTo>
                        <a:pt x="18853" y="14910"/>
                        <a:pt x="18804" y="14909"/>
                        <a:pt x="18755" y="14908"/>
                      </a:cubicBezTo>
                      <a:cubicBezTo>
                        <a:pt x="18718" y="14907"/>
                        <a:pt x="18681" y="14905"/>
                        <a:pt x="18645" y="14905"/>
                      </a:cubicBezTo>
                      <a:cubicBezTo>
                        <a:pt x="18535" y="14905"/>
                        <a:pt x="18432" y="14922"/>
                        <a:pt x="18350" y="15021"/>
                      </a:cubicBezTo>
                      <a:cubicBezTo>
                        <a:pt x="18218" y="14951"/>
                        <a:pt x="18072" y="14899"/>
                        <a:pt x="17954" y="14814"/>
                      </a:cubicBezTo>
                      <a:cubicBezTo>
                        <a:pt x="14088" y="11913"/>
                        <a:pt x="10298" y="8923"/>
                        <a:pt x="6512" y="5919"/>
                      </a:cubicBezTo>
                      <a:cubicBezTo>
                        <a:pt x="6065" y="5284"/>
                        <a:pt x="5504" y="4766"/>
                        <a:pt x="4888" y="4290"/>
                      </a:cubicBezTo>
                      <a:cubicBezTo>
                        <a:pt x="3918" y="3541"/>
                        <a:pt x="2877" y="2873"/>
                        <a:pt x="2001" y="1997"/>
                      </a:cubicBezTo>
                      <a:cubicBezTo>
                        <a:pt x="1747" y="1771"/>
                        <a:pt x="1738" y="1540"/>
                        <a:pt x="1855" y="1215"/>
                      </a:cubicBezTo>
                      <a:cubicBezTo>
                        <a:pt x="1992" y="825"/>
                        <a:pt x="2444" y="500"/>
                        <a:pt x="2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5"/>
                <p:cNvSpPr/>
                <p:nvPr/>
              </p:nvSpPr>
              <p:spPr>
                <a:xfrm>
                  <a:off x="-3407135" y="2603405"/>
                  <a:ext cx="433186"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5"/>
                <p:cNvSpPr/>
                <p:nvPr/>
              </p:nvSpPr>
              <p:spPr>
                <a:xfrm>
                  <a:off x="-2810132" y="326830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5"/>
                <p:cNvSpPr/>
                <p:nvPr/>
              </p:nvSpPr>
              <p:spPr>
                <a:xfrm>
                  <a:off x="-2942223" y="2110548"/>
                  <a:ext cx="633324" cy="752332"/>
                </a:xfrm>
                <a:custGeom>
                  <a:avLst/>
                  <a:gdLst/>
                  <a:ahLst/>
                  <a:cxnLst/>
                  <a:rect l="l" t="t" r="r" b="b"/>
                  <a:pathLst>
                    <a:path w="17088" h="20299" extrusionOk="0">
                      <a:moveTo>
                        <a:pt x="15746" y="1"/>
                      </a:moveTo>
                      <a:cubicBezTo>
                        <a:pt x="13632" y="2949"/>
                        <a:pt x="11070" y="5524"/>
                        <a:pt x="8833" y="8368"/>
                      </a:cubicBezTo>
                      <a:cubicBezTo>
                        <a:pt x="7694" y="9814"/>
                        <a:pt x="6277" y="11010"/>
                        <a:pt x="4666" y="11886"/>
                      </a:cubicBezTo>
                      <a:cubicBezTo>
                        <a:pt x="3122" y="12738"/>
                        <a:pt x="1596" y="13637"/>
                        <a:pt x="0" y="14395"/>
                      </a:cubicBezTo>
                      <a:cubicBezTo>
                        <a:pt x="9" y="14645"/>
                        <a:pt x="165" y="14730"/>
                        <a:pt x="386" y="14739"/>
                      </a:cubicBezTo>
                      <a:lnTo>
                        <a:pt x="2227" y="16161"/>
                      </a:lnTo>
                      <a:lnTo>
                        <a:pt x="2957" y="16712"/>
                      </a:lnTo>
                      <a:cubicBezTo>
                        <a:pt x="3094" y="17108"/>
                        <a:pt x="3362" y="17399"/>
                        <a:pt x="3692" y="17644"/>
                      </a:cubicBezTo>
                      <a:cubicBezTo>
                        <a:pt x="4068" y="17927"/>
                        <a:pt x="4445" y="18205"/>
                        <a:pt x="4765" y="18548"/>
                      </a:cubicBezTo>
                      <a:cubicBezTo>
                        <a:pt x="5321" y="19005"/>
                        <a:pt x="5886" y="19443"/>
                        <a:pt x="6460" y="19872"/>
                      </a:cubicBezTo>
                      <a:cubicBezTo>
                        <a:pt x="6576" y="19942"/>
                        <a:pt x="6693" y="20004"/>
                        <a:pt x="6816" y="20004"/>
                      </a:cubicBezTo>
                      <a:cubicBezTo>
                        <a:pt x="6890" y="20004"/>
                        <a:pt x="6965" y="19982"/>
                        <a:pt x="7044" y="19928"/>
                      </a:cubicBezTo>
                      <a:cubicBezTo>
                        <a:pt x="7181" y="19994"/>
                        <a:pt x="7336" y="20036"/>
                        <a:pt x="7449" y="20130"/>
                      </a:cubicBezTo>
                      <a:cubicBezTo>
                        <a:pt x="7587" y="20239"/>
                        <a:pt x="7697" y="20298"/>
                        <a:pt x="7785" y="20298"/>
                      </a:cubicBezTo>
                      <a:cubicBezTo>
                        <a:pt x="7911" y="20298"/>
                        <a:pt x="7991" y="20178"/>
                        <a:pt x="8038" y="19909"/>
                      </a:cubicBezTo>
                      <a:cubicBezTo>
                        <a:pt x="8353" y="18063"/>
                        <a:pt x="8862" y="16246"/>
                        <a:pt x="8942" y="14358"/>
                      </a:cubicBezTo>
                      <a:cubicBezTo>
                        <a:pt x="9012" y="12705"/>
                        <a:pt x="9512" y="11189"/>
                        <a:pt x="10500" y="9842"/>
                      </a:cubicBezTo>
                      <a:cubicBezTo>
                        <a:pt x="12671" y="6890"/>
                        <a:pt x="15058" y="4097"/>
                        <a:pt x="17088" y="1037"/>
                      </a:cubicBezTo>
                      <a:lnTo>
                        <a:pt x="16038" y="161"/>
                      </a:lnTo>
                      <a:lnTo>
                        <a:pt x="157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5"/>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5"/>
                <p:cNvSpPr/>
                <p:nvPr/>
              </p:nvSpPr>
              <p:spPr>
                <a:xfrm>
                  <a:off x="-2948227" y="2730084"/>
                  <a:ext cx="278080" cy="308175"/>
                </a:xfrm>
                <a:custGeom>
                  <a:avLst/>
                  <a:gdLst/>
                  <a:ahLst/>
                  <a:cxnLst/>
                  <a:rect l="l" t="t" r="r" b="b"/>
                  <a:pathLst>
                    <a:path w="7503" h="8315" extrusionOk="0">
                      <a:moveTo>
                        <a:pt x="3124" y="1"/>
                      </a:moveTo>
                      <a:cubicBezTo>
                        <a:pt x="3025" y="363"/>
                        <a:pt x="2686" y="523"/>
                        <a:pt x="2455" y="768"/>
                      </a:cubicBezTo>
                      <a:cubicBezTo>
                        <a:pt x="1132" y="2186"/>
                        <a:pt x="35" y="3697"/>
                        <a:pt x="16" y="5759"/>
                      </a:cubicBezTo>
                      <a:cubicBezTo>
                        <a:pt x="0" y="7310"/>
                        <a:pt x="911" y="8315"/>
                        <a:pt x="2241" y="8315"/>
                      </a:cubicBezTo>
                      <a:cubicBezTo>
                        <a:pt x="2523" y="8315"/>
                        <a:pt x="2823" y="8270"/>
                        <a:pt x="3138" y="8175"/>
                      </a:cubicBezTo>
                      <a:cubicBezTo>
                        <a:pt x="4197" y="7855"/>
                        <a:pt x="5045" y="7196"/>
                        <a:pt x="5779" y="6372"/>
                      </a:cubicBezTo>
                      <a:cubicBezTo>
                        <a:pt x="6547" y="5519"/>
                        <a:pt x="6990" y="4488"/>
                        <a:pt x="7503" y="3495"/>
                      </a:cubicBezTo>
                      <a:lnTo>
                        <a:pt x="7206" y="3217"/>
                      </a:lnTo>
                      <a:lnTo>
                        <a:pt x="6768" y="2882"/>
                      </a:lnTo>
                      <a:cubicBezTo>
                        <a:pt x="6288" y="2393"/>
                        <a:pt x="5662" y="2082"/>
                        <a:pt x="5191" y="1588"/>
                      </a:cubicBezTo>
                      <a:lnTo>
                        <a:pt x="31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5"/>
                <p:cNvSpPr/>
                <p:nvPr/>
              </p:nvSpPr>
              <p:spPr>
                <a:xfrm>
                  <a:off x="-2343997" y="1855372"/>
                  <a:ext cx="138614" cy="260661"/>
                </a:xfrm>
                <a:custGeom>
                  <a:avLst/>
                  <a:gdLst/>
                  <a:ahLst/>
                  <a:cxnLst/>
                  <a:rect l="l" t="t" r="r" b="b"/>
                  <a:pathLst>
                    <a:path w="3740" h="7033" extrusionOk="0">
                      <a:moveTo>
                        <a:pt x="3048" y="0"/>
                      </a:moveTo>
                      <a:cubicBezTo>
                        <a:pt x="2865" y="0"/>
                        <a:pt x="2759" y="216"/>
                        <a:pt x="2562" y="694"/>
                      </a:cubicBezTo>
                      <a:cubicBezTo>
                        <a:pt x="1700" y="2794"/>
                        <a:pt x="853" y="4899"/>
                        <a:pt x="0" y="7004"/>
                      </a:cubicBezTo>
                      <a:cubicBezTo>
                        <a:pt x="60" y="7024"/>
                        <a:pt x="112" y="7033"/>
                        <a:pt x="156" y="7033"/>
                      </a:cubicBezTo>
                      <a:cubicBezTo>
                        <a:pt x="400" y="7033"/>
                        <a:pt x="431" y="6760"/>
                        <a:pt x="523" y="6585"/>
                      </a:cubicBezTo>
                      <a:cubicBezTo>
                        <a:pt x="1597" y="4527"/>
                        <a:pt x="2670" y="2464"/>
                        <a:pt x="3739" y="402"/>
                      </a:cubicBezTo>
                      <a:cubicBezTo>
                        <a:pt x="3397" y="143"/>
                        <a:pt x="3197" y="0"/>
                        <a:pt x="3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5"/>
                <p:cNvSpPr/>
                <p:nvPr/>
              </p:nvSpPr>
              <p:spPr>
                <a:xfrm>
                  <a:off x="-2756021" y="2788717"/>
                  <a:ext cx="58670" cy="48033"/>
                </a:xfrm>
                <a:custGeom>
                  <a:avLst/>
                  <a:gdLst/>
                  <a:ahLst/>
                  <a:cxnLst/>
                  <a:rect l="l" t="t" r="r" b="b"/>
                  <a:pathLst>
                    <a:path w="1583" h="1296" extrusionOk="0">
                      <a:moveTo>
                        <a:pt x="0" y="1"/>
                      </a:moveTo>
                      <a:lnTo>
                        <a:pt x="0" y="1"/>
                      </a:lnTo>
                      <a:cubicBezTo>
                        <a:pt x="447" y="533"/>
                        <a:pt x="1036" y="886"/>
                        <a:pt x="1582" y="1296"/>
                      </a:cubicBezTo>
                      <a:cubicBezTo>
                        <a:pt x="1149" y="750"/>
                        <a:pt x="556" y="401"/>
                        <a:pt x="0" y="1"/>
                      </a:cubicBezTo>
                      <a:close/>
                    </a:path>
                  </a:pathLst>
                </a:custGeom>
                <a:solidFill>
                  <a:srgbClr val="DDD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4" name="Google Shape;674;p15"/>
            <p:cNvGrpSpPr/>
            <p:nvPr/>
          </p:nvGrpSpPr>
          <p:grpSpPr>
            <a:xfrm>
              <a:off x="243740" y="2965178"/>
              <a:ext cx="761783" cy="703706"/>
              <a:chOff x="-3395460" y="2621528"/>
              <a:chExt cx="761783" cy="703706"/>
            </a:xfrm>
          </p:grpSpPr>
          <p:sp>
            <p:nvSpPr>
              <p:cNvPr id="675" name="Google Shape;675;p15"/>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5"/>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5"/>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 name="Google Shape;678;p15"/>
            <p:cNvSpPr/>
            <p:nvPr/>
          </p:nvSpPr>
          <p:spPr>
            <a:xfrm>
              <a:off x="829068" y="361195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5"/>
            <p:cNvSpPr/>
            <p:nvPr/>
          </p:nvSpPr>
          <p:spPr>
            <a:xfrm>
              <a:off x="232065" y="2947055"/>
              <a:ext cx="433187"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15"/>
          <p:cNvGrpSpPr/>
          <p:nvPr/>
        </p:nvGrpSpPr>
        <p:grpSpPr>
          <a:xfrm rot="517608">
            <a:off x="8555867" y="2954451"/>
            <a:ext cx="814682" cy="1507776"/>
            <a:chOff x="-2797813" y="3106825"/>
            <a:chExt cx="814671" cy="1507755"/>
          </a:xfrm>
        </p:grpSpPr>
        <p:sp>
          <p:nvSpPr>
            <p:cNvPr id="681" name="Google Shape;681;p15"/>
            <p:cNvSpPr/>
            <p:nvPr/>
          </p:nvSpPr>
          <p:spPr>
            <a:xfrm>
              <a:off x="-2711087" y="3108471"/>
              <a:ext cx="727945" cy="1506109"/>
            </a:xfrm>
            <a:custGeom>
              <a:avLst/>
              <a:gdLst/>
              <a:ahLst/>
              <a:cxnLst/>
              <a:rect l="l" t="t" r="r" b="b"/>
              <a:pathLst>
                <a:path w="19641" h="40637" extrusionOk="0">
                  <a:moveTo>
                    <a:pt x="13317" y="1"/>
                  </a:moveTo>
                  <a:cubicBezTo>
                    <a:pt x="13292" y="1"/>
                    <a:pt x="13267" y="2"/>
                    <a:pt x="13241" y="5"/>
                  </a:cubicBezTo>
                  <a:cubicBezTo>
                    <a:pt x="13241" y="1060"/>
                    <a:pt x="13095" y="2081"/>
                    <a:pt x="12681" y="3056"/>
                  </a:cubicBezTo>
                  <a:cubicBezTo>
                    <a:pt x="12577" y="3475"/>
                    <a:pt x="12544" y="3904"/>
                    <a:pt x="12441" y="4323"/>
                  </a:cubicBezTo>
                  <a:cubicBezTo>
                    <a:pt x="11720" y="7106"/>
                    <a:pt x="10967" y="9870"/>
                    <a:pt x="10044" y="12591"/>
                  </a:cubicBezTo>
                  <a:cubicBezTo>
                    <a:pt x="9201" y="15068"/>
                    <a:pt x="8264" y="17507"/>
                    <a:pt x="7205" y="19890"/>
                  </a:cubicBezTo>
                  <a:cubicBezTo>
                    <a:pt x="5792" y="23087"/>
                    <a:pt x="4469" y="26312"/>
                    <a:pt x="3311" y="29608"/>
                  </a:cubicBezTo>
                  <a:cubicBezTo>
                    <a:pt x="2562" y="31727"/>
                    <a:pt x="1828" y="33846"/>
                    <a:pt x="1046" y="35946"/>
                  </a:cubicBezTo>
                  <a:cubicBezTo>
                    <a:pt x="796" y="36615"/>
                    <a:pt x="509" y="37269"/>
                    <a:pt x="274" y="37943"/>
                  </a:cubicBezTo>
                  <a:cubicBezTo>
                    <a:pt x="128" y="38371"/>
                    <a:pt x="1" y="38809"/>
                    <a:pt x="217" y="39261"/>
                  </a:cubicBezTo>
                  <a:cubicBezTo>
                    <a:pt x="1347" y="39685"/>
                    <a:pt x="2482" y="40104"/>
                    <a:pt x="3607" y="40542"/>
                  </a:cubicBezTo>
                  <a:cubicBezTo>
                    <a:pt x="3769" y="40605"/>
                    <a:pt x="3909" y="40637"/>
                    <a:pt x="4032" y="40637"/>
                  </a:cubicBezTo>
                  <a:cubicBezTo>
                    <a:pt x="4356" y="40637"/>
                    <a:pt x="4561" y="40418"/>
                    <a:pt x="4728" y="39991"/>
                  </a:cubicBezTo>
                  <a:cubicBezTo>
                    <a:pt x="5868" y="37076"/>
                    <a:pt x="7068" y="34180"/>
                    <a:pt x="8222" y="31266"/>
                  </a:cubicBezTo>
                  <a:cubicBezTo>
                    <a:pt x="11396" y="23275"/>
                    <a:pt x="14569" y="15280"/>
                    <a:pt x="17743" y="7284"/>
                  </a:cubicBezTo>
                  <a:cubicBezTo>
                    <a:pt x="18261" y="5980"/>
                    <a:pt x="18807" y="4685"/>
                    <a:pt x="19311" y="3376"/>
                  </a:cubicBezTo>
                  <a:cubicBezTo>
                    <a:pt x="19640" y="2529"/>
                    <a:pt x="19542" y="2336"/>
                    <a:pt x="18708" y="2011"/>
                  </a:cubicBezTo>
                  <a:cubicBezTo>
                    <a:pt x="17135" y="1403"/>
                    <a:pt x="15563" y="801"/>
                    <a:pt x="13985" y="203"/>
                  </a:cubicBezTo>
                  <a:cubicBezTo>
                    <a:pt x="13772" y="117"/>
                    <a:pt x="13559" y="1"/>
                    <a:pt x="133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2797813" y="3216953"/>
              <a:ext cx="569465" cy="1346666"/>
            </a:xfrm>
            <a:custGeom>
              <a:avLst/>
              <a:gdLst/>
              <a:ahLst/>
              <a:cxnLst/>
              <a:rect l="l" t="t" r="r" b="b"/>
              <a:pathLst>
                <a:path w="15365" h="36335" extrusionOk="0">
                  <a:moveTo>
                    <a:pt x="14092" y="1"/>
                  </a:moveTo>
                  <a:cubicBezTo>
                    <a:pt x="13923" y="1"/>
                    <a:pt x="13771" y="83"/>
                    <a:pt x="13632" y="228"/>
                  </a:cubicBezTo>
                  <a:lnTo>
                    <a:pt x="12092" y="4197"/>
                  </a:lnTo>
                  <a:cubicBezTo>
                    <a:pt x="12055" y="4616"/>
                    <a:pt x="12544" y="4645"/>
                    <a:pt x="12709" y="4979"/>
                  </a:cubicBezTo>
                  <a:cubicBezTo>
                    <a:pt x="12662" y="4987"/>
                    <a:pt x="12614" y="4990"/>
                    <a:pt x="12567" y="4990"/>
                  </a:cubicBezTo>
                  <a:cubicBezTo>
                    <a:pt x="12420" y="4990"/>
                    <a:pt x="12271" y="4962"/>
                    <a:pt x="12133" y="4962"/>
                  </a:cubicBezTo>
                  <a:cubicBezTo>
                    <a:pt x="11961" y="4962"/>
                    <a:pt x="11806" y="5004"/>
                    <a:pt x="11687" y="5196"/>
                  </a:cubicBezTo>
                  <a:cubicBezTo>
                    <a:pt x="11640" y="5313"/>
                    <a:pt x="11593" y="5436"/>
                    <a:pt x="11541" y="5553"/>
                  </a:cubicBezTo>
                  <a:cubicBezTo>
                    <a:pt x="11442" y="6038"/>
                    <a:pt x="11198" y="6472"/>
                    <a:pt x="11042" y="6938"/>
                  </a:cubicBezTo>
                  <a:cubicBezTo>
                    <a:pt x="10770" y="7742"/>
                    <a:pt x="10328" y="8485"/>
                    <a:pt x="10177" y="9331"/>
                  </a:cubicBezTo>
                  <a:lnTo>
                    <a:pt x="10177" y="9331"/>
                  </a:lnTo>
                  <a:cubicBezTo>
                    <a:pt x="10176" y="9329"/>
                    <a:pt x="10176" y="9327"/>
                    <a:pt x="10176" y="9325"/>
                  </a:cubicBezTo>
                  <a:lnTo>
                    <a:pt x="10176" y="9335"/>
                  </a:lnTo>
                  <a:cubicBezTo>
                    <a:pt x="10176" y="9333"/>
                    <a:pt x="10176" y="9332"/>
                    <a:pt x="10177" y="9331"/>
                  </a:cubicBezTo>
                  <a:lnTo>
                    <a:pt x="10177" y="9331"/>
                  </a:lnTo>
                  <a:cubicBezTo>
                    <a:pt x="10231" y="9731"/>
                    <a:pt x="10629" y="9797"/>
                    <a:pt x="10877" y="10055"/>
                  </a:cubicBezTo>
                  <a:cubicBezTo>
                    <a:pt x="10752" y="10020"/>
                    <a:pt x="10624" y="10003"/>
                    <a:pt x="10497" y="10003"/>
                  </a:cubicBezTo>
                  <a:cubicBezTo>
                    <a:pt x="10264" y="10003"/>
                    <a:pt x="10034" y="10060"/>
                    <a:pt x="9827" y="10173"/>
                  </a:cubicBezTo>
                  <a:cubicBezTo>
                    <a:pt x="9253" y="11472"/>
                    <a:pt x="8707" y="12786"/>
                    <a:pt x="8278" y="14137"/>
                  </a:cubicBezTo>
                  <a:cubicBezTo>
                    <a:pt x="8273" y="14500"/>
                    <a:pt x="8664" y="14585"/>
                    <a:pt x="8900" y="14928"/>
                  </a:cubicBezTo>
                  <a:cubicBezTo>
                    <a:pt x="8694" y="14851"/>
                    <a:pt x="8515" y="14809"/>
                    <a:pt x="8360" y="14809"/>
                  </a:cubicBezTo>
                  <a:cubicBezTo>
                    <a:pt x="8072" y="14809"/>
                    <a:pt x="7868" y="14956"/>
                    <a:pt x="7737" y="15296"/>
                  </a:cubicBezTo>
                  <a:cubicBezTo>
                    <a:pt x="7266" y="16501"/>
                    <a:pt x="6790" y="17711"/>
                    <a:pt x="6305" y="18912"/>
                  </a:cubicBezTo>
                  <a:cubicBezTo>
                    <a:pt x="6173" y="19237"/>
                    <a:pt x="6282" y="19444"/>
                    <a:pt x="6527" y="19642"/>
                  </a:cubicBezTo>
                  <a:cubicBezTo>
                    <a:pt x="6649" y="19741"/>
                    <a:pt x="6861" y="19745"/>
                    <a:pt x="6908" y="19943"/>
                  </a:cubicBezTo>
                  <a:cubicBezTo>
                    <a:pt x="6861" y="19984"/>
                    <a:pt x="6802" y="20006"/>
                    <a:pt x="6744" y="20006"/>
                  </a:cubicBezTo>
                  <a:cubicBezTo>
                    <a:pt x="6715" y="20006"/>
                    <a:pt x="6686" y="20001"/>
                    <a:pt x="6658" y="19990"/>
                  </a:cubicBezTo>
                  <a:cubicBezTo>
                    <a:pt x="6547" y="19960"/>
                    <a:pt x="6446" y="19946"/>
                    <a:pt x="6355" y="19946"/>
                  </a:cubicBezTo>
                  <a:cubicBezTo>
                    <a:pt x="5973" y="19946"/>
                    <a:pt x="5765" y="20202"/>
                    <a:pt x="5613" y="20640"/>
                  </a:cubicBezTo>
                  <a:cubicBezTo>
                    <a:pt x="5265" y="21638"/>
                    <a:pt x="4846" y="22613"/>
                    <a:pt x="4459" y="23597"/>
                  </a:cubicBezTo>
                  <a:cubicBezTo>
                    <a:pt x="4040" y="24657"/>
                    <a:pt x="4040" y="24657"/>
                    <a:pt x="4893" y="25363"/>
                  </a:cubicBezTo>
                  <a:cubicBezTo>
                    <a:pt x="4935" y="25401"/>
                    <a:pt x="4921" y="25438"/>
                    <a:pt x="4850" y="25462"/>
                  </a:cubicBezTo>
                  <a:cubicBezTo>
                    <a:pt x="4629" y="25411"/>
                    <a:pt x="4406" y="25274"/>
                    <a:pt x="4174" y="25274"/>
                  </a:cubicBezTo>
                  <a:cubicBezTo>
                    <a:pt x="4062" y="25274"/>
                    <a:pt x="3948" y="25306"/>
                    <a:pt x="3831" y="25395"/>
                  </a:cubicBezTo>
                  <a:lnTo>
                    <a:pt x="3831" y="25395"/>
                  </a:lnTo>
                  <a:cubicBezTo>
                    <a:pt x="3832" y="25394"/>
                    <a:pt x="3832" y="25392"/>
                    <a:pt x="3833" y="25391"/>
                  </a:cubicBezTo>
                  <a:lnTo>
                    <a:pt x="3833" y="25391"/>
                  </a:lnTo>
                  <a:lnTo>
                    <a:pt x="3824" y="25401"/>
                  </a:lnTo>
                  <a:cubicBezTo>
                    <a:pt x="3826" y="25399"/>
                    <a:pt x="3829" y="25397"/>
                    <a:pt x="3831" y="25395"/>
                  </a:cubicBezTo>
                  <a:lnTo>
                    <a:pt x="3831" y="25395"/>
                  </a:lnTo>
                  <a:cubicBezTo>
                    <a:pt x="3253" y="26416"/>
                    <a:pt x="2915" y="27530"/>
                    <a:pt x="2505" y="28621"/>
                  </a:cubicBezTo>
                  <a:lnTo>
                    <a:pt x="1917" y="30217"/>
                  </a:lnTo>
                  <a:cubicBezTo>
                    <a:pt x="1940" y="30599"/>
                    <a:pt x="2406" y="30637"/>
                    <a:pt x="2538" y="30976"/>
                  </a:cubicBezTo>
                  <a:cubicBezTo>
                    <a:pt x="2493" y="30984"/>
                    <a:pt x="2447" y="30987"/>
                    <a:pt x="2402" y="30987"/>
                  </a:cubicBezTo>
                  <a:cubicBezTo>
                    <a:pt x="2242" y="30987"/>
                    <a:pt x="2087" y="30946"/>
                    <a:pt x="1942" y="30946"/>
                  </a:cubicBezTo>
                  <a:cubicBezTo>
                    <a:pt x="1813" y="30946"/>
                    <a:pt x="1691" y="30979"/>
                    <a:pt x="1582" y="31107"/>
                  </a:cubicBezTo>
                  <a:cubicBezTo>
                    <a:pt x="1149" y="32181"/>
                    <a:pt x="702" y="33250"/>
                    <a:pt x="288" y="34338"/>
                  </a:cubicBezTo>
                  <a:cubicBezTo>
                    <a:pt x="0" y="35100"/>
                    <a:pt x="160" y="35425"/>
                    <a:pt x="923" y="35727"/>
                  </a:cubicBezTo>
                  <a:cubicBezTo>
                    <a:pt x="1465" y="35939"/>
                    <a:pt x="2011" y="36132"/>
                    <a:pt x="2552" y="36334"/>
                  </a:cubicBezTo>
                  <a:cubicBezTo>
                    <a:pt x="2778" y="35661"/>
                    <a:pt x="2986" y="34978"/>
                    <a:pt x="3231" y="34309"/>
                  </a:cubicBezTo>
                  <a:cubicBezTo>
                    <a:pt x="4059" y="32063"/>
                    <a:pt x="4897" y="29817"/>
                    <a:pt x="5736" y="27571"/>
                  </a:cubicBezTo>
                  <a:cubicBezTo>
                    <a:pt x="5787" y="27435"/>
                    <a:pt x="5816" y="27279"/>
                    <a:pt x="5867" y="27138"/>
                  </a:cubicBezTo>
                  <a:cubicBezTo>
                    <a:pt x="6451" y="25471"/>
                    <a:pt x="6927" y="23752"/>
                    <a:pt x="7661" y="22147"/>
                  </a:cubicBezTo>
                  <a:cubicBezTo>
                    <a:pt x="8495" y="20320"/>
                    <a:pt x="9229" y="18451"/>
                    <a:pt x="10035" y="16614"/>
                  </a:cubicBezTo>
                  <a:cubicBezTo>
                    <a:pt x="11772" y="12659"/>
                    <a:pt x="13251" y="8600"/>
                    <a:pt x="14334" y="4409"/>
                  </a:cubicBezTo>
                  <a:cubicBezTo>
                    <a:pt x="14706" y="2973"/>
                    <a:pt x="15148" y="1546"/>
                    <a:pt x="15365" y="73"/>
                  </a:cubicBezTo>
                  <a:lnTo>
                    <a:pt x="15280" y="58"/>
                  </a:lnTo>
                  <a:cubicBezTo>
                    <a:pt x="15103" y="114"/>
                    <a:pt x="14928" y="164"/>
                    <a:pt x="14751" y="164"/>
                  </a:cubicBezTo>
                  <a:cubicBezTo>
                    <a:pt x="14626" y="164"/>
                    <a:pt x="14500" y="139"/>
                    <a:pt x="14371" y="73"/>
                  </a:cubicBezTo>
                  <a:cubicBezTo>
                    <a:pt x="14274" y="24"/>
                    <a:pt x="14180" y="1"/>
                    <a:pt x="14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5"/>
            <p:cNvSpPr/>
            <p:nvPr/>
          </p:nvSpPr>
          <p:spPr>
            <a:xfrm>
              <a:off x="-2274125" y="3106825"/>
              <a:ext cx="75422" cy="112744"/>
            </a:xfrm>
            <a:custGeom>
              <a:avLst/>
              <a:gdLst/>
              <a:ahLst/>
              <a:cxnLst/>
              <a:rect l="l" t="t" r="r" b="b"/>
              <a:pathLst>
                <a:path w="2035" h="3042" extrusionOk="0">
                  <a:moveTo>
                    <a:pt x="1298" y="1"/>
                  </a:moveTo>
                  <a:cubicBezTo>
                    <a:pt x="976" y="1"/>
                    <a:pt x="773" y="208"/>
                    <a:pt x="645" y="565"/>
                  </a:cubicBezTo>
                  <a:cubicBezTo>
                    <a:pt x="443" y="1125"/>
                    <a:pt x="217" y="1676"/>
                    <a:pt x="0" y="2231"/>
                  </a:cubicBezTo>
                  <a:cubicBezTo>
                    <a:pt x="283" y="2773"/>
                    <a:pt x="740" y="3022"/>
                    <a:pt x="1338" y="3041"/>
                  </a:cubicBezTo>
                  <a:lnTo>
                    <a:pt x="1356" y="3037"/>
                  </a:lnTo>
                  <a:cubicBezTo>
                    <a:pt x="1672" y="2307"/>
                    <a:pt x="1747" y="1516"/>
                    <a:pt x="1945" y="753"/>
                  </a:cubicBezTo>
                  <a:cubicBezTo>
                    <a:pt x="2035" y="409"/>
                    <a:pt x="1893" y="174"/>
                    <a:pt x="1568" y="42"/>
                  </a:cubicBezTo>
                  <a:cubicBezTo>
                    <a:pt x="1470" y="14"/>
                    <a:pt x="1380" y="1"/>
                    <a:pt x="1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5"/>
            <p:cNvSpPr/>
            <p:nvPr/>
          </p:nvSpPr>
          <p:spPr>
            <a:xfrm>
              <a:off x="-2656272" y="3740906"/>
              <a:ext cx="217631" cy="441340"/>
            </a:xfrm>
            <a:custGeom>
              <a:avLst/>
              <a:gdLst/>
              <a:ahLst/>
              <a:cxnLst/>
              <a:rect l="l" t="t" r="r" b="b"/>
              <a:pathLst>
                <a:path w="5872" h="11908" extrusionOk="0">
                  <a:moveTo>
                    <a:pt x="4454" y="0"/>
                  </a:moveTo>
                  <a:cubicBezTo>
                    <a:pt x="2769" y="3668"/>
                    <a:pt x="1286" y="7431"/>
                    <a:pt x="0" y="11259"/>
                  </a:cubicBezTo>
                  <a:cubicBezTo>
                    <a:pt x="424" y="11461"/>
                    <a:pt x="848" y="11683"/>
                    <a:pt x="1286" y="11866"/>
                  </a:cubicBezTo>
                  <a:cubicBezTo>
                    <a:pt x="1354" y="11894"/>
                    <a:pt x="1424" y="11908"/>
                    <a:pt x="1491" y="11908"/>
                  </a:cubicBezTo>
                  <a:cubicBezTo>
                    <a:pt x="1655" y="11908"/>
                    <a:pt x="1805" y="11824"/>
                    <a:pt x="1888" y="11640"/>
                  </a:cubicBezTo>
                  <a:cubicBezTo>
                    <a:pt x="2006" y="11381"/>
                    <a:pt x="1884" y="11169"/>
                    <a:pt x="1653" y="11047"/>
                  </a:cubicBezTo>
                  <a:cubicBezTo>
                    <a:pt x="1408" y="10906"/>
                    <a:pt x="1154" y="10788"/>
                    <a:pt x="890" y="10694"/>
                  </a:cubicBezTo>
                  <a:cubicBezTo>
                    <a:pt x="419" y="10520"/>
                    <a:pt x="353" y="10242"/>
                    <a:pt x="546" y="9790"/>
                  </a:cubicBezTo>
                  <a:cubicBezTo>
                    <a:pt x="923" y="8923"/>
                    <a:pt x="1253" y="8029"/>
                    <a:pt x="1601" y="7148"/>
                  </a:cubicBezTo>
                  <a:cubicBezTo>
                    <a:pt x="1901" y="6390"/>
                    <a:pt x="2002" y="6134"/>
                    <a:pt x="2386" y="6134"/>
                  </a:cubicBezTo>
                  <a:cubicBezTo>
                    <a:pt x="2582" y="6134"/>
                    <a:pt x="2852" y="6200"/>
                    <a:pt x="3258" y="6301"/>
                  </a:cubicBezTo>
                  <a:cubicBezTo>
                    <a:pt x="3320" y="6315"/>
                    <a:pt x="3381" y="6334"/>
                    <a:pt x="3442" y="6348"/>
                  </a:cubicBezTo>
                  <a:cubicBezTo>
                    <a:pt x="3492" y="6357"/>
                    <a:pt x="3541" y="6361"/>
                    <a:pt x="3587" y="6361"/>
                  </a:cubicBezTo>
                  <a:cubicBezTo>
                    <a:pt x="3762" y="6361"/>
                    <a:pt x="3902" y="6291"/>
                    <a:pt x="3970" y="6093"/>
                  </a:cubicBezTo>
                  <a:cubicBezTo>
                    <a:pt x="4050" y="5844"/>
                    <a:pt x="3913" y="5679"/>
                    <a:pt x="3701" y="5571"/>
                  </a:cubicBezTo>
                  <a:cubicBezTo>
                    <a:pt x="3532" y="5486"/>
                    <a:pt x="3353" y="5382"/>
                    <a:pt x="3169" y="5345"/>
                  </a:cubicBezTo>
                  <a:cubicBezTo>
                    <a:pt x="2472" y="5208"/>
                    <a:pt x="2467" y="4841"/>
                    <a:pt x="2726" y="4276"/>
                  </a:cubicBezTo>
                  <a:cubicBezTo>
                    <a:pt x="3061" y="3555"/>
                    <a:pt x="3315" y="2793"/>
                    <a:pt x="3616" y="2058"/>
                  </a:cubicBezTo>
                  <a:cubicBezTo>
                    <a:pt x="3772" y="1681"/>
                    <a:pt x="3805" y="1192"/>
                    <a:pt x="4139" y="966"/>
                  </a:cubicBezTo>
                  <a:cubicBezTo>
                    <a:pt x="4211" y="917"/>
                    <a:pt x="4282" y="897"/>
                    <a:pt x="4352" y="897"/>
                  </a:cubicBezTo>
                  <a:cubicBezTo>
                    <a:pt x="4618" y="897"/>
                    <a:pt x="4869" y="1187"/>
                    <a:pt x="5137" y="1258"/>
                  </a:cubicBezTo>
                  <a:cubicBezTo>
                    <a:pt x="5216" y="1279"/>
                    <a:pt x="5292" y="1292"/>
                    <a:pt x="5363" y="1292"/>
                  </a:cubicBezTo>
                  <a:cubicBezTo>
                    <a:pt x="5526" y="1292"/>
                    <a:pt x="5663" y="1225"/>
                    <a:pt x="5745" y="1041"/>
                  </a:cubicBezTo>
                  <a:cubicBezTo>
                    <a:pt x="5872" y="749"/>
                    <a:pt x="5740" y="532"/>
                    <a:pt x="5472" y="410"/>
                  </a:cubicBezTo>
                  <a:cubicBezTo>
                    <a:pt x="5137" y="259"/>
                    <a:pt x="4794" y="132"/>
                    <a:pt x="4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a:off x="-2739180" y="4336871"/>
              <a:ext cx="64266" cy="48663"/>
            </a:xfrm>
            <a:custGeom>
              <a:avLst/>
              <a:gdLst/>
              <a:ahLst/>
              <a:cxnLst/>
              <a:rect l="l" t="t" r="r" b="b"/>
              <a:pathLst>
                <a:path w="1734" h="1313" extrusionOk="0">
                  <a:moveTo>
                    <a:pt x="335" y="0"/>
                  </a:moveTo>
                  <a:cubicBezTo>
                    <a:pt x="222" y="297"/>
                    <a:pt x="113" y="594"/>
                    <a:pt x="0" y="890"/>
                  </a:cubicBezTo>
                  <a:cubicBezTo>
                    <a:pt x="321" y="1013"/>
                    <a:pt x="641" y="1140"/>
                    <a:pt x="966" y="1258"/>
                  </a:cubicBezTo>
                  <a:cubicBezTo>
                    <a:pt x="1057" y="1290"/>
                    <a:pt x="1149" y="1312"/>
                    <a:pt x="1235" y="1312"/>
                  </a:cubicBezTo>
                  <a:cubicBezTo>
                    <a:pt x="1374" y="1312"/>
                    <a:pt x="1498" y="1254"/>
                    <a:pt x="1583" y="1088"/>
                  </a:cubicBezTo>
                  <a:cubicBezTo>
                    <a:pt x="1733" y="792"/>
                    <a:pt x="1592" y="570"/>
                    <a:pt x="1342" y="438"/>
                  </a:cubicBezTo>
                  <a:cubicBezTo>
                    <a:pt x="1018" y="274"/>
                    <a:pt x="674" y="146"/>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a:off x="-2705157" y="4158007"/>
              <a:ext cx="49256" cy="119749"/>
            </a:xfrm>
            <a:custGeom>
              <a:avLst/>
              <a:gdLst/>
              <a:ahLst/>
              <a:cxnLst/>
              <a:rect l="l" t="t" r="r" b="b"/>
              <a:pathLst>
                <a:path w="1329" h="3231" extrusionOk="0">
                  <a:moveTo>
                    <a:pt x="1329" y="0"/>
                  </a:moveTo>
                  <a:lnTo>
                    <a:pt x="1329" y="0"/>
                  </a:lnTo>
                  <a:cubicBezTo>
                    <a:pt x="655" y="979"/>
                    <a:pt x="307" y="2095"/>
                    <a:pt x="1" y="3230"/>
                  </a:cubicBezTo>
                  <a:cubicBezTo>
                    <a:pt x="443" y="2152"/>
                    <a:pt x="886" y="1074"/>
                    <a:pt x="1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a:off x="-2292614" y="3189972"/>
              <a:ext cx="63562" cy="50368"/>
            </a:xfrm>
            <a:custGeom>
              <a:avLst/>
              <a:gdLst/>
              <a:ahLst/>
              <a:cxnLst/>
              <a:rect l="l" t="t" r="r" b="b"/>
              <a:pathLst>
                <a:path w="1715" h="1359" extrusionOk="0">
                  <a:moveTo>
                    <a:pt x="382" y="0"/>
                  </a:moveTo>
                  <a:lnTo>
                    <a:pt x="1" y="956"/>
                  </a:lnTo>
                  <a:cubicBezTo>
                    <a:pt x="7" y="956"/>
                    <a:pt x="13" y="956"/>
                    <a:pt x="18" y="956"/>
                  </a:cubicBezTo>
                  <a:cubicBezTo>
                    <a:pt x="299" y="956"/>
                    <a:pt x="552" y="1067"/>
                    <a:pt x="787" y="1201"/>
                  </a:cubicBezTo>
                  <a:cubicBezTo>
                    <a:pt x="963" y="1305"/>
                    <a:pt x="1117" y="1359"/>
                    <a:pt x="1247" y="1359"/>
                  </a:cubicBezTo>
                  <a:cubicBezTo>
                    <a:pt x="1481" y="1359"/>
                    <a:pt x="1639" y="1183"/>
                    <a:pt x="1715" y="810"/>
                  </a:cubicBezTo>
                  <a:cubicBezTo>
                    <a:pt x="1399" y="330"/>
                    <a:pt x="834" y="254"/>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a:off x="-2433785" y="3562376"/>
              <a:ext cx="71086" cy="47143"/>
            </a:xfrm>
            <a:custGeom>
              <a:avLst/>
              <a:gdLst/>
              <a:ahLst/>
              <a:cxnLst/>
              <a:rect l="l" t="t" r="r" b="b"/>
              <a:pathLst>
                <a:path w="1918" h="1272" extrusionOk="0">
                  <a:moveTo>
                    <a:pt x="349" y="0"/>
                  </a:moveTo>
                  <a:lnTo>
                    <a:pt x="1" y="848"/>
                  </a:lnTo>
                  <a:cubicBezTo>
                    <a:pt x="410" y="975"/>
                    <a:pt x="825" y="1107"/>
                    <a:pt x="1234" y="1234"/>
                  </a:cubicBezTo>
                  <a:cubicBezTo>
                    <a:pt x="1309" y="1257"/>
                    <a:pt x="1382" y="1271"/>
                    <a:pt x="1451" y="1271"/>
                  </a:cubicBezTo>
                  <a:cubicBezTo>
                    <a:pt x="1592" y="1271"/>
                    <a:pt x="1714" y="1213"/>
                    <a:pt x="1790" y="1055"/>
                  </a:cubicBezTo>
                  <a:cubicBezTo>
                    <a:pt x="1917" y="791"/>
                    <a:pt x="1799" y="580"/>
                    <a:pt x="1555" y="471"/>
                  </a:cubicBezTo>
                  <a:cubicBezTo>
                    <a:pt x="1159" y="302"/>
                    <a:pt x="749" y="156"/>
                    <a:pt x="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a:off x="-2364664" y="3372505"/>
              <a:ext cx="66527" cy="46847"/>
            </a:xfrm>
            <a:custGeom>
              <a:avLst/>
              <a:gdLst/>
              <a:ahLst/>
              <a:cxnLst/>
              <a:rect l="l" t="t" r="r" b="b"/>
              <a:pathLst>
                <a:path w="1795" h="1264" extrusionOk="0">
                  <a:moveTo>
                    <a:pt x="405" y="0"/>
                  </a:moveTo>
                  <a:lnTo>
                    <a:pt x="0" y="994"/>
                  </a:lnTo>
                  <a:cubicBezTo>
                    <a:pt x="57" y="979"/>
                    <a:pt x="111" y="972"/>
                    <a:pt x="164" y="972"/>
                  </a:cubicBezTo>
                  <a:cubicBezTo>
                    <a:pt x="437" y="972"/>
                    <a:pt x="667" y="1148"/>
                    <a:pt x="923" y="1215"/>
                  </a:cubicBezTo>
                  <a:cubicBezTo>
                    <a:pt x="1034" y="1243"/>
                    <a:pt x="1143" y="1264"/>
                    <a:pt x="1243" y="1264"/>
                  </a:cubicBezTo>
                  <a:cubicBezTo>
                    <a:pt x="1433" y="1264"/>
                    <a:pt x="1593" y="1189"/>
                    <a:pt x="1677" y="942"/>
                  </a:cubicBezTo>
                  <a:cubicBezTo>
                    <a:pt x="1794" y="575"/>
                    <a:pt x="1516" y="448"/>
                    <a:pt x="1243" y="339"/>
                  </a:cubicBezTo>
                  <a:cubicBezTo>
                    <a:pt x="966" y="222"/>
                    <a:pt x="683" y="113"/>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5"/>
            <p:cNvSpPr/>
            <p:nvPr/>
          </p:nvSpPr>
          <p:spPr>
            <a:xfrm>
              <a:off x="-2424705" y="3422576"/>
              <a:ext cx="54667" cy="140356"/>
            </a:xfrm>
            <a:custGeom>
              <a:avLst/>
              <a:gdLst/>
              <a:ahLst/>
              <a:cxnLst/>
              <a:rect l="l" t="t" r="r" b="b"/>
              <a:pathLst>
                <a:path w="1475" h="3787" extrusionOk="0">
                  <a:moveTo>
                    <a:pt x="1474" y="1"/>
                  </a:moveTo>
                  <a:lnTo>
                    <a:pt x="1474" y="1"/>
                  </a:lnTo>
                  <a:cubicBezTo>
                    <a:pt x="1093" y="938"/>
                    <a:pt x="707" y="1870"/>
                    <a:pt x="340" y="2807"/>
                  </a:cubicBezTo>
                  <a:cubicBezTo>
                    <a:pt x="222" y="3123"/>
                    <a:pt x="0" y="3419"/>
                    <a:pt x="104" y="3787"/>
                  </a:cubicBezTo>
                  <a:cubicBezTo>
                    <a:pt x="198" y="3528"/>
                    <a:pt x="297" y="3269"/>
                    <a:pt x="387" y="3005"/>
                  </a:cubicBezTo>
                  <a:cubicBezTo>
                    <a:pt x="730" y="1997"/>
                    <a:pt x="1258" y="1055"/>
                    <a:pt x="1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 name="Google Shape;691;p15"/>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692" name="Google Shape;692;p15"/>
          <p:cNvSpPr txBox="1">
            <a:spLocks noGrp="1"/>
          </p:cNvSpPr>
          <p:nvPr>
            <p:ph type="title" idx="2"/>
          </p:nvPr>
        </p:nvSpPr>
        <p:spPr>
          <a:xfrm>
            <a:off x="916618" y="3323922"/>
            <a:ext cx="23364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93" name="Google Shape;693;p15"/>
          <p:cNvSpPr txBox="1">
            <a:spLocks noGrp="1"/>
          </p:cNvSpPr>
          <p:nvPr>
            <p:ph type="subTitle" idx="1"/>
          </p:nvPr>
        </p:nvSpPr>
        <p:spPr>
          <a:xfrm>
            <a:off x="916618" y="3752807"/>
            <a:ext cx="2336400" cy="76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94" name="Google Shape;694;p15"/>
          <p:cNvSpPr txBox="1">
            <a:spLocks noGrp="1"/>
          </p:cNvSpPr>
          <p:nvPr>
            <p:ph type="title" idx="3"/>
          </p:nvPr>
        </p:nvSpPr>
        <p:spPr>
          <a:xfrm flipH="1">
            <a:off x="3403799" y="3323922"/>
            <a:ext cx="23364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95" name="Google Shape;695;p15"/>
          <p:cNvSpPr txBox="1">
            <a:spLocks noGrp="1"/>
          </p:cNvSpPr>
          <p:nvPr>
            <p:ph type="subTitle" idx="4"/>
          </p:nvPr>
        </p:nvSpPr>
        <p:spPr>
          <a:xfrm flipH="1">
            <a:off x="3403799" y="3752807"/>
            <a:ext cx="2336400" cy="76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96" name="Google Shape;696;p15"/>
          <p:cNvSpPr txBox="1">
            <a:spLocks noGrp="1"/>
          </p:cNvSpPr>
          <p:nvPr>
            <p:ph type="title" idx="5"/>
          </p:nvPr>
        </p:nvSpPr>
        <p:spPr>
          <a:xfrm>
            <a:off x="5890982" y="3323922"/>
            <a:ext cx="2336400" cy="40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97" name="Google Shape;697;p15"/>
          <p:cNvSpPr txBox="1">
            <a:spLocks noGrp="1"/>
          </p:cNvSpPr>
          <p:nvPr>
            <p:ph type="subTitle" idx="6"/>
          </p:nvPr>
        </p:nvSpPr>
        <p:spPr>
          <a:xfrm>
            <a:off x="5890982" y="3752807"/>
            <a:ext cx="2336400" cy="76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98" name="Google Shape;698;p15"/>
          <p:cNvSpPr txBox="1">
            <a:spLocks noGrp="1"/>
          </p:cNvSpPr>
          <p:nvPr>
            <p:ph type="title" idx="7" hasCustomPrompt="1"/>
          </p:nvPr>
        </p:nvSpPr>
        <p:spPr>
          <a:xfrm>
            <a:off x="916618" y="1305900"/>
            <a:ext cx="2336400" cy="61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solidFill>
                  <a:schemeClr val="accen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699" name="Google Shape;699;p15"/>
          <p:cNvSpPr txBox="1">
            <a:spLocks noGrp="1"/>
          </p:cNvSpPr>
          <p:nvPr>
            <p:ph type="title" idx="8" hasCustomPrompt="1"/>
          </p:nvPr>
        </p:nvSpPr>
        <p:spPr>
          <a:xfrm flipH="1">
            <a:off x="3403799" y="1305900"/>
            <a:ext cx="2336400" cy="61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700" name="Google Shape;700;p15"/>
          <p:cNvSpPr txBox="1">
            <a:spLocks noGrp="1"/>
          </p:cNvSpPr>
          <p:nvPr>
            <p:ph type="title" idx="9" hasCustomPrompt="1"/>
          </p:nvPr>
        </p:nvSpPr>
        <p:spPr>
          <a:xfrm>
            <a:off x="5890982" y="1305900"/>
            <a:ext cx="2336400" cy="61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solidFill>
                  <a:schemeClr val="accen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2_1">
    <p:bg>
      <p:bgPr>
        <a:gradFill>
          <a:gsLst>
            <a:gs pos="0">
              <a:schemeClr val="lt1"/>
            </a:gs>
            <a:gs pos="100000">
              <a:schemeClr val="accent5"/>
            </a:gs>
          </a:gsLst>
          <a:lin ang="16198662" scaled="0"/>
        </a:gradFill>
        <a:effectLst/>
      </p:bgPr>
    </p:bg>
    <p:spTree>
      <p:nvGrpSpPr>
        <p:cNvPr id="1" name="Shape 701"/>
        <p:cNvGrpSpPr/>
        <p:nvPr/>
      </p:nvGrpSpPr>
      <p:grpSpPr>
        <a:xfrm>
          <a:off x="0" y="0"/>
          <a:ext cx="0" cy="0"/>
          <a:chOff x="0" y="0"/>
          <a:chExt cx="0" cy="0"/>
        </a:xfrm>
      </p:grpSpPr>
      <p:grpSp>
        <p:nvGrpSpPr>
          <p:cNvPr id="702" name="Google Shape;702;p16"/>
          <p:cNvGrpSpPr/>
          <p:nvPr/>
        </p:nvGrpSpPr>
        <p:grpSpPr>
          <a:xfrm flipH="1">
            <a:off x="-652064" y="2460668"/>
            <a:ext cx="4586140" cy="2829813"/>
            <a:chOff x="-3723716" y="5053905"/>
            <a:chExt cx="3723725" cy="2297672"/>
          </a:xfrm>
        </p:grpSpPr>
        <p:sp>
          <p:nvSpPr>
            <p:cNvPr id="703" name="Google Shape;703;p16"/>
            <p:cNvSpPr/>
            <p:nvPr/>
          </p:nvSpPr>
          <p:spPr>
            <a:xfrm>
              <a:off x="-3723716" y="5053905"/>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6"/>
            <p:cNvSpPr/>
            <p:nvPr/>
          </p:nvSpPr>
          <p:spPr>
            <a:xfrm>
              <a:off x="-3030659" y="5777412"/>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705;p16"/>
          <p:cNvGrpSpPr/>
          <p:nvPr/>
        </p:nvGrpSpPr>
        <p:grpSpPr>
          <a:xfrm rot="10800000">
            <a:off x="5799751" y="-699644"/>
            <a:ext cx="5447687" cy="2478295"/>
            <a:chOff x="-7452920" y="5738800"/>
            <a:chExt cx="4198279" cy="1909907"/>
          </a:xfrm>
        </p:grpSpPr>
        <p:sp>
          <p:nvSpPr>
            <p:cNvPr id="706" name="Google Shape;706;p16"/>
            <p:cNvSpPr/>
            <p:nvPr/>
          </p:nvSpPr>
          <p:spPr>
            <a:xfrm>
              <a:off x="-7452920" y="5738800"/>
              <a:ext cx="3303978" cy="1391650"/>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6"/>
            <p:cNvSpPr/>
            <p:nvPr/>
          </p:nvSpPr>
          <p:spPr>
            <a:xfrm>
              <a:off x="-6627796" y="6316717"/>
              <a:ext cx="3373155"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 name="Google Shape;708;p16"/>
          <p:cNvSpPr/>
          <p:nvPr/>
        </p:nvSpPr>
        <p:spPr>
          <a:xfrm rot="-2700000">
            <a:off x="4704161" y="77406"/>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6"/>
          <p:cNvSpPr/>
          <p:nvPr/>
        </p:nvSpPr>
        <p:spPr>
          <a:xfrm>
            <a:off x="358769" y="859500"/>
            <a:ext cx="354466" cy="646036"/>
          </a:xfrm>
          <a:custGeom>
            <a:avLst/>
            <a:gdLst/>
            <a:ahLst/>
            <a:cxnLst/>
            <a:rect l="l" t="t" r="r" b="b"/>
            <a:pathLst>
              <a:path w="9564" h="17431" extrusionOk="0">
                <a:moveTo>
                  <a:pt x="2845" y="0"/>
                </a:moveTo>
                <a:cubicBezTo>
                  <a:pt x="2283" y="0"/>
                  <a:pt x="1787" y="270"/>
                  <a:pt x="1361" y="817"/>
                </a:cubicBezTo>
                <a:cubicBezTo>
                  <a:pt x="778" y="1561"/>
                  <a:pt x="561" y="2366"/>
                  <a:pt x="660" y="3200"/>
                </a:cubicBezTo>
                <a:cubicBezTo>
                  <a:pt x="938" y="5615"/>
                  <a:pt x="1879" y="7842"/>
                  <a:pt x="2675" y="10107"/>
                </a:cubicBezTo>
                <a:cubicBezTo>
                  <a:pt x="2906" y="10757"/>
                  <a:pt x="3193" y="11388"/>
                  <a:pt x="3735" y="11882"/>
                </a:cubicBezTo>
                <a:cubicBezTo>
                  <a:pt x="3998" y="12125"/>
                  <a:pt x="4303" y="12272"/>
                  <a:pt x="4669" y="12272"/>
                </a:cubicBezTo>
                <a:cubicBezTo>
                  <a:pt x="4821" y="12272"/>
                  <a:pt x="4983" y="12247"/>
                  <a:pt x="5157" y="12193"/>
                </a:cubicBezTo>
                <a:cubicBezTo>
                  <a:pt x="5745" y="12014"/>
                  <a:pt x="6056" y="11633"/>
                  <a:pt x="6145" y="11148"/>
                </a:cubicBezTo>
                <a:cubicBezTo>
                  <a:pt x="6202" y="10851"/>
                  <a:pt x="6225" y="10536"/>
                  <a:pt x="6155" y="10263"/>
                </a:cubicBezTo>
                <a:cubicBezTo>
                  <a:pt x="5825" y="9001"/>
                  <a:pt x="5510" y="7734"/>
                  <a:pt x="5062" y="6505"/>
                </a:cubicBezTo>
                <a:cubicBezTo>
                  <a:pt x="4940" y="6166"/>
                  <a:pt x="4822" y="5827"/>
                  <a:pt x="4700" y="5488"/>
                </a:cubicBezTo>
                <a:cubicBezTo>
                  <a:pt x="4642" y="5329"/>
                  <a:pt x="4527" y="5234"/>
                  <a:pt x="4357" y="5234"/>
                </a:cubicBezTo>
                <a:cubicBezTo>
                  <a:pt x="4305" y="5234"/>
                  <a:pt x="4248" y="5243"/>
                  <a:pt x="4187" y="5262"/>
                </a:cubicBezTo>
                <a:cubicBezTo>
                  <a:pt x="3923" y="5337"/>
                  <a:pt x="3843" y="5521"/>
                  <a:pt x="3871" y="5733"/>
                </a:cubicBezTo>
                <a:cubicBezTo>
                  <a:pt x="3899" y="5851"/>
                  <a:pt x="3932" y="5964"/>
                  <a:pt x="3975" y="6077"/>
                </a:cubicBezTo>
                <a:cubicBezTo>
                  <a:pt x="4196" y="6853"/>
                  <a:pt x="4413" y="7626"/>
                  <a:pt x="4634" y="8403"/>
                </a:cubicBezTo>
                <a:lnTo>
                  <a:pt x="4719" y="8374"/>
                </a:lnTo>
                <a:cubicBezTo>
                  <a:pt x="4818" y="8723"/>
                  <a:pt x="4902" y="9071"/>
                  <a:pt x="5015" y="9415"/>
                </a:cubicBezTo>
                <a:cubicBezTo>
                  <a:pt x="5171" y="9891"/>
                  <a:pt x="5317" y="10366"/>
                  <a:pt x="5303" y="10875"/>
                </a:cubicBezTo>
                <a:cubicBezTo>
                  <a:pt x="5293" y="11105"/>
                  <a:pt x="5270" y="11350"/>
                  <a:pt x="4949" y="11463"/>
                </a:cubicBezTo>
                <a:cubicBezTo>
                  <a:pt x="4878" y="11490"/>
                  <a:pt x="4813" y="11501"/>
                  <a:pt x="4754" y="11501"/>
                </a:cubicBezTo>
                <a:cubicBezTo>
                  <a:pt x="4550" y="11501"/>
                  <a:pt x="4416" y="11363"/>
                  <a:pt x="4295" y="11228"/>
                </a:cubicBezTo>
                <a:cubicBezTo>
                  <a:pt x="4050" y="10955"/>
                  <a:pt x="3852" y="10639"/>
                  <a:pt x="3720" y="10300"/>
                </a:cubicBezTo>
                <a:cubicBezTo>
                  <a:pt x="3348" y="9321"/>
                  <a:pt x="2967" y="8346"/>
                  <a:pt x="2628" y="7357"/>
                </a:cubicBezTo>
                <a:cubicBezTo>
                  <a:pt x="2152" y="5959"/>
                  <a:pt x="1606" y="4584"/>
                  <a:pt x="1531" y="3077"/>
                </a:cubicBezTo>
                <a:cubicBezTo>
                  <a:pt x="1498" y="2437"/>
                  <a:pt x="1611" y="1820"/>
                  <a:pt x="2039" y="1241"/>
                </a:cubicBezTo>
                <a:cubicBezTo>
                  <a:pt x="2285" y="912"/>
                  <a:pt x="2503" y="760"/>
                  <a:pt x="2779" y="760"/>
                </a:cubicBezTo>
                <a:cubicBezTo>
                  <a:pt x="2938" y="760"/>
                  <a:pt x="3116" y="810"/>
                  <a:pt x="3330" y="906"/>
                </a:cubicBezTo>
                <a:cubicBezTo>
                  <a:pt x="4172" y="1293"/>
                  <a:pt x="4587" y="1980"/>
                  <a:pt x="4935" y="2696"/>
                </a:cubicBezTo>
                <a:cubicBezTo>
                  <a:pt x="6437" y="5780"/>
                  <a:pt x="7483" y="9010"/>
                  <a:pt x="8382" y="12292"/>
                </a:cubicBezTo>
                <a:cubicBezTo>
                  <a:pt x="8641" y="13243"/>
                  <a:pt x="8617" y="14251"/>
                  <a:pt x="8307" y="15188"/>
                </a:cubicBezTo>
                <a:cubicBezTo>
                  <a:pt x="8048" y="15998"/>
                  <a:pt x="7323" y="16403"/>
                  <a:pt x="6456" y="16633"/>
                </a:cubicBezTo>
                <a:cubicBezTo>
                  <a:pt x="6314" y="16672"/>
                  <a:pt x="6184" y="16689"/>
                  <a:pt x="6064" y="16689"/>
                </a:cubicBezTo>
                <a:cubicBezTo>
                  <a:pt x="5521" y="16689"/>
                  <a:pt x="5184" y="16335"/>
                  <a:pt x="4860" y="15988"/>
                </a:cubicBezTo>
                <a:cubicBezTo>
                  <a:pt x="4742" y="15856"/>
                  <a:pt x="4634" y="15715"/>
                  <a:pt x="4530" y="15574"/>
                </a:cubicBezTo>
                <a:cubicBezTo>
                  <a:pt x="3080" y="13643"/>
                  <a:pt x="2426" y="11397"/>
                  <a:pt x="1583" y="9217"/>
                </a:cubicBezTo>
                <a:cubicBezTo>
                  <a:pt x="1328" y="8563"/>
                  <a:pt x="1074" y="7904"/>
                  <a:pt x="801" y="7254"/>
                </a:cubicBezTo>
                <a:cubicBezTo>
                  <a:pt x="743" y="7117"/>
                  <a:pt x="628" y="7020"/>
                  <a:pt x="469" y="7020"/>
                </a:cubicBezTo>
                <a:cubicBezTo>
                  <a:pt x="408" y="7020"/>
                  <a:pt x="342" y="7034"/>
                  <a:pt x="269" y="7065"/>
                </a:cubicBezTo>
                <a:cubicBezTo>
                  <a:pt x="43" y="7155"/>
                  <a:pt x="1" y="7334"/>
                  <a:pt x="34" y="7517"/>
                </a:cubicBezTo>
                <a:cubicBezTo>
                  <a:pt x="43" y="7602"/>
                  <a:pt x="62" y="7687"/>
                  <a:pt x="90" y="7767"/>
                </a:cubicBezTo>
                <a:cubicBezTo>
                  <a:pt x="919" y="9933"/>
                  <a:pt x="1644" y="12141"/>
                  <a:pt x="2656" y="14237"/>
                </a:cubicBezTo>
                <a:cubicBezTo>
                  <a:pt x="3089" y="15141"/>
                  <a:pt x="3636" y="15993"/>
                  <a:pt x="4380" y="16728"/>
                </a:cubicBezTo>
                <a:cubicBezTo>
                  <a:pt x="4861" y="17206"/>
                  <a:pt x="5353" y="17431"/>
                  <a:pt x="5937" y="17431"/>
                </a:cubicBezTo>
                <a:cubicBezTo>
                  <a:pt x="6301" y="17431"/>
                  <a:pt x="6702" y="17343"/>
                  <a:pt x="7158" y="17175"/>
                </a:cubicBezTo>
                <a:cubicBezTo>
                  <a:pt x="8377" y="16728"/>
                  <a:pt x="9051" y="15960"/>
                  <a:pt x="9291" y="14891"/>
                </a:cubicBezTo>
                <a:cubicBezTo>
                  <a:pt x="9564" y="13681"/>
                  <a:pt x="9413" y="12523"/>
                  <a:pt x="9079" y="11397"/>
                </a:cubicBezTo>
                <a:cubicBezTo>
                  <a:pt x="8632" y="9886"/>
                  <a:pt x="8090" y="8403"/>
                  <a:pt x="7605" y="6901"/>
                </a:cubicBezTo>
                <a:cubicBezTo>
                  <a:pt x="7082" y="5300"/>
                  <a:pt x="6466" y="3732"/>
                  <a:pt x="5698" y="2225"/>
                </a:cubicBezTo>
                <a:cubicBezTo>
                  <a:pt x="5279" y="1401"/>
                  <a:pt x="4752" y="643"/>
                  <a:pt x="3768" y="214"/>
                </a:cubicBezTo>
                <a:cubicBezTo>
                  <a:pt x="3442" y="72"/>
                  <a:pt x="3135" y="0"/>
                  <a:pt x="2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6"/>
          <p:cNvSpPr/>
          <p:nvPr/>
        </p:nvSpPr>
        <p:spPr>
          <a:xfrm rot="576671">
            <a:off x="1317161" y="189861"/>
            <a:ext cx="1299122" cy="699258"/>
          </a:xfrm>
          <a:custGeom>
            <a:avLst/>
            <a:gdLst/>
            <a:ahLst/>
            <a:cxnLst/>
            <a:rect l="l" t="t" r="r" b="b"/>
            <a:pathLst>
              <a:path w="24154" h="13001" extrusionOk="0">
                <a:moveTo>
                  <a:pt x="21319" y="9242"/>
                </a:moveTo>
                <a:cubicBezTo>
                  <a:pt x="21319" y="9242"/>
                  <a:pt x="8411" y="10906"/>
                  <a:pt x="802" y="13001"/>
                </a:cubicBezTo>
                <a:cubicBezTo>
                  <a:pt x="1" y="9427"/>
                  <a:pt x="5207" y="8041"/>
                  <a:pt x="5207" y="8041"/>
                </a:cubicBezTo>
                <a:cubicBezTo>
                  <a:pt x="5207" y="8041"/>
                  <a:pt x="4499" y="3266"/>
                  <a:pt x="8134" y="1633"/>
                </a:cubicBezTo>
                <a:cubicBezTo>
                  <a:pt x="11738" y="0"/>
                  <a:pt x="14542" y="5453"/>
                  <a:pt x="14542" y="5453"/>
                </a:cubicBezTo>
                <a:cubicBezTo>
                  <a:pt x="14573" y="4344"/>
                  <a:pt x="15466" y="3451"/>
                  <a:pt x="16575" y="3420"/>
                </a:cubicBezTo>
                <a:cubicBezTo>
                  <a:pt x="18547" y="3266"/>
                  <a:pt x="20180" y="6901"/>
                  <a:pt x="20180" y="6901"/>
                </a:cubicBezTo>
                <a:lnTo>
                  <a:pt x="24154" y="8904"/>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6"/>
          <p:cNvSpPr/>
          <p:nvPr/>
        </p:nvSpPr>
        <p:spPr>
          <a:xfrm rot="-2097602">
            <a:off x="6320961" y="3954369"/>
            <a:ext cx="3361135" cy="1266464"/>
          </a:xfrm>
          <a:custGeom>
            <a:avLst/>
            <a:gdLst/>
            <a:ahLst/>
            <a:cxnLst/>
            <a:rect l="l" t="t" r="r" b="b"/>
            <a:pathLst>
              <a:path w="96442" h="36339" extrusionOk="0">
                <a:moveTo>
                  <a:pt x="16271" y="0"/>
                </a:moveTo>
                <a:cubicBezTo>
                  <a:pt x="16263" y="0"/>
                  <a:pt x="16255" y="1"/>
                  <a:pt x="16246" y="2"/>
                </a:cubicBezTo>
                <a:cubicBezTo>
                  <a:pt x="15574" y="74"/>
                  <a:pt x="14920" y="244"/>
                  <a:pt x="14311" y="513"/>
                </a:cubicBezTo>
                <a:cubicBezTo>
                  <a:pt x="14149" y="584"/>
                  <a:pt x="14203" y="826"/>
                  <a:pt x="14373" y="826"/>
                </a:cubicBezTo>
                <a:cubicBezTo>
                  <a:pt x="14400" y="826"/>
                  <a:pt x="14418" y="826"/>
                  <a:pt x="14445" y="817"/>
                </a:cubicBezTo>
                <a:cubicBezTo>
                  <a:pt x="15028" y="558"/>
                  <a:pt x="15646" y="396"/>
                  <a:pt x="16282" y="325"/>
                </a:cubicBezTo>
                <a:cubicBezTo>
                  <a:pt x="16489" y="299"/>
                  <a:pt x="16464" y="0"/>
                  <a:pt x="16271" y="0"/>
                </a:cubicBezTo>
                <a:close/>
                <a:moveTo>
                  <a:pt x="18235" y="29"/>
                </a:moveTo>
                <a:cubicBezTo>
                  <a:pt x="18037" y="29"/>
                  <a:pt x="17997" y="316"/>
                  <a:pt x="18200" y="360"/>
                </a:cubicBezTo>
                <a:cubicBezTo>
                  <a:pt x="18827" y="450"/>
                  <a:pt x="19436" y="638"/>
                  <a:pt x="20019" y="907"/>
                </a:cubicBezTo>
                <a:cubicBezTo>
                  <a:pt x="20037" y="916"/>
                  <a:pt x="20064" y="925"/>
                  <a:pt x="20090" y="925"/>
                </a:cubicBezTo>
                <a:cubicBezTo>
                  <a:pt x="20261" y="916"/>
                  <a:pt x="20314" y="683"/>
                  <a:pt x="20162" y="611"/>
                </a:cubicBezTo>
                <a:cubicBezTo>
                  <a:pt x="19553" y="325"/>
                  <a:pt x="18908" y="136"/>
                  <a:pt x="18245" y="29"/>
                </a:cubicBezTo>
                <a:cubicBezTo>
                  <a:pt x="18241" y="29"/>
                  <a:pt x="18238" y="29"/>
                  <a:pt x="18235" y="29"/>
                </a:cubicBezTo>
                <a:close/>
                <a:moveTo>
                  <a:pt x="55163" y="1902"/>
                </a:moveTo>
                <a:cubicBezTo>
                  <a:pt x="54518" y="1920"/>
                  <a:pt x="53855" y="1955"/>
                  <a:pt x="53192" y="2000"/>
                </a:cubicBezTo>
                <a:cubicBezTo>
                  <a:pt x="52995" y="2018"/>
                  <a:pt x="53004" y="2314"/>
                  <a:pt x="53210" y="2323"/>
                </a:cubicBezTo>
                <a:lnTo>
                  <a:pt x="53219" y="2323"/>
                </a:lnTo>
                <a:cubicBezTo>
                  <a:pt x="53873" y="2278"/>
                  <a:pt x="54527" y="2251"/>
                  <a:pt x="55163" y="2233"/>
                </a:cubicBezTo>
                <a:cubicBezTo>
                  <a:pt x="55253" y="2233"/>
                  <a:pt x="55325" y="2153"/>
                  <a:pt x="55325" y="2063"/>
                </a:cubicBezTo>
                <a:cubicBezTo>
                  <a:pt x="55325" y="1973"/>
                  <a:pt x="55244" y="1902"/>
                  <a:pt x="55163" y="1902"/>
                </a:cubicBezTo>
                <a:close/>
                <a:moveTo>
                  <a:pt x="57126" y="1920"/>
                </a:moveTo>
                <a:cubicBezTo>
                  <a:pt x="57036" y="1920"/>
                  <a:pt x="56964" y="1982"/>
                  <a:pt x="56955" y="2072"/>
                </a:cubicBezTo>
                <a:cubicBezTo>
                  <a:pt x="56955" y="2162"/>
                  <a:pt x="57027" y="2242"/>
                  <a:pt x="57117" y="2242"/>
                </a:cubicBezTo>
                <a:cubicBezTo>
                  <a:pt x="57771" y="2260"/>
                  <a:pt x="58425" y="2305"/>
                  <a:pt x="59061" y="2368"/>
                </a:cubicBezTo>
                <a:lnTo>
                  <a:pt x="59079" y="2368"/>
                </a:lnTo>
                <a:cubicBezTo>
                  <a:pt x="59276" y="2359"/>
                  <a:pt x="59294" y="2063"/>
                  <a:pt x="59088" y="2036"/>
                </a:cubicBezTo>
                <a:cubicBezTo>
                  <a:pt x="58452" y="1982"/>
                  <a:pt x="57789" y="1938"/>
                  <a:pt x="57126" y="1920"/>
                </a:cubicBezTo>
                <a:close/>
                <a:moveTo>
                  <a:pt x="51255" y="2188"/>
                </a:moveTo>
                <a:cubicBezTo>
                  <a:pt x="51250" y="2188"/>
                  <a:pt x="51244" y="2188"/>
                  <a:pt x="51238" y="2188"/>
                </a:cubicBezTo>
                <a:cubicBezTo>
                  <a:pt x="50602" y="2269"/>
                  <a:pt x="49939" y="2359"/>
                  <a:pt x="49285" y="2466"/>
                </a:cubicBezTo>
                <a:cubicBezTo>
                  <a:pt x="49073" y="2493"/>
                  <a:pt x="49096" y="2798"/>
                  <a:pt x="49303" y="2798"/>
                </a:cubicBezTo>
                <a:cubicBezTo>
                  <a:pt x="49306" y="2798"/>
                  <a:pt x="49309" y="2798"/>
                  <a:pt x="49312" y="2798"/>
                </a:cubicBezTo>
                <a:cubicBezTo>
                  <a:pt x="49321" y="2798"/>
                  <a:pt x="49330" y="2789"/>
                  <a:pt x="49339" y="2789"/>
                </a:cubicBezTo>
                <a:cubicBezTo>
                  <a:pt x="49993" y="2681"/>
                  <a:pt x="50638" y="2592"/>
                  <a:pt x="51274" y="2520"/>
                </a:cubicBezTo>
                <a:cubicBezTo>
                  <a:pt x="51364" y="2502"/>
                  <a:pt x="51427" y="2421"/>
                  <a:pt x="51418" y="2332"/>
                </a:cubicBezTo>
                <a:cubicBezTo>
                  <a:pt x="51409" y="2248"/>
                  <a:pt x="51338" y="2188"/>
                  <a:pt x="51255" y="2188"/>
                </a:cubicBezTo>
                <a:close/>
                <a:moveTo>
                  <a:pt x="61009" y="2293"/>
                </a:moveTo>
                <a:cubicBezTo>
                  <a:pt x="60823" y="2293"/>
                  <a:pt x="60793" y="2585"/>
                  <a:pt x="60997" y="2619"/>
                </a:cubicBezTo>
                <a:cubicBezTo>
                  <a:pt x="61642" y="2717"/>
                  <a:pt x="62278" y="2843"/>
                  <a:pt x="62905" y="2995"/>
                </a:cubicBezTo>
                <a:lnTo>
                  <a:pt x="62941" y="2995"/>
                </a:lnTo>
                <a:cubicBezTo>
                  <a:pt x="63130" y="2995"/>
                  <a:pt x="63165" y="2717"/>
                  <a:pt x="62977" y="2672"/>
                </a:cubicBezTo>
                <a:cubicBezTo>
                  <a:pt x="62350" y="2529"/>
                  <a:pt x="61696" y="2404"/>
                  <a:pt x="61042" y="2296"/>
                </a:cubicBezTo>
                <a:cubicBezTo>
                  <a:pt x="61030" y="2294"/>
                  <a:pt x="61020" y="2293"/>
                  <a:pt x="61009" y="2293"/>
                </a:cubicBezTo>
                <a:close/>
                <a:moveTo>
                  <a:pt x="12756" y="1583"/>
                </a:moveTo>
                <a:cubicBezTo>
                  <a:pt x="12718" y="1583"/>
                  <a:pt x="12679" y="1598"/>
                  <a:pt x="12644" y="1633"/>
                </a:cubicBezTo>
                <a:cubicBezTo>
                  <a:pt x="12160" y="2117"/>
                  <a:pt x="11784" y="2690"/>
                  <a:pt x="11542" y="3335"/>
                </a:cubicBezTo>
                <a:cubicBezTo>
                  <a:pt x="11515" y="3434"/>
                  <a:pt x="11596" y="3533"/>
                  <a:pt x="11703" y="3542"/>
                </a:cubicBezTo>
                <a:cubicBezTo>
                  <a:pt x="11766" y="3533"/>
                  <a:pt x="11829" y="3497"/>
                  <a:pt x="11855" y="3434"/>
                </a:cubicBezTo>
                <a:cubicBezTo>
                  <a:pt x="12079" y="2843"/>
                  <a:pt x="12429" y="2305"/>
                  <a:pt x="12877" y="1866"/>
                </a:cubicBezTo>
                <a:cubicBezTo>
                  <a:pt x="12994" y="1748"/>
                  <a:pt x="12883" y="1583"/>
                  <a:pt x="12756" y="1583"/>
                </a:cubicBezTo>
                <a:close/>
                <a:moveTo>
                  <a:pt x="21718" y="1701"/>
                </a:moveTo>
                <a:cubicBezTo>
                  <a:pt x="21596" y="1701"/>
                  <a:pt x="21494" y="1850"/>
                  <a:pt x="21587" y="1964"/>
                </a:cubicBezTo>
                <a:cubicBezTo>
                  <a:pt x="21659" y="2045"/>
                  <a:pt x="21730" y="2117"/>
                  <a:pt x="21802" y="2188"/>
                </a:cubicBezTo>
                <a:cubicBezTo>
                  <a:pt x="22160" y="2583"/>
                  <a:pt x="22474" y="3022"/>
                  <a:pt x="22734" y="3488"/>
                </a:cubicBezTo>
                <a:cubicBezTo>
                  <a:pt x="22770" y="3542"/>
                  <a:pt x="22824" y="3577"/>
                  <a:pt x="22877" y="3577"/>
                </a:cubicBezTo>
                <a:cubicBezTo>
                  <a:pt x="22904" y="3577"/>
                  <a:pt x="22931" y="3568"/>
                  <a:pt x="22949" y="3551"/>
                </a:cubicBezTo>
                <a:cubicBezTo>
                  <a:pt x="23030" y="3506"/>
                  <a:pt x="23057" y="3407"/>
                  <a:pt x="23012" y="3326"/>
                </a:cubicBezTo>
                <a:cubicBezTo>
                  <a:pt x="22743" y="2843"/>
                  <a:pt x="22411" y="2386"/>
                  <a:pt x="22035" y="1973"/>
                </a:cubicBezTo>
                <a:cubicBezTo>
                  <a:pt x="21963" y="1884"/>
                  <a:pt x="21892" y="1812"/>
                  <a:pt x="21811" y="1731"/>
                </a:cubicBezTo>
                <a:cubicBezTo>
                  <a:pt x="21780" y="1710"/>
                  <a:pt x="21749" y="1701"/>
                  <a:pt x="21718" y="1701"/>
                </a:cubicBezTo>
                <a:close/>
                <a:moveTo>
                  <a:pt x="47391" y="2822"/>
                </a:moveTo>
                <a:cubicBezTo>
                  <a:pt x="47381" y="2822"/>
                  <a:pt x="47370" y="2823"/>
                  <a:pt x="47358" y="2825"/>
                </a:cubicBezTo>
                <a:cubicBezTo>
                  <a:pt x="46731" y="2950"/>
                  <a:pt x="46086" y="3094"/>
                  <a:pt x="45441" y="3246"/>
                </a:cubicBezTo>
                <a:cubicBezTo>
                  <a:pt x="45253" y="3300"/>
                  <a:pt x="45288" y="3577"/>
                  <a:pt x="45477" y="3577"/>
                </a:cubicBezTo>
                <a:cubicBezTo>
                  <a:pt x="45486" y="3577"/>
                  <a:pt x="45503" y="3568"/>
                  <a:pt x="45521" y="3568"/>
                </a:cubicBezTo>
                <a:cubicBezTo>
                  <a:pt x="46158" y="3416"/>
                  <a:pt x="46794" y="3273"/>
                  <a:pt x="47421" y="3138"/>
                </a:cubicBezTo>
                <a:cubicBezTo>
                  <a:pt x="47616" y="3096"/>
                  <a:pt x="47571" y="2822"/>
                  <a:pt x="47391" y="2822"/>
                </a:cubicBezTo>
                <a:close/>
                <a:moveTo>
                  <a:pt x="64843" y="3178"/>
                </a:moveTo>
                <a:cubicBezTo>
                  <a:pt x="64668" y="3178"/>
                  <a:pt x="64604" y="3430"/>
                  <a:pt x="64787" y="3497"/>
                </a:cubicBezTo>
                <a:cubicBezTo>
                  <a:pt x="65406" y="3694"/>
                  <a:pt x="66015" y="3909"/>
                  <a:pt x="66615" y="4151"/>
                </a:cubicBezTo>
                <a:cubicBezTo>
                  <a:pt x="66633" y="4160"/>
                  <a:pt x="66651" y="4169"/>
                  <a:pt x="66678" y="4169"/>
                </a:cubicBezTo>
                <a:cubicBezTo>
                  <a:pt x="66857" y="4160"/>
                  <a:pt x="66902" y="3918"/>
                  <a:pt x="66741" y="3846"/>
                </a:cubicBezTo>
                <a:cubicBezTo>
                  <a:pt x="66131" y="3604"/>
                  <a:pt x="65513" y="3380"/>
                  <a:pt x="64886" y="3183"/>
                </a:cubicBezTo>
                <a:cubicBezTo>
                  <a:pt x="64871" y="3180"/>
                  <a:pt x="64857" y="3178"/>
                  <a:pt x="64843" y="3178"/>
                </a:cubicBezTo>
                <a:close/>
                <a:moveTo>
                  <a:pt x="43571" y="3735"/>
                </a:moveTo>
                <a:cubicBezTo>
                  <a:pt x="43558" y="3735"/>
                  <a:pt x="43545" y="3736"/>
                  <a:pt x="43532" y="3739"/>
                </a:cubicBezTo>
                <a:cubicBezTo>
                  <a:pt x="42914" y="3918"/>
                  <a:pt x="42278" y="4097"/>
                  <a:pt x="41650" y="4294"/>
                </a:cubicBezTo>
                <a:cubicBezTo>
                  <a:pt x="41471" y="4348"/>
                  <a:pt x="41516" y="4608"/>
                  <a:pt x="41695" y="4617"/>
                </a:cubicBezTo>
                <a:cubicBezTo>
                  <a:pt x="41713" y="4608"/>
                  <a:pt x="41731" y="4608"/>
                  <a:pt x="41749" y="4599"/>
                </a:cubicBezTo>
                <a:cubicBezTo>
                  <a:pt x="42376" y="4411"/>
                  <a:pt x="43003" y="4223"/>
                  <a:pt x="43622" y="4052"/>
                </a:cubicBezTo>
                <a:cubicBezTo>
                  <a:pt x="43711" y="4034"/>
                  <a:pt x="43756" y="3945"/>
                  <a:pt x="43738" y="3855"/>
                </a:cubicBezTo>
                <a:cubicBezTo>
                  <a:pt x="43715" y="3779"/>
                  <a:pt x="43647" y="3735"/>
                  <a:pt x="43571" y="3735"/>
                </a:cubicBezTo>
                <a:close/>
                <a:moveTo>
                  <a:pt x="39825" y="4897"/>
                </a:moveTo>
                <a:cubicBezTo>
                  <a:pt x="39810" y="4897"/>
                  <a:pt x="39794" y="4899"/>
                  <a:pt x="39777" y="4904"/>
                </a:cubicBezTo>
                <a:cubicBezTo>
                  <a:pt x="39177" y="5110"/>
                  <a:pt x="38559" y="5334"/>
                  <a:pt x="37932" y="5558"/>
                </a:cubicBezTo>
                <a:cubicBezTo>
                  <a:pt x="37761" y="5620"/>
                  <a:pt x="37806" y="5871"/>
                  <a:pt x="37985" y="5871"/>
                </a:cubicBezTo>
                <a:cubicBezTo>
                  <a:pt x="38003" y="5871"/>
                  <a:pt x="38021" y="5862"/>
                  <a:pt x="38039" y="5862"/>
                </a:cubicBezTo>
                <a:cubicBezTo>
                  <a:pt x="38666" y="5629"/>
                  <a:pt x="39285" y="5414"/>
                  <a:pt x="39885" y="5208"/>
                </a:cubicBezTo>
                <a:cubicBezTo>
                  <a:pt x="40057" y="5143"/>
                  <a:pt x="39989" y="4897"/>
                  <a:pt x="39825" y="4897"/>
                </a:cubicBezTo>
                <a:close/>
                <a:moveTo>
                  <a:pt x="68464" y="4647"/>
                </a:moveTo>
                <a:cubicBezTo>
                  <a:pt x="68314" y="4647"/>
                  <a:pt x="68225" y="4864"/>
                  <a:pt x="68390" y="4957"/>
                </a:cubicBezTo>
                <a:cubicBezTo>
                  <a:pt x="68963" y="5244"/>
                  <a:pt x="69528" y="5558"/>
                  <a:pt x="70092" y="5889"/>
                </a:cubicBezTo>
                <a:cubicBezTo>
                  <a:pt x="70119" y="5907"/>
                  <a:pt x="70146" y="5916"/>
                  <a:pt x="70173" y="5916"/>
                </a:cubicBezTo>
                <a:cubicBezTo>
                  <a:pt x="70235" y="5916"/>
                  <a:pt x="70289" y="5889"/>
                  <a:pt x="70316" y="5836"/>
                </a:cubicBezTo>
                <a:cubicBezTo>
                  <a:pt x="70361" y="5764"/>
                  <a:pt x="70334" y="5656"/>
                  <a:pt x="70262" y="5612"/>
                </a:cubicBezTo>
                <a:cubicBezTo>
                  <a:pt x="69698" y="5271"/>
                  <a:pt x="69115" y="4957"/>
                  <a:pt x="68533" y="4662"/>
                </a:cubicBezTo>
                <a:cubicBezTo>
                  <a:pt x="68509" y="4651"/>
                  <a:pt x="68486" y="4647"/>
                  <a:pt x="68464" y="4647"/>
                </a:cubicBezTo>
                <a:close/>
                <a:moveTo>
                  <a:pt x="36155" y="6237"/>
                </a:moveTo>
                <a:cubicBezTo>
                  <a:pt x="36136" y="6237"/>
                  <a:pt x="36116" y="6240"/>
                  <a:pt x="36095" y="6248"/>
                </a:cubicBezTo>
                <a:cubicBezTo>
                  <a:pt x="35476" y="6490"/>
                  <a:pt x="34876" y="6732"/>
                  <a:pt x="34276" y="6983"/>
                </a:cubicBezTo>
                <a:cubicBezTo>
                  <a:pt x="34114" y="7054"/>
                  <a:pt x="34159" y="7296"/>
                  <a:pt x="34338" y="7296"/>
                </a:cubicBezTo>
                <a:lnTo>
                  <a:pt x="34338" y="7305"/>
                </a:lnTo>
                <a:cubicBezTo>
                  <a:pt x="34356" y="7296"/>
                  <a:pt x="34383" y="7296"/>
                  <a:pt x="34401" y="7287"/>
                </a:cubicBezTo>
                <a:cubicBezTo>
                  <a:pt x="35001" y="7036"/>
                  <a:pt x="35602" y="6794"/>
                  <a:pt x="36211" y="6552"/>
                </a:cubicBezTo>
                <a:cubicBezTo>
                  <a:pt x="36387" y="6480"/>
                  <a:pt x="36313" y="6237"/>
                  <a:pt x="36155" y="6237"/>
                </a:cubicBezTo>
                <a:close/>
                <a:moveTo>
                  <a:pt x="23602" y="5051"/>
                </a:moveTo>
                <a:cubicBezTo>
                  <a:pt x="23502" y="5051"/>
                  <a:pt x="23399" y="5134"/>
                  <a:pt x="23442" y="5262"/>
                </a:cubicBezTo>
                <a:cubicBezTo>
                  <a:pt x="23603" y="5889"/>
                  <a:pt x="23693" y="6526"/>
                  <a:pt x="23720" y="7171"/>
                </a:cubicBezTo>
                <a:cubicBezTo>
                  <a:pt x="23720" y="7260"/>
                  <a:pt x="23791" y="7332"/>
                  <a:pt x="23881" y="7332"/>
                </a:cubicBezTo>
                <a:lnTo>
                  <a:pt x="23890" y="7323"/>
                </a:lnTo>
                <a:cubicBezTo>
                  <a:pt x="23979" y="7314"/>
                  <a:pt x="24051" y="7242"/>
                  <a:pt x="24051" y="7153"/>
                </a:cubicBezTo>
                <a:cubicBezTo>
                  <a:pt x="24024" y="6490"/>
                  <a:pt x="23926" y="5827"/>
                  <a:pt x="23755" y="5181"/>
                </a:cubicBezTo>
                <a:cubicBezTo>
                  <a:pt x="23737" y="5090"/>
                  <a:pt x="23670" y="5051"/>
                  <a:pt x="23602" y="5051"/>
                </a:cubicBezTo>
                <a:close/>
                <a:moveTo>
                  <a:pt x="11372" y="5137"/>
                </a:moveTo>
                <a:cubicBezTo>
                  <a:pt x="11282" y="5137"/>
                  <a:pt x="11210" y="5208"/>
                  <a:pt x="11210" y="5307"/>
                </a:cubicBezTo>
                <a:cubicBezTo>
                  <a:pt x="11246" y="5979"/>
                  <a:pt x="11389" y="6642"/>
                  <a:pt x="11649" y="7260"/>
                </a:cubicBezTo>
                <a:cubicBezTo>
                  <a:pt x="11676" y="7323"/>
                  <a:pt x="11739" y="7359"/>
                  <a:pt x="11802" y="7359"/>
                </a:cubicBezTo>
                <a:cubicBezTo>
                  <a:pt x="11820" y="7359"/>
                  <a:pt x="11846" y="7359"/>
                  <a:pt x="11864" y="7350"/>
                </a:cubicBezTo>
                <a:cubicBezTo>
                  <a:pt x="11945" y="7314"/>
                  <a:pt x="11990" y="7216"/>
                  <a:pt x="11954" y="7135"/>
                </a:cubicBezTo>
                <a:cubicBezTo>
                  <a:pt x="11703" y="6552"/>
                  <a:pt x="11569" y="5925"/>
                  <a:pt x="11542" y="5289"/>
                </a:cubicBezTo>
                <a:cubicBezTo>
                  <a:pt x="11533" y="5199"/>
                  <a:pt x="11461" y="5137"/>
                  <a:pt x="11372" y="5137"/>
                </a:cubicBezTo>
                <a:close/>
                <a:moveTo>
                  <a:pt x="71804" y="6653"/>
                </a:moveTo>
                <a:cubicBezTo>
                  <a:pt x="71663" y="6653"/>
                  <a:pt x="71556" y="6862"/>
                  <a:pt x="71714" y="6956"/>
                </a:cubicBezTo>
                <a:cubicBezTo>
                  <a:pt x="72243" y="7332"/>
                  <a:pt x="72745" y="7744"/>
                  <a:pt x="73210" y="8192"/>
                </a:cubicBezTo>
                <a:cubicBezTo>
                  <a:pt x="73246" y="8219"/>
                  <a:pt x="73282" y="8237"/>
                  <a:pt x="73327" y="8237"/>
                </a:cubicBezTo>
                <a:cubicBezTo>
                  <a:pt x="73372" y="8237"/>
                  <a:pt x="73417" y="8210"/>
                  <a:pt x="73443" y="8183"/>
                </a:cubicBezTo>
                <a:cubicBezTo>
                  <a:pt x="73506" y="8112"/>
                  <a:pt x="73506" y="8013"/>
                  <a:pt x="73435" y="7950"/>
                </a:cubicBezTo>
                <a:cubicBezTo>
                  <a:pt x="72951" y="7502"/>
                  <a:pt x="72440" y="7081"/>
                  <a:pt x="71911" y="6696"/>
                </a:cubicBezTo>
                <a:cubicBezTo>
                  <a:pt x="71876" y="6666"/>
                  <a:pt x="71839" y="6653"/>
                  <a:pt x="71804" y="6653"/>
                </a:cubicBezTo>
                <a:close/>
                <a:moveTo>
                  <a:pt x="32535" y="7741"/>
                </a:moveTo>
                <a:cubicBezTo>
                  <a:pt x="32516" y="7741"/>
                  <a:pt x="32496" y="7745"/>
                  <a:pt x="32474" y="7753"/>
                </a:cubicBezTo>
                <a:cubicBezTo>
                  <a:pt x="31865" y="8022"/>
                  <a:pt x="31265" y="8291"/>
                  <a:pt x="30682" y="8560"/>
                </a:cubicBezTo>
                <a:cubicBezTo>
                  <a:pt x="30602" y="8595"/>
                  <a:pt x="30557" y="8694"/>
                  <a:pt x="30602" y="8775"/>
                </a:cubicBezTo>
                <a:cubicBezTo>
                  <a:pt x="30628" y="8828"/>
                  <a:pt x="30682" y="8864"/>
                  <a:pt x="30745" y="8873"/>
                </a:cubicBezTo>
                <a:cubicBezTo>
                  <a:pt x="30772" y="8873"/>
                  <a:pt x="30799" y="8864"/>
                  <a:pt x="30817" y="8855"/>
                </a:cubicBezTo>
                <a:cubicBezTo>
                  <a:pt x="31408" y="8587"/>
                  <a:pt x="31999" y="8318"/>
                  <a:pt x="32600" y="8049"/>
                </a:cubicBezTo>
                <a:cubicBezTo>
                  <a:pt x="32767" y="7969"/>
                  <a:pt x="32687" y="7741"/>
                  <a:pt x="32535" y="7741"/>
                </a:cubicBezTo>
                <a:close/>
                <a:moveTo>
                  <a:pt x="12801" y="8707"/>
                </a:moveTo>
                <a:cubicBezTo>
                  <a:pt x="12682" y="8707"/>
                  <a:pt x="12566" y="8856"/>
                  <a:pt x="12671" y="8981"/>
                </a:cubicBezTo>
                <a:cubicBezTo>
                  <a:pt x="13083" y="9501"/>
                  <a:pt x="13558" y="9975"/>
                  <a:pt x="14078" y="10388"/>
                </a:cubicBezTo>
                <a:cubicBezTo>
                  <a:pt x="14114" y="10406"/>
                  <a:pt x="14149" y="10423"/>
                  <a:pt x="14185" y="10423"/>
                </a:cubicBezTo>
                <a:cubicBezTo>
                  <a:pt x="14338" y="10423"/>
                  <a:pt x="14400" y="10226"/>
                  <a:pt x="14284" y="10137"/>
                </a:cubicBezTo>
                <a:cubicBezTo>
                  <a:pt x="13782" y="9734"/>
                  <a:pt x="13325" y="9277"/>
                  <a:pt x="12922" y="8775"/>
                </a:cubicBezTo>
                <a:cubicBezTo>
                  <a:pt x="12888" y="8727"/>
                  <a:pt x="12845" y="8707"/>
                  <a:pt x="12801" y="8707"/>
                </a:cubicBezTo>
                <a:close/>
                <a:moveTo>
                  <a:pt x="28990" y="9353"/>
                </a:moveTo>
                <a:cubicBezTo>
                  <a:pt x="28965" y="9353"/>
                  <a:pt x="28937" y="9360"/>
                  <a:pt x="28908" y="9375"/>
                </a:cubicBezTo>
                <a:cubicBezTo>
                  <a:pt x="28182" y="9707"/>
                  <a:pt x="27636" y="9949"/>
                  <a:pt x="27116" y="10173"/>
                </a:cubicBezTo>
                <a:cubicBezTo>
                  <a:pt x="26954" y="10235"/>
                  <a:pt x="26999" y="10477"/>
                  <a:pt x="27179" y="10486"/>
                </a:cubicBezTo>
                <a:cubicBezTo>
                  <a:pt x="27205" y="10486"/>
                  <a:pt x="27223" y="10477"/>
                  <a:pt x="27250" y="10468"/>
                </a:cubicBezTo>
                <a:cubicBezTo>
                  <a:pt x="27770" y="10244"/>
                  <a:pt x="28326" y="10002"/>
                  <a:pt x="29042" y="9671"/>
                </a:cubicBezTo>
                <a:cubicBezTo>
                  <a:pt x="29227" y="9601"/>
                  <a:pt x="29147" y="9353"/>
                  <a:pt x="28990" y="9353"/>
                </a:cubicBezTo>
                <a:close/>
                <a:moveTo>
                  <a:pt x="73659" y="10092"/>
                </a:moveTo>
                <a:cubicBezTo>
                  <a:pt x="72986" y="10092"/>
                  <a:pt x="72314" y="10217"/>
                  <a:pt x="71687" y="10459"/>
                </a:cubicBezTo>
                <a:cubicBezTo>
                  <a:pt x="71517" y="10522"/>
                  <a:pt x="71571" y="10773"/>
                  <a:pt x="71750" y="10773"/>
                </a:cubicBezTo>
                <a:cubicBezTo>
                  <a:pt x="71768" y="10773"/>
                  <a:pt x="71786" y="10773"/>
                  <a:pt x="71804" y="10764"/>
                </a:cubicBezTo>
                <a:cubicBezTo>
                  <a:pt x="72395" y="10531"/>
                  <a:pt x="73022" y="10415"/>
                  <a:pt x="73659" y="10415"/>
                </a:cubicBezTo>
                <a:cubicBezTo>
                  <a:pt x="73883" y="10415"/>
                  <a:pt x="73883" y="10092"/>
                  <a:pt x="73659" y="10092"/>
                </a:cubicBezTo>
                <a:close/>
                <a:moveTo>
                  <a:pt x="23774" y="8953"/>
                </a:moveTo>
                <a:cubicBezTo>
                  <a:pt x="23692" y="8953"/>
                  <a:pt x="23620" y="9013"/>
                  <a:pt x="23603" y="9097"/>
                </a:cubicBezTo>
                <a:cubicBezTo>
                  <a:pt x="23505" y="9725"/>
                  <a:pt x="23352" y="10352"/>
                  <a:pt x="23137" y="10952"/>
                </a:cubicBezTo>
                <a:cubicBezTo>
                  <a:pt x="23110" y="11042"/>
                  <a:pt x="23155" y="11131"/>
                  <a:pt x="23236" y="11167"/>
                </a:cubicBezTo>
                <a:cubicBezTo>
                  <a:pt x="23254" y="11167"/>
                  <a:pt x="23272" y="11176"/>
                  <a:pt x="23289" y="11176"/>
                </a:cubicBezTo>
                <a:cubicBezTo>
                  <a:pt x="23361" y="11176"/>
                  <a:pt x="23424" y="11131"/>
                  <a:pt x="23451" y="11069"/>
                </a:cubicBezTo>
                <a:cubicBezTo>
                  <a:pt x="23666" y="10441"/>
                  <a:pt x="23827" y="9796"/>
                  <a:pt x="23926" y="9142"/>
                </a:cubicBezTo>
                <a:cubicBezTo>
                  <a:pt x="23944" y="9052"/>
                  <a:pt x="23881" y="8972"/>
                  <a:pt x="23791" y="8954"/>
                </a:cubicBezTo>
                <a:cubicBezTo>
                  <a:pt x="23786" y="8953"/>
                  <a:pt x="23780" y="8953"/>
                  <a:pt x="23774" y="8953"/>
                </a:cubicBezTo>
                <a:close/>
                <a:moveTo>
                  <a:pt x="75581" y="10333"/>
                </a:moveTo>
                <a:cubicBezTo>
                  <a:pt x="75410" y="10333"/>
                  <a:pt x="75355" y="10616"/>
                  <a:pt x="75558" y="10656"/>
                </a:cubicBezTo>
                <a:cubicBezTo>
                  <a:pt x="76177" y="10818"/>
                  <a:pt x="76786" y="11042"/>
                  <a:pt x="77359" y="11329"/>
                </a:cubicBezTo>
                <a:cubicBezTo>
                  <a:pt x="77386" y="11338"/>
                  <a:pt x="77404" y="11346"/>
                  <a:pt x="77431" y="11346"/>
                </a:cubicBezTo>
                <a:cubicBezTo>
                  <a:pt x="77601" y="11346"/>
                  <a:pt x="77655" y="11113"/>
                  <a:pt x="77503" y="11033"/>
                </a:cubicBezTo>
                <a:cubicBezTo>
                  <a:pt x="76902" y="10746"/>
                  <a:pt x="76284" y="10513"/>
                  <a:pt x="75639" y="10343"/>
                </a:cubicBezTo>
                <a:cubicBezTo>
                  <a:pt x="75619" y="10336"/>
                  <a:pt x="75599" y="10333"/>
                  <a:pt x="75581" y="10333"/>
                </a:cubicBezTo>
                <a:close/>
                <a:moveTo>
                  <a:pt x="74613" y="9374"/>
                </a:moveTo>
                <a:cubicBezTo>
                  <a:pt x="74496" y="9374"/>
                  <a:pt x="74384" y="9507"/>
                  <a:pt x="74474" y="9635"/>
                </a:cubicBezTo>
                <a:cubicBezTo>
                  <a:pt x="74662" y="9913"/>
                  <a:pt x="74832" y="10199"/>
                  <a:pt x="74985" y="10495"/>
                </a:cubicBezTo>
                <a:cubicBezTo>
                  <a:pt x="75128" y="10764"/>
                  <a:pt x="75245" y="11042"/>
                  <a:pt x="75334" y="11338"/>
                </a:cubicBezTo>
                <a:cubicBezTo>
                  <a:pt x="75361" y="11400"/>
                  <a:pt x="75424" y="11445"/>
                  <a:pt x="75496" y="11445"/>
                </a:cubicBezTo>
                <a:cubicBezTo>
                  <a:pt x="75513" y="11445"/>
                  <a:pt x="75531" y="11445"/>
                  <a:pt x="75540" y="11436"/>
                </a:cubicBezTo>
                <a:cubicBezTo>
                  <a:pt x="75630" y="11409"/>
                  <a:pt x="75675" y="11320"/>
                  <a:pt x="75648" y="11230"/>
                </a:cubicBezTo>
                <a:cubicBezTo>
                  <a:pt x="75549" y="10925"/>
                  <a:pt x="75424" y="10630"/>
                  <a:pt x="75280" y="10343"/>
                </a:cubicBezTo>
                <a:cubicBezTo>
                  <a:pt x="75119" y="10038"/>
                  <a:pt x="74940" y="9734"/>
                  <a:pt x="74743" y="9447"/>
                </a:cubicBezTo>
                <a:cubicBezTo>
                  <a:pt x="74707" y="9396"/>
                  <a:pt x="74659" y="9374"/>
                  <a:pt x="74613" y="9374"/>
                </a:cubicBezTo>
                <a:close/>
                <a:moveTo>
                  <a:pt x="25354" y="10873"/>
                </a:moveTo>
                <a:cubicBezTo>
                  <a:pt x="25338" y="10873"/>
                  <a:pt x="25322" y="10875"/>
                  <a:pt x="25306" y="10880"/>
                </a:cubicBezTo>
                <a:cubicBezTo>
                  <a:pt x="24643" y="11122"/>
                  <a:pt x="24042" y="11311"/>
                  <a:pt x="23451" y="11472"/>
                </a:cubicBezTo>
                <a:cubicBezTo>
                  <a:pt x="23254" y="11517"/>
                  <a:pt x="23298" y="11795"/>
                  <a:pt x="23487" y="11795"/>
                </a:cubicBezTo>
                <a:cubicBezTo>
                  <a:pt x="23505" y="11795"/>
                  <a:pt x="23514" y="11795"/>
                  <a:pt x="23531" y="11786"/>
                </a:cubicBezTo>
                <a:cubicBezTo>
                  <a:pt x="24132" y="11624"/>
                  <a:pt x="24750" y="11427"/>
                  <a:pt x="25413" y="11194"/>
                </a:cubicBezTo>
                <a:cubicBezTo>
                  <a:pt x="25494" y="11158"/>
                  <a:pt x="25539" y="11069"/>
                  <a:pt x="25512" y="10979"/>
                </a:cubicBezTo>
                <a:cubicBezTo>
                  <a:pt x="25483" y="10914"/>
                  <a:pt x="25420" y="10873"/>
                  <a:pt x="25354" y="10873"/>
                </a:cubicBezTo>
                <a:close/>
                <a:moveTo>
                  <a:pt x="15824" y="11127"/>
                </a:moveTo>
                <a:cubicBezTo>
                  <a:pt x="15670" y="11127"/>
                  <a:pt x="15578" y="11368"/>
                  <a:pt x="15762" y="11445"/>
                </a:cubicBezTo>
                <a:cubicBezTo>
                  <a:pt x="16363" y="11741"/>
                  <a:pt x="16990" y="11965"/>
                  <a:pt x="17644" y="12117"/>
                </a:cubicBezTo>
                <a:lnTo>
                  <a:pt x="17680" y="12117"/>
                </a:lnTo>
                <a:cubicBezTo>
                  <a:pt x="17877" y="12117"/>
                  <a:pt x="17904" y="11830"/>
                  <a:pt x="17716" y="11795"/>
                </a:cubicBezTo>
                <a:cubicBezTo>
                  <a:pt x="17089" y="11651"/>
                  <a:pt x="16479" y="11436"/>
                  <a:pt x="15906" y="11149"/>
                </a:cubicBezTo>
                <a:cubicBezTo>
                  <a:pt x="15877" y="11134"/>
                  <a:pt x="15850" y="11127"/>
                  <a:pt x="15824" y="11127"/>
                </a:cubicBezTo>
                <a:close/>
                <a:moveTo>
                  <a:pt x="21576" y="11874"/>
                </a:moveTo>
                <a:cubicBezTo>
                  <a:pt x="21568" y="11874"/>
                  <a:pt x="21560" y="11874"/>
                  <a:pt x="21551" y="11875"/>
                </a:cubicBezTo>
                <a:cubicBezTo>
                  <a:pt x="20951" y="11956"/>
                  <a:pt x="20341" y="12001"/>
                  <a:pt x="19741" y="12010"/>
                </a:cubicBezTo>
                <a:lnTo>
                  <a:pt x="19625" y="12010"/>
                </a:lnTo>
                <a:cubicBezTo>
                  <a:pt x="19616" y="12009"/>
                  <a:pt x="19608" y="12008"/>
                  <a:pt x="19601" y="12008"/>
                </a:cubicBezTo>
                <a:cubicBezTo>
                  <a:pt x="19397" y="12008"/>
                  <a:pt x="19399" y="12333"/>
                  <a:pt x="19608" y="12333"/>
                </a:cubicBezTo>
                <a:cubicBezTo>
                  <a:pt x="19614" y="12333"/>
                  <a:pt x="19619" y="12333"/>
                  <a:pt x="19625" y="12332"/>
                </a:cubicBezTo>
                <a:lnTo>
                  <a:pt x="19741" y="12332"/>
                </a:lnTo>
                <a:cubicBezTo>
                  <a:pt x="20359" y="12332"/>
                  <a:pt x="20978" y="12287"/>
                  <a:pt x="21596" y="12198"/>
                </a:cubicBezTo>
                <a:cubicBezTo>
                  <a:pt x="21794" y="12163"/>
                  <a:pt x="21760" y="11874"/>
                  <a:pt x="21576" y="11874"/>
                </a:cubicBezTo>
                <a:close/>
                <a:moveTo>
                  <a:pt x="79119" y="12013"/>
                </a:moveTo>
                <a:cubicBezTo>
                  <a:pt x="78982" y="12013"/>
                  <a:pt x="78888" y="12212"/>
                  <a:pt x="79035" y="12314"/>
                </a:cubicBezTo>
                <a:cubicBezTo>
                  <a:pt x="79564" y="12682"/>
                  <a:pt x="80075" y="13076"/>
                  <a:pt x="80558" y="13506"/>
                </a:cubicBezTo>
                <a:cubicBezTo>
                  <a:pt x="80585" y="13533"/>
                  <a:pt x="80630" y="13551"/>
                  <a:pt x="80666" y="13551"/>
                </a:cubicBezTo>
                <a:cubicBezTo>
                  <a:pt x="80809" y="13551"/>
                  <a:pt x="80890" y="13372"/>
                  <a:pt x="80773" y="13264"/>
                </a:cubicBezTo>
                <a:cubicBezTo>
                  <a:pt x="80281" y="12825"/>
                  <a:pt x="79761" y="12413"/>
                  <a:pt x="79214" y="12045"/>
                </a:cubicBezTo>
                <a:cubicBezTo>
                  <a:pt x="79182" y="12023"/>
                  <a:pt x="79149" y="12013"/>
                  <a:pt x="79119" y="12013"/>
                </a:cubicBezTo>
                <a:close/>
                <a:moveTo>
                  <a:pt x="70183" y="11571"/>
                </a:moveTo>
                <a:cubicBezTo>
                  <a:pt x="70138" y="11571"/>
                  <a:pt x="70092" y="11592"/>
                  <a:pt x="70056" y="11642"/>
                </a:cubicBezTo>
                <a:cubicBezTo>
                  <a:pt x="69617" y="12162"/>
                  <a:pt x="69304" y="12771"/>
                  <a:pt x="69133" y="13434"/>
                </a:cubicBezTo>
                <a:cubicBezTo>
                  <a:pt x="69106" y="13515"/>
                  <a:pt x="69160" y="13605"/>
                  <a:pt x="69241" y="13631"/>
                </a:cubicBezTo>
                <a:lnTo>
                  <a:pt x="69286" y="13631"/>
                </a:lnTo>
                <a:lnTo>
                  <a:pt x="69277" y="13623"/>
                </a:lnTo>
                <a:lnTo>
                  <a:pt x="69277" y="13623"/>
                </a:lnTo>
                <a:cubicBezTo>
                  <a:pt x="69284" y="13623"/>
                  <a:pt x="69290" y="13624"/>
                  <a:pt x="69297" y="13624"/>
                </a:cubicBezTo>
                <a:cubicBezTo>
                  <a:pt x="69368" y="13624"/>
                  <a:pt x="69422" y="13581"/>
                  <a:pt x="69447" y="13515"/>
                </a:cubicBezTo>
                <a:cubicBezTo>
                  <a:pt x="69608" y="12897"/>
                  <a:pt x="69895" y="12332"/>
                  <a:pt x="70307" y="11848"/>
                </a:cubicBezTo>
                <a:cubicBezTo>
                  <a:pt x="70418" y="11724"/>
                  <a:pt x="70305" y="11571"/>
                  <a:pt x="70183" y="11571"/>
                </a:cubicBezTo>
                <a:close/>
                <a:moveTo>
                  <a:pt x="22483" y="12642"/>
                </a:moveTo>
                <a:cubicBezTo>
                  <a:pt x="22435" y="12642"/>
                  <a:pt x="22385" y="12664"/>
                  <a:pt x="22349" y="12717"/>
                </a:cubicBezTo>
                <a:cubicBezTo>
                  <a:pt x="22214" y="12950"/>
                  <a:pt x="22071" y="13183"/>
                  <a:pt x="21918" y="13407"/>
                </a:cubicBezTo>
                <a:cubicBezTo>
                  <a:pt x="21712" y="13712"/>
                  <a:pt x="21488" y="14017"/>
                  <a:pt x="21246" y="14304"/>
                </a:cubicBezTo>
                <a:cubicBezTo>
                  <a:pt x="21166" y="14411"/>
                  <a:pt x="21237" y="14572"/>
                  <a:pt x="21372" y="14572"/>
                </a:cubicBezTo>
                <a:lnTo>
                  <a:pt x="21372" y="14563"/>
                </a:lnTo>
                <a:cubicBezTo>
                  <a:pt x="21379" y="14565"/>
                  <a:pt x="21386" y="14565"/>
                  <a:pt x="21393" y="14565"/>
                </a:cubicBezTo>
                <a:cubicBezTo>
                  <a:pt x="21437" y="14565"/>
                  <a:pt x="21474" y="14541"/>
                  <a:pt x="21497" y="14510"/>
                </a:cubicBezTo>
                <a:cubicBezTo>
                  <a:pt x="21748" y="14214"/>
                  <a:pt x="21972" y="13900"/>
                  <a:pt x="22187" y="13596"/>
                </a:cubicBezTo>
                <a:cubicBezTo>
                  <a:pt x="22340" y="13363"/>
                  <a:pt x="22492" y="13121"/>
                  <a:pt x="22635" y="12879"/>
                </a:cubicBezTo>
                <a:cubicBezTo>
                  <a:pt x="22691" y="12750"/>
                  <a:pt x="22590" y="12642"/>
                  <a:pt x="22483" y="12642"/>
                </a:cubicBezTo>
                <a:close/>
                <a:moveTo>
                  <a:pt x="75787" y="13057"/>
                </a:moveTo>
                <a:cubicBezTo>
                  <a:pt x="75703" y="13057"/>
                  <a:pt x="75639" y="13134"/>
                  <a:pt x="75639" y="13219"/>
                </a:cubicBezTo>
                <a:cubicBezTo>
                  <a:pt x="75639" y="13847"/>
                  <a:pt x="75504" y="14474"/>
                  <a:pt x="75245" y="15056"/>
                </a:cubicBezTo>
                <a:cubicBezTo>
                  <a:pt x="75200" y="15162"/>
                  <a:pt x="75278" y="15277"/>
                  <a:pt x="75393" y="15280"/>
                </a:cubicBezTo>
                <a:lnTo>
                  <a:pt x="75393" y="15280"/>
                </a:lnTo>
                <a:cubicBezTo>
                  <a:pt x="75462" y="15279"/>
                  <a:pt x="75514" y="15243"/>
                  <a:pt x="75540" y="15191"/>
                </a:cubicBezTo>
                <a:cubicBezTo>
                  <a:pt x="75818" y="14563"/>
                  <a:pt x="75961" y="13900"/>
                  <a:pt x="75961" y="13219"/>
                </a:cubicBezTo>
                <a:cubicBezTo>
                  <a:pt x="75961" y="13130"/>
                  <a:pt x="75890" y="13058"/>
                  <a:pt x="75800" y="13058"/>
                </a:cubicBezTo>
                <a:cubicBezTo>
                  <a:pt x="75796" y="13058"/>
                  <a:pt x="75791" y="13057"/>
                  <a:pt x="75787" y="13057"/>
                </a:cubicBezTo>
                <a:close/>
                <a:moveTo>
                  <a:pt x="75393" y="15280"/>
                </a:moveTo>
                <a:lnTo>
                  <a:pt x="75393" y="15280"/>
                </a:lnTo>
                <a:cubicBezTo>
                  <a:pt x="75391" y="15280"/>
                  <a:pt x="75390" y="15280"/>
                  <a:pt x="75388" y="15280"/>
                </a:cubicBezTo>
                <a:lnTo>
                  <a:pt x="75397" y="15280"/>
                </a:lnTo>
                <a:cubicBezTo>
                  <a:pt x="75396" y="15280"/>
                  <a:pt x="75394" y="15280"/>
                  <a:pt x="75393" y="15280"/>
                </a:cubicBezTo>
                <a:close/>
                <a:moveTo>
                  <a:pt x="82033" y="14610"/>
                </a:moveTo>
                <a:cubicBezTo>
                  <a:pt x="81907" y="14610"/>
                  <a:pt x="81793" y="14770"/>
                  <a:pt x="81911" y="14895"/>
                </a:cubicBezTo>
                <a:cubicBezTo>
                  <a:pt x="82333" y="15388"/>
                  <a:pt x="82727" y="15899"/>
                  <a:pt x="83076" y="16445"/>
                </a:cubicBezTo>
                <a:cubicBezTo>
                  <a:pt x="83103" y="16490"/>
                  <a:pt x="83157" y="16517"/>
                  <a:pt x="83211" y="16517"/>
                </a:cubicBezTo>
                <a:lnTo>
                  <a:pt x="83211" y="16508"/>
                </a:lnTo>
                <a:cubicBezTo>
                  <a:pt x="83218" y="16510"/>
                  <a:pt x="83226" y="16511"/>
                  <a:pt x="83234" y="16511"/>
                </a:cubicBezTo>
                <a:cubicBezTo>
                  <a:pt x="83256" y="16511"/>
                  <a:pt x="83281" y="16503"/>
                  <a:pt x="83300" y="16490"/>
                </a:cubicBezTo>
                <a:cubicBezTo>
                  <a:pt x="83381" y="16436"/>
                  <a:pt x="83399" y="16338"/>
                  <a:pt x="83345" y="16266"/>
                </a:cubicBezTo>
                <a:cubicBezTo>
                  <a:pt x="82987" y="15710"/>
                  <a:pt x="82593" y="15182"/>
                  <a:pt x="82162" y="14680"/>
                </a:cubicBezTo>
                <a:cubicBezTo>
                  <a:pt x="82125" y="14630"/>
                  <a:pt x="82078" y="14610"/>
                  <a:pt x="82033" y="14610"/>
                </a:cubicBezTo>
                <a:close/>
                <a:moveTo>
                  <a:pt x="69297" y="15242"/>
                </a:moveTo>
                <a:cubicBezTo>
                  <a:pt x="69197" y="15242"/>
                  <a:pt x="69095" y="15325"/>
                  <a:pt x="69133" y="15451"/>
                </a:cubicBezTo>
                <a:cubicBezTo>
                  <a:pt x="69339" y="16123"/>
                  <a:pt x="69778" y="16696"/>
                  <a:pt x="70388" y="17055"/>
                </a:cubicBezTo>
                <a:cubicBezTo>
                  <a:pt x="70406" y="17064"/>
                  <a:pt x="70442" y="17072"/>
                  <a:pt x="70468" y="17072"/>
                </a:cubicBezTo>
                <a:cubicBezTo>
                  <a:pt x="70630" y="17072"/>
                  <a:pt x="70692" y="16857"/>
                  <a:pt x="70549" y="16768"/>
                </a:cubicBezTo>
                <a:cubicBezTo>
                  <a:pt x="70020" y="16454"/>
                  <a:pt x="69626" y="15952"/>
                  <a:pt x="69447" y="15352"/>
                </a:cubicBezTo>
                <a:cubicBezTo>
                  <a:pt x="69423" y="15275"/>
                  <a:pt x="69360" y="15242"/>
                  <a:pt x="69297" y="15242"/>
                </a:cubicBezTo>
                <a:close/>
                <a:moveTo>
                  <a:pt x="20024" y="15653"/>
                </a:moveTo>
                <a:cubicBezTo>
                  <a:pt x="19987" y="15653"/>
                  <a:pt x="19947" y="15667"/>
                  <a:pt x="19911" y="15701"/>
                </a:cubicBezTo>
                <a:cubicBezTo>
                  <a:pt x="19436" y="16141"/>
                  <a:pt x="18935" y="16553"/>
                  <a:pt x="18415" y="16938"/>
                </a:cubicBezTo>
                <a:cubicBezTo>
                  <a:pt x="18343" y="16983"/>
                  <a:pt x="18325" y="17081"/>
                  <a:pt x="18379" y="17162"/>
                </a:cubicBezTo>
                <a:cubicBezTo>
                  <a:pt x="18406" y="17198"/>
                  <a:pt x="18460" y="17225"/>
                  <a:pt x="18504" y="17225"/>
                </a:cubicBezTo>
                <a:lnTo>
                  <a:pt x="18504" y="17216"/>
                </a:lnTo>
                <a:cubicBezTo>
                  <a:pt x="18540" y="17216"/>
                  <a:pt x="18576" y="17207"/>
                  <a:pt x="18603" y="17189"/>
                </a:cubicBezTo>
                <a:cubicBezTo>
                  <a:pt x="19141" y="16804"/>
                  <a:pt x="19651" y="16382"/>
                  <a:pt x="20135" y="15943"/>
                </a:cubicBezTo>
                <a:cubicBezTo>
                  <a:pt x="20260" y="15825"/>
                  <a:pt x="20154" y="15653"/>
                  <a:pt x="20024" y="15653"/>
                </a:cubicBezTo>
                <a:close/>
                <a:moveTo>
                  <a:pt x="74178" y="16446"/>
                </a:moveTo>
                <a:cubicBezTo>
                  <a:pt x="74146" y="16446"/>
                  <a:pt x="74113" y="16456"/>
                  <a:pt x="74080" y="16481"/>
                </a:cubicBezTo>
                <a:cubicBezTo>
                  <a:pt x="73560" y="16839"/>
                  <a:pt x="72969" y="17064"/>
                  <a:pt x="72341" y="17135"/>
                </a:cubicBezTo>
                <a:cubicBezTo>
                  <a:pt x="72135" y="17153"/>
                  <a:pt x="72153" y="17458"/>
                  <a:pt x="72359" y="17458"/>
                </a:cubicBezTo>
                <a:lnTo>
                  <a:pt x="72368" y="17458"/>
                </a:lnTo>
                <a:cubicBezTo>
                  <a:pt x="73049" y="17386"/>
                  <a:pt x="73703" y="17144"/>
                  <a:pt x="74268" y="16750"/>
                </a:cubicBezTo>
                <a:cubicBezTo>
                  <a:pt x="74429" y="16655"/>
                  <a:pt x="74321" y="16446"/>
                  <a:pt x="74178" y="16446"/>
                </a:cubicBezTo>
                <a:close/>
                <a:moveTo>
                  <a:pt x="16856" y="17956"/>
                </a:moveTo>
                <a:cubicBezTo>
                  <a:pt x="16831" y="17956"/>
                  <a:pt x="16803" y="17963"/>
                  <a:pt x="16775" y="17978"/>
                </a:cubicBezTo>
                <a:cubicBezTo>
                  <a:pt x="16237" y="18291"/>
                  <a:pt x="15655" y="18587"/>
                  <a:pt x="15046" y="18874"/>
                </a:cubicBezTo>
                <a:cubicBezTo>
                  <a:pt x="14893" y="18945"/>
                  <a:pt x="14947" y="19178"/>
                  <a:pt x="15117" y="19187"/>
                </a:cubicBezTo>
                <a:lnTo>
                  <a:pt x="15117" y="19178"/>
                </a:lnTo>
                <a:cubicBezTo>
                  <a:pt x="15135" y="19178"/>
                  <a:pt x="15162" y="19169"/>
                  <a:pt x="15189" y="19169"/>
                </a:cubicBezTo>
                <a:cubicBezTo>
                  <a:pt x="15798" y="18883"/>
                  <a:pt x="16390" y="18578"/>
                  <a:pt x="16936" y="18255"/>
                </a:cubicBezTo>
                <a:cubicBezTo>
                  <a:pt x="17089" y="18164"/>
                  <a:pt x="17001" y="17956"/>
                  <a:pt x="16856" y="17956"/>
                </a:cubicBezTo>
                <a:close/>
                <a:moveTo>
                  <a:pt x="84178" y="17892"/>
                </a:moveTo>
                <a:cubicBezTo>
                  <a:pt x="84069" y="17892"/>
                  <a:pt x="83961" y="17999"/>
                  <a:pt x="84026" y="18130"/>
                </a:cubicBezTo>
                <a:cubicBezTo>
                  <a:pt x="84143" y="18390"/>
                  <a:pt x="84259" y="18650"/>
                  <a:pt x="84367" y="18909"/>
                </a:cubicBezTo>
                <a:cubicBezTo>
                  <a:pt x="84501" y="19232"/>
                  <a:pt x="84636" y="19573"/>
                  <a:pt x="84743" y="19931"/>
                </a:cubicBezTo>
                <a:cubicBezTo>
                  <a:pt x="84770" y="19994"/>
                  <a:pt x="84833" y="20039"/>
                  <a:pt x="84904" y="20039"/>
                </a:cubicBezTo>
                <a:lnTo>
                  <a:pt x="84904" y="20030"/>
                </a:lnTo>
                <a:lnTo>
                  <a:pt x="84949" y="20030"/>
                </a:lnTo>
                <a:cubicBezTo>
                  <a:pt x="85039" y="19994"/>
                  <a:pt x="85084" y="19904"/>
                  <a:pt x="85057" y="19823"/>
                </a:cubicBezTo>
                <a:cubicBezTo>
                  <a:pt x="84931" y="19465"/>
                  <a:pt x="84806" y="19116"/>
                  <a:pt x="84671" y="18784"/>
                </a:cubicBezTo>
                <a:cubicBezTo>
                  <a:pt x="84564" y="18515"/>
                  <a:pt x="84438" y="18246"/>
                  <a:pt x="84322" y="17986"/>
                </a:cubicBezTo>
                <a:cubicBezTo>
                  <a:pt x="84289" y="17920"/>
                  <a:pt x="84233" y="17892"/>
                  <a:pt x="84178" y="17892"/>
                </a:cubicBezTo>
                <a:close/>
                <a:moveTo>
                  <a:pt x="13308" y="19618"/>
                </a:moveTo>
                <a:cubicBezTo>
                  <a:pt x="13289" y="19618"/>
                  <a:pt x="13271" y="19620"/>
                  <a:pt x="13253" y="19626"/>
                </a:cubicBezTo>
                <a:cubicBezTo>
                  <a:pt x="12832" y="19788"/>
                  <a:pt x="12393" y="19949"/>
                  <a:pt x="11945" y="20101"/>
                </a:cubicBezTo>
                <a:cubicBezTo>
                  <a:pt x="11775" y="20173"/>
                  <a:pt x="11596" y="20218"/>
                  <a:pt x="11416" y="20280"/>
                </a:cubicBezTo>
                <a:cubicBezTo>
                  <a:pt x="11237" y="20334"/>
                  <a:pt x="11273" y="20603"/>
                  <a:pt x="11461" y="20603"/>
                </a:cubicBezTo>
                <a:lnTo>
                  <a:pt x="11461" y="20594"/>
                </a:lnTo>
                <a:lnTo>
                  <a:pt x="11515" y="20594"/>
                </a:lnTo>
                <a:lnTo>
                  <a:pt x="12053" y="20415"/>
                </a:lnTo>
                <a:cubicBezTo>
                  <a:pt x="12510" y="20254"/>
                  <a:pt x="12949" y="20092"/>
                  <a:pt x="13370" y="19931"/>
                </a:cubicBezTo>
                <a:cubicBezTo>
                  <a:pt x="13459" y="19904"/>
                  <a:pt x="13495" y="19806"/>
                  <a:pt x="13459" y="19725"/>
                </a:cubicBezTo>
                <a:cubicBezTo>
                  <a:pt x="13438" y="19655"/>
                  <a:pt x="13373" y="19618"/>
                  <a:pt x="13308" y="19618"/>
                </a:cubicBezTo>
                <a:close/>
                <a:moveTo>
                  <a:pt x="9610" y="20842"/>
                </a:moveTo>
                <a:cubicBezTo>
                  <a:pt x="9589" y="20842"/>
                  <a:pt x="9567" y="20845"/>
                  <a:pt x="9544" y="20854"/>
                </a:cubicBezTo>
                <a:cubicBezTo>
                  <a:pt x="8916" y="21033"/>
                  <a:pt x="8289" y="21212"/>
                  <a:pt x="7662" y="21383"/>
                </a:cubicBezTo>
                <a:cubicBezTo>
                  <a:pt x="7483" y="21436"/>
                  <a:pt x="7518" y="21696"/>
                  <a:pt x="7707" y="21705"/>
                </a:cubicBezTo>
                <a:lnTo>
                  <a:pt x="7707" y="21696"/>
                </a:lnTo>
                <a:lnTo>
                  <a:pt x="7751" y="21696"/>
                </a:lnTo>
                <a:cubicBezTo>
                  <a:pt x="8379" y="21526"/>
                  <a:pt x="9006" y="21347"/>
                  <a:pt x="9633" y="21168"/>
                </a:cubicBezTo>
                <a:cubicBezTo>
                  <a:pt x="9842" y="21119"/>
                  <a:pt x="9785" y="20842"/>
                  <a:pt x="9610" y="20842"/>
                </a:cubicBezTo>
                <a:close/>
                <a:moveTo>
                  <a:pt x="5831" y="21884"/>
                </a:moveTo>
                <a:cubicBezTo>
                  <a:pt x="5812" y="21884"/>
                  <a:pt x="5792" y="21887"/>
                  <a:pt x="5771" y="21893"/>
                </a:cubicBezTo>
                <a:cubicBezTo>
                  <a:pt x="5144" y="22073"/>
                  <a:pt x="4508" y="22243"/>
                  <a:pt x="3889" y="22431"/>
                </a:cubicBezTo>
                <a:cubicBezTo>
                  <a:pt x="3701" y="22485"/>
                  <a:pt x="3746" y="22754"/>
                  <a:pt x="3934" y="22754"/>
                </a:cubicBezTo>
                <a:cubicBezTo>
                  <a:pt x="3943" y="22754"/>
                  <a:pt x="3961" y="22754"/>
                  <a:pt x="3979" y="22745"/>
                </a:cubicBezTo>
                <a:cubicBezTo>
                  <a:pt x="4606" y="22557"/>
                  <a:pt x="5233" y="22386"/>
                  <a:pt x="5861" y="22207"/>
                </a:cubicBezTo>
                <a:cubicBezTo>
                  <a:pt x="6063" y="22166"/>
                  <a:pt x="6009" y="21884"/>
                  <a:pt x="5831" y="21884"/>
                </a:cubicBezTo>
                <a:close/>
                <a:moveTo>
                  <a:pt x="85437" y="21592"/>
                </a:moveTo>
                <a:cubicBezTo>
                  <a:pt x="85343" y="21592"/>
                  <a:pt x="85245" y="21668"/>
                  <a:pt x="85272" y="21795"/>
                </a:cubicBezTo>
                <a:cubicBezTo>
                  <a:pt x="85406" y="22341"/>
                  <a:pt x="85532" y="22933"/>
                  <a:pt x="85675" y="23704"/>
                </a:cubicBezTo>
                <a:cubicBezTo>
                  <a:pt x="85693" y="23775"/>
                  <a:pt x="85765" y="23829"/>
                  <a:pt x="85836" y="23838"/>
                </a:cubicBezTo>
                <a:lnTo>
                  <a:pt x="85872" y="23829"/>
                </a:lnTo>
                <a:cubicBezTo>
                  <a:pt x="85962" y="23811"/>
                  <a:pt x="86016" y="23730"/>
                  <a:pt x="85998" y="23641"/>
                </a:cubicBezTo>
                <a:cubicBezTo>
                  <a:pt x="85845" y="22861"/>
                  <a:pt x="85720" y="22270"/>
                  <a:pt x="85585" y="21714"/>
                </a:cubicBezTo>
                <a:cubicBezTo>
                  <a:pt x="85567" y="21629"/>
                  <a:pt x="85503" y="21592"/>
                  <a:pt x="85437" y="21592"/>
                </a:cubicBezTo>
                <a:close/>
                <a:moveTo>
                  <a:pt x="2069" y="23020"/>
                </a:moveTo>
                <a:cubicBezTo>
                  <a:pt x="2052" y="23020"/>
                  <a:pt x="2034" y="23024"/>
                  <a:pt x="2016" y="23031"/>
                </a:cubicBezTo>
                <a:cubicBezTo>
                  <a:pt x="1353" y="23247"/>
                  <a:pt x="744" y="23471"/>
                  <a:pt x="162" y="23704"/>
                </a:cubicBezTo>
                <a:cubicBezTo>
                  <a:pt x="0" y="23766"/>
                  <a:pt x="45" y="24017"/>
                  <a:pt x="224" y="24017"/>
                </a:cubicBezTo>
                <a:cubicBezTo>
                  <a:pt x="242" y="24017"/>
                  <a:pt x="269" y="24017"/>
                  <a:pt x="287" y="24008"/>
                </a:cubicBezTo>
                <a:cubicBezTo>
                  <a:pt x="860" y="23775"/>
                  <a:pt x="1461" y="23560"/>
                  <a:pt x="2115" y="23336"/>
                </a:cubicBezTo>
                <a:cubicBezTo>
                  <a:pt x="2205" y="23309"/>
                  <a:pt x="2249" y="23220"/>
                  <a:pt x="2223" y="23130"/>
                </a:cubicBezTo>
                <a:cubicBezTo>
                  <a:pt x="2194" y="23067"/>
                  <a:pt x="2133" y="23020"/>
                  <a:pt x="2069" y="23020"/>
                </a:cubicBezTo>
                <a:close/>
                <a:moveTo>
                  <a:pt x="86208" y="25441"/>
                </a:moveTo>
                <a:cubicBezTo>
                  <a:pt x="86118" y="25441"/>
                  <a:pt x="86027" y="25512"/>
                  <a:pt x="86042" y="25630"/>
                </a:cubicBezTo>
                <a:cubicBezTo>
                  <a:pt x="86195" y="26401"/>
                  <a:pt x="86320" y="27001"/>
                  <a:pt x="86455" y="27548"/>
                </a:cubicBezTo>
                <a:cubicBezTo>
                  <a:pt x="86473" y="27619"/>
                  <a:pt x="86535" y="27673"/>
                  <a:pt x="86616" y="27673"/>
                </a:cubicBezTo>
                <a:cubicBezTo>
                  <a:pt x="86625" y="27673"/>
                  <a:pt x="86643" y="27673"/>
                  <a:pt x="86652" y="27664"/>
                </a:cubicBezTo>
                <a:cubicBezTo>
                  <a:pt x="86741" y="27646"/>
                  <a:pt x="86795" y="27557"/>
                  <a:pt x="86768" y="27467"/>
                </a:cubicBezTo>
                <a:cubicBezTo>
                  <a:pt x="86643" y="26929"/>
                  <a:pt x="86517" y="26338"/>
                  <a:pt x="86365" y="25567"/>
                </a:cubicBezTo>
                <a:cubicBezTo>
                  <a:pt x="86342" y="25480"/>
                  <a:pt x="86275" y="25441"/>
                  <a:pt x="86208" y="25441"/>
                </a:cubicBezTo>
                <a:close/>
                <a:moveTo>
                  <a:pt x="87139" y="29234"/>
                </a:moveTo>
                <a:cubicBezTo>
                  <a:pt x="87123" y="29234"/>
                  <a:pt x="87107" y="29236"/>
                  <a:pt x="87091" y="29241"/>
                </a:cubicBezTo>
                <a:cubicBezTo>
                  <a:pt x="87001" y="29268"/>
                  <a:pt x="86956" y="29358"/>
                  <a:pt x="86983" y="29447"/>
                </a:cubicBezTo>
                <a:cubicBezTo>
                  <a:pt x="87064" y="29698"/>
                  <a:pt x="87154" y="29949"/>
                  <a:pt x="87252" y="30200"/>
                </a:cubicBezTo>
                <a:cubicBezTo>
                  <a:pt x="87396" y="30568"/>
                  <a:pt x="87557" y="30926"/>
                  <a:pt x="87736" y="31284"/>
                </a:cubicBezTo>
                <a:cubicBezTo>
                  <a:pt x="87763" y="31338"/>
                  <a:pt x="87817" y="31374"/>
                  <a:pt x="87879" y="31374"/>
                </a:cubicBezTo>
                <a:cubicBezTo>
                  <a:pt x="87906" y="31374"/>
                  <a:pt x="87933" y="31365"/>
                  <a:pt x="87951" y="31356"/>
                </a:cubicBezTo>
                <a:cubicBezTo>
                  <a:pt x="88041" y="31320"/>
                  <a:pt x="88068" y="31213"/>
                  <a:pt x="88023" y="31132"/>
                </a:cubicBezTo>
                <a:cubicBezTo>
                  <a:pt x="87853" y="30792"/>
                  <a:pt x="87691" y="30442"/>
                  <a:pt x="87557" y="30084"/>
                </a:cubicBezTo>
                <a:cubicBezTo>
                  <a:pt x="87458" y="29842"/>
                  <a:pt x="87378" y="29591"/>
                  <a:pt x="87297" y="29349"/>
                </a:cubicBezTo>
                <a:cubicBezTo>
                  <a:pt x="87275" y="29277"/>
                  <a:pt x="87207" y="29234"/>
                  <a:pt x="87139" y="29234"/>
                </a:cubicBezTo>
                <a:close/>
                <a:moveTo>
                  <a:pt x="88928" y="32705"/>
                </a:moveTo>
                <a:cubicBezTo>
                  <a:pt x="88815" y="32705"/>
                  <a:pt x="88706" y="32835"/>
                  <a:pt x="88784" y="32960"/>
                </a:cubicBezTo>
                <a:cubicBezTo>
                  <a:pt x="89188" y="33489"/>
                  <a:pt x="89636" y="33982"/>
                  <a:pt x="90129" y="34430"/>
                </a:cubicBezTo>
                <a:cubicBezTo>
                  <a:pt x="90158" y="34452"/>
                  <a:pt x="90188" y="34468"/>
                  <a:pt x="90222" y="34468"/>
                </a:cubicBezTo>
                <a:cubicBezTo>
                  <a:pt x="90230" y="34468"/>
                  <a:pt x="90237" y="34467"/>
                  <a:pt x="90245" y="34466"/>
                </a:cubicBezTo>
                <a:cubicBezTo>
                  <a:pt x="90290" y="34466"/>
                  <a:pt x="90335" y="34448"/>
                  <a:pt x="90362" y="34412"/>
                </a:cubicBezTo>
                <a:cubicBezTo>
                  <a:pt x="90424" y="34349"/>
                  <a:pt x="90415" y="34241"/>
                  <a:pt x="90353" y="34188"/>
                </a:cubicBezTo>
                <a:cubicBezTo>
                  <a:pt x="89869" y="33749"/>
                  <a:pt x="89439" y="33274"/>
                  <a:pt x="89044" y="32763"/>
                </a:cubicBezTo>
                <a:cubicBezTo>
                  <a:pt x="89011" y="32722"/>
                  <a:pt x="88969" y="32705"/>
                  <a:pt x="88928" y="32705"/>
                </a:cubicBezTo>
                <a:close/>
                <a:moveTo>
                  <a:pt x="91819" y="35279"/>
                </a:moveTo>
                <a:cubicBezTo>
                  <a:pt x="91669" y="35279"/>
                  <a:pt x="91578" y="35512"/>
                  <a:pt x="91751" y="35595"/>
                </a:cubicBezTo>
                <a:cubicBezTo>
                  <a:pt x="92333" y="35926"/>
                  <a:pt x="92969" y="36159"/>
                  <a:pt x="93623" y="36302"/>
                </a:cubicBezTo>
                <a:lnTo>
                  <a:pt x="93659" y="36302"/>
                </a:lnTo>
                <a:lnTo>
                  <a:pt x="93659" y="36311"/>
                </a:lnTo>
                <a:cubicBezTo>
                  <a:pt x="93856" y="36311"/>
                  <a:pt x="93883" y="36025"/>
                  <a:pt x="93686" y="35980"/>
                </a:cubicBezTo>
                <a:cubicBezTo>
                  <a:pt x="93068" y="35854"/>
                  <a:pt x="92467" y="35621"/>
                  <a:pt x="91912" y="35308"/>
                </a:cubicBezTo>
                <a:cubicBezTo>
                  <a:pt x="91880" y="35287"/>
                  <a:pt x="91848" y="35279"/>
                  <a:pt x="91819" y="35279"/>
                </a:cubicBezTo>
                <a:close/>
                <a:moveTo>
                  <a:pt x="96211" y="35868"/>
                </a:moveTo>
                <a:cubicBezTo>
                  <a:pt x="96197" y="35868"/>
                  <a:pt x="96183" y="35869"/>
                  <a:pt x="96168" y="35872"/>
                </a:cubicBezTo>
                <a:cubicBezTo>
                  <a:pt x="95980" y="35935"/>
                  <a:pt x="95774" y="35980"/>
                  <a:pt x="95577" y="36016"/>
                </a:cubicBezTo>
                <a:cubicBezTo>
                  <a:pt x="95380" y="36052"/>
                  <a:pt x="95398" y="36338"/>
                  <a:pt x="95604" y="36338"/>
                </a:cubicBezTo>
                <a:lnTo>
                  <a:pt x="95631" y="36338"/>
                </a:lnTo>
                <a:cubicBezTo>
                  <a:pt x="95846" y="36302"/>
                  <a:pt x="96061" y="36249"/>
                  <a:pt x="96267" y="36186"/>
                </a:cubicBezTo>
                <a:cubicBezTo>
                  <a:pt x="96441" y="36119"/>
                  <a:pt x="96385" y="35868"/>
                  <a:pt x="96211" y="35868"/>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6"/>
          <p:cNvSpPr txBox="1">
            <a:spLocks noGrp="1"/>
          </p:cNvSpPr>
          <p:nvPr>
            <p:ph type="title"/>
          </p:nvPr>
        </p:nvSpPr>
        <p:spPr>
          <a:xfrm>
            <a:off x="4081275" y="2963263"/>
            <a:ext cx="43602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13" name="Google Shape;713;p16"/>
          <p:cNvSpPr txBox="1">
            <a:spLocks noGrp="1"/>
          </p:cNvSpPr>
          <p:nvPr>
            <p:ph type="subTitle" idx="1"/>
          </p:nvPr>
        </p:nvSpPr>
        <p:spPr>
          <a:xfrm>
            <a:off x="1750275" y="1353113"/>
            <a:ext cx="6691200" cy="1478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1">
  <p:cSld name="CUSTOM_3">
    <p:bg>
      <p:bgPr>
        <a:gradFill>
          <a:gsLst>
            <a:gs pos="0">
              <a:schemeClr val="lt1"/>
            </a:gs>
            <a:gs pos="100000">
              <a:schemeClr val="accent5"/>
            </a:gs>
          </a:gsLst>
          <a:lin ang="16198662" scaled="0"/>
        </a:gradFill>
        <a:effectLst/>
      </p:bgPr>
    </p:bg>
    <p:spTree>
      <p:nvGrpSpPr>
        <p:cNvPr id="1" name="Shape 714"/>
        <p:cNvGrpSpPr/>
        <p:nvPr/>
      </p:nvGrpSpPr>
      <p:grpSpPr>
        <a:xfrm>
          <a:off x="0" y="0"/>
          <a:ext cx="0" cy="0"/>
          <a:chOff x="0" y="0"/>
          <a:chExt cx="0" cy="0"/>
        </a:xfrm>
      </p:grpSpPr>
      <p:grpSp>
        <p:nvGrpSpPr>
          <p:cNvPr id="715" name="Google Shape;715;p17"/>
          <p:cNvGrpSpPr/>
          <p:nvPr/>
        </p:nvGrpSpPr>
        <p:grpSpPr>
          <a:xfrm rot="-5400000" flipH="1">
            <a:off x="6065385" y="2118850"/>
            <a:ext cx="4433740" cy="2826812"/>
            <a:chOff x="-3909328" y="5239517"/>
            <a:chExt cx="3599984" cy="2295235"/>
          </a:xfrm>
        </p:grpSpPr>
        <p:sp>
          <p:nvSpPr>
            <p:cNvPr id="716" name="Google Shape;716;p17"/>
            <p:cNvSpPr/>
            <p:nvPr/>
          </p:nvSpPr>
          <p:spPr>
            <a:xfrm>
              <a:off x="-3909328" y="5239517"/>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7"/>
            <p:cNvSpPr/>
            <p:nvPr/>
          </p:nvSpPr>
          <p:spPr>
            <a:xfrm>
              <a:off x="-3340012" y="5715541"/>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17"/>
          <p:cNvGrpSpPr/>
          <p:nvPr/>
        </p:nvGrpSpPr>
        <p:grpSpPr>
          <a:xfrm rot="10800000">
            <a:off x="4171900" y="-950798"/>
            <a:ext cx="5523748" cy="2585117"/>
            <a:chOff x="-7511653" y="5773917"/>
            <a:chExt cx="4256896" cy="1992229"/>
          </a:xfrm>
        </p:grpSpPr>
        <p:sp>
          <p:nvSpPr>
            <p:cNvPr id="719" name="Google Shape;719;p17"/>
            <p:cNvSpPr/>
            <p:nvPr/>
          </p:nvSpPr>
          <p:spPr>
            <a:xfrm>
              <a:off x="-7511653" y="5773917"/>
              <a:ext cx="3303978" cy="155473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7"/>
            <p:cNvSpPr/>
            <p:nvPr/>
          </p:nvSpPr>
          <p:spPr>
            <a:xfrm>
              <a:off x="-7126827" y="6434156"/>
              <a:ext cx="3872070"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 name="Google Shape;721;p17"/>
          <p:cNvSpPr/>
          <p:nvPr/>
        </p:nvSpPr>
        <p:spPr>
          <a:xfrm rot="-9161088">
            <a:off x="3758070" y="928067"/>
            <a:ext cx="450978" cy="560684"/>
          </a:xfrm>
          <a:custGeom>
            <a:avLst/>
            <a:gdLst/>
            <a:ahLst/>
            <a:cxnLst/>
            <a:rect l="l" t="t" r="r" b="b"/>
            <a:pathLst>
              <a:path w="12168" h="15128" extrusionOk="0">
                <a:moveTo>
                  <a:pt x="10645" y="1"/>
                </a:moveTo>
                <a:cubicBezTo>
                  <a:pt x="10557" y="1"/>
                  <a:pt x="10465" y="6"/>
                  <a:pt x="10369" y="17"/>
                </a:cubicBezTo>
                <a:cubicBezTo>
                  <a:pt x="9531" y="116"/>
                  <a:pt x="8834" y="502"/>
                  <a:pt x="8274" y="1119"/>
                </a:cubicBezTo>
                <a:cubicBezTo>
                  <a:pt x="6640" y="2909"/>
                  <a:pt x="5467" y="5013"/>
                  <a:pt x="4201" y="7052"/>
                </a:cubicBezTo>
                <a:cubicBezTo>
                  <a:pt x="3833" y="7631"/>
                  <a:pt x="3513" y="8244"/>
                  <a:pt x="3414" y="8940"/>
                </a:cubicBezTo>
                <a:cubicBezTo>
                  <a:pt x="3348" y="9421"/>
                  <a:pt x="3466" y="9826"/>
                  <a:pt x="3890" y="10108"/>
                </a:cubicBezTo>
                <a:cubicBezTo>
                  <a:pt x="4089" y="10239"/>
                  <a:pt x="4290" y="10298"/>
                  <a:pt x="4489" y="10298"/>
                </a:cubicBezTo>
                <a:cubicBezTo>
                  <a:pt x="4713" y="10298"/>
                  <a:pt x="4935" y="10222"/>
                  <a:pt x="5147" y="10085"/>
                </a:cubicBezTo>
                <a:cubicBezTo>
                  <a:pt x="5387" y="9929"/>
                  <a:pt x="5632" y="9736"/>
                  <a:pt x="5802" y="9510"/>
                </a:cubicBezTo>
                <a:cubicBezTo>
                  <a:pt x="6564" y="8451"/>
                  <a:pt x="7337" y="7396"/>
                  <a:pt x="8019" y="6285"/>
                </a:cubicBezTo>
                <a:cubicBezTo>
                  <a:pt x="8208" y="5979"/>
                  <a:pt x="8401" y="5673"/>
                  <a:pt x="8585" y="5362"/>
                </a:cubicBezTo>
                <a:cubicBezTo>
                  <a:pt x="8698" y="5173"/>
                  <a:pt x="8688" y="4995"/>
                  <a:pt x="8500" y="4867"/>
                </a:cubicBezTo>
                <a:cubicBezTo>
                  <a:pt x="8432" y="4823"/>
                  <a:pt x="8366" y="4804"/>
                  <a:pt x="8302" y="4804"/>
                </a:cubicBezTo>
                <a:cubicBezTo>
                  <a:pt x="8188" y="4804"/>
                  <a:pt x="8083" y="4867"/>
                  <a:pt x="7996" y="4966"/>
                </a:cubicBezTo>
                <a:cubicBezTo>
                  <a:pt x="7925" y="5060"/>
                  <a:pt x="7855" y="5159"/>
                  <a:pt x="7793" y="5263"/>
                </a:cubicBezTo>
                <a:cubicBezTo>
                  <a:pt x="7332" y="5922"/>
                  <a:pt x="6875" y="6586"/>
                  <a:pt x="6414" y="7245"/>
                </a:cubicBezTo>
                <a:lnTo>
                  <a:pt x="6470" y="7288"/>
                </a:lnTo>
                <a:cubicBezTo>
                  <a:pt x="6268" y="7584"/>
                  <a:pt x="6051" y="7872"/>
                  <a:pt x="5858" y="8178"/>
                </a:cubicBezTo>
                <a:cubicBezTo>
                  <a:pt x="5585" y="8597"/>
                  <a:pt x="5307" y="9011"/>
                  <a:pt x="4926" y="9336"/>
                </a:cubicBezTo>
                <a:cubicBezTo>
                  <a:pt x="4805" y="9440"/>
                  <a:pt x="4672" y="9544"/>
                  <a:pt x="4517" y="9544"/>
                </a:cubicBezTo>
                <a:cubicBezTo>
                  <a:pt x="4455" y="9544"/>
                  <a:pt x="4389" y="9527"/>
                  <a:pt x="4318" y="9487"/>
                </a:cubicBezTo>
                <a:cubicBezTo>
                  <a:pt x="4078" y="9345"/>
                  <a:pt x="4121" y="9110"/>
                  <a:pt x="4172" y="8889"/>
                </a:cubicBezTo>
                <a:cubicBezTo>
                  <a:pt x="4253" y="8535"/>
                  <a:pt x="4389" y="8196"/>
                  <a:pt x="4573" y="7886"/>
                </a:cubicBezTo>
                <a:cubicBezTo>
                  <a:pt x="5105" y="6986"/>
                  <a:pt x="5632" y="6082"/>
                  <a:pt x="6193" y="5202"/>
                </a:cubicBezTo>
                <a:cubicBezTo>
                  <a:pt x="6979" y="3954"/>
                  <a:pt x="7723" y="2673"/>
                  <a:pt x="8792" y="1628"/>
                </a:cubicBezTo>
                <a:cubicBezTo>
                  <a:pt x="9244" y="1181"/>
                  <a:pt x="9752" y="851"/>
                  <a:pt x="10388" y="757"/>
                </a:cubicBezTo>
                <a:cubicBezTo>
                  <a:pt x="10478" y="744"/>
                  <a:pt x="10560" y="737"/>
                  <a:pt x="10634" y="737"/>
                </a:cubicBezTo>
                <a:cubicBezTo>
                  <a:pt x="11028" y="737"/>
                  <a:pt x="11194" y="927"/>
                  <a:pt x="11273" y="1411"/>
                </a:cubicBezTo>
                <a:cubicBezTo>
                  <a:pt x="11405" y="2235"/>
                  <a:pt x="11104" y="2975"/>
                  <a:pt x="10750" y="3681"/>
                </a:cubicBezTo>
                <a:cubicBezTo>
                  <a:pt x="9230" y="6727"/>
                  <a:pt x="7374" y="9576"/>
                  <a:pt x="5416" y="12354"/>
                </a:cubicBezTo>
                <a:cubicBezTo>
                  <a:pt x="4860" y="13145"/>
                  <a:pt x="4116" y="13786"/>
                  <a:pt x="3250" y="14219"/>
                </a:cubicBezTo>
                <a:cubicBezTo>
                  <a:pt x="2997" y="14345"/>
                  <a:pt x="2754" y="14400"/>
                  <a:pt x="2519" y="14400"/>
                </a:cubicBezTo>
                <a:cubicBezTo>
                  <a:pt x="2077" y="14400"/>
                  <a:pt x="1664" y="14206"/>
                  <a:pt x="1277" y="13927"/>
                </a:cubicBezTo>
                <a:cubicBezTo>
                  <a:pt x="730" y="13531"/>
                  <a:pt x="843" y="12966"/>
                  <a:pt x="961" y="12415"/>
                </a:cubicBezTo>
                <a:cubicBezTo>
                  <a:pt x="999" y="12251"/>
                  <a:pt x="1051" y="12086"/>
                  <a:pt x="1098" y="11921"/>
                </a:cubicBezTo>
                <a:cubicBezTo>
                  <a:pt x="1799" y="9666"/>
                  <a:pt x="3132" y="7735"/>
                  <a:pt x="4309" y="5724"/>
                </a:cubicBezTo>
                <a:cubicBezTo>
                  <a:pt x="4667" y="5117"/>
                  <a:pt x="5025" y="4514"/>
                  <a:pt x="5368" y="3897"/>
                </a:cubicBezTo>
                <a:cubicBezTo>
                  <a:pt x="5467" y="3718"/>
                  <a:pt x="5453" y="3521"/>
                  <a:pt x="5246" y="3412"/>
                </a:cubicBezTo>
                <a:cubicBezTo>
                  <a:pt x="5194" y="3387"/>
                  <a:pt x="5145" y="3376"/>
                  <a:pt x="5098" y="3376"/>
                </a:cubicBezTo>
                <a:cubicBezTo>
                  <a:pt x="4980" y="3376"/>
                  <a:pt x="4878" y="3449"/>
                  <a:pt x="4794" y="3554"/>
                </a:cubicBezTo>
                <a:cubicBezTo>
                  <a:pt x="4733" y="3615"/>
                  <a:pt x="4686" y="3686"/>
                  <a:pt x="4639" y="3756"/>
                </a:cubicBezTo>
                <a:cubicBezTo>
                  <a:pt x="3457" y="5753"/>
                  <a:pt x="2200" y="7697"/>
                  <a:pt x="1154" y="9769"/>
                </a:cubicBezTo>
                <a:cubicBezTo>
                  <a:pt x="707" y="10664"/>
                  <a:pt x="354" y="11591"/>
                  <a:pt x="180" y="12580"/>
                </a:cubicBezTo>
                <a:cubicBezTo>
                  <a:pt x="1" y="13626"/>
                  <a:pt x="316" y="14247"/>
                  <a:pt x="1225" y="14760"/>
                </a:cubicBezTo>
                <a:cubicBezTo>
                  <a:pt x="1661" y="15008"/>
                  <a:pt x="2091" y="15127"/>
                  <a:pt x="2518" y="15127"/>
                </a:cubicBezTo>
                <a:cubicBezTo>
                  <a:pt x="2998" y="15127"/>
                  <a:pt x="3475" y="14977"/>
                  <a:pt x="3951" y="14690"/>
                </a:cubicBezTo>
                <a:cubicBezTo>
                  <a:pt x="4978" y="14073"/>
                  <a:pt x="5755" y="13206"/>
                  <a:pt x="6414" y="12236"/>
                </a:cubicBezTo>
                <a:cubicBezTo>
                  <a:pt x="7304" y="10932"/>
                  <a:pt x="8128" y="9586"/>
                  <a:pt x="8985" y="8262"/>
                </a:cubicBezTo>
                <a:cubicBezTo>
                  <a:pt x="9912" y="6859"/>
                  <a:pt x="10741" y="5395"/>
                  <a:pt x="11476" y="3883"/>
                </a:cubicBezTo>
                <a:cubicBezTo>
                  <a:pt x="11871" y="3055"/>
                  <a:pt x="12168" y="2198"/>
                  <a:pt x="11998" y="1251"/>
                </a:cubicBezTo>
                <a:cubicBezTo>
                  <a:pt x="11851" y="420"/>
                  <a:pt x="11404" y="1"/>
                  <a:pt x="106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7"/>
          <p:cNvSpPr/>
          <p:nvPr/>
        </p:nvSpPr>
        <p:spPr>
          <a:xfrm rot="-9799227" flipH="1">
            <a:off x="1342908" y="-107459"/>
            <a:ext cx="6458192" cy="3967290"/>
          </a:xfrm>
          <a:custGeom>
            <a:avLst/>
            <a:gdLst/>
            <a:ahLst/>
            <a:cxnLst/>
            <a:rect l="l" t="t" r="r" b="b"/>
            <a:pathLst>
              <a:path w="159795" h="107045" extrusionOk="0">
                <a:moveTo>
                  <a:pt x="154207" y="1"/>
                </a:moveTo>
                <a:cubicBezTo>
                  <a:pt x="154011" y="1"/>
                  <a:pt x="153816" y="3"/>
                  <a:pt x="153621" y="7"/>
                </a:cubicBezTo>
                <a:cubicBezTo>
                  <a:pt x="153527" y="12"/>
                  <a:pt x="153456" y="87"/>
                  <a:pt x="153456" y="181"/>
                </a:cubicBezTo>
                <a:cubicBezTo>
                  <a:pt x="153456" y="268"/>
                  <a:pt x="153532" y="341"/>
                  <a:pt x="153622" y="341"/>
                </a:cubicBezTo>
                <a:cubicBezTo>
                  <a:pt x="153625" y="341"/>
                  <a:pt x="153628" y="341"/>
                  <a:pt x="153631" y="341"/>
                </a:cubicBezTo>
                <a:cubicBezTo>
                  <a:pt x="153850" y="335"/>
                  <a:pt x="154071" y="332"/>
                  <a:pt x="154291" y="332"/>
                </a:cubicBezTo>
                <a:cubicBezTo>
                  <a:pt x="154731" y="332"/>
                  <a:pt x="155172" y="344"/>
                  <a:pt x="155608" y="370"/>
                </a:cubicBezTo>
                <a:lnTo>
                  <a:pt x="155618" y="370"/>
                </a:lnTo>
                <a:cubicBezTo>
                  <a:pt x="155619" y="370"/>
                  <a:pt x="155621" y="370"/>
                  <a:pt x="155622" y="370"/>
                </a:cubicBezTo>
                <a:cubicBezTo>
                  <a:pt x="155839" y="370"/>
                  <a:pt x="155847" y="45"/>
                  <a:pt x="155627" y="40"/>
                </a:cubicBezTo>
                <a:cubicBezTo>
                  <a:pt x="155157" y="13"/>
                  <a:pt x="154682" y="1"/>
                  <a:pt x="154207" y="1"/>
                </a:cubicBezTo>
                <a:close/>
                <a:moveTo>
                  <a:pt x="151629" y="143"/>
                </a:moveTo>
                <a:cubicBezTo>
                  <a:pt x="151625" y="143"/>
                  <a:pt x="151620" y="143"/>
                  <a:pt x="151615" y="144"/>
                </a:cubicBezTo>
                <a:cubicBezTo>
                  <a:pt x="150956" y="214"/>
                  <a:pt x="150287" y="313"/>
                  <a:pt x="149633" y="440"/>
                </a:cubicBezTo>
                <a:cubicBezTo>
                  <a:pt x="149440" y="478"/>
                  <a:pt x="149463" y="765"/>
                  <a:pt x="149666" y="770"/>
                </a:cubicBezTo>
                <a:lnTo>
                  <a:pt x="149694" y="770"/>
                </a:lnTo>
                <a:cubicBezTo>
                  <a:pt x="150339" y="643"/>
                  <a:pt x="150998" y="544"/>
                  <a:pt x="151653" y="473"/>
                </a:cubicBezTo>
                <a:cubicBezTo>
                  <a:pt x="151855" y="441"/>
                  <a:pt x="151828" y="143"/>
                  <a:pt x="151629" y="143"/>
                </a:cubicBezTo>
                <a:close/>
                <a:moveTo>
                  <a:pt x="157599" y="231"/>
                </a:moveTo>
                <a:cubicBezTo>
                  <a:pt x="157520" y="231"/>
                  <a:pt x="157453" y="293"/>
                  <a:pt x="157440" y="374"/>
                </a:cubicBezTo>
                <a:cubicBezTo>
                  <a:pt x="157426" y="464"/>
                  <a:pt x="157487" y="548"/>
                  <a:pt x="157581" y="558"/>
                </a:cubicBezTo>
                <a:cubicBezTo>
                  <a:pt x="158231" y="647"/>
                  <a:pt x="158890" y="770"/>
                  <a:pt x="159526" y="911"/>
                </a:cubicBezTo>
                <a:cubicBezTo>
                  <a:pt x="159540" y="916"/>
                  <a:pt x="159549" y="916"/>
                  <a:pt x="159563" y="916"/>
                </a:cubicBezTo>
                <a:lnTo>
                  <a:pt x="159563" y="920"/>
                </a:lnTo>
                <a:cubicBezTo>
                  <a:pt x="159761" y="916"/>
                  <a:pt x="159794" y="633"/>
                  <a:pt x="159601" y="591"/>
                </a:cubicBezTo>
                <a:cubicBezTo>
                  <a:pt x="158951" y="445"/>
                  <a:pt x="158287" y="322"/>
                  <a:pt x="157623" y="233"/>
                </a:cubicBezTo>
                <a:cubicBezTo>
                  <a:pt x="157615" y="232"/>
                  <a:pt x="157607" y="231"/>
                  <a:pt x="157599" y="231"/>
                </a:cubicBezTo>
                <a:close/>
                <a:moveTo>
                  <a:pt x="147727" y="886"/>
                </a:moveTo>
                <a:cubicBezTo>
                  <a:pt x="147712" y="886"/>
                  <a:pt x="147696" y="888"/>
                  <a:pt x="147679" y="892"/>
                </a:cubicBezTo>
                <a:cubicBezTo>
                  <a:pt x="147034" y="1071"/>
                  <a:pt x="146393" y="1278"/>
                  <a:pt x="145772" y="1509"/>
                </a:cubicBezTo>
                <a:cubicBezTo>
                  <a:pt x="145593" y="1575"/>
                  <a:pt x="145640" y="1834"/>
                  <a:pt x="145828" y="1834"/>
                </a:cubicBezTo>
                <a:cubicBezTo>
                  <a:pt x="145847" y="1834"/>
                  <a:pt x="145866" y="1829"/>
                  <a:pt x="145885" y="1825"/>
                </a:cubicBezTo>
                <a:cubicBezTo>
                  <a:pt x="146497" y="1594"/>
                  <a:pt x="147133" y="1391"/>
                  <a:pt x="147768" y="1212"/>
                </a:cubicBezTo>
                <a:cubicBezTo>
                  <a:pt x="147963" y="1160"/>
                  <a:pt x="147903" y="886"/>
                  <a:pt x="147727" y="886"/>
                </a:cubicBezTo>
                <a:close/>
                <a:moveTo>
                  <a:pt x="143996" y="2271"/>
                </a:moveTo>
                <a:cubicBezTo>
                  <a:pt x="143971" y="2271"/>
                  <a:pt x="143944" y="2277"/>
                  <a:pt x="143917" y="2291"/>
                </a:cubicBezTo>
                <a:lnTo>
                  <a:pt x="143836" y="2328"/>
                </a:lnTo>
                <a:cubicBezTo>
                  <a:pt x="143253" y="2601"/>
                  <a:pt x="142692" y="2907"/>
                  <a:pt x="142151" y="3251"/>
                </a:cubicBezTo>
                <a:cubicBezTo>
                  <a:pt x="142010" y="3341"/>
                  <a:pt x="142071" y="3557"/>
                  <a:pt x="142240" y="3557"/>
                </a:cubicBezTo>
                <a:cubicBezTo>
                  <a:pt x="142246" y="3558"/>
                  <a:pt x="142252" y="3558"/>
                  <a:pt x="142257" y="3558"/>
                </a:cubicBezTo>
                <a:cubicBezTo>
                  <a:pt x="142284" y="3558"/>
                  <a:pt x="142311" y="3549"/>
                  <a:pt x="142334" y="3534"/>
                </a:cubicBezTo>
                <a:cubicBezTo>
                  <a:pt x="142862" y="3199"/>
                  <a:pt x="143413" y="2898"/>
                  <a:pt x="143982" y="2630"/>
                </a:cubicBezTo>
                <a:lnTo>
                  <a:pt x="144063" y="2592"/>
                </a:lnTo>
                <a:cubicBezTo>
                  <a:pt x="144237" y="2507"/>
                  <a:pt x="144153" y="2271"/>
                  <a:pt x="143996" y="2271"/>
                </a:cubicBezTo>
                <a:close/>
                <a:moveTo>
                  <a:pt x="140679" y="4458"/>
                </a:moveTo>
                <a:cubicBezTo>
                  <a:pt x="140640" y="4458"/>
                  <a:pt x="140600" y="4473"/>
                  <a:pt x="140564" y="4508"/>
                </a:cubicBezTo>
                <a:cubicBezTo>
                  <a:pt x="140112" y="4951"/>
                  <a:pt x="139731" y="5455"/>
                  <a:pt x="139429" y="6011"/>
                </a:cubicBezTo>
                <a:cubicBezTo>
                  <a:pt x="139401" y="6058"/>
                  <a:pt x="139377" y="6105"/>
                  <a:pt x="139354" y="6152"/>
                </a:cubicBezTo>
                <a:cubicBezTo>
                  <a:pt x="139316" y="6232"/>
                  <a:pt x="139349" y="6331"/>
                  <a:pt x="139429" y="6373"/>
                </a:cubicBezTo>
                <a:cubicBezTo>
                  <a:pt x="139452" y="6387"/>
                  <a:pt x="139475" y="6392"/>
                  <a:pt x="139502" y="6392"/>
                </a:cubicBezTo>
                <a:lnTo>
                  <a:pt x="139502" y="6392"/>
                </a:lnTo>
                <a:cubicBezTo>
                  <a:pt x="139567" y="6391"/>
                  <a:pt x="139623" y="6354"/>
                  <a:pt x="139650" y="6298"/>
                </a:cubicBezTo>
                <a:cubicBezTo>
                  <a:pt x="139674" y="6255"/>
                  <a:pt x="139698" y="6213"/>
                  <a:pt x="139721" y="6166"/>
                </a:cubicBezTo>
                <a:cubicBezTo>
                  <a:pt x="140008" y="5643"/>
                  <a:pt x="140371" y="5163"/>
                  <a:pt x="140799" y="4744"/>
                </a:cubicBezTo>
                <a:cubicBezTo>
                  <a:pt x="140919" y="4624"/>
                  <a:pt x="140807" y="4458"/>
                  <a:pt x="140679" y="4458"/>
                </a:cubicBezTo>
                <a:close/>
                <a:moveTo>
                  <a:pt x="139502" y="6392"/>
                </a:moveTo>
                <a:cubicBezTo>
                  <a:pt x="139501" y="6392"/>
                  <a:pt x="139501" y="6392"/>
                  <a:pt x="139500" y="6392"/>
                </a:cubicBezTo>
                <a:lnTo>
                  <a:pt x="139505" y="6392"/>
                </a:lnTo>
                <a:cubicBezTo>
                  <a:pt x="139504" y="6392"/>
                  <a:pt x="139503" y="6392"/>
                  <a:pt x="139502" y="6392"/>
                </a:cubicBezTo>
                <a:close/>
                <a:moveTo>
                  <a:pt x="141626" y="6784"/>
                </a:moveTo>
                <a:cubicBezTo>
                  <a:pt x="141509" y="6784"/>
                  <a:pt x="141392" y="6790"/>
                  <a:pt x="141275" y="6802"/>
                </a:cubicBezTo>
                <a:cubicBezTo>
                  <a:pt x="141181" y="6806"/>
                  <a:pt x="141115" y="6891"/>
                  <a:pt x="141124" y="6980"/>
                </a:cubicBezTo>
                <a:cubicBezTo>
                  <a:pt x="141133" y="7067"/>
                  <a:pt x="141208" y="7131"/>
                  <a:pt x="141298" y="7131"/>
                </a:cubicBezTo>
                <a:cubicBezTo>
                  <a:pt x="141302" y="7131"/>
                  <a:pt x="141305" y="7131"/>
                  <a:pt x="141308" y="7131"/>
                </a:cubicBezTo>
                <a:cubicBezTo>
                  <a:pt x="141414" y="7120"/>
                  <a:pt x="141521" y="7115"/>
                  <a:pt x="141627" y="7115"/>
                </a:cubicBezTo>
                <a:cubicBezTo>
                  <a:pt x="142151" y="7115"/>
                  <a:pt x="142668" y="7249"/>
                  <a:pt x="143130" y="7503"/>
                </a:cubicBezTo>
                <a:cubicBezTo>
                  <a:pt x="143154" y="7517"/>
                  <a:pt x="143182" y="7522"/>
                  <a:pt x="143210" y="7522"/>
                </a:cubicBezTo>
                <a:lnTo>
                  <a:pt x="143215" y="7522"/>
                </a:lnTo>
                <a:cubicBezTo>
                  <a:pt x="143384" y="7522"/>
                  <a:pt x="143441" y="7296"/>
                  <a:pt x="143295" y="7211"/>
                </a:cubicBezTo>
                <a:cubicBezTo>
                  <a:pt x="142782" y="6929"/>
                  <a:pt x="142206" y="6784"/>
                  <a:pt x="141626" y="6784"/>
                </a:cubicBezTo>
                <a:close/>
                <a:moveTo>
                  <a:pt x="139414" y="7423"/>
                </a:moveTo>
                <a:cubicBezTo>
                  <a:pt x="139388" y="7423"/>
                  <a:pt x="139359" y="7430"/>
                  <a:pt x="139330" y="7447"/>
                </a:cubicBezTo>
                <a:cubicBezTo>
                  <a:pt x="138742" y="7790"/>
                  <a:pt x="138196" y="8200"/>
                  <a:pt x="137711" y="8676"/>
                </a:cubicBezTo>
                <a:cubicBezTo>
                  <a:pt x="137586" y="8793"/>
                  <a:pt x="137698" y="8964"/>
                  <a:pt x="137828" y="8964"/>
                </a:cubicBezTo>
                <a:cubicBezTo>
                  <a:pt x="137866" y="8964"/>
                  <a:pt x="137905" y="8949"/>
                  <a:pt x="137941" y="8916"/>
                </a:cubicBezTo>
                <a:cubicBezTo>
                  <a:pt x="138224" y="8643"/>
                  <a:pt x="138530" y="8388"/>
                  <a:pt x="138850" y="8158"/>
                </a:cubicBezTo>
                <a:lnTo>
                  <a:pt x="138850" y="8158"/>
                </a:lnTo>
                <a:cubicBezTo>
                  <a:pt x="138845" y="8224"/>
                  <a:pt x="138845" y="8290"/>
                  <a:pt x="138845" y="8355"/>
                </a:cubicBezTo>
                <a:cubicBezTo>
                  <a:pt x="138841" y="8977"/>
                  <a:pt x="138968" y="9589"/>
                  <a:pt x="139217" y="10154"/>
                </a:cubicBezTo>
                <a:cubicBezTo>
                  <a:pt x="139246" y="10215"/>
                  <a:pt x="139302" y="10253"/>
                  <a:pt x="139368" y="10253"/>
                </a:cubicBezTo>
                <a:cubicBezTo>
                  <a:pt x="139392" y="10253"/>
                  <a:pt x="139415" y="10244"/>
                  <a:pt x="139434" y="10234"/>
                </a:cubicBezTo>
                <a:cubicBezTo>
                  <a:pt x="139519" y="10197"/>
                  <a:pt x="139556" y="10098"/>
                  <a:pt x="139519" y="10018"/>
                </a:cubicBezTo>
                <a:cubicBezTo>
                  <a:pt x="139283" y="9490"/>
                  <a:pt x="139165" y="8925"/>
                  <a:pt x="139170" y="8355"/>
                </a:cubicBezTo>
                <a:cubicBezTo>
                  <a:pt x="139170" y="8285"/>
                  <a:pt x="139175" y="8219"/>
                  <a:pt x="139175" y="8148"/>
                </a:cubicBezTo>
                <a:cubicBezTo>
                  <a:pt x="139180" y="8082"/>
                  <a:pt x="139142" y="8016"/>
                  <a:pt x="139081" y="7993"/>
                </a:cubicBezTo>
                <a:cubicBezTo>
                  <a:pt x="139217" y="7899"/>
                  <a:pt x="139354" y="7814"/>
                  <a:pt x="139490" y="7739"/>
                </a:cubicBezTo>
                <a:cubicBezTo>
                  <a:pt x="139654" y="7643"/>
                  <a:pt x="139561" y="7423"/>
                  <a:pt x="139414" y="7423"/>
                </a:cubicBezTo>
                <a:close/>
                <a:moveTo>
                  <a:pt x="144528" y="8633"/>
                </a:moveTo>
                <a:cubicBezTo>
                  <a:pt x="144424" y="8633"/>
                  <a:pt x="144318" y="8728"/>
                  <a:pt x="144369" y="8859"/>
                </a:cubicBezTo>
                <a:cubicBezTo>
                  <a:pt x="144449" y="9081"/>
                  <a:pt x="144491" y="9311"/>
                  <a:pt x="144496" y="9547"/>
                </a:cubicBezTo>
                <a:lnTo>
                  <a:pt x="144496" y="9608"/>
                </a:lnTo>
                <a:cubicBezTo>
                  <a:pt x="144482" y="9966"/>
                  <a:pt x="144364" y="10314"/>
                  <a:pt x="144152" y="10601"/>
                </a:cubicBezTo>
                <a:cubicBezTo>
                  <a:pt x="144100" y="10677"/>
                  <a:pt x="144119" y="10780"/>
                  <a:pt x="144194" y="10832"/>
                </a:cubicBezTo>
                <a:cubicBezTo>
                  <a:pt x="144218" y="10856"/>
                  <a:pt x="144256" y="10865"/>
                  <a:pt x="144289" y="10865"/>
                </a:cubicBezTo>
                <a:cubicBezTo>
                  <a:pt x="144340" y="10865"/>
                  <a:pt x="144392" y="10837"/>
                  <a:pt x="144425" y="10790"/>
                </a:cubicBezTo>
                <a:cubicBezTo>
                  <a:pt x="144675" y="10451"/>
                  <a:pt x="144816" y="10036"/>
                  <a:pt x="144825" y="9613"/>
                </a:cubicBezTo>
                <a:lnTo>
                  <a:pt x="144825" y="9547"/>
                </a:lnTo>
                <a:cubicBezTo>
                  <a:pt x="144825" y="9274"/>
                  <a:pt x="144774" y="9001"/>
                  <a:pt x="144679" y="8742"/>
                </a:cubicBezTo>
                <a:cubicBezTo>
                  <a:pt x="144650" y="8665"/>
                  <a:pt x="144589" y="8633"/>
                  <a:pt x="144528" y="8633"/>
                </a:cubicBezTo>
                <a:close/>
                <a:moveTo>
                  <a:pt x="140671" y="11357"/>
                </a:moveTo>
                <a:cubicBezTo>
                  <a:pt x="140515" y="11357"/>
                  <a:pt x="140426" y="11605"/>
                  <a:pt x="140616" y="11680"/>
                </a:cubicBezTo>
                <a:cubicBezTo>
                  <a:pt x="141025" y="11882"/>
                  <a:pt x="141473" y="11981"/>
                  <a:pt x="141925" y="11981"/>
                </a:cubicBezTo>
                <a:lnTo>
                  <a:pt x="141925" y="11976"/>
                </a:lnTo>
                <a:cubicBezTo>
                  <a:pt x="142174" y="11976"/>
                  <a:pt x="142424" y="11953"/>
                  <a:pt x="142669" y="11896"/>
                </a:cubicBezTo>
                <a:cubicBezTo>
                  <a:pt x="142861" y="11843"/>
                  <a:pt x="142811" y="11569"/>
                  <a:pt x="142629" y="11569"/>
                </a:cubicBezTo>
                <a:cubicBezTo>
                  <a:pt x="142619" y="11569"/>
                  <a:pt x="142609" y="11570"/>
                  <a:pt x="142598" y="11571"/>
                </a:cubicBezTo>
                <a:cubicBezTo>
                  <a:pt x="142377" y="11623"/>
                  <a:pt x="142151" y="11647"/>
                  <a:pt x="141925" y="11651"/>
                </a:cubicBezTo>
                <a:cubicBezTo>
                  <a:pt x="141525" y="11651"/>
                  <a:pt x="141129" y="11562"/>
                  <a:pt x="140766" y="11388"/>
                </a:cubicBezTo>
                <a:cubicBezTo>
                  <a:pt x="140733" y="11367"/>
                  <a:pt x="140701" y="11357"/>
                  <a:pt x="140671" y="11357"/>
                </a:cubicBezTo>
                <a:close/>
                <a:moveTo>
                  <a:pt x="136501" y="10117"/>
                </a:moveTo>
                <a:cubicBezTo>
                  <a:pt x="136456" y="10117"/>
                  <a:pt x="136410" y="10138"/>
                  <a:pt x="136373" y="10187"/>
                </a:cubicBezTo>
                <a:cubicBezTo>
                  <a:pt x="135968" y="10724"/>
                  <a:pt x="135601" y="11289"/>
                  <a:pt x="135281" y="11878"/>
                </a:cubicBezTo>
                <a:cubicBezTo>
                  <a:pt x="135238" y="11958"/>
                  <a:pt x="135267" y="12061"/>
                  <a:pt x="135347" y="12104"/>
                </a:cubicBezTo>
                <a:cubicBezTo>
                  <a:pt x="135370" y="12118"/>
                  <a:pt x="135399" y="12127"/>
                  <a:pt x="135427" y="12127"/>
                </a:cubicBezTo>
                <a:lnTo>
                  <a:pt x="135427" y="12122"/>
                </a:lnTo>
                <a:cubicBezTo>
                  <a:pt x="135483" y="12122"/>
                  <a:pt x="135540" y="12089"/>
                  <a:pt x="135573" y="12038"/>
                </a:cubicBezTo>
                <a:cubicBezTo>
                  <a:pt x="135884" y="11463"/>
                  <a:pt x="136241" y="10908"/>
                  <a:pt x="136637" y="10385"/>
                </a:cubicBezTo>
                <a:cubicBezTo>
                  <a:pt x="136732" y="10259"/>
                  <a:pt x="136620" y="10117"/>
                  <a:pt x="136501" y="10117"/>
                </a:cubicBezTo>
                <a:close/>
                <a:moveTo>
                  <a:pt x="134584" y="13606"/>
                </a:moveTo>
                <a:cubicBezTo>
                  <a:pt x="134526" y="13606"/>
                  <a:pt x="134467" y="13637"/>
                  <a:pt x="134438" y="13709"/>
                </a:cubicBezTo>
                <a:cubicBezTo>
                  <a:pt x="134198" y="14335"/>
                  <a:pt x="133995" y="14976"/>
                  <a:pt x="133831" y="15626"/>
                </a:cubicBezTo>
                <a:cubicBezTo>
                  <a:pt x="133802" y="15729"/>
                  <a:pt x="133882" y="15833"/>
                  <a:pt x="133991" y="15833"/>
                </a:cubicBezTo>
                <a:lnTo>
                  <a:pt x="133991" y="15838"/>
                </a:lnTo>
                <a:cubicBezTo>
                  <a:pt x="134066" y="15838"/>
                  <a:pt x="134132" y="15781"/>
                  <a:pt x="134151" y="15710"/>
                </a:cubicBezTo>
                <a:cubicBezTo>
                  <a:pt x="134316" y="15070"/>
                  <a:pt x="134513" y="14439"/>
                  <a:pt x="134749" y="13827"/>
                </a:cubicBezTo>
                <a:cubicBezTo>
                  <a:pt x="134791" y="13699"/>
                  <a:pt x="134687" y="13606"/>
                  <a:pt x="134584" y="13606"/>
                </a:cubicBezTo>
                <a:close/>
                <a:moveTo>
                  <a:pt x="133597" y="17451"/>
                </a:moveTo>
                <a:cubicBezTo>
                  <a:pt x="133523" y="17451"/>
                  <a:pt x="133450" y="17496"/>
                  <a:pt x="133435" y="17594"/>
                </a:cubicBezTo>
                <a:cubicBezTo>
                  <a:pt x="133341" y="18244"/>
                  <a:pt x="133275" y="18917"/>
                  <a:pt x="133237" y="19595"/>
                </a:cubicBezTo>
                <a:cubicBezTo>
                  <a:pt x="133233" y="19689"/>
                  <a:pt x="133303" y="19765"/>
                  <a:pt x="133393" y="19774"/>
                </a:cubicBezTo>
                <a:lnTo>
                  <a:pt x="133402" y="19774"/>
                </a:lnTo>
                <a:cubicBezTo>
                  <a:pt x="133492" y="19774"/>
                  <a:pt x="133567" y="19699"/>
                  <a:pt x="133572" y="19609"/>
                </a:cubicBezTo>
                <a:cubicBezTo>
                  <a:pt x="133605" y="18941"/>
                  <a:pt x="133670" y="18277"/>
                  <a:pt x="133765" y="17641"/>
                </a:cubicBezTo>
                <a:cubicBezTo>
                  <a:pt x="133783" y="17521"/>
                  <a:pt x="133689" y="17451"/>
                  <a:pt x="133597" y="17451"/>
                </a:cubicBezTo>
                <a:close/>
                <a:moveTo>
                  <a:pt x="133374" y="21431"/>
                </a:moveTo>
                <a:cubicBezTo>
                  <a:pt x="133280" y="21436"/>
                  <a:pt x="133209" y="21511"/>
                  <a:pt x="133209" y="21606"/>
                </a:cubicBezTo>
                <a:cubicBezTo>
                  <a:pt x="133228" y="22260"/>
                  <a:pt x="133275" y="22933"/>
                  <a:pt x="133341" y="23607"/>
                </a:cubicBezTo>
                <a:cubicBezTo>
                  <a:pt x="133350" y="23692"/>
                  <a:pt x="133421" y="23753"/>
                  <a:pt x="133506" y="23753"/>
                </a:cubicBezTo>
                <a:lnTo>
                  <a:pt x="133525" y="23753"/>
                </a:lnTo>
                <a:cubicBezTo>
                  <a:pt x="133614" y="23743"/>
                  <a:pt x="133680" y="23663"/>
                  <a:pt x="133670" y="23569"/>
                </a:cubicBezTo>
                <a:cubicBezTo>
                  <a:pt x="133605" y="22910"/>
                  <a:pt x="133562" y="22241"/>
                  <a:pt x="133543" y="21596"/>
                </a:cubicBezTo>
                <a:cubicBezTo>
                  <a:pt x="133539" y="21507"/>
                  <a:pt x="133468" y="21431"/>
                  <a:pt x="133379" y="21431"/>
                </a:cubicBezTo>
                <a:close/>
                <a:moveTo>
                  <a:pt x="239" y="22717"/>
                </a:moveTo>
                <a:cubicBezTo>
                  <a:pt x="113" y="22717"/>
                  <a:pt x="1" y="22878"/>
                  <a:pt x="118" y="22999"/>
                </a:cubicBezTo>
                <a:cubicBezTo>
                  <a:pt x="561" y="23484"/>
                  <a:pt x="985" y="23993"/>
                  <a:pt x="1376" y="24520"/>
                </a:cubicBezTo>
                <a:cubicBezTo>
                  <a:pt x="1409" y="24563"/>
                  <a:pt x="1456" y="24586"/>
                  <a:pt x="1512" y="24586"/>
                </a:cubicBezTo>
                <a:cubicBezTo>
                  <a:pt x="1649" y="24586"/>
                  <a:pt x="1724" y="24431"/>
                  <a:pt x="1644" y="24323"/>
                </a:cubicBezTo>
                <a:cubicBezTo>
                  <a:pt x="1244" y="23781"/>
                  <a:pt x="815" y="23268"/>
                  <a:pt x="359" y="22773"/>
                </a:cubicBezTo>
                <a:cubicBezTo>
                  <a:pt x="322" y="22733"/>
                  <a:pt x="280" y="22717"/>
                  <a:pt x="239" y="22717"/>
                </a:cubicBezTo>
                <a:close/>
                <a:moveTo>
                  <a:pt x="133784" y="25396"/>
                </a:moveTo>
                <a:cubicBezTo>
                  <a:pt x="133692" y="25396"/>
                  <a:pt x="133597" y="25467"/>
                  <a:pt x="133619" y="25589"/>
                </a:cubicBezTo>
                <a:lnTo>
                  <a:pt x="133661" y="25839"/>
                </a:lnTo>
                <a:cubicBezTo>
                  <a:pt x="133760" y="26390"/>
                  <a:pt x="133882" y="26969"/>
                  <a:pt x="134014" y="27553"/>
                </a:cubicBezTo>
                <a:cubicBezTo>
                  <a:pt x="134033" y="27628"/>
                  <a:pt x="134099" y="27680"/>
                  <a:pt x="134179" y="27680"/>
                </a:cubicBezTo>
                <a:cubicBezTo>
                  <a:pt x="134287" y="27680"/>
                  <a:pt x="134367" y="27581"/>
                  <a:pt x="134344" y="27477"/>
                </a:cubicBezTo>
                <a:cubicBezTo>
                  <a:pt x="134207" y="26898"/>
                  <a:pt x="134090" y="26324"/>
                  <a:pt x="133991" y="25778"/>
                </a:cubicBezTo>
                <a:lnTo>
                  <a:pt x="133944" y="25533"/>
                </a:lnTo>
                <a:cubicBezTo>
                  <a:pt x="133927" y="25438"/>
                  <a:pt x="133856" y="25396"/>
                  <a:pt x="133784" y="25396"/>
                </a:cubicBezTo>
                <a:close/>
                <a:moveTo>
                  <a:pt x="2623" y="25910"/>
                </a:moveTo>
                <a:cubicBezTo>
                  <a:pt x="2508" y="25910"/>
                  <a:pt x="2395" y="26033"/>
                  <a:pt x="2473" y="26164"/>
                </a:cubicBezTo>
                <a:cubicBezTo>
                  <a:pt x="2807" y="26719"/>
                  <a:pt x="3123" y="27303"/>
                  <a:pt x="3410" y="27906"/>
                </a:cubicBezTo>
                <a:cubicBezTo>
                  <a:pt x="3438" y="27962"/>
                  <a:pt x="3495" y="28000"/>
                  <a:pt x="3560" y="28000"/>
                </a:cubicBezTo>
                <a:cubicBezTo>
                  <a:pt x="3584" y="28000"/>
                  <a:pt x="3612" y="27991"/>
                  <a:pt x="3631" y="27981"/>
                </a:cubicBezTo>
                <a:cubicBezTo>
                  <a:pt x="3716" y="27939"/>
                  <a:pt x="3749" y="27840"/>
                  <a:pt x="3711" y="27760"/>
                </a:cubicBezTo>
                <a:cubicBezTo>
                  <a:pt x="3415" y="27148"/>
                  <a:pt x="3094" y="26554"/>
                  <a:pt x="2760" y="25994"/>
                </a:cubicBezTo>
                <a:cubicBezTo>
                  <a:pt x="2725" y="25935"/>
                  <a:pt x="2674" y="25910"/>
                  <a:pt x="2623" y="25910"/>
                </a:cubicBezTo>
                <a:close/>
                <a:moveTo>
                  <a:pt x="134667" y="29274"/>
                </a:moveTo>
                <a:cubicBezTo>
                  <a:pt x="134564" y="29274"/>
                  <a:pt x="134459" y="29361"/>
                  <a:pt x="134504" y="29493"/>
                </a:cubicBezTo>
                <a:cubicBezTo>
                  <a:pt x="134669" y="30105"/>
                  <a:pt x="134852" y="30731"/>
                  <a:pt x="135060" y="31414"/>
                </a:cubicBezTo>
                <a:cubicBezTo>
                  <a:pt x="135078" y="31484"/>
                  <a:pt x="135144" y="31532"/>
                  <a:pt x="135220" y="31532"/>
                </a:cubicBezTo>
                <a:cubicBezTo>
                  <a:pt x="135234" y="31532"/>
                  <a:pt x="135253" y="31527"/>
                  <a:pt x="135267" y="31522"/>
                </a:cubicBezTo>
                <a:cubicBezTo>
                  <a:pt x="135356" y="31499"/>
                  <a:pt x="135403" y="31404"/>
                  <a:pt x="135380" y="31315"/>
                </a:cubicBezTo>
                <a:cubicBezTo>
                  <a:pt x="135173" y="30637"/>
                  <a:pt x="134989" y="30011"/>
                  <a:pt x="134824" y="29408"/>
                </a:cubicBezTo>
                <a:cubicBezTo>
                  <a:pt x="134805" y="29314"/>
                  <a:pt x="134737" y="29274"/>
                  <a:pt x="134667" y="29274"/>
                </a:cubicBezTo>
                <a:close/>
                <a:moveTo>
                  <a:pt x="4355" y="29492"/>
                </a:moveTo>
                <a:cubicBezTo>
                  <a:pt x="4248" y="29492"/>
                  <a:pt x="4140" y="29590"/>
                  <a:pt x="4196" y="29723"/>
                </a:cubicBezTo>
                <a:cubicBezTo>
                  <a:pt x="4427" y="30321"/>
                  <a:pt x="4643" y="30952"/>
                  <a:pt x="4841" y="31593"/>
                </a:cubicBezTo>
                <a:cubicBezTo>
                  <a:pt x="4860" y="31663"/>
                  <a:pt x="4926" y="31710"/>
                  <a:pt x="4997" y="31710"/>
                </a:cubicBezTo>
                <a:cubicBezTo>
                  <a:pt x="5015" y="31710"/>
                  <a:pt x="5030" y="31710"/>
                  <a:pt x="5048" y="31706"/>
                </a:cubicBezTo>
                <a:cubicBezTo>
                  <a:pt x="5133" y="31682"/>
                  <a:pt x="5185" y="31588"/>
                  <a:pt x="5157" y="31499"/>
                </a:cubicBezTo>
                <a:cubicBezTo>
                  <a:pt x="4959" y="30849"/>
                  <a:pt x="4742" y="30213"/>
                  <a:pt x="4507" y="29606"/>
                </a:cubicBezTo>
                <a:cubicBezTo>
                  <a:pt x="4479" y="29526"/>
                  <a:pt x="4417" y="29492"/>
                  <a:pt x="4355" y="29492"/>
                </a:cubicBezTo>
                <a:close/>
                <a:moveTo>
                  <a:pt x="135820" y="33101"/>
                </a:moveTo>
                <a:cubicBezTo>
                  <a:pt x="135718" y="33101"/>
                  <a:pt x="135614" y="33189"/>
                  <a:pt x="135658" y="33316"/>
                </a:cubicBezTo>
                <a:cubicBezTo>
                  <a:pt x="135860" y="33942"/>
                  <a:pt x="136062" y="34564"/>
                  <a:pt x="136265" y="35190"/>
                </a:cubicBezTo>
                <a:lnTo>
                  <a:pt x="136434" y="35162"/>
                </a:lnTo>
                <a:lnTo>
                  <a:pt x="136434" y="35162"/>
                </a:lnTo>
                <a:lnTo>
                  <a:pt x="136580" y="35087"/>
                </a:lnTo>
                <a:cubicBezTo>
                  <a:pt x="136378" y="34460"/>
                  <a:pt x="136175" y="33839"/>
                  <a:pt x="135973" y="33217"/>
                </a:cubicBezTo>
                <a:cubicBezTo>
                  <a:pt x="135948" y="33135"/>
                  <a:pt x="135884" y="33101"/>
                  <a:pt x="135820" y="33101"/>
                </a:cubicBezTo>
                <a:close/>
                <a:moveTo>
                  <a:pt x="5522" y="33304"/>
                </a:moveTo>
                <a:cubicBezTo>
                  <a:pt x="5426" y="33304"/>
                  <a:pt x="5329" y="33383"/>
                  <a:pt x="5359" y="33509"/>
                </a:cubicBezTo>
                <a:cubicBezTo>
                  <a:pt x="5505" y="34131"/>
                  <a:pt x="5642" y="34785"/>
                  <a:pt x="5764" y="35449"/>
                </a:cubicBezTo>
                <a:cubicBezTo>
                  <a:pt x="5778" y="35529"/>
                  <a:pt x="5849" y="35586"/>
                  <a:pt x="5929" y="35586"/>
                </a:cubicBezTo>
                <a:lnTo>
                  <a:pt x="5957" y="35586"/>
                </a:lnTo>
                <a:cubicBezTo>
                  <a:pt x="6051" y="35567"/>
                  <a:pt x="6108" y="35482"/>
                  <a:pt x="6094" y="35393"/>
                </a:cubicBezTo>
                <a:cubicBezTo>
                  <a:pt x="5971" y="34719"/>
                  <a:pt x="5830" y="34060"/>
                  <a:pt x="5679" y="33434"/>
                </a:cubicBezTo>
                <a:cubicBezTo>
                  <a:pt x="5658" y="33344"/>
                  <a:pt x="5590" y="33304"/>
                  <a:pt x="5522" y="33304"/>
                </a:cubicBezTo>
                <a:close/>
                <a:moveTo>
                  <a:pt x="137057" y="36891"/>
                </a:moveTo>
                <a:cubicBezTo>
                  <a:pt x="136955" y="36891"/>
                  <a:pt x="136852" y="36981"/>
                  <a:pt x="136896" y="37111"/>
                </a:cubicBezTo>
                <a:cubicBezTo>
                  <a:pt x="137098" y="37742"/>
                  <a:pt x="137296" y="38373"/>
                  <a:pt x="137489" y="39009"/>
                </a:cubicBezTo>
                <a:cubicBezTo>
                  <a:pt x="137513" y="39080"/>
                  <a:pt x="137574" y="39127"/>
                  <a:pt x="137649" y="39127"/>
                </a:cubicBezTo>
                <a:cubicBezTo>
                  <a:pt x="137663" y="39127"/>
                  <a:pt x="137682" y="39127"/>
                  <a:pt x="137696" y="39122"/>
                </a:cubicBezTo>
                <a:cubicBezTo>
                  <a:pt x="137786" y="39094"/>
                  <a:pt x="137833" y="38999"/>
                  <a:pt x="137809" y="38915"/>
                </a:cubicBezTo>
                <a:cubicBezTo>
                  <a:pt x="137612" y="38274"/>
                  <a:pt x="137414" y="37643"/>
                  <a:pt x="137211" y="37008"/>
                </a:cubicBezTo>
                <a:cubicBezTo>
                  <a:pt x="137184" y="36926"/>
                  <a:pt x="137121" y="36891"/>
                  <a:pt x="137057" y="36891"/>
                </a:cubicBezTo>
                <a:close/>
                <a:moveTo>
                  <a:pt x="6239" y="37224"/>
                </a:moveTo>
                <a:cubicBezTo>
                  <a:pt x="6147" y="37224"/>
                  <a:pt x="6057" y="37291"/>
                  <a:pt x="6075" y="37413"/>
                </a:cubicBezTo>
                <a:cubicBezTo>
                  <a:pt x="6160" y="38048"/>
                  <a:pt x="6230" y="38712"/>
                  <a:pt x="6296" y="39390"/>
                </a:cubicBezTo>
                <a:cubicBezTo>
                  <a:pt x="6301" y="39475"/>
                  <a:pt x="6372" y="39541"/>
                  <a:pt x="6461" y="39541"/>
                </a:cubicBezTo>
                <a:lnTo>
                  <a:pt x="6475" y="39536"/>
                </a:lnTo>
                <a:cubicBezTo>
                  <a:pt x="6565" y="39532"/>
                  <a:pt x="6635" y="39451"/>
                  <a:pt x="6626" y="39357"/>
                </a:cubicBezTo>
                <a:cubicBezTo>
                  <a:pt x="6565" y="38679"/>
                  <a:pt x="6489" y="38011"/>
                  <a:pt x="6405" y="37370"/>
                </a:cubicBezTo>
                <a:cubicBezTo>
                  <a:pt x="6390" y="37270"/>
                  <a:pt x="6314" y="37224"/>
                  <a:pt x="6239" y="37224"/>
                </a:cubicBezTo>
                <a:close/>
                <a:moveTo>
                  <a:pt x="138206" y="40709"/>
                </a:moveTo>
                <a:cubicBezTo>
                  <a:pt x="138107" y="40709"/>
                  <a:pt x="138006" y="40791"/>
                  <a:pt x="138040" y="40921"/>
                </a:cubicBezTo>
                <a:cubicBezTo>
                  <a:pt x="138224" y="41594"/>
                  <a:pt x="138384" y="42225"/>
                  <a:pt x="138525" y="42846"/>
                </a:cubicBezTo>
                <a:cubicBezTo>
                  <a:pt x="138544" y="42922"/>
                  <a:pt x="138610" y="42974"/>
                  <a:pt x="138690" y="42974"/>
                </a:cubicBezTo>
                <a:lnTo>
                  <a:pt x="138728" y="42974"/>
                </a:lnTo>
                <a:cubicBezTo>
                  <a:pt x="138817" y="42950"/>
                  <a:pt x="138869" y="42865"/>
                  <a:pt x="138850" y="42776"/>
                </a:cubicBezTo>
                <a:cubicBezTo>
                  <a:pt x="138709" y="42145"/>
                  <a:pt x="138549" y="41509"/>
                  <a:pt x="138360" y="40831"/>
                </a:cubicBezTo>
                <a:cubicBezTo>
                  <a:pt x="138338" y="40746"/>
                  <a:pt x="138272" y="40709"/>
                  <a:pt x="138206" y="40709"/>
                </a:cubicBezTo>
                <a:close/>
                <a:moveTo>
                  <a:pt x="6609" y="41197"/>
                </a:moveTo>
                <a:cubicBezTo>
                  <a:pt x="6523" y="41197"/>
                  <a:pt x="6437" y="41257"/>
                  <a:pt x="6442" y="41373"/>
                </a:cubicBezTo>
                <a:cubicBezTo>
                  <a:pt x="6475" y="41999"/>
                  <a:pt x="6508" y="42649"/>
                  <a:pt x="6532" y="43360"/>
                </a:cubicBezTo>
                <a:cubicBezTo>
                  <a:pt x="6536" y="43449"/>
                  <a:pt x="6607" y="43520"/>
                  <a:pt x="6696" y="43520"/>
                </a:cubicBezTo>
                <a:lnTo>
                  <a:pt x="6701" y="43520"/>
                </a:lnTo>
                <a:cubicBezTo>
                  <a:pt x="6795" y="43515"/>
                  <a:pt x="6866" y="43440"/>
                  <a:pt x="6861" y="43346"/>
                </a:cubicBezTo>
                <a:cubicBezTo>
                  <a:pt x="6838" y="42635"/>
                  <a:pt x="6809" y="41980"/>
                  <a:pt x="6772" y="41354"/>
                </a:cubicBezTo>
                <a:cubicBezTo>
                  <a:pt x="6765" y="41248"/>
                  <a:pt x="6687" y="41197"/>
                  <a:pt x="6609" y="41197"/>
                </a:cubicBezTo>
                <a:close/>
                <a:moveTo>
                  <a:pt x="139078" y="44596"/>
                </a:moveTo>
                <a:cubicBezTo>
                  <a:pt x="139070" y="44596"/>
                  <a:pt x="139061" y="44597"/>
                  <a:pt x="139052" y="44598"/>
                </a:cubicBezTo>
                <a:cubicBezTo>
                  <a:pt x="138963" y="44612"/>
                  <a:pt x="138902" y="44702"/>
                  <a:pt x="138916" y="44791"/>
                </a:cubicBezTo>
                <a:cubicBezTo>
                  <a:pt x="139029" y="45450"/>
                  <a:pt x="139118" y="46110"/>
                  <a:pt x="139184" y="46755"/>
                </a:cubicBezTo>
                <a:cubicBezTo>
                  <a:pt x="139194" y="46839"/>
                  <a:pt x="139264" y="46905"/>
                  <a:pt x="139349" y="46905"/>
                </a:cubicBezTo>
                <a:lnTo>
                  <a:pt x="139368" y="46905"/>
                </a:lnTo>
                <a:cubicBezTo>
                  <a:pt x="139457" y="46896"/>
                  <a:pt x="139523" y="46811"/>
                  <a:pt x="139514" y="46722"/>
                </a:cubicBezTo>
                <a:cubicBezTo>
                  <a:pt x="139448" y="46072"/>
                  <a:pt x="139359" y="45403"/>
                  <a:pt x="139246" y="44735"/>
                </a:cubicBezTo>
                <a:cubicBezTo>
                  <a:pt x="139229" y="44654"/>
                  <a:pt x="139158" y="44596"/>
                  <a:pt x="139078" y="44596"/>
                </a:cubicBezTo>
                <a:close/>
                <a:moveTo>
                  <a:pt x="6748" y="45182"/>
                </a:moveTo>
                <a:cubicBezTo>
                  <a:pt x="6654" y="45182"/>
                  <a:pt x="6583" y="45257"/>
                  <a:pt x="6583" y="45351"/>
                </a:cubicBezTo>
                <a:cubicBezTo>
                  <a:pt x="6598" y="46015"/>
                  <a:pt x="6607" y="46679"/>
                  <a:pt x="6616" y="47343"/>
                </a:cubicBezTo>
                <a:cubicBezTo>
                  <a:pt x="6616" y="47433"/>
                  <a:pt x="6692" y="47508"/>
                  <a:pt x="6781" y="47508"/>
                </a:cubicBezTo>
                <a:lnTo>
                  <a:pt x="6786" y="47508"/>
                </a:lnTo>
                <a:cubicBezTo>
                  <a:pt x="6875" y="47503"/>
                  <a:pt x="6951" y="47428"/>
                  <a:pt x="6951" y="47339"/>
                </a:cubicBezTo>
                <a:cubicBezTo>
                  <a:pt x="6941" y="46670"/>
                  <a:pt x="6932" y="46006"/>
                  <a:pt x="6918" y="45342"/>
                </a:cubicBezTo>
                <a:cubicBezTo>
                  <a:pt x="6908" y="45253"/>
                  <a:pt x="6838" y="45187"/>
                  <a:pt x="6748" y="45182"/>
                </a:cubicBezTo>
                <a:close/>
                <a:moveTo>
                  <a:pt x="139484" y="48567"/>
                </a:moveTo>
                <a:cubicBezTo>
                  <a:pt x="139401" y="48567"/>
                  <a:pt x="139319" y="48622"/>
                  <a:pt x="139316" y="48728"/>
                </a:cubicBezTo>
                <a:cubicBezTo>
                  <a:pt x="139326" y="48991"/>
                  <a:pt x="139330" y="49250"/>
                  <a:pt x="139330" y="49509"/>
                </a:cubicBezTo>
                <a:cubicBezTo>
                  <a:pt x="139330" y="49914"/>
                  <a:pt x="139321" y="50314"/>
                  <a:pt x="139302" y="50710"/>
                </a:cubicBezTo>
                <a:cubicBezTo>
                  <a:pt x="139293" y="50799"/>
                  <a:pt x="139363" y="50879"/>
                  <a:pt x="139457" y="50884"/>
                </a:cubicBezTo>
                <a:lnTo>
                  <a:pt x="139467" y="50884"/>
                </a:lnTo>
                <a:cubicBezTo>
                  <a:pt x="139556" y="50884"/>
                  <a:pt x="139632" y="50814"/>
                  <a:pt x="139632" y="50724"/>
                </a:cubicBezTo>
                <a:cubicBezTo>
                  <a:pt x="139650" y="50329"/>
                  <a:pt x="139665" y="49919"/>
                  <a:pt x="139665" y="49509"/>
                </a:cubicBezTo>
                <a:cubicBezTo>
                  <a:pt x="139665" y="49246"/>
                  <a:pt x="139660" y="48982"/>
                  <a:pt x="139650" y="48718"/>
                </a:cubicBezTo>
                <a:cubicBezTo>
                  <a:pt x="139641" y="48617"/>
                  <a:pt x="139562" y="48567"/>
                  <a:pt x="139484" y="48567"/>
                </a:cubicBezTo>
                <a:close/>
                <a:moveTo>
                  <a:pt x="6809" y="49165"/>
                </a:moveTo>
                <a:cubicBezTo>
                  <a:pt x="6715" y="49170"/>
                  <a:pt x="6645" y="49246"/>
                  <a:pt x="6645" y="49335"/>
                </a:cubicBezTo>
                <a:cubicBezTo>
                  <a:pt x="6654" y="50004"/>
                  <a:pt x="6668" y="50668"/>
                  <a:pt x="6687" y="51331"/>
                </a:cubicBezTo>
                <a:cubicBezTo>
                  <a:pt x="6687" y="51421"/>
                  <a:pt x="6762" y="51492"/>
                  <a:pt x="6852" y="51492"/>
                </a:cubicBezTo>
                <a:lnTo>
                  <a:pt x="6857" y="51492"/>
                </a:lnTo>
                <a:cubicBezTo>
                  <a:pt x="6946" y="51492"/>
                  <a:pt x="7021" y="51412"/>
                  <a:pt x="7017" y="51322"/>
                </a:cubicBezTo>
                <a:cubicBezTo>
                  <a:pt x="7003" y="50658"/>
                  <a:pt x="6988" y="49994"/>
                  <a:pt x="6979" y="49330"/>
                </a:cubicBezTo>
                <a:cubicBezTo>
                  <a:pt x="6974" y="49241"/>
                  <a:pt x="6899" y="49165"/>
                  <a:pt x="6809" y="49165"/>
                </a:cubicBezTo>
                <a:close/>
                <a:moveTo>
                  <a:pt x="139273" y="52537"/>
                </a:moveTo>
                <a:cubicBezTo>
                  <a:pt x="139199" y="52537"/>
                  <a:pt x="139126" y="52581"/>
                  <a:pt x="139114" y="52678"/>
                </a:cubicBezTo>
                <a:cubicBezTo>
                  <a:pt x="139020" y="53333"/>
                  <a:pt x="138892" y="53978"/>
                  <a:pt x="138732" y="54618"/>
                </a:cubicBezTo>
                <a:cubicBezTo>
                  <a:pt x="138704" y="54722"/>
                  <a:pt x="138784" y="54825"/>
                  <a:pt x="138892" y="54825"/>
                </a:cubicBezTo>
                <a:cubicBezTo>
                  <a:pt x="138968" y="54825"/>
                  <a:pt x="139034" y="54774"/>
                  <a:pt x="139052" y="54698"/>
                </a:cubicBezTo>
                <a:cubicBezTo>
                  <a:pt x="139217" y="54048"/>
                  <a:pt x="139349" y="53389"/>
                  <a:pt x="139443" y="52725"/>
                </a:cubicBezTo>
                <a:cubicBezTo>
                  <a:pt x="139459" y="52605"/>
                  <a:pt x="139365" y="52537"/>
                  <a:pt x="139273" y="52537"/>
                </a:cubicBezTo>
                <a:close/>
                <a:moveTo>
                  <a:pt x="6923" y="53154"/>
                </a:moveTo>
                <a:cubicBezTo>
                  <a:pt x="6836" y="53154"/>
                  <a:pt x="6748" y="53213"/>
                  <a:pt x="6753" y="53328"/>
                </a:cubicBezTo>
                <a:cubicBezTo>
                  <a:pt x="6786" y="54034"/>
                  <a:pt x="6824" y="54689"/>
                  <a:pt x="6871" y="55320"/>
                </a:cubicBezTo>
                <a:cubicBezTo>
                  <a:pt x="6875" y="55409"/>
                  <a:pt x="6946" y="55475"/>
                  <a:pt x="7035" y="55475"/>
                </a:cubicBezTo>
                <a:lnTo>
                  <a:pt x="7045" y="55475"/>
                </a:lnTo>
                <a:cubicBezTo>
                  <a:pt x="7139" y="55466"/>
                  <a:pt x="7205" y="55390"/>
                  <a:pt x="7200" y="55296"/>
                </a:cubicBezTo>
                <a:cubicBezTo>
                  <a:pt x="7153" y="54665"/>
                  <a:pt x="7120" y="54015"/>
                  <a:pt x="7087" y="53309"/>
                </a:cubicBezTo>
                <a:cubicBezTo>
                  <a:pt x="7083" y="53205"/>
                  <a:pt x="7003" y="53154"/>
                  <a:pt x="6923" y="53154"/>
                </a:cubicBezTo>
                <a:close/>
                <a:moveTo>
                  <a:pt x="138284" y="56389"/>
                </a:moveTo>
                <a:cubicBezTo>
                  <a:pt x="138225" y="56389"/>
                  <a:pt x="138165" y="56420"/>
                  <a:pt x="138134" y="56492"/>
                </a:cubicBezTo>
                <a:cubicBezTo>
                  <a:pt x="137899" y="57104"/>
                  <a:pt x="137621" y="57702"/>
                  <a:pt x="137306" y="58277"/>
                </a:cubicBezTo>
                <a:cubicBezTo>
                  <a:pt x="137263" y="58357"/>
                  <a:pt x="137291" y="58460"/>
                  <a:pt x="137371" y="58503"/>
                </a:cubicBezTo>
                <a:cubicBezTo>
                  <a:pt x="137395" y="58517"/>
                  <a:pt x="137423" y="58526"/>
                  <a:pt x="137452" y="58526"/>
                </a:cubicBezTo>
                <a:lnTo>
                  <a:pt x="137452" y="58531"/>
                </a:lnTo>
                <a:cubicBezTo>
                  <a:pt x="137513" y="58526"/>
                  <a:pt x="137569" y="58493"/>
                  <a:pt x="137598" y="58437"/>
                </a:cubicBezTo>
                <a:cubicBezTo>
                  <a:pt x="137922" y="57848"/>
                  <a:pt x="138205" y="57236"/>
                  <a:pt x="138445" y="56610"/>
                </a:cubicBezTo>
                <a:cubicBezTo>
                  <a:pt x="138490" y="56481"/>
                  <a:pt x="138387" y="56389"/>
                  <a:pt x="138284" y="56389"/>
                </a:cubicBezTo>
                <a:close/>
                <a:moveTo>
                  <a:pt x="7212" y="57125"/>
                </a:moveTo>
                <a:cubicBezTo>
                  <a:pt x="7122" y="57125"/>
                  <a:pt x="7032" y="57190"/>
                  <a:pt x="7045" y="57307"/>
                </a:cubicBezTo>
                <a:cubicBezTo>
                  <a:pt x="7120" y="57990"/>
                  <a:pt x="7205" y="58658"/>
                  <a:pt x="7304" y="59294"/>
                </a:cubicBezTo>
                <a:cubicBezTo>
                  <a:pt x="7313" y="59374"/>
                  <a:pt x="7384" y="59435"/>
                  <a:pt x="7469" y="59435"/>
                </a:cubicBezTo>
                <a:lnTo>
                  <a:pt x="7492" y="59430"/>
                </a:lnTo>
                <a:cubicBezTo>
                  <a:pt x="7582" y="59416"/>
                  <a:pt x="7643" y="59332"/>
                  <a:pt x="7629" y="59242"/>
                </a:cubicBezTo>
                <a:cubicBezTo>
                  <a:pt x="7535" y="58611"/>
                  <a:pt x="7450" y="57947"/>
                  <a:pt x="7375" y="57274"/>
                </a:cubicBezTo>
                <a:cubicBezTo>
                  <a:pt x="7364" y="57172"/>
                  <a:pt x="7288" y="57125"/>
                  <a:pt x="7212" y="57125"/>
                </a:cubicBezTo>
                <a:close/>
                <a:moveTo>
                  <a:pt x="136365" y="59856"/>
                </a:moveTo>
                <a:cubicBezTo>
                  <a:pt x="136318" y="59856"/>
                  <a:pt x="136270" y="59877"/>
                  <a:pt x="136232" y="59930"/>
                </a:cubicBezTo>
                <a:cubicBezTo>
                  <a:pt x="136119" y="60075"/>
                  <a:pt x="136001" y="60226"/>
                  <a:pt x="135879" y="60367"/>
                </a:cubicBezTo>
                <a:cubicBezTo>
                  <a:pt x="135582" y="60730"/>
                  <a:pt x="135262" y="61074"/>
                  <a:pt x="134928" y="61399"/>
                </a:cubicBezTo>
                <a:cubicBezTo>
                  <a:pt x="134862" y="61465"/>
                  <a:pt x="134862" y="61573"/>
                  <a:pt x="134928" y="61634"/>
                </a:cubicBezTo>
                <a:cubicBezTo>
                  <a:pt x="134961" y="61667"/>
                  <a:pt x="135003" y="61686"/>
                  <a:pt x="135045" y="61686"/>
                </a:cubicBezTo>
                <a:lnTo>
                  <a:pt x="135045" y="61691"/>
                </a:lnTo>
                <a:cubicBezTo>
                  <a:pt x="135088" y="61691"/>
                  <a:pt x="135130" y="61672"/>
                  <a:pt x="135163" y="61643"/>
                </a:cubicBezTo>
                <a:cubicBezTo>
                  <a:pt x="135502" y="61304"/>
                  <a:pt x="135832" y="60951"/>
                  <a:pt x="136138" y="60584"/>
                </a:cubicBezTo>
                <a:cubicBezTo>
                  <a:pt x="136260" y="60433"/>
                  <a:pt x="136378" y="60283"/>
                  <a:pt x="136496" y="60127"/>
                </a:cubicBezTo>
                <a:cubicBezTo>
                  <a:pt x="136601" y="60001"/>
                  <a:pt x="136488" y="59856"/>
                  <a:pt x="136365" y="59856"/>
                </a:cubicBezTo>
                <a:close/>
                <a:moveTo>
                  <a:pt x="7825" y="61074"/>
                </a:moveTo>
                <a:cubicBezTo>
                  <a:pt x="7732" y="61074"/>
                  <a:pt x="7638" y="61146"/>
                  <a:pt x="7657" y="61267"/>
                </a:cubicBezTo>
                <a:cubicBezTo>
                  <a:pt x="7794" y="61921"/>
                  <a:pt x="7954" y="62576"/>
                  <a:pt x="8128" y="63211"/>
                </a:cubicBezTo>
                <a:cubicBezTo>
                  <a:pt x="8151" y="63282"/>
                  <a:pt x="8213" y="63334"/>
                  <a:pt x="8288" y="63334"/>
                </a:cubicBezTo>
                <a:cubicBezTo>
                  <a:pt x="8302" y="63334"/>
                  <a:pt x="8321" y="63334"/>
                  <a:pt x="8335" y="63329"/>
                </a:cubicBezTo>
                <a:cubicBezTo>
                  <a:pt x="8425" y="63306"/>
                  <a:pt x="8476" y="63211"/>
                  <a:pt x="8453" y="63122"/>
                </a:cubicBezTo>
                <a:cubicBezTo>
                  <a:pt x="8274" y="62491"/>
                  <a:pt x="8118" y="61846"/>
                  <a:pt x="7982" y="61196"/>
                </a:cubicBezTo>
                <a:cubicBezTo>
                  <a:pt x="7958" y="61111"/>
                  <a:pt x="7892" y="61074"/>
                  <a:pt x="7825" y="61074"/>
                </a:cubicBezTo>
                <a:close/>
                <a:moveTo>
                  <a:pt x="133531" y="62656"/>
                </a:moveTo>
                <a:cubicBezTo>
                  <a:pt x="133500" y="62656"/>
                  <a:pt x="133467" y="62666"/>
                  <a:pt x="133435" y="62689"/>
                </a:cubicBezTo>
                <a:cubicBezTo>
                  <a:pt x="132908" y="63084"/>
                  <a:pt x="132357" y="63447"/>
                  <a:pt x="131792" y="63786"/>
                </a:cubicBezTo>
                <a:cubicBezTo>
                  <a:pt x="131647" y="63870"/>
                  <a:pt x="131706" y="64092"/>
                  <a:pt x="131871" y="64092"/>
                </a:cubicBezTo>
                <a:cubicBezTo>
                  <a:pt x="131873" y="64092"/>
                  <a:pt x="131875" y="64092"/>
                  <a:pt x="131876" y="64092"/>
                </a:cubicBezTo>
                <a:cubicBezTo>
                  <a:pt x="131905" y="64092"/>
                  <a:pt x="131933" y="64087"/>
                  <a:pt x="131961" y="64073"/>
                </a:cubicBezTo>
                <a:cubicBezTo>
                  <a:pt x="132536" y="63729"/>
                  <a:pt x="133096" y="63357"/>
                  <a:pt x="133633" y="62952"/>
                </a:cubicBezTo>
                <a:cubicBezTo>
                  <a:pt x="133767" y="62845"/>
                  <a:pt x="133667" y="62656"/>
                  <a:pt x="133531" y="62656"/>
                </a:cubicBezTo>
                <a:close/>
                <a:moveTo>
                  <a:pt x="130127" y="64702"/>
                </a:moveTo>
                <a:cubicBezTo>
                  <a:pt x="130101" y="64702"/>
                  <a:pt x="130073" y="64708"/>
                  <a:pt x="130045" y="64723"/>
                </a:cubicBezTo>
                <a:cubicBezTo>
                  <a:pt x="129480" y="64996"/>
                  <a:pt x="128886" y="65260"/>
                  <a:pt x="128237" y="65533"/>
                </a:cubicBezTo>
                <a:cubicBezTo>
                  <a:pt x="128069" y="65598"/>
                  <a:pt x="128118" y="65848"/>
                  <a:pt x="128293" y="65848"/>
                </a:cubicBezTo>
                <a:cubicBezTo>
                  <a:pt x="128295" y="65848"/>
                  <a:pt x="128296" y="65848"/>
                  <a:pt x="128298" y="65848"/>
                </a:cubicBezTo>
                <a:cubicBezTo>
                  <a:pt x="128321" y="65848"/>
                  <a:pt x="128340" y="65844"/>
                  <a:pt x="128364" y="65839"/>
                </a:cubicBezTo>
                <a:cubicBezTo>
                  <a:pt x="129023" y="65566"/>
                  <a:pt x="129621" y="65297"/>
                  <a:pt x="130191" y="65020"/>
                </a:cubicBezTo>
                <a:cubicBezTo>
                  <a:pt x="130365" y="64939"/>
                  <a:pt x="130282" y="64702"/>
                  <a:pt x="130127" y="64702"/>
                </a:cubicBezTo>
                <a:close/>
                <a:moveTo>
                  <a:pt x="8896" y="64905"/>
                </a:moveTo>
                <a:cubicBezTo>
                  <a:pt x="8793" y="64905"/>
                  <a:pt x="8688" y="64998"/>
                  <a:pt x="8735" y="65128"/>
                </a:cubicBezTo>
                <a:cubicBezTo>
                  <a:pt x="8957" y="65764"/>
                  <a:pt x="9206" y="66390"/>
                  <a:pt x="9470" y="66993"/>
                </a:cubicBezTo>
                <a:cubicBezTo>
                  <a:pt x="9498" y="67054"/>
                  <a:pt x="9559" y="67091"/>
                  <a:pt x="9625" y="67091"/>
                </a:cubicBezTo>
                <a:lnTo>
                  <a:pt x="9625" y="67096"/>
                </a:lnTo>
                <a:cubicBezTo>
                  <a:pt x="9743" y="67096"/>
                  <a:pt x="9828" y="66969"/>
                  <a:pt x="9776" y="66861"/>
                </a:cubicBezTo>
                <a:cubicBezTo>
                  <a:pt x="9517" y="66263"/>
                  <a:pt x="9267" y="65646"/>
                  <a:pt x="9046" y="65015"/>
                </a:cubicBezTo>
                <a:cubicBezTo>
                  <a:pt x="9018" y="64938"/>
                  <a:pt x="8957" y="64905"/>
                  <a:pt x="8896" y="64905"/>
                </a:cubicBezTo>
                <a:close/>
                <a:moveTo>
                  <a:pt x="126436" y="66240"/>
                </a:moveTo>
                <a:cubicBezTo>
                  <a:pt x="126419" y="66240"/>
                  <a:pt x="126400" y="66243"/>
                  <a:pt x="126381" y="66249"/>
                </a:cubicBezTo>
                <a:cubicBezTo>
                  <a:pt x="125831" y="66451"/>
                  <a:pt x="125233" y="66658"/>
                  <a:pt x="124507" y="66908"/>
                </a:cubicBezTo>
                <a:cubicBezTo>
                  <a:pt x="124328" y="66969"/>
                  <a:pt x="124371" y="67228"/>
                  <a:pt x="124559" y="67233"/>
                </a:cubicBezTo>
                <a:lnTo>
                  <a:pt x="124559" y="67228"/>
                </a:lnTo>
                <a:cubicBezTo>
                  <a:pt x="124565" y="67229"/>
                  <a:pt x="124570" y="67230"/>
                  <a:pt x="124576" y="67230"/>
                </a:cubicBezTo>
                <a:cubicBezTo>
                  <a:pt x="124589" y="67230"/>
                  <a:pt x="124602" y="67227"/>
                  <a:pt x="124616" y="67223"/>
                </a:cubicBezTo>
                <a:cubicBezTo>
                  <a:pt x="125346" y="66974"/>
                  <a:pt x="125944" y="66762"/>
                  <a:pt x="126499" y="66559"/>
                </a:cubicBezTo>
                <a:cubicBezTo>
                  <a:pt x="126674" y="66487"/>
                  <a:pt x="126602" y="66240"/>
                  <a:pt x="126436" y="66240"/>
                </a:cubicBezTo>
                <a:close/>
                <a:moveTo>
                  <a:pt x="122673" y="67533"/>
                </a:moveTo>
                <a:cubicBezTo>
                  <a:pt x="122655" y="67533"/>
                  <a:pt x="122635" y="67536"/>
                  <a:pt x="122615" y="67543"/>
                </a:cubicBezTo>
                <a:cubicBezTo>
                  <a:pt x="122323" y="67642"/>
                  <a:pt x="122031" y="67736"/>
                  <a:pt x="121743" y="67835"/>
                </a:cubicBezTo>
                <a:cubicBezTo>
                  <a:pt x="121404" y="67953"/>
                  <a:pt x="121065" y="68071"/>
                  <a:pt x="120726" y="68193"/>
                </a:cubicBezTo>
                <a:cubicBezTo>
                  <a:pt x="120552" y="68259"/>
                  <a:pt x="120599" y="68518"/>
                  <a:pt x="120783" y="68518"/>
                </a:cubicBezTo>
                <a:lnTo>
                  <a:pt x="120783" y="68513"/>
                </a:lnTo>
                <a:cubicBezTo>
                  <a:pt x="120802" y="68513"/>
                  <a:pt x="120821" y="68509"/>
                  <a:pt x="120839" y="68504"/>
                </a:cubicBezTo>
                <a:cubicBezTo>
                  <a:pt x="121174" y="68386"/>
                  <a:pt x="121513" y="68269"/>
                  <a:pt x="121852" y="68151"/>
                </a:cubicBezTo>
                <a:lnTo>
                  <a:pt x="122718" y="67859"/>
                </a:lnTo>
                <a:cubicBezTo>
                  <a:pt x="122909" y="67795"/>
                  <a:pt x="122840" y="67533"/>
                  <a:pt x="122673" y="67533"/>
                </a:cubicBezTo>
                <a:close/>
                <a:moveTo>
                  <a:pt x="118927" y="68899"/>
                </a:moveTo>
                <a:cubicBezTo>
                  <a:pt x="118905" y="68899"/>
                  <a:pt x="118882" y="68904"/>
                  <a:pt x="118857" y="68914"/>
                </a:cubicBezTo>
                <a:cubicBezTo>
                  <a:pt x="118217" y="69177"/>
                  <a:pt x="117600" y="69450"/>
                  <a:pt x="117025" y="69724"/>
                </a:cubicBezTo>
                <a:cubicBezTo>
                  <a:pt x="116865" y="69799"/>
                  <a:pt x="116922" y="70039"/>
                  <a:pt x="117101" y="70039"/>
                </a:cubicBezTo>
                <a:cubicBezTo>
                  <a:pt x="117124" y="70039"/>
                  <a:pt x="117148" y="70034"/>
                  <a:pt x="117171" y="70025"/>
                </a:cubicBezTo>
                <a:cubicBezTo>
                  <a:pt x="117736" y="69747"/>
                  <a:pt x="118348" y="69479"/>
                  <a:pt x="118984" y="69220"/>
                </a:cubicBezTo>
                <a:cubicBezTo>
                  <a:pt x="119167" y="69145"/>
                  <a:pt x="119090" y="68899"/>
                  <a:pt x="118927" y="68899"/>
                </a:cubicBezTo>
                <a:close/>
                <a:moveTo>
                  <a:pt x="10506" y="68550"/>
                </a:moveTo>
                <a:cubicBezTo>
                  <a:pt x="10394" y="68550"/>
                  <a:pt x="10282" y="68665"/>
                  <a:pt x="10355" y="68796"/>
                </a:cubicBezTo>
                <a:cubicBezTo>
                  <a:pt x="10680" y="69394"/>
                  <a:pt x="11024" y="69978"/>
                  <a:pt x="11386" y="70519"/>
                </a:cubicBezTo>
                <a:cubicBezTo>
                  <a:pt x="11415" y="70566"/>
                  <a:pt x="11466" y="70595"/>
                  <a:pt x="11523" y="70595"/>
                </a:cubicBezTo>
                <a:cubicBezTo>
                  <a:pt x="11556" y="70595"/>
                  <a:pt x="11589" y="70585"/>
                  <a:pt x="11617" y="70566"/>
                </a:cubicBezTo>
                <a:cubicBezTo>
                  <a:pt x="11692" y="70519"/>
                  <a:pt x="11716" y="70416"/>
                  <a:pt x="11664" y="70336"/>
                </a:cubicBezTo>
                <a:cubicBezTo>
                  <a:pt x="11306" y="69799"/>
                  <a:pt x="10967" y="69229"/>
                  <a:pt x="10647" y="68641"/>
                </a:cubicBezTo>
                <a:cubicBezTo>
                  <a:pt x="10613" y="68576"/>
                  <a:pt x="10560" y="68550"/>
                  <a:pt x="10506" y="68550"/>
                </a:cubicBezTo>
                <a:close/>
                <a:moveTo>
                  <a:pt x="23500" y="70951"/>
                </a:moveTo>
                <a:cubicBezTo>
                  <a:pt x="23431" y="70951"/>
                  <a:pt x="23363" y="70955"/>
                  <a:pt x="23295" y="70962"/>
                </a:cubicBezTo>
                <a:cubicBezTo>
                  <a:pt x="22885" y="70995"/>
                  <a:pt x="22494" y="71141"/>
                  <a:pt x="22164" y="71381"/>
                </a:cubicBezTo>
                <a:cubicBezTo>
                  <a:pt x="22033" y="71475"/>
                  <a:pt x="22099" y="71682"/>
                  <a:pt x="22259" y="71682"/>
                </a:cubicBezTo>
                <a:lnTo>
                  <a:pt x="22259" y="71678"/>
                </a:lnTo>
                <a:cubicBezTo>
                  <a:pt x="22263" y="71678"/>
                  <a:pt x="22267" y="71679"/>
                  <a:pt x="22272" y="71679"/>
                </a:cubicBezTo>
                <a:cubicBezTo>
                  <a:pt x="22300" y="71679"/>
                  <a:pt x="22328" y="71666"/>
                  <a:pt x="22353" y="71649"/>
                </a:cubicBezTo>
                <a:cubicBezTo>
                  <a:pt x="22640" y="71447"/>
                  <a:pt x="22974" y="71320"/>
                  <a:pt x="23323" y="71292"/>
                </a:cubicBezTo>
                <a:cubicBezTo>
                  <a:pt x="23377" y="71287"/>
                  <a:pt x="23431" y="71284"/>
                  <a:pt x="23485" y="71284"/>
                </a:cubicBezTo>
                <a:cubicBezTo>
                  <a:pt x="23691" y="71284"/>
                  <a:pt x="23897" y="71320"/>
                  <a:pt x="24095" y="71390"/>
                </a:cubicBezTo>
                <a:cubicBezTo>
                  <a:pt x="24118" y="71399"/>
                  <a:pt x="24141" y="71403"/>
                  <a:pt x="24161" y="71403"/>
                </a:cubicBezTo>
                <a:cubicBezTo>
                  <a:pt x="24325" y="71403"/>
                  <a:pt x="24397" y="71151"/>
                  <a:pt x="24213" y="71084"/>
                </a:cubicBezTo>
                <a:cubicBezTo>
                  <a:pt x="23981" y="70996"/>
                  <a:pt x="23742" y="70951"/>
                  <a:pt x="23500" y="70951"/>
                </a:cubicBezTo>
                <a:close/>
                <a:moveTo>
                  <a:pt x="115336" y="70627"/>
                </a:moveTo>
                <a:cubicBezTo>
                  <a:pt x="115309" y="70627"/>
                  <a:pt x="115280" y="70634"/>
                  <a:pt x="115250" y="70651"/>
                </a:cubicBezTo>
                <a:cubicBezTo>
                  <a:pt x="114647" y="71000"/>
                  <a:pt x="114078" y="71362"/>
                  <a:pt x="113555" y="71734"/>
                </a:cubicBezTo>
                <a:cubicBezTo>
                  <a:pt x="113423" y="71828"/>
                  <a:pt x="113489" y="72036"/>
                  <a:pt x="113654" y="72036"/>
                </a:cubicBezTo>
                <a:cubicBezTo>
                  <a:pt x="113687" y="72036"/>
                  <a:pt x="113720" y="72021"/>
                  <a:pt x="113748" y="72003"/>
                </a:cubicBezTo>
                <a:cubicBezTo>
                  <a:pt x="114261" y="71640"/>
                  <a:pt x="114822" y="71282"/>
                  <a:pt x="115415" y="70943"/>
                </a:cubicBezTo>
                <a:cubicBezTo>
                  <a:pt x="115578" y="70847"/>
                  <a:pt x="115485" y="70627"/>
                  <a:pt x="115336" y="70627"/>
                </a:cubicBezTo>
                <a:close/>
                <a:moveTo>
                  <a:pt x="12709" y="71864"/>
                </a:moveTo>
                <a:cubicBezTo>
                  <a:pt x="12587" y="71864"/>
                  <a:pt x="12473" y="72011"/>
                  <a:pt x="12578" y="72139"/>
                </a:cubicBezTo>
                <a:cubicBezTo>
                  <a:pt x="13001" y="72657"/>
                  <a:pt x="13453" y="73156"/>
                  <a:pt x="13929" y="73627"/>
                </a:cubicBezTo>
                <a:cubicBezTo>
                  <a:pt x="13962" y="73655"/>
                  <a:pt x="14004" y="73674"/>
                  <a:pt x="14047" y="73674"/>
                </a:cubicBezTo>
                <a:cubicBezTo>
                  <a:pt x="14089" y="73669"/>
                  <a:pt x="14131" y="73655"/>
                  <a:pt x="14164" y="73622"/>
                </a:cubicBezTo>
                <a:cubicBezTo>
                  <a:pt x="14226" y="73556"/>
                  <a:pt x="14226" y="73453"/>
                  <a:pt x="14164" y="73387"/>
                </a:cubicBezTo>
                <a:cubicBezTo>
                  <a:pt x="13694" y="72925"/>
                  <a:pt x="13251" y="72440"/>
                  <a:pt x="12832" y="71927"/>
                </a:cubicBezTo>
                <a:cubicBezTo>
                  <a:pt x="12796" y="71883"/>
                  <a:pt x="12752" y="71864"/>
                  <a:pt x="12709" y="71864"/>
                </a:cubicBezTo>
                <a:close/>
                <a:moveTo>
                  <a:pt x="112098" y="72944"/>
                </a:moveTo>
                <a:cubicBezTo>
                  <a:pt x="112061" y="72944"/>
                  <a:pt x="112022" y="72958"/>
                  <a:pt x="111987" y="72991"/>
                </a:cubicBezTo>
                <a:cubicBezTo>
                  <a:pt x="111488" y="73443"/>
                  <a:pt x="111022" y="73928"/>
                  <a:pt x="110593" y="74446"/>
                </a:cubicBezTo>
                <a:cubicBezTo>
                  <a:pt x="110504" y="74555"/>
                  <a:pt x="110579" y="74719"/>
                  <a:pt x="110720" y="74719"/>
                </a:cubicBezTo>
                <a:cubicBezTo>
                  <a:pt x="110772" y="74719"/>
                  <a:pt x="110819" y="74696"/>
                  <a:pt x="110852" y="74658"/>
                </a:cubicBezTo>
                <a:cubicBezTo>
                  <a:pt x="111267" y="74150"/>
                  <a:pt x="111723" y="73674"/>
                  <a:pt x="112208" y="73236"/>
                </a:cubicBezTo>
                <a:cubicBezTo>
                  <a:pt x="112337" y="73119"/>
                  <a:pt x="112228" y="72944"/>
                  <a:pt x="112098" y="72944"/>
                </a:cubicBezTo>
                <a:close/>
                <a:moveTo>
                  <a:pt x="25466" y="72502"/>
                </a:moveTo>
                <a:cubicBezTo>
                  <a:pt x="25363" y="72502"/>
                  <a:pt x="25260" y="72595"/>
                  <a:pt x="25305" y="72723"/>
                </a:cubicBezTo>
                <a:cubicBezTo>
                  <a:pt x="25526" y="73321"/>
                  <a:pt x="25588" y="73966"/>
                  <a:pt x="25479" y="74597"/>
                </a:cubicBezTo>
                <a:cubicBezTo>
                  <a:pt x="25465" y="74686"/>
                  <a:pt x="25526" y="74771"/>
                  <a:pt x="25616" y="74790"/>
                </a:cubicBezTo>
                <a:lnTo>
                  <a:pt x="25644" y="74790"/>
                </a:lnTo>
                <a:cubicBezTo>
                  <a:pt x="25724" y="74790"/>
                  <a:pt x="25790" y="74734"/>
                  <a:pt x="25809" y="74658"/>
                </a:cubicBezTo>
                <a:cubicBezTo>
                  <a:pt x="25847" y="74437"/>
                  <a:pt x="25865" y="74211"/>
                  <a:pt x="25865" y="73990"/>
                </a:cubicBezTo>
                <a:cubicBezTo>
                  <a:pt x="25865" y="73514"/>
                  <a:pt x="25781" y="73048"/>
                  <a:pt x="25616" y="72605"/>
                </a:cubicBezTo>
                <a:cubicBezTo>
                  <a:pt x="25585" y="72533"/>
                  <a:pt x="25526" y="72502"/>
                  <a:pt x="25466" y="72502"/>
                </a:cubicBezTo>
                <a:close/>
                <a:moveTo>
                  <a:pt x="21165" y="72971"/>
                </a:moveTo>
                <a:cubicBezTo>
                  <a:pt x="21099" y="72971"/>
                  <a:pt x="21035" y="73007"/>
                  <a:pt x="21011" y="73090"/>
                </a:cubicBezTo>
                <a:cubicBezTo>
                  <a:pt x="20912" y="73434"/>
                  <a:pt x="20860" y="73792"/>
                  <a:pt x="20860" y="74150"/>
                </a:cubicBezTo>
                <a:cubicBezTo>
                  <a:pt x="20860" y="74493"/>
                  <a:pt x="20907" y="74828"/>
                  <a:pt x="21006" y="75157"/>
                </a:cubicBezTo>
                <a:cubicBezTo>
                  <a:pt x="21030" y="75223"/>
                  <a:pt x="21096" y="75275"/>
                  <a:pt x="21166" y="75275"/>
                </a:cubicBezTo>
                <a:cubicBezTo>
                  <a:pt x="21185" y="75270"/>
                  <a:pt x="21199" y="75270"/>
                  <a:pt x="21218" y="75266"/>
                </a:cubicBezTo>
                <a:cubicBezTo>
                  <a:pt x="21303" y="75237"/>
                  <a:pt x="21355" y="75143"/>
                  <a:pt x="21326" y="75054"/>
                </a:cubicBezTo>
                <a:cubicBezTo>
                  <a:pt x="21237" y="74762"/>
                  <a:pt x="21194" y="74456"/>
                  <a:pt x="21194" y="74150"/>
                </a:cubicBezTo>
                <a:cubicBezTo>
                  <a:pt x="21194" y="73820"/>
                  <a:pt x="21242" y="73495"/>
                  <a:pt x="21331" y="73184"/>
                </a:cubicBezTo>
                <a:cubicBezTo>
                  <a:pt x="21368" y="73056"/>
                  <a:pt x="21265" y="72971"/>
                  <a:pt x="21165" y="72971"/>
                </a:cubicBezTo>
                <a:close/>
                <a:moveTo>
                  <a:pt x="15552" y="74641"/>
                </a:moveTo>
                <a:cubicBezTo>
                  <a:pt x="15415" y="74641"/>
                  <a:pt x="15309" y="74834"/>
                  <a:pt x="15450" y="74941"/>
                </a:cubicBezTo>
                <a:cubicBezTo>
                  <a:pt x="15982" y="75350"/>
                  <a:pt x="16542" y="75722"/>
                  <a:pt x="17126" y="76061"/>
                </a:cubicBezTo>
                <a:cubicBezTo>
                  <a:pt x="17150" y="76076"/>
                  <a:pt x="17178" y="76080"/>
                  <a:pt x="17206" y="76080"/>
                </a:cubicBezTo>
                <a:cubicBezTo>
                  <a:pt x="17376" y="76080"/>
                  <a:pt x="17437" y="75854"/>
                  <a:pt x="17291" y="75769"/>
                </a:cubicBezTo>
                <a:cubicBezTo>
                  <a:pt x="16721" y="75440"/>
                  <a:pt x="16175" y="75077"/>
                  <a:pt x="15652" y="74677"/>
                </a:cubicBezTo>
                <a:cubicBezTo>
                  <a:pt x="15619" y="74652"/>
                  <a:pt x="15585" y="74641"/>
                  <a:pt x="15552" y="74641"/>
                </a:cubicBezTo>
                <a:close/>
                <a:moveTo>
                  <a:pt x="18999" y="76609"/>
                </a:moveTo>
                <a:cubicBezTo>
                  <a:pt x="18832" y="76609"/>
                  <a:pt x="18760" y="76861"/>
                  <a:pt x="18948" y="76933"/>
                </a:cubicBezTo>
                <a:cubicBezTo>
                  <a:pt x="19579" y="77168"/>
                  <a:pt x="20243" y="77333"/>
                  <a:pt x="20917" y="77418"/>
                </a:cubicBezTo>
                <a:lnTo>
                  <a:pt x="20935" y="77418"/>
                </a:lnTo>
                <a:lnTo>
                  <a:pt x="20935" y="77422"/>
                </a:lnTo>
                <a:cubicBezTo>
                  <a:pt x="21143" y="77418"/>
                  <a:pt x="21162" y="77121"/>
                  <a:pt x="20959" y="77093"/>
                </a:cubicBezTo>
                <a:cubicBezTo>
                  <a:pt x="20309" y="77008"/>
                  <a:pt x="19674" y="76848"/>
                  <a:pt x="19066" y="76622"/>
                </a:cubicBezTo>
                <a:cubicBezTo>
                  <a:pt x="19042" y="76613"/>
                  <a:pt x="19020" y="76609"/>
                  <a:pt x="18999" y="76609"/>
                </a:cubicBezTo>
                <a:close/>
                <a:moveTo>
                  <a:pt x="109587" y="76022"/>
                </a:moveTo>
                <a:cubicBezTo>
                  <a:pt x="109535" y="76022"/>
                  <a:pt x="109483" y="76048"/>
                  <a:pt x="109449" y="76109"/>
                </a:cubicBezTo>
                <a:cubicBezTo>
                  <a:pt x="109237" y="76476"/>
                  <a:pt x="109049" y="76857"/>
                  <a:pt x="108884" y="77248"/>
                </a:cubicBezTo>
                <a:cubicBezTo>
                  <a:pt x="108790" y="77479"/>
                  <a:pt x="108696" y="77714"/>
                  <a:pt x="108616" y="77950"/>
                </a:cubicBezTo>
                <a:cubicBezTo>
                  <a:pt x="108583" y="78034"/>
                  <a:pt x="108630" y="78129"/>
                  <a:pt x="108715" y="78161"/>
                </a:cubicBezTo>
                <a:cubicBezTo>
                  <a:pt x="108733" y="78166"/>
                  <a:pt x="108752" y="78171"/>
                  <a:pt x="108771" y="78171"/>
                </a:cubicBezTo>
                <a:cubicBezTo>
                  <a:pt x="108842" y="78171"/>
                  <a:pt x="108903" y="78124"/>
                  <a:pt x="108926" y="78058"/>
                </a:cubicBezTo>
                <a:cubicBezTo>
                  <a:pt x="109006" y="77827"/>
                  <a:pt x="109096" y="77596"/>
                  <a:pt x="109190" y="77380"/>
                </a:cubicBezTo>
                <a:cubicBezTo>
                  <a:pt x="109350" y="76998"/>
                  <a:pt x="109534" y="76631"/>
                  <a:pt x="109736" y="76273"/>
                </a:cubicBezTo>
                <a:cubicBezTo>
                  <a:pt x="109810" y="76141"/>
                  <a:pt x="109699" y="76022"/>
                  <a:pt x="109587" y="76022"/>
                </a:cubicBezTo>
                <a:close/>
                <a:moveTo>
                  <a:pt x="24689" y="76169"/>
                </a:moveTo>
                <a:cubicBezTo>
                  <a:pt x="24657" y="76169"/>
                  <a:pt x="24622" y="76179"/>
                  <a:pt x="24589" y="76203"/>
                </a:cubicBezTo>
                <a:cubicBezTo>
                  <a:pt x="24095" y="76612"/>
                  <a:pt x="23511" y="76890"/>
                  <a:pt x="22885" y="77022"/>
                </a:cubicBezTo>
                <a:cubicBezTo>
                  <a:pt x="22791" y="77041"/>
                  <a:pt x="22734" y="77130"/>
                  <a:pt x="22758" y="77220"/>
                </a:cubicBezTo>
                <a:cubicBezTo>
                  <a:pt x="22588" y="77060"/>
                  <a:pt x="22428" y="76890"/>
                  <a:pt x="22277" y="76716"/>
                </a:cubicBezTo>
                <a:cubicBezTo>
                  <a:pt x="22240" y="76672"/>
                  <a:pt x="22196" y="76654"/>
                  <a:pt x="22153" y="76654"/>
                </a:cubicBezTo>
                <a:cubicBezTo>
                  <a:pt x="22029" y="76654"/>
                  <a:pt x="21918" y="76806"/>
                  <a:pt x="22023" y="76933"/>
                </a:cubicBezTo>
                <a:cubicBezTo>
                  <a:pt x="22471" y="77441"/>
                  <a:pt x="22974" y="77898"/>
                  <a:pt x="23530" y="78293"/>
                </a:cubicBezTo>
                <a:cubicBezTo>
                  <a:pt x="23558" y="78312"/>
                  <a:pt x="23591" y="78326"/>
                  <a:pt x="23629" y="78326"/>
                </a:cubicBezTo>
                <a:lnTo>
                  <a:pt x="23624" y="78322"/>
                </a:lnTo>
                <a:cubicBezTo>
                  <a:pt x="23784" y="78322"/>
                  <a:pt x="23850" y="78119"/>
                  <a:pt x="23723" y="78020"/>
                </a:cubicBezTo>
                <a:cubicBezTo>
                  <a:pt x="23436" y="77813"/>
                  <a:pt x="23158" y="77587"/>
                  <a:pt x="22894" y="77347"/>
                </a:cubicBezTo>
                <a:lnTo>
                  <a:pt x="22894" y="77347"/>
                </a:lnTo>
                <a:cubicBezTo>
                  <a:pt x="22904" y="77349"/>
                  <a:pt x="22913" y="77350"/>
                  <a:pt x="22923" y="77350"/>
                </a:cubicBezTo>
                <a:cubicBezTo>
                  <a:pt x="22932" y="77350"/>
                  <a:pt x="22941" y="77349"/>
                  <a:pt x="22951" y="77347"/>
                </a:cubicBezTo>
                <a:cubicBezTo>
                  <a:pt x="23629" y="77206"/>
                  <a:pt x="24265" y="76900"/>
                  <a:pt x="24801" y="76462"/>
                </a:cubicBezTo>
                <a:cubicBezTo>
                  <a:pt x="24926" y="76344"/>
                  <a:pt x="24823" y="76169"/>
                  <a:pt x="24689" y="76169"/>
                </a:cubicBezTo>
                <a:close/>
                <a:moveTo>
                  <a:pt x="25290" y="79080"/>
                </a:moveTo>
                <a:cubicBezTo>
                  <a:pt x="25145" y="79080"/>
                  <a:pt x="25049" y="79297"/>
                  <a:pt x="25206" y="79395"/>
                </a:cubicBezTo>
                <a:cubicBezTo>
                  <a:pt x="25738" y="79720"/>
                  <a:pt x="26280" y="80045"/>
                  <a:pt x="26826" y="80370"/>
                </a:cubicBezTo>
                <a:lnTo>
                  <a:pt x="26916" y="80422"/>
                </a:lnTo>
                <a:cubicBezTo>
                  <a:pt x="26939" y="80440"/>
                  <a:pt x="26972" y="80445"/>
                  <a:pt x="27000" y="80445"/>
                </a:cubicBezTo>
                <a:lnTo>
                  <a:pt x="27005" y="80445"/>
                </a:lnTo>
                <a:cubicBezTo>
                  <a:pt x="27170" y="80445"/>
                  <a:pt x="27231" y="80224"/>
                  <a:pt x="27090" y="80139"/>
                </a:cubicBezTo>
                <a:lnTo>
                  <a:pt x="26996" y="80083"/>
                </a:lnTo>
                <a:cubicBezTo>
                  <a:pt x="26454" y="79758"/>
                  <a:pt x="25913" y="79438"/>
                  <a:pt x="25380" y="79108"/>
                </a:cubicBezTo>
                <a:cubicBezTo>
                  <a:pt x="25349" y="79089"/>
                  <a:pt x="25319" y="79080"/>
                  <a:pt x="25290" y="79080"/>
                </a:cubicBezTo>
                <a:close/>
                <a:moveTo>
                  <a:pt x="108262" y="79766"/>
                </a:moveTo>
                <a:cubicBezTo>
                  <a:pt x="108191" y="79766"/>
                  <a:pt x="108121" y="79807"/>
                  <a:pt x="108102" y="79899"/>
                </a:cubicBezTo>
                <a:cubicBezTo>
                  <a:pt x="107980" y="80558"/>
                  <a:pt x="107895" y="81227"/>
                  <a:pt x="107848" y="81895"/>
                </a:cubicBezTo>
                <a:cubicBezTo>
                  <a:pt x="107839" y="81985"/>
                  <a:pt x="107909" y="82065"/>
                  <a:pt x="107999" y="82070"/>
                </a:cubicBezTo>
                <a:lnTo>
                  <a:pt x="108013" y="82070"/>
                </a:lnTo>
                <a:lnTo>
                  <a:pt x="108013" y="82074"/>
                </a:lnTo>
                <a:cubicBezTo>
                  <a:pt x="108098" y="82074"/>
                  <a:pt x="108173" y="82004"/>
                  <a:pt x="108178" y="81919"/>
                </a:cubicBezTo>
                <a:cubicBezTo>
                  <a:pt x="108225" y="81260"/>
                  <a:pt x="108310" y="80605"/>
                  <a:pt x="108427" y="79960"/>
                </a:cubicBezTo>
                <a:cubicBezTo>
                  <a:pt x="108449" y="79837"/>
                  <a:pt x="108355" y="79766"/>
                  <a:pt x="108262" y="79766"/>
                </a:cubicBezTo>
                <a:close/>
                <a:moveTo>
                  <a:pt x="28707" y="81142"/>
                </a:moveTo>
                <a:cubicBezTo>
                  <a:pt x="28561" y="81142"/>
                  <a:pt x="28463" y="81355"/>
                  <a:pt x="28620" y="81453"/>
                </a:cubicBezTo>
                <a:cubicBezTo>
                  <a:pt x="29256" y="81844"/>
                  <a:pt x="29802" y="82197"/>
                  <a:pt x="30296" y="82526"/>
                </a:cubicBezTo>
                <a:cubicBezTo>
                  <a:pt x="30325" y="82545"/>
                  <a:pt x="30353" y="82555"/>
                  <a:pt x="30386" y="82555"/>
                </a:cubicBezTo>
                <a:cubicBezTo>
                  <a:pt x="30442" y="82555"/>
                  <a:pt x="30499" y="82526"/>
                  <a:pt x="30527" y="82479"/>
                </a:cubicBezTo>
                <a:cubicBezTo>
                  <a:pt x="30579" y="82404"/>
                  <a:pt x="30560" y="82300"/>
                  <a:pt x="30485" y="82249"/>
                </a:cubicBezTo>
                <a:cubicBezTo>
                  <a:pt x="29986" y="81919"/>
                  <a:pt x="29435" y="81566"/>
                  <a:pt x="28799" y="81170"/>
                </a:cubicBezTo>
                <a:cubicBezTo>
                  <a:pt x="28768" y="81151"/>
                  <a:pt x="28736" y="81142"/>
                  <a:pt x="28707" y="81142"/>
                </a:cubicBezTo>
                <a:close/>
                <a:moveTo>
                  <a:pt x="59689" y="82669"/>
                </a:moveTo>
                <a:cubicBezTo>
                  <a:pt x="59590" y="82669"/>
                  <a:pt x="59490" y="82673"/>
                  <a:pt x="59391" y="82682"/>
                </a:cubicBezTo>
                <a:cubicBezTo>
                  <a:pt x="59297" y="82691"/>
                  <a:pt x="59231" y="82771"/>
                  <a:pt x="59241" y="82865"/>
                </a:cubicBezTo>
                <a:cubicBezTo>
                  <a:pt x="59249" y="82949"/>
                  <a:pt x="59320" y="83012"/>
                  <a:pt x="59402" y="83012"/>
                </a:cubicBezTo>
                <a:cubicBezTo>
                  <a:pt x="59408" y="83012"/>
                  <a:pt x="59414" y="83012"/>
                  <a:pt x="59419" y="83011"/>
                </a:cubicBezTo>
                <a:cubicBezTo>
                  <a:pt x="59513" y="83005"/>
                  <a:pt x="59603" y="83000"/>
                  <a:pt x="59695" y="83000"/>
                </a:cubicBezTo>
                <a:cubicBezTo>
                  <a:pt x="59728" y="83000"/>
                  <a:pt x="59762" y="83001"/>
                  <a:pt x="59796" y="83002"/>
                </a:cubicBezTo>
                <a:cubicBezTo>
                  <a:pt x="60305" y="83021"/>
                  <a:pt x="60799" y="83162"/>
                  <a:pt x="61237" y="83416"/>
                </a:cubicBezTo>
                <a:cubicBezTo>
                  <a:pt x="61265" y="83430"/>
                  <a:pt x="61294" y="83435"/>
                  <a:pt x="61322" y="83435"/>
                </a:cubicBezTo>
                <a:cubicBezTo>
                  <a:pt x="61323" y="83435"/>
                  <a:pt x="61325" y="83435"/>
                  <a:pt x="61327" y="83435"/>
                </a:cubicBezTo>
                <a:cubicBezTo>
                  <a:pt x="61492" y="83435"/>
                  <a:pt x="61551" y="83208"/>
                  <a:pt x="61402" y="83124"/>
                </a:cubicBezTo>
                <a:cubicBezTo>
                  <a:pt x="60881" y="82826"/>
                  <a:pt x="60287" y="82669"/>
                  <a:pt x="59689" y="82669"/>
                </a:cubicBezTo>
                <a:close/>
                <a:moveTo>
                  <a:pt x="31997" y="83377"/>
                </a:moveTo>
                <a:cubicBezTo>
                  <a:pt x="31860" y="83377"/>
                  <a:pt x="31756" y="83575"/>
                  <a:pt x="31902" y="83680"/>
                </a:cubicBezTo>
                <a:cubicBezTo>
                  <a:pt x="32425" y="84085"/>
                  <a:pt x="32924" y="84513"/>
                  <a:pt x="33404" y="84966"/>
                </a:cubicBezTo>
                <a:cubicBezTo>
                  <a:pt x="33432" y="84998"/>
                  <a:pt x="33473" y="85012"/>
                  <a:pt x="33519" y="85013"/>
                </a:cubicBezTo>
                <a:lnTo>
                  <a:pt x="33519" y="85013"/>
                </a:lnTo>
                <a:cubicBezTo>
                  <a:pt x="33668" y="85011"/>
                  <a:pt x="33738" y="84828"/>
                  <a:pt x="33630" y="84725"/>
                </a:cubicBezTo>
                <a:cubicBezTo>
                  <a:pt x="33145" y="84264"/>
                  <a:pt x="32637" y="83826"/>
                  <a:pt x="32104" y="83421"/>
                </a:cubicBezTo>
                <a:cubicBezTo>
                  <a:pt x="32069" y="83390"/>
                  <a:pt x="32032" y="83377"/>
                  <a:pt x="31997" y="83377"/>
                </a:cubicBezTo>
                <a:close/>
                <a:moveTo>
                  <a:pt x="33519" y="85013"/>
                </a:moveTo>
                <a:cubicBezTo>
                  <a:pt x="33519" y="85013"/>
                  <a:pt x="33518" y="85013"/>
                  <a:pt x="33517" y="85013"/>
                </a:cubicBezTo>
                <a:lnTo>
                  <a:pt x="33522" y="85013"/>
                </a:lnTo>
                <a:cubicBezTo>
                  <a:pt x="33521" y="85013"/>
                  <a:pt x="33520" y="85013"/>
                  <a:pt x="33519" y="85013"/>
                </a:cubicBezTo>
                <a:close/>
                <a:moveTo>
                  <a:pt x="57605" y="83469"/>
                </a:moveTo>
                <a:cubicBezTo>
                  <a:pt x="57571" y="83469"/>
                  <a:pt x="57536" y="83480"/>
                  <a:pt x="57503" y="83506"/>
                </a:cubicBezTo>
                <a:cubicBezTo>
                  <a:pt x="56985" y="83967"/>
                  <a:pt x="56575" y="84537"/>
                  <a:pt x="56307" y="85177"/>
                </a:cubicBezTo>
                <a:cubicBezTo>
                  <a:pt x="56260" y="85286"/>
                  <a:pt x="56340" y="85413"/>
                  <a:pt x="56462" y="85413"/>
                </a:cubicBezTo>
                <a:cubicBezTo>
                  <a:pt x="56528" y="85413"/>
                  <a:pt x="56590" y="85370"/>
                  <a:pt x="56613" y="85309"/>
                </a:cubicBezTo>
                <a:cubicBezTo>
                  <a:pt x="56863" y="84716"/>
                  <a:pt x="57239" y="84184"/>
                  <a:pt x="57720" y="83760"/>
                </a:cubicBezTo>
                <a:cubicBezTo>
                  <a:pt x="57840" y="83640"/>
                  <a:pt x="57735" y="83469"/>
                  <a:pt x="57605" y="83469"/>
                </a:cubicBezTo>
                <a:close/>
                <a:moveTo>
                  <a:pt x="107923" y="83732"/>
                </a:moveTo>
                <a:cubicBezTo>
                  <a:pt x="107834" y="83732"/>
                  <a:pt x="107759" y="83802"/>
                  <a:pt x="107759" y="83892"/>
                </a:cubicBezTo>
                <a:cubicBezTo>
                  <a:pt x="107745" y="84495"/>
                  <a:pt x="107745" y="85097"/>
                  <a:pt x="107745" y="85700"/>
                </a:cubicBezTo>
                <a:lnTo>
                  <a:pt x="107745" y="85893"/>
                </a:lnTo>
                <a:cubicBezTo>
                  <a:pt x="107740" y="85983"/>
                  <a:pt x="107815" y="86058"/>
                  <a:pt x="107909" y="86058"/>
                </a:cubicBezTo>
                <a:cubicBezTo>
                  <a:pt x="107999" y="86058"/>
                  <a:pt x="108074" y="85983"/>
                  <a:pt x="108074" y="85893"/>
                </a:cubicBezTo>
                <a:lnTo>
                  <a:pt x="108074" y="85700"/>
                </a:lnTo>
                <a:cubicBezTo>
                  <a:pt x="108074" y="85097"/>
                  <a:pt x="108079" y="84499"/>
                  <a:pt x="108088" y="83901"/>
                </a:cubicBezTo>
                <a:cubicBezTo>
                  <a:pt x="108088" y="83807"/>
                  <a:pt x="108018" y="83732"/>
                  <a:pt x="107928" y="83732"/>
                </a:cubicBezTo>
                <a:close/>
                <a:moveTo>
                  <a:pt x="62764" y="84459"/>
                </a:moveTo>
                <a:cubicBezTo>
                  <a:pt x="62647" y="84459"/>
                  <a:pt x="62534" y="84590"/>
                  <a:pt x="62621" y="84721"/>
                </a:cubicBezTo>
                <a:cubicBezTo>
                  <a:pt x="62984" y="85257"/>
                  <a:pt x="63248" y="85855"/>
                  <a:pt x="63398" y="86482"/>
                </a:cubicBezTo>
                <a:cubicBezTo>
                  <a:pt x="63417" y="86557"/>
                  <a:pt x="63483" y="86609"/>
                  <a:pt x="63558" y="86609"/>
                </a:cubicBezTo>
                <a:lnTo>
                  <a:pt x="63563" y="86609"/>
                </a:lnTo>
                <a:cubicBezTo>
                  <a:pt x="63573" y="86609"/>
                  <a:pt x="63587" y="86609"/>
                  <a:pt x="63596" y="86604"/>
                </a:cubicBezTo>
                <a:cubicBezTo>
                  <a:pt x="63686" y="86581"/>
                  <a:pt x="63742" y="86491"/>
                  <a:pt x="63718" y="86402"/>
                </a:cubicBezTo>
                <a:cubicBezTo>
                  <a:pt x="63558" y="85738"/>
                  <a:pt x="63281" y="85102"/>
                  <a:pt x="62894" y="84532"/>
                </a:cubicBezTo>
                <a:cubicBezTo>
                  <a:pt x="62859" y="84481"/>
                  <a:pt x="62811" y="84459"/>
                  <a:pt x="62764" y="84459"/>
                </a:cubicBezTo>
                <a:close/>
                <a:moveTo>
                  <a:pt x="34857" y="86150"/>
                </a:moveTo>
                <a:cubicBezTo>
                  <a:pt x="34736" y="86150"/>
                  <a:pt x="34621" y="86299"/>
                  <a:pt x="34727" y="86425"/>
                </a:cubicBezTo>
                <a:cubicBezTo>
                  <a:pt x="35127" y="86938"/>
                  <a:pt x="35485" y="87494"/>
                  <a:pt x="35787" y="88073"/>
                </a:cubicBezTo>
                <a:cubicBezTo>
                  <a:pt x="35815" y="88130"/>
                  <a:pt x="35871" y="88163"/>
                  <a:pt x="35933" y="88163"/>
                </a:cubicBezTo>
                <a:cubicBezTo>
                  <a:pt x="36055" y="88163"/>
                  <a:pt x="36135" y="88031"/>
                  <a:pt x="36079" y="87923"/>
                </a:cubicBezTo>
                <a:cubicBezTo>
                  <a:pt x="35768" y="87325"/>
                  <a:pt x="35405" y="86755"/>
                  <a:pt x="34986" y="86223"/>
                </a:cubicBezTo>
                <a:cubicBezTo>
                  <a:pt x="34950" y="86171"/>
                  <a:pt x="34903" y="86150"/>
                  <a:pt x="34857" y="86150"/>
                </a:cubicBezTo>
                <a:close/>
                <a:moveTo>
                  <a:pt x="56034" y="87014"/>
                </a:moveTo>
                <a:cubicBezTo>
                  <a:pt x="55944" y="87018"/>
                  <a:pt x="55869" y="87089"/>
                  <a:pt x="55860" y="87179"/>
                </a:cubicBezTo>
                <a:lnTo>
                  <a:pt x="55860" y="87329"/>
                </a:lnTo>
                <a:cubicBezTo>
                  <a:pt x="55855" y="87970"/>
                  <a:pt x="55982" y="88605"/>
                  <a:pt x="56236" y="89194"/>
                </a:cubicBezTo>
                <a:cubicBezTo>
                  <a:pt x="56265" y="89255"/>
                  <a:pt x="56326" y="89293"/>
                  <a:pt x="56392" y="89293"/>
                </a:cubicBezTo>
                <a:lnTo>
                  <a:pt x="56392" y="89297"/>
                </a:lnTo>
                <a:cubicBezTo>
                  <a:pt x="56509" y="89297"/>
                  <a:pt x="56594" y="89170"/>
                  <a:pt x="56542" y="89062"/>
                </a:cubicBezTo>
                <a:cubicBezTo>
                  <a:pt x="56307" y="88516"/>
                  <a:pt x="56189" y="87923"/>
                  <a:pt x="56194" y="87329"/>
                </a:cubicBezTo>
                <a:lnTo>
                  <a:pt x="56194" y="87188"/>
                </a:lnTo>
                <a:cubicBezTo>
                  <a:pt x="56199" y="87094"/>
                  <a:pt x="56123" y="87018"/>
                  <a:pt x="56034" y="87014"/>
                </a:cubicBezTo>
                <a:close/>
                <a:moveTo>
                  <a:pt x="82426" y="89279"/>
                </a:moveTo>
                <a:cubicBezTo>
                  <a:pt x="81786" y="89302"/>
                  <a:pt x="81112" y="89363"/>
                  <a:pt x="80425" y="89453"/>
                </a:cubicBezTo>
                <a:cubicBezTo>
                  <a:pt x="80213" y="89481"/>
                  <a:pt x="80236" y="89787"/>
                  <a:pt x="80444" y="89787"/>
                </a:cubicBezTo>
                <a:lnTo>
                  <a:pt x="80467" y="89787"/>
                </a:lnTo>
                <a:cubicBezTo>
                  <a:pt x="81145" y="89693"/>
                  <a:pt x="81809" y="89637"/>
                  <a:pt x="82440" y="89608"/>
                </a:cubicBezTo>
                <a:cubicBezTo>
                  <a:pt x="82530" y="89604"/>
                  <a:pt x="82600" y="89528"/>
                  <a:pt x="82596" y="89439"/>
                </a:cubicBezTo>
                <a:cubicBezTo>
                  <a:pt x="82591" y="89345"/>
                  <a:pt x="82515" y="89279"/>
                  <a:pt x="82426" y="89279"/>
                </a:cubicBezTo>
                <a:close/>
                <a:moveTo>
                  <a:pt x="84416" y="89311"/>
                </a:moveTo>
                <a:cubicBezTo>
                  <a:pt x="84333" y="89311"/>
                  <a:pt x="84262" y="89378"/>
                  <a:pt x="84258" y="89462"/>
                </a:cubicBezTo>
                <a:cubicBezTo>
                  <a:pt x="84253" y="89552"/>
                  <a:pt x="84319" y="89632"/>
                  <a:pt x="84408" y="89641"/>
                </a:cubicBezTo>
                <a:cubicBezTo>
                  <a:pt x="85063" y="89688"/>
                  <a:pt x="85713" y="89787"/>
                  <a:pt x="86358" y="89933"/>
                </a:cubicBezTo>
                <a:cubicBezTo>
                  <a:pt x="86367" y="89938"/>
                  <a:pt x="86381" y="89938"/>
                  <a:pt x="86391" y="89938"/>
                </a:cubicBezTo>
                <a:cubicBezTo>
                  <a:pt x="86588" y="89938"/>
                  <a:pt x="86617" y="89655"/>
                  <a:pt x="86428" y="89608"/>
                </a:cubicBezTo>
                <a:cubicBezTo>
                  <a:pt x="85769" y="89462"/>
                  <a:pt x="85105" y="89359"/>
                  <a:pt x="84432" y="89312"/>
                </a:cubicBezTo>
                <a:cubicBezTo>
                  <a:pt x="84427" y="89311"/>
                  <a:pt x="84421" y="89311"/>
                  <a:pt x="84416" y="89311"/>
                </a:cubicBezTo>
                <a:close/>
                <a:moveTo>
                  <a:pt x="107886" y="87725"/>
                </a:moveTo>
                <a:cubicBezTo>
                  <a:pt x="107796" y="87725"/>
                  <a:pt x="107721" y="87795"/>
                  <a:pt x="107721" y="87885"/>
                </a:cubicBezTo>
                <a:cubicBezTo>
                  <a:pt x="107702" y="88624"/>
                  <a:pt x="107664" y="89274"/>
                  <a:pt x="107608" y="89863"/>
                </a:cubicBezTo>
                <a:cubicBezTo>
                  <a:pt x="107599" y="89957"/>
                  <a:pt x="107664" y="90037"/>
                  <a:pt x="107759" y="90046"/>
                </a:cubicBezTo>
                <a:lnTo>
                  <a:pt x="107773" y="90046"/>
                </a:lnTo>
                <a:lnTo>
                  <a:pt x="107773" y="90041"/>
                </a:lnTo>
                <a:cubicBezTo>
                  <a:pt x="107858" y="90041"/>
                  <a:pt x="107928" y="89980"/>
                  <a:pt x="107938" y="89895"/>
                </a:cubicBezTo>
                <a:cubicBezTo>
                  <a:pt x="107994" y="89297"/>
                  <a:pt x="108032" y="88643"/>
                  <a:pt x="108051" y="87894"/>
                </a:cubicBezTo>
                <a:cubicBezTo>
                  <a:pt x="108055" y="87805"/>
                  <a:pt x="107980" y="87725"/>
                  <a:pt x="107891" y="87725"/>
                </a:cubicBezTo>
                <a:close/>
                <a:moveTo>
                  <a:pt x="63673" y="88259"/>
                </a:moveTo>
                <a:cubicBezTo>
                  <a:pt x="63597" y="88259"/>
                  <a:pt x="63522" y="88306"/>
                  <a:pt x="63511" y="88408"/>
                </a:cubicBezTo>
                <a:cubicBezTo>
                  <a:pt x="63436" y="89057"/>
                  <a:pt x="63285" y="89693"/>
                  <a:pt x="63059" y="90305"/>
                </a:cubicBezTo>
                <a:cubicBezTo>
                  <a:pt x="63031" y="90390"/>
                  <a:pt x="63073" y="90484"/>
                  <a:pt x="63163" y="90517"/>
                </a:cubicBezTo>
                <a:cubicBezTo>
                  <a:pt x="63182" y="90522"/>
                  <a:pt x="63201" y="90526"/>
                  <a:pt x="63219" y="90526"/>
                </a:cubicBezTo>
                <a:cubicBezTo>
                  <a:pt x="63290" y="90526"/>
                  <a:pt x="63351" y="90484"/>
                  <a:pt x="63375" y="90418"/>
                </a:cubicBezTo>
                <a:cubicBezTo>
                  <a:pt x="63605" y="89778"/>
                  <a:pt x="63766" y="89119"/>
                  <a:pt x="63841" y="88445"/>
                </a:cubicBezTo>
                <a:cubicBezTo>
                  <a:pt x="63854" y="88325"/>
                  <a:pt x="63763" y="88259"/>
                  <a:pt x="63673" y="88259"/>
                </a:cubicBezTo>
                <a:close/>
                <a:moveTo>
                  <a:pt x="78482" y="89798"/>
                </a:moveTo>
                <a:cubicBezTo>
                  <a:pt x="78470" y="89798"/>
                  <a:pt x="78459" y="89799"/>
                  <a:pt x="78447" y="89801"/>
                </a:cubicBezTo>
                <a:cubicBezTo>
                  <a:pt x="77972" y="89900"/>
                  <a:pt x="77487" y="90018"/>
                  <a:pt x="76997" y="90145"/>
                </a:cubicBezTo>
                <a:cubicBezTo>
                  <a:pt x="76832" y="90187"/>
                  <a:pt x="76663" y="90230"/>
                  <a:pt x="76498" y="90277"/>
                </a:cubicBezTo>
                <a:cubicBezTo>
                  <a:pt x="76314" y="90329"/>
                  <a:pt x="76347" y="90602"/>
                  <a:pt x="76540" y="90602"/>
                </a:cubicBezTo>
                <a:lnTo>
                  <a:pt x="76545" y="90602"/>
                </a:lnTo>
                <a:cubicBezTo>
                  <a:pt x="76559" y="90602"/>
                  <a:pt x="76573" y="90602"/>
                  <a:pt x="76587" y="90597"/>
                </a:cubicBezTo>
                <a:cubicBezTo>
                  <a:pt x="76752" y="90555"/>
                  <a:pt x="76917" y="90508"/>
                  <a:pt x="77082" y="90465"/>
                </a:cubicBezTo>
                <a:cubicBezTo>
                  <a:pt x="77562" y="90338"/>
                  <a:pt x="78047" y="90225"/>
                  <a:pt x="78513" y="90126"/>
                </a:cubicBezTo>
                <a:cubicBezTo>
                  <a:pt x="78603" y="90107"/>
                  <a:pt x="78659" y="90018"/>
                  <a:pt x="78640" y="89928"/>
                </a:cubicBezTo>
                <a:cubicBezTo>
                  <a:pt x="78624" y="89851"/>
                  <a:pt x="78558" y="89798"/>
                  <a:pt x="78482" y="89798"/>
                </a:cubicBezTo>
                <a:close/>
                <a:moveTo>
                  <a:pt x="88278" y="90219"/>
                </a:moveTo>
                <a:cubicBezTo>
                  <a:pt x="88119" y="90219"/>
                  <a:pt x="88036" y="90466"/>
                  <a:pt x="88218" y="90541"/>
                </a:cubicBezTo>
                <a:cubicBezTo>
                  <a:pt x="88745" y="90767"/>
                  <a:pt x="89254" y="91040"/>
                  <a:pt x="89734" y="91355"/>
                </a:cubicBezTo>
                <a:cubicBezTo>
                  <a:pt x="89800" y="91398"/>
                  <a:pt x="89866" y="91445"/>
                  <a:pt x="89932" y="91487"/>
                </a:cubicBezTo>
                <a:cubicBezTo>
                  <a:pt x="89960" y="91506"/>
                  <a:pt x="89993" y="91515"/>
                  <a:pt x="90026" y="91520"/>
                </a:cubicBezTo>
                <a:cubicBezTo>
                  <a:pt x="90191" y="91520"/>
                  <a:pt x="90257" y="91308"/>
                  <a:pt x="90120" y="91214"/>
                </a:cubicBezTo>
                <a:cubicBezTo>
                  <a:pt x="90054" y="91167"/>
                  <a:pt x="89988" y="91124"/>
                  <a:pt x="89918" y="91077"/>
                </a:cubicBezTo>
                <a:cubicBezTo>
                  <a:pt x="89423" y="90752"/>
                  <a:pt x="88896" y="90470"/>
                  <a:pt x="88350" y="90235"/>
                </a:cubicBezTo>
                <a:cubicBezTo>
                  <a:pt x="88324" y="90223"/>
                  <a:pt x="88300" y="90219"/>
                  <a:pt x="88278" y="90219"/>
                </a:cubicBezTo>
                <a:close/>
                <a:moveTo>
                  <a:pt x="74630" y="90815"/>
                </a:moveTo>
                <a:cubicBezTo>
                  <a:pt x="74613" y="90815"/>
                  <a:pt x="74595" y="90818"/>
                  <a:pt x="74577" y="90823"/>
                </a:cubicBezTo>
                <a:lnTo>
                  <a:pt x="73649" y="91101"/>
                </a:lnTo>
                <a:cubicBezTo>
                  <a:pt x="73319" y="91200"/>
                  <a:pt x="72995" y="91299"/>
                  <a:pt x="72670" y="91398"/>
                </a:cubicBezTo>
                <a:cubicBezTo>
                  <a:pt x="72481" y="91449"/>
                  <a:pt x="72524" y="91722"/>
                  <a:pt x="72717" y="91722"/>
                </a:cubicBezTo>
                <a:cubicBezTo>
                  <a:pt x="72731" y="91722"/>
                  <a:pt x="72750" y="91718"/>
                  <a:pt x="72764" y="91713"/>
                </a:cubicBezTo>
                <a:lnTo>
                  <a:pt x="73743" y="91421"/>
                </a:lnTo>
                <a:lnTo>
                  <a:pt x="74676" y="91143"/>
                </a:lnTo>
                <a:cubicBezTo>
                  <a:pt x="74869" y="91083"/>
                  <a:pt x="74803" y="90815"/>
                  <a:pt x="74630" y="90815"/>
                </a:cubicBezTo>
                <a:close/>
                <a:moveTo>
                  <a:pt x="36661" y="89701"/>
                </a:moveTo>
                <a:cubicBezTo>
                  <a:pt x="36643" y="89701"/>
                  <a:pt x="36624" y="89705"/>
                  <a:pt x="36606" y="89712"/>
                </a:cubicBezTo>
                <a:cubicBezTo>
                  <a:pt x="36516" y="89745"/>
                  <a:pt x="36469" y="89839"/>
                  <a:pt x="36493" y="89928"/>
                </a:cubicBezTo>
                <a:cubicBezTo>
                  <a:pt x="36653" y="90555"/>
                  <a:pt x="36757" y="91190"/>
                  <a:pt x="36799" y="91831"/>
                </a:cubicBezTo>
                <a:cubicBezTo>
                  <a:pt x="36808" y="91920"/>
                  <a:pt x="36879" y="91986"/>
                  <a:pt x="36964" y="91986"/>
                </a:cubicBezTo>
                <a:lnTo>
                  <a:pt x="36978" y="91986"/>
                </a:lnTo>
                <a:cubicBezTo>
                  <a:pt x="37067" y="91977"/>
                  <a:pt x="37138" y="91897"/>
                  <a:pt x="37133" y="91807"/>
                </a:cubicBezTo>
                <a:cubicBezTo>
                  <a:pt x="37086" y="91143"/>
                  <a:pt x="36983" y="90489"/>
                  <a:pt x="36813" y="89844"/>
                </a:cubicBezTo>
                <a:lnTo>
                  <a:pt x="36808" y="89811"/>
                </a:lnTo>
                <a:cubicBezTo>
                  <a:pt x="36786" y="89745"/>
                  <a:pt x="36727" y="89701"/>
                  <a:pt x="36661" y="89701"/>
                </a:cubicBezTo>
                <a:close/>
                <a:moveTo>
                  <a:pt x="57527" y="90581"/>
                </a:moveTo>
                <a:cubicBezTo>
                  <a:pt x="57400" y="90581"/>
                  <a:pt x="57290" y="90748"/>
                  <a:pt x="57409" y="90870"/>
                </a:cubicBezTo>
                <a:cubicBezTo>
                  <a:pt x="57894" y="91346"/>
                  <a:pt x="58445" y="91755"/>
                  <a:pt x="59047" y="92076"/>
                </a:cubicBezTo>
                <a:cubicBezTo>
                  <a:pt x="59071" y="92090"/>
                  <a:pt x="59099" y="92094"/>
                  <a:pt x="59128" y="92094"/>
                </a:cubicBezTo>
                <a:cubicBezTo>
                  <a:pt x="59297" y="92094"/>
                  <a:pt x="59358" y="91864"/>
                  <a:pt x="59203" y="91784"/>
                </a:cubicBezTo>
                <a:cubicBezTo>
                  <a:pt x="58633" y="91478"/>
                  <a:pt x="58106" y="91087"/>
                  <a:pt x="57644" y="90635"/>
                </a:cubicBezTo>
                <a:cubicBezTo>
                  <a:pt x="57608" y="90597"/>
                  <a:pt x="57567" y="90581"/>
                  <a:pt x="57527" y="90581"/>
                </a:cubicBezTo>
                <a:close/>
                <a:moveTo>
                  <a:pt x="70809" y="91935"/>
                </a:moveTo>
                <a:cubicBezTo>
                  <a:pt x="70792" y="91935"/>
                  <a:pt x="70773" y="91938"/>
                  <a:pt x="70753" y="91944"/>
                </a:cubicBezTo>
                <a:cubicBezTo>
                  <a:pt x="70056" y="92132"/>
                  <a:pt x="69425" y="92287"/>
                  <a:pt x="68827" y="92415"/>
                </a:cubicBezTo>
                <a:cubicBezTo>
                  <a:pt x="68630" y="92457"/>
                  <a:pt x="68663" y="92744"/>
                  <a:pt x="68860" y="92744"/>
                </a:cubicBezTo>
                <a:lnTo>
                  <a:pt x="68898" y="92744"/>
                </a:lnTo>
                <a:cubicBezTo>
                  <a:pt x="69501" y="92612"/>
                  <a:pt x="70141" y="92457"/>
                  <a:pt x="70843" y="92264"/>
                </a:cubicBezTo>
                <a:cubicBezTo>
                  <a:pt x="71044" y="92217"/>
                  <a:pt x="70988" y="91935"/>
                  <a:pt x="70809" y="91935"/>
                </a:cubicBezTo>
                <a:close/>
                <a:moveTo>
                  <a:pt x="66908" y="92766"/>
                </a:moveTo>
                <a:cubicBezTo>
                  <a:pt x="66900" y="92766"/>
                  <a:pt x="66892" y="92767"/>
                  <a:pt x="66883" y="92768"/>
                </a:cubicBezTo>
                <a:cubicBezTo>
                  <a:pt x="66228" y="92862"/>
                  <a:pt x="65569" y="92918"/>
                  <a:pt x="64914" y="92947"/>
                </a:cubicBezTo>
                <a:cubicBezTo>
                  <a:pt x="64695" y="92947"/>
                  <a:pt x="64698" y="93276"/>
                  <a:pt x="64915" y="93276"/>
                </a:cubicBezTo>
                <a:cubicBezTo>
                  <a:pt x="64916" y="93276"/>
                  <a:pt x="64918" y="93276"/>
                  <a:pt x="64919" y="93276"/>
                </a:cubicBezTo>
                <a:lnTo>
                  <a:pt x="64924" y="93276"/>
                </a:lnTo>
                <a:cubicBezTo>
                  <a:pt x="65593" y="93253"/>
                  <a:pt x="66261" y="93192"/>
                  <a:pt x="66925" y="93097"/>
                </a:cubicBezTo>
                <a:cubicBezTo>
                  <a:pt x="67137" y="93070"/>
                  <a:pt x="67103" y="92766"/>
                  <a:pt x="66908" y="92766"/>
                </a:cubicBezTo>
                <a:close/>
                <a:moveTo>
                  <a:pt x="107439" y="91675"/>
                </a:moveTo>
                <a:cubicBezTo>
                  <a:pt x="107364" y="91675"/>
                  <a:pt x="107294" y="91727"/>
                  <a:pt x="107278" y="91803"/>
                </a:cubicBezTo>
                <a:cubicBezTo>
                  <a:pt x="107118" y="92438"/>
                  <a:pt x="106911" y="93064"/>
                  <a:pt x="106662" y="93672"/>
                </a:cubicBezTo>
                <a:cubicBezTo>
                  <a:pt x="106624" y="93752"/>
                  <a:pt x="106666" y="93851"/>
                  <a:pt x="106751" y="93888"/>
                </a:cubicBezTo>
                <a:cubicBezTo>
                  <a:pt x="106770" y="93893"/>
                  <a:pt x="106793" y="93898"/>
                  <a:pt x="106812" y="93898"/>
                </a:cubicBezTo>
                <a:lnTo>
                  <a:pt x="106812" y="93903"/>
                </a:lnTo>
                <a:cubicBezTo>
                  <a:pt x="106883" y="93903"/>
                  <a:pt x="106939" y="93860"/>
                  <a:pt x="106968" y="93799"/>
                </a:cubicBezTo>
                <a:cubicBezTo>
                  <a:pt x="107227" y="93177"/>
                  <a:pt x="107438" y="92532"/>
                  <a:pt x="107599" y="91883"/>
                </a:cubicBezTo>
                <a:cubicBezTo>
                  <a:pt x="107622" y="91793"/>
                  <a:pt x="107570" y="91704"/>
                  <a:pt x="107481" y="91680"/>
                </a:cubicBezTo>
                <a:cubicBezTo>
                  <a:pt x="107467" y="91676"/>
                  <a:pt x="107453" y="91675"/>
                  <a:pt x="107439" y="91675"/>
                </a:cubicBezTo>
                <a:close/>
                <a:moveTo>
                  <a:pt x="62399" y="92015"/>
                </a:moveTo>
                <a:cubicBezTo>
                  <a:pt x="62347" y="92015"/>
                  <a:pt x="62294" y="92040"/>
                  <a:pt x="62259" y="92099"/>
                </a:cubicBezTo>
                <a:cubicBezTo>
                  <a:pt x="62146" y="92311"/>
                  <a:pt x="62028" y="92523"/>
                  <a:pt x="61910" y="92730"/>
                </a:cubicBezTo>
                <a:cubicBezTo>
                  <a:pt x="61604" y="92669"/>
                  <a:pt x="61308" y="92598"/>
                  <a:pt x="61020" y="92514"/>
                </a:cubicBezTo>
                <a:cubicBezTo>
                  <a:pt x="61002" y="92508"/>
                  <a:pt x="60985" y="92506"/>
                  <a:pt x="60968" y="92506"/>
                </a:cubicBezTo>
                <a:cubicBezTo>
                  <a:pt x="60795" y="92506"/>
                  <a:pt x="60733" y="92778"/>
                  <a:pt x="60926" y="92834"/>
                </a:cubicBezTo>
                <a:cubicBezTo>
                  <a:pt x="61190" y="92909"/>
                  <a:pt x="61463" y="92975"/>
                  <a:pt x="61736" y="93036"/>
                </a:cubicBezTo>
                <a:cubicBezTo>
                  <a:pt x="61567" y="93319"/>
                  <a:pt x="61407" y="93587"/>
                  <a:pt x="61265" y="93818"/>
                </a:cubicBezTo>
                <a:cubicBezTo>
                  <a:pt x="61199" y="93926"/>
                  <a:pt x="61279" y="94067"/>
                  <a:pt x="61407" y="94067"/>
                </a:cubicBezTo>
                <a:lnTo>
                  <a:pt x="61407" y="94072"/>
                </a:lnTo>
                <a:cubicBezTo>
                  <a:pt x="61468" y="94072"/>
                  <a:pt x="61524" y="94039"/>
                  <a:pt x="61552" y="93987"/>
                </a:cubicBezTo>
                <a:cubicBezTo>
                  <a:pt x="61708" y="93728"/>
                  <a:pt x="61892" y="93427"/>
                  <a:pt x="62085" y="93102"/>
                </a:cubicBezTo>
                <a:cubicBezTo>
                  <a:pt x="62353" y="93149"/>
                  <a:pt x="62631" y="93187"/>
                  <a:pt x="62913" y="93220"/>
                </a:cubicBezTo>
                <a:cubicBezTo>
                  <a:pt x="62916" y="93220"/>
                  <a:pt x="62919" y="93220"/>
                  <a:pt x="62922" y="93220"/>
                </a:cubicBezTo>
                <a:cubicBezTo>
                  <a:pt x="63008" y="93220"/>
                  <a:pt x="63083" y="93156"/>
                  <a:pt x="63097" y="93069"/>
                </a:cubicBezTo>
                <a:cubicBezTo>
                  <a:pt x="63106" y="92980"/>
                  <a:pt x="63040" y="92895"/>
                  <a:pt x="62946" y="92885"/>
                </a:cubicBezTo>
                <a:cubicBezTo>
                  <a:pt x="62716" y="92862"/>
                  <a:pt x="62485" y="92834"/>
                  <a:pt x="62259" y="92791"/>
                </a:cubicBezTo>
                <a:cubicBezTo>
                  <a:pt x="62358" y="92617"/>
                  <a:pt x="62457" y="92438"/>
                  <a:pt x="62551" y="92255"/>
                </a:cubicBezTo>
                <a:cubicBezTo>
                  <a:pt x="62614" y="92124"/>
                  <a:pt x="62508" y="92015"/>
                  <a:pt x="62399" y="92015"/>
                </a:cubicBezTo>
                <a:close/>
                <a:moveTo>
                  <a:pt x="91572" y="92440"/>
                </a:moveTo>
                <a:cubicBezTo>
                  <a:pt x="91439" y="92440"/>
                  <a:pt x="91331" y="92613"/>
                  <a:pt x="91462" y="92730"/>
                </a:cubicBezTo>
                <a:cubicBezTo>
                  <a:pt x="91980" y="93215"/>
                  <a:pt x="92484" y="93738"/>
                  <a:pt x="92860" y="94133"/>
                </a:cubicBezTo>
                <a:cubicBezTo>
                  <a:pt x="92893" y="94166"/>
                  <a:pt x="92936" y="94185"/>
                  <a:pt x="92978" y="94185"/>
                </a:cubicBezTo>
                <a:lnTo>
                  <a:pt x="92983" y="94185"/>
                </a:lnTo>
                <a:cubicBezTo>
                  <a:pt x="93129" y="94185"/>
                  <a:pt x="93204" y="94011"/>
                  <a:pt x="93101" y="93907"/>
                </a:cubicBezTo>
                <a:cubicBezTo>
                  <a:pt x="92719" y="93502"/>
                  <a:pt x="92215" y="92980"/>
                  <a:pt x="91688" y="92490"/>
                </a:cubicBezTo>
                <a:cubicBezTo>
                  <a:pt x="91651" y="92455"/>
                  <a:pt x="91610" y="92440"/>
                  <a:pt x="91572" y="92440"/>
                </a:cubicBezTo>
                <a:close/>
                <a:moveTo>
                  <a:pt x="36998" y="93643"/>
                </a:moveTo>
                <a:cubicBezTo>
                  <a:pt x="36907" y="93643"/>
                  <a:pt x="36832" y="93717"/>
                  <a:pt x="36832" y="93804"/>
                </a:cubicBezTo>
                <a:cubicBezTo>
                  <a:pt x="36813" y="94388"/>
                  <a:pt x="36780" y="94986"/>
                  <a:pt x="36742" y="95560"/>
                </a:cubicBezTo>
                <a:lnTo>
                  <a:pt x="36728" y="95791"/>
                </a:lnTo>
                <a:cubicBezTo>
                  <a:pt x="36724" y="95885"/>
                  <a:pt x="36794" y="95960"/>
                  <a:pt x="36888" y="95970"/>
                </a:cubicBezTo>
                <a:lnTo>
                  <a:pt x="36898" y="95970"/>
                </a:lnTo>
                <a:cubicBezTo>
                  <a:pt x="36983" y="95970"/>
                  <a:pt x="37058" y="95899"/>
                  <a:pt x="37063" y="95810"/>
                </a:cubicBezTo>
                <a:lnTo>
                  <a:pt x="37077" y="95579"/>
                </a:lnTo>
                <a:cubicBezTo>
                  <a:pt x="37110" y="95004"/>
                  <a:pt x="37147" y="94402"/>
                  <a:pt x="37166" y="93813"/>
                </a:cubicBezTo>
                <a:cubicBezTo>
                  <a:pt x="37166" y="93724"/>
                  <a:pt x="37096" y="93648"/>
                  <a:pt x="37006" y="93644"/>
                </a:cubicBezTo>
                <a:cubicBezTo>
                  <a:pt x="37003" y="93643"/>
                  <a:pt x="37001" y="93643"/>
                  <a:pt x="36998" y="93643"/>
                </a:cubicBezTo>
                <a:close/>
                <a:moveTo>
                  <a:pt x="94339" y="95284"/>
                </a:moveTo>
                <a:cubicBezTo>
                  <a:pt x="94206" y="95284"/>
                  <a:pt x="94086" y="95467"/>
                  <a:pt x="94231" y="95584"/>
                </a:cubicBezTo>
                <a:cubicBezTo>
                  <a:pt x="94786" y="96163"/>
                  <a:pt x="95248" y="96605"/>
                  <a:pt x="95676" y="96982"/>
                </a:cubicBezTo>
                <a:cubicBezTo>
                  <a:pt x="95704" y="97006"/>
                  <a:pt x="95742" y="97020"/>
                  <a:pt x="95785" y="97020"/>
                </a:cubicBezTo>
                <a:lnTo>
                  <a:pt x="95780" y="97020"/>
                </a:lnTo>
                <a:cubicBezTo>
                  <a:pt x="95782" y="97020"/>
                  <a:pt x="95784" y="97020"/>
                  <a:pt x="95785" y="97020"/>
                </a:cubicBezTo>
                <a:cubicBezTo>
                  <a:pt x="95937" y="97020"/>
                  <a:pt x="96004" y="96830"/>
                  <a:pt x="95888" y="96732"/>
                </a:cubicBezTo>
                <a:cubicBezTo>
                  <a:pt x="95469" y="96360"/>
                  <a:pt x="95017" y="95927"/>
                  <a:pt x="94466" y="95353"/>
                </a:cubicBezTo>
                <a:cubicBezTo>
                  <a:pt x="94429" y="95304"/>
                  <a:pt x="94383" y="95284"/>
                  <a:pt x="94339" y="95284"/>
                </a:cubicBezTo>
                <a:close/>
                <a:moveTo>
                  <a:pt x="105898" y="95325"/>
                </a:moveTo>
                <a:cubicBezTo>
                  <a:pt x="105845" y="95325"/>
                  <a:pt x="105792" y="95351"/>
                  <a:pt x="105757" y="95414"/>
                </a:cubicBezTo>
                <a:cubicBezTo>
                  <a:pt x="105414" y="95965"/>
                  <a:pt x="105004" y="96483"/>
                  <a:pt x="104547" y="96949"/>
                </a:cubicBezTo>
                <a:cubicBezTo>
                  <a:pt x="104444" y="97053"/>
                  <a:pt x="104519" y="97232"/>
                  <a:pt x="104665" y="97232"/>
                </a:cubicBezTo>
                <a:cubicBezTo>
                  <a:pt x="104712" y="97232"/>
                  <a:pt x="104755" y="97213"/>
                  <a:pt x="104783" y="97180"/>
                </a:cubicBezTo>
                <a:cubicBezTo>
                  <a:pt x="105258" y="96695"/>
                  <a:pt x="105677" y="96163"/>
                  <a:pt x="106040" y="95588"/>
                </a:cubicBezTo>
                <a:cubicBezTo>
                  <a:pt x="106138" y="95458"/>
                  <a:pt x="106018" y="95325"/>
                  <a:pt x="105898" y="95325"/>
                </a:cubicBezTo>
                <a:close/>
                <a:moveTo>
                  <a:pt x="60350" y="95428"/>
                </a:moveTo>
                <a:cubicBezTo>
                  <a:pt x="60301" y="95428"/>
                  <a:pt x="60251" y="95452"/>
                  <a:pt x="60215" y="95508"/>
                </a:cubicBezTo>
                <a:cubicBezTo>
                  <a:pt x="59810" y="96149"/>
                  <a:pt x="59467" y="96681"/>
                  <a:pt x="59137" y="97180"/>
                </a:cubicBezTo>
                <a:cubicBezTo>
                  <a:pt x="59085" y="97260"/>
                  <a:pt x="59109" y="97363"/>
                  <a:pt x="59184" y="97411"/>
                </a:cubicBezTo>
                <a:cubicBezTo>
                  <a:pt x="59212" y="97429"/>
                  <a:pt x="59241" y="97439"/>
                  <a:pt x="59273" y="97439"/>
                </a:cubicBezTo>
                <a:cubicBezTo>
                  <a:pt x="59330" y="97439"/>
                  <a:pt x="59382" y="97411"/>
                  <a:pt x="59415" y="97363"/>
                </a:cubicBezTo>
                <a:cubicBezTo>
                  <a:pt x="59744" y="96860"/>
                  <a:pt x="60088" y="96332"/>
                  <a:pt x="60493" y="95682"/>
                </a:cubicBezTo>
                <a:cubicBezTo>
                  <a:pt x="60575" y="95554"/>
                  <a:pt x="60464" y="95428"/>
                  <a:pt x="60350" y="95428"/>
                </a:cubicBezTo>
                <a:close/>
                <a:moveTo>
                  <a:pt x="97378" y="97862"/>
                </a:moveTo>
                <a:cubicBezTo>
                  <a:pt x="97229" y="97862"/>
                  <a:pt x="97132" y="98088"/>
                  <a:pt x="97305" y="98178"/>
                </a:cubicBezTo>
                <a:cubicBezTo>
                  <a:pt x="97889" y="98531"/>
                  <a:pt x="98525" y="98790"/>
                  <a:pt x="99189" y="98946"/>
                </a:cubicBezTo>
                <a:cubicBezTo>
                  <a:pt x="99198" y="98946"/>
                  <a:pt x="99212" y="98950"/>
                  <a:pt x="99222" y="98950"/>
                </a:cubicBezTo>
                <a:lnTo>
                  <a:pt x="99227" y="98950"/>
                </a:lnTo>
                <a:cubicBezTo>
                  <a:pt x="99424" y="98950"/>
                  <a:pt x="99453" y="98663"/>
                  <a:pt x="99260" y="98621"/>
                </a:cubicBezTo>
                <a:cubicBezTo>
                  <a:pt x="98629" y="98470"/>
                  <a:pt x="98026" y="98225"/>
                  <a:pt x="97470" y="97891"/>
                </a:cubicBezTo>
                <a:cubicBezTo>
                  <a:pt x="97439" y="97871"/>
                  <a:pt x="97407" y="97862"/>
                  <a:pt x="97378" y="97862"/>
                </a:cubicBezTo>
                <a:close/>
                <a:moveTo>
                  <a:pt x="103089" y="98098"/>
                </a:moveTo>
                <a:cubicBezTo>
                  <a:pt x="103062" y="98098"/>
                  <a:pt x="103033" y="98105"/>
                  <a:pt x="103003" y="98122"/>
                </a:cubicBezTo>
                <a:cubicBezTo>
                  <a:pt x="102438" y="98428"/>
                  <a:pt x="101821" y="98630"/>
                  <a:pt x="101181" y="98715"/>
                </a:cubicBezTo>
                <a:cubicBezTo>
                  <a:pt x="100978" y="98748"/>
                  <a:pt x="100997" y="99044"/>
                  <a:pt x="101204" y="99049"/>
                </a:cubicBezTo>
                <a:lnTo>
                  <a:pt x="101223" y="99049"/>
                </a:lnTo>
                <a:cubicBezTo>
                  <a:pt x="101901" y="98955"/>
                  <a:pt x="102560" y="98743"/>
                  <a:pt x="103163" y="98413"/>
                </a:cubicBezTo>
                <a:cubicBezTo>
                  <a:pt x="103331" y="98325"/>
                  <a:pt x="103241" y="98098"/>
                  <a:pt x="103089" y="98098"/>
                </a:cubicBezTo>
                <a:close/>
                <a:moveTo>
                  <a:pt x="36793" y="97626"/>
                </a:moveTo>
                <a:cubicBezTo>
                  <a:pt x="36706" y="97626"/>
                  <a:pt x="36639" y="97703"/>
                  <a:pt x="36644" y="97792"/>
                </a:cubicBezTo>
                <a:lnTo>
                  <a:pt x="36644" y="98098"/>
                </a:lnTo>
                <a:cubicBezTo>
                  <a:pt x="36639" y="98668"/>
                  <a:pt x="36667" y="99237"/>
                  <a:pt x="36733" y="99803"/>
                </a:cubicBezTo>
                <a:cubicBezTo>
                  <a:pt x="36742" y="99887"/>
                  <a:pt x="36813" y="99949"/>
                  <a:pt x="36898" y="99949"/>
                </a:cubicBezTo>
                <a:lnTo>
                  <a:pt x="36917" y="99949"/>
                </a:lnTo>
                <a:cubicBezTo>
                  <a:pt x="37006" y="99939"/>
                  <a:pt x="37072" y="99854"/>
                  <a:pt x="37063" y="99765"/>
                </a:cubicBezTo>
                <a:cubicBezTo>
                  <a:pt x="37001" y="99209"/>
                  <a:pt x="36969" y="98654"/>
                  <a:pt x="36973" y="98093"/>
                </a:cubicBezTo>
                <a:lnTo>
                  <a:pt x="36973" y="97797"/>
                </a:lnTo>
                <a:cubicBezTo>
                  <a:pt x="36973" y="97702"/>
                  <a:pt x="36903" y="97627"/>
                  <a:pt x="36808" y="97627"/>
                </a:cubicBezTo>
                <a:cubicBezTo>
                  <a:pt x="36803" y="97627"/>
                  <a:pt x="36798" y="97626"/>
                  <a:pt x="36793" y="97626"/>
                </a:cubicBezTo>
                <a:close/>
                <a:moveTo>
                  <a:pt x="58141" y="98745"/>
                </a:moveTo>
                <a:cubicBezTo>
                  <a:pt x="58095" y="98745"/>
                  <a:pt x="58047" y="98767"/>
                  <a:pt x="58012" y="98818"/>
                </a:cubicBezTo>
                <a:cubicBezTo>
                  <a:pt x="57597" y="99388"/>
                  <a:pt x="57206" y="99906"/>
                  <a:pt x="56811" y="100396"/>
                </a:cubicBezTo>
                <a:cubicBezTo>
                  <a:pt x="56750" y="100466"/>
                  <a:pt x="56764" y="100575"/>
                  <a:pt x="56834" y="100631"/>
                </a:cubicBezTo>
                <a:cubicBezTo>
                  <a:pt x="56863" y="100655"/>
                  <a:pt x="56900" y="100669"/>
                  <a:pt x="56938" y="100669"/>
                </a:cubicBezTo>
                <a:cubicBezTo>
                  <a:pt x="56990" y="100669"/>
                  <a:pt x="57037" y="100645"/>
                  <a:pt x="57070" y="100608"/>
                </a:cubicBezTo>
                <a:cubicBezTo>
                  <a:pt x="57465" y="100109"/>
                  <a:pt x="57866" y="99591"/>
                  <a:pt x="58280" y="99011"/>
                </a:cubicBezTo>
                <a:cubicBezTo>
                  <a:pt x="58371" y="98883"/>
                  <a:pt x="58259" y="98745"/>
                  <a:pt x="58141" y="98745"/>
                </a:cubicBezTo>
                <a:close/>
                <a:moveTo>
                  <a:pt x="55630" y="101838"/>
                </a:moveTo>
                <a:cubicBezTo>
                  <a:pt x="55589" y="101838"/>
                  <a:pt x="55548" y="101855"/>
                  <a:pt x="55511" y="101893"/>
                </a:cubicBezTo>
                <a:cubicBezTo>
                  <a:pt x="55045" y="102388"/>
                  <a:pt x="54565" y="102854"/>
                  <a:pt x="54094" y="103273"/>
                </a:cubicBezTo>
                <a:cubicBezTo>
                  <a:pt x="53976" y="103372"/>
                  <a:pt x="54052" y="103565"/>
                  <a:pt x="54202" y="103565"/>
                </a:cubicBezTo>
                <a:cubicBezTo>
                  <a:pt x="54245" y="103565"/>
                  <a:pt x="54282" y="103546"/>
                  <a:pt x="54315" y="103522"/>
                </a:cubicBezTo>
                <a:cubicBezTo>
                  <a:pt x="54796" y="103099"/>
                  <a:pt x="55281" y="102628"/>
                  <a:pt x="55751" y="102124"/>
                </a:cubicBezTo>
                <a:cubicBezTo>
                  <a:pt x="55869" y="101999"/>
                  <a:pt x="55757" y="101838"/>
                  <a:pt x="55630" y="101838"/>
                </a:cubicBezTo>
                <a:close/>
                <a:moveTo>
                  <a:pt x="37329" y="101560"/>
                </a:moveTo>
                <a:cubicBezTo>
                  <a:pt x="37226" y="101560"/>
                  <a:pt x="37122" y="101651"/>
                  <a:pt x="37166" y="101780"/>
                </a:cubicBezTo>
                <a:cubicBezTo>
                  <a:pt x="37246" y="102011"/>
                  <a:pt x="37336" y="102242"/>
                  <a:pt x="37435" y="102458"/>
                </a:cubicBezTo>
                <a:cubicBezTo>
                  <a:pt x="37618" y="102854"/>
                  <a:pt x="37835" y="103235"/>
                  <a:pt x="38089" y="103593"/>
                </a:cubicBezTo>
                <a:cubicBezTo>
                  <a:pt x="38117" y="103640"/>
                  <a:pt x="38169" y="103664"/>
                  <a:pt x="38221" y="103664"/>
                </a:cubicBezTo>
                <a:cubicBezTo>
                  <a:pt x="38259" y="103664"/>
                  <a:pt x="38292" y="103654"/>
                  <a:pt x="38320" y="103635"/>
                </a:cubicBezTo>
                <a:cubicBezTo>
                  <a:pt x="38395" y="103584"/>
                  <a:pt x="38409" y="103480"/>
                  <a:pt x="38358" y="103405"/>
                </a:cubicBezTo>
                <a:cubicBezTo>
                  <a:pt x="38117" y="103061"/>
                  <a:pt x="37910" y="102698"/>
                  <a:pt x="37736" y="102322"/>
                </a:cubicBezTo>
                <a:cubicBezTo>
                  <a:pt x="37642" y="102110"/>
                  <a:pt x="37557" y="101893"/>
                  <a:pt x="37482" y="101672"/>
                </a:cubicBezTo>
                <a:cubicBezTo>
                  <a:pt x="37453" y="101594"/>
                  <a:pt x="37391" y="101560"/>
                  <a:pt x="37329" y="101560"/>
                </a:cubicBezTo>
                <a:close/>
                <a:moveTo>
                  <a:pt x="52640" y="104458"/>
                </a:moveTo>
                <a:cubicBezTo>
                  <a:pt x="52608" y="104458"/>
                  <a:pt x="52574" y="104468"/>
                  <a:pt x="52540" y="104492"/>
                </a:cubicBezTo>
                <a:cubicBezTo>
                  <a:pt x="52003" y="104864"/>
                  <a:pt x="51443" y="105203"/>
                  <a:pt x="50864" y="105505"/>
                </a:cubicBezTo>
                <a:lnTo>
                  <a:pt x="50845" y="105514"/>
                </a:lnTo>
                <a:lnTo>
                  <a:pt x="51010" y="105801"/>
                </a:lnTo>
                <a:cubicBezTo>
                  <a:pt x="51608" y="105495"/>
                  <a:pt x="52182" y="105147"/>
                  <a:pt x="52733" y="104765"/>
                </a:cubicBezTo>
                <a:cubicBezTo>
                  <a:pt x="52883" y="104662"/>
                  <a:pt x="52782" y="104458"/>
                  <a:pt x="52640" y="104458"/>
                </a:cubicBezTo>
                <a:close/>
                <a:moveTo>
                  <a:pt x="39583" y="104772"/>
                </a:moveTo>
                <a:cubicBezTo>
                  <a:pt x="39447" y="104772"/>
                  <a:pt x="39344" y="104959"/>
                  <a:pt x="39483" y="105072"/>
                </a:cubicBezTo>
                <a:cubicBezTo>
                  <a:pt x="40015" y="105491"/>
                  <a:pt x="40594" y="105848"/>
                  <a:pt x="41216" y="106131"/>
                </a:cubicBezTo>
                <a:cubicBezTo>
                  <a:pt x="41235" y="106140"/>
                  <a:pt x="41258" y="106145"/>
                  <a:pt x="41282" y="106145"/>
                </a:cubicBezTo>
                <a:cubicBezTo>
                  <a:pt x="41348" y="106145"/>
                  <a:pt x="41409" y="106107"/>
                  <a:pt x="41437" y="106051"/>
                </a:cubicBezTo>
                <a:cubicBezTo>
                  <a:pt x="41475" y="105966"/>
                  <a:pt x="41437" y="105867"/>
                  <a:pt x="41357" y="105830"/>
                </a:cubicBezTo>
                <a:cubicBezTo>
                  <a:pt x="40759" y="105561"/>
                  <a:pt x="40203" y="105218"/>
                  <a:pt x="39690" y="104813"/>
                </a:cubicBezTo>
                <a:cubicBezTo>
                  <a:pt x="39655" y="104784"/>
                  <a:pt x="39618" y="104772"/>
                  <a:pt x="39583" y="104772"/>
                </a:cubicBezTo>
                <a:close/>
                <a:moveTo>
                  <a:pt x="49092" y="106230"/>
                </a:moveTo>
                <a:cubicBezTo>
                  <a:pt x="49075" y="106230"/>
                  <a:pt x="49056" y="106233"/>
                  <a:pt x="49037" y="106239"/>
                </a:cubicBezTo>
                <a:cubicBezTo>
                  <a:pt x="48406" y="106423"/>
                  <a:pt x="47765" y="106559"/>
                  <a:pt x="47111" y="106640"/>
                </a:cubicBezTo>
                <a:cubicBezTo>
                  <a:pt x="46909" y="106668"/>
                  <a:pt x="46927" y="106964"/>
                  <a:pt x="47135" y="106969"/>
                </a:cubicBezTo>
                <a:lnTo>
                  <a:pt x="47153" y="106969"/>
                </a:lnTo>
                <a:cubicBezTo>
                  <a:pt x="47822" y="106884"/>
                  <a:pt x="48481" y="106748"/>
                  <a:pt x="49131" y="106555"/>
                </a:cubicBezTo>
                <a:cubicBezTo>
                  <a:pt x="49323" y="106499"/>
                  <a:pt x="49264" y="106230"/>
                  <a:pt x="49092" y="106230"/>
                </a:cubicBezTo>
                <a:close/>
                <a:moveTo>
                  <a:pt x="43165" y="106446"/>
                </a:moveTo>
                <a:cubicBezTo>
                  <a:pt x="42983" y="106446"/>
                  <a:pt x="42935" y="106728"/>
                  <a:pt x="43132" y="106776"/>
                </a:cubicBezTo>
                <a:cubicBezTo>
                  <a:pt x="43791" y="106922"/>
                  <a:pt x="44460" y="107016"/>
                  <a:pt x="45133" y="107044"/>
                </a:cubicBezTo>
                <a:lnTo>
                  <a:pt x="45143" y="107044"/>
                </a:lnTo>
                <a:cubicBezTo>
                  <a:pt x="45144" y="107045"/>
                  <a:pt x="45146" y="107045"/>
                  <a:pt x="45147" y="107045"/>
                </a:cubicBezTo>
                <a:cubicBezTo>
                  <a:pt x="45364" y="107045"/>
                  <a:pt x="45367" y="106720"/>
                  <a:pt x="45147" y="106715"/>
                </a:cubicBezTo>
                <a:cubicBezTo>
                  <a:pt x="44498" y="106682"/>
                  <a:pt x="43848" y="106597"/>
                  <a:pt x="43208" y="106451"/>
                </a:cubicBezTo>
                <a:cubicBezTo>
                  <a:pt x="43193" y="106448"/>
                  <a:pt x="43179" y="106446"/>
                  <a:pt x="43165" y="106446"/>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7"/>
          <p:cNvSpPr/>
          <p:nvPr/>
        </p:nvSpPr>
        <p:spPr>
          <a:xfrm>
            <a:off x="262057" y="539492"/>
            <a:ext cx="451162" cy="560681"/>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7"/>
          <p:cNvSpPr/>
          <p:nvPr/>
        </p:nvSpPr>
        <p:spPr>
          <a:xfrm>
            <a:off x="766810" y="966549"/>
            <a:ext cx="1190536" cy="1190354"/>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7"/>
          <p:cNvSpPr txBox="1">
            <a:spLocks noGrp="1"/>
          </p:cNvSpPr>
          <p:nvPr>
            <p:ph type="title"/>
          </p:nvPr>
        </p:nvSpPr>
        <p:spPr>
          <a:xfrm>
            <a:off x="793350" y="2367300"/>
            <a:ext cx="7557300" cy="11904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26" name="Google Shape;726;p17"/>
          <p:cNvSpPr txBox="1">
            <a:spLocks noGrp="1"/>
          </p:cNvSpPr>
          <p:nvPr>
            <p:ph type="title" idx="2" hasCustomPrompt="1"/>
          </p:nvPr>
        </p:nvSpPr>
        <p:spPr>
          <a:xfrm>
            <a:off x="695225" y="1002425"/>
            <a:ext cx="1327500" cy="1079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54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27" name="Google Shape;727;p17"/>
          <p:cNvSpPr txBox="1">
            <a:spLocks noGrp="1"/>
          </p:cNvSpPr>
          <p:nvPr>
            <p:ph type="subTitle" idx="1"/>
          </p:nvPr>
        </p:nvSpPr>
        <p:spPr>
          <a:xfrm>
            <a:off x="793350" y="3497150"/>
            <a:ext cx="5693400" cy="9783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728" name="Google Shape;728;p17"/>
          <p:cNvGrpSpPr/>
          <p:nvPr/>
        </p:nvGrpSpPr>
        <p:grpSpPr>
          <a:xfrm rot="-10141831">
            <a:off x="6314548" y="1068781"/>
            <a:ext cx="1238452" cy="1708526"/>
            <a:chOff x="4840051" y="3018027"/>
            <a:chExt cx="1238362" cy="1708402"/>
          </a:xfrm>
        </p:grpSpPr>
        <p:grpSp>
          <p:nvGrpSpPr>
            <p:cNvPr id="729" name="Google Shape;729;p17"/>
            <p:cNvGrpSpPr/>
            <p:nvPr/>
          </p:nvGrpSpPr>
          <p:grpSpPr>
            <a:xfrm rot="1851045">
              <a:off x="5261932" y="2995095"/>
              <a:ext cx="394602" cy="1754267"/>
              <a:chOff x="-6553192" y="34371"/>
              <a:chExt cx="394604" cy="1754279"/>
            </a:xfrm>
          </p:grpSpPr>
          <p:sp>
            <p:nvSpPr>
              <p:cNvPr id="730" name="Google Shape;730;p17"/>
              <p:cNvSpPr/>
              <p:nvPr/>
            </p:nvSpPr>
            <p:spPr>
              <a:xfrm>
                <a:off x="-6549708" y="1545594"/>
                <a:ext cx="338751" cy="243056"/>
              </a:xfrm>
              <a:custGeom>
                <a:avLst/>
                <a:gdLst/>
                <a:ahLst/>
                <a:cxnLst/>
                <a:rect l="l" t="t" r="r" b="b"/>
                <a:pathLst>
                  <a:path w="9140" h="6558" extrusionOk="0">
                    <a:moveTo>
                      <a:pt x="2577" y="1"/>
                    </a:moveTo>
                    <a:cubicBezTo>
                      <a:pt x="2439" y="1"/>
                      <a:pt x="2313" y="38"/>
                      <a:pt x="2204" y="147"/>
                    </a:cubicBezTo>
                    <a:cubicBezTo>
                      <a:pt x="1545" y="1518"/>
                      <a:pt x="886" y="2892"/>
                      <a:pt x="226" y="4267"/>
                    </a:cubicBezTo>
                    <a:cubicBezTo>
                      <a:pt x="0" y="4743"/>
                      <a:pt x="76" y="5129"/>
                      <a:pt x="580" y="5379"/>
                    </a:cubicBezTo>
                    <a:cubicBezTo>
                      <a:pt x="824" y="5280"/>
                      <a:pt x="919" y="5082"/>
                      <a:pt x="980" y="4847"/>
                    </a:cubicBezTo>
                    <a:cubicBezTo>
                      <a:pt x="1055" y="4545"/>
                      <a:pt x="1121" y="4239"/>
                      <a:pt x="1215" y="3947"/>
                    </a:cubicBezTo>
                    <a:cubicBezTo>
                      <a:pt x="1437" y="3217"/>
                      <a:pt x="1738" y="2525"/>
                      <a:pt x="2331" y="2012"/>
                    </a:cubicBezTo>
                    <a:cubicBezTo>
                      <a:pt x="2701" y="1693"/>
                      <a:pt x="3103" y="1542"/>
                      <a:pt x="3483" y="1542"/>
                    </a:cubicBezTo>
                    <a:cubicBezTo>
                      <a:pt x="4124" y="1542"/>
                      <a:pt x="4700" y="1974"/>
                      <a:pt x="4940" y="2761"/>
                    </a:cubicBezTo>
                    <a:cubicBezTo>
                      <a:pt x="4987" y="2925"/>
                      <a:pt x="5029" y="3095"/>
                      <a:pt x="5057" y="3269"/>
                    </a:cubicBezTo>
                    <a:cubicBezTo>
                      <a:pt x="5189" y="4154"/>
                      <a:pt x="5255" y="5040"/>
                      <a:pt x="5133" y="5930"/>
                    </a:cubicBezTo>
                    <a:cubicBezTo>
                      <a:pt x="5095" y="6174"/>
                      <a:pt x="5123" y="6391"/>
                      <a:pt x="5345" y="6546"/>
                    </a:cubicBezTo>
                    <a:cubicBezTo>
                      <a:pt x="5475" y="6554"/>
                      <a:pt x="5605" y="6558"/>
                      <a:pt x="5734" y="6558"/>
                    </a:cubicBezTo>
                    <a:cubicBezTo>
                      <a:pt x="6803" y="6558"/>
                      <a:pt x="7830" y="6306"/>
                      <a:pt x="8839" y="5953"/>
                    </a:cubicBezTo>
                    <a:cubicBezTo>
                      <a:pt x="9069" y="5736"/>
                      <a:pt x="9140" y="5468"/>
                      <a:pt x="9093" y="5157"/>
                    </a:cubicBezTo>
                    <a:cubicBezTo>
                      <a:pt x="8980" y="4409"/>
                      <a:pt x="8801" y="3669"/>
                      <a:pt x="8551" y="2958"/>
                    </a:cubicBezTo>
                    <a:cubicBezTo>
                      <a:pt x="7996" y="1405"/>
                      <a:pt x="6870" y="590"/>
                      <a:pt x="5283" y="340"/>
                    </a:cubicBezTo>
                    <a:cubicBezTo>
                      <a:pt x="4441" y="209"/>
                      <a:pt x="3588" y="143"/>
                      <a:pt x="2741" y="15"/>
                    </a:cubicBezTo>
                    <a:cubicBezTo>
                      <a:pt x="2685" y="6"/>
                      <a:pt x="2630" y="1"/>
                      <a:pt x="2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7"/>
              <p:cNvSpPr/>
              <p:nvPr/>
            </p:nvSpPr>
            <p:spPr>
              <a:xfrm>
                <a:off x="-6528248" y="1591255"/>
                <a:ext cx="184682" cy="196987"/>
              </a:xfrm>
              <a:custGeom>
                <a:avLst/>
                <a:gdLst/>
                <a:ahLst/>
                <a:cxnLst/>
                <a:rect l="l" t="t" r="r" b="b"/>
                <a:pathLst>
                  <a:path w="4983" h="5315" extrusionOk="0">
                    <a:moveTo>
                      <a:pt x="2908" y="0"/>
                    </a:moveTo>
                    <a:cubicBezTo>
                      <a:pt x="2445" y="0"/>
                      <a:pt x="1959" y="186"/>
                      <a:pt x="1536" y="577"/>
                    </a:cubicBezTo>
                    <a:cubicBezTo>
                      <a:pt x="1135" y="949"/>
                      <a:pt x="825" y="1401"/>
                      <a:pt x="617" y="1910"/>
                    </a:cubicBezTo>
                    <a:cubicBezTo>
                      <a:pt x="311" y="2626"/>
                      <a:pt x="132" y="3379"/>
                      <a:pt x="1" y="4147"/>
                    </a:cubicBezTo>
                    <a:cubicBezTo>
                      <a:pt x="1465" y="5037"/>
                      <a:pt x="3122" y="5150"/>
                      <a:pt x="4766" y="5314"/>
                    </a:cubicBezTo>
                    <a:cubicBezTo>
                      <a:pt x="4963" y="4020"/>
                      <a:pt x="4982" y="2720"/>
                      <a:pt x="4643" y="1449"/>
                    </a:cubicBezTo>
                    <a:cubicBezTo>
                      <a:pt x="4390" y="516"/>
                      <a:pt x="3681" y="0"/>
                      <a:pt x="2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7"/>
              <p:cNvSpPr/>
              <p:nvPr/>
            </p:nvSpPr>
            <p:spPr>
              <a:xfrm>
                <a:off x="-6478325" y="1520132"/>
                <a:ext cx="319738" cy="246132"/>
              </a:xfrm>
              <a:custGeom>
                <a:avLst/>
                <a:gdLst/>
                <a:ahLst/>
                <a:cxnLst/>
                <a:rect l="l" t="t" r="r" b="b"/>
                <a:pathLst>
                  <a:path w="8627" h="6641" extrusionOk="0">
                    <a:moveTo>
                      <a:pt x="3413" y="1"/>
                    </a:moveTo>
                    <a:cubicBezTo>
                      <a:pt x="3299" y="1"/>
                      <a:pt x="3185" y="6"/>
                      <a:pt x="3070" y="20"/>
                    </a:cubicBezTo>
                    <a:cubicBezTo>
                      <a:pt x="2674" y="72"/>
                      <a:pt x="2277" y="83"/>
                      <a:pt x="1880" y="83"/>
                    </a:cubicBezTo>
                    <a:cubicBezTo>
                      <a:pt x="1582" y="83"/>
                      <a:pt x="1284" y="77"/>
                      <a:pt x="986" y="77"/>
                    </a:cubicBezTo>
                    <a:cubicBezTo>
                      <a:pt x="748" y="77"/>
                      <a:pt x="511" y="81"/>
                      <a:pt x="273" y="95"/>
                    </a:cubicBezTo>
                    <a:cubicBezTo>
                      <a:pt x="0" y="114"/>
                      <a:pt x="320" y="194"/>
                      <a:pt x="278" y="834"/>
                    </a:cubicBezTo>
                    <a:cubicBezTo>
                      <a:pt x="1399" y="1187"/>
                      <a:pt x="2581" y="1126"/>
                      <a:pt x="3715" y="1395"/>
                    </a:cubicBezTo>
                    <a:cubicBezTo>
                      <a:pt x="4723" y="1630"/>
                      <a:pt x="5561" y="2106"/>
                      <a:pt x="6041" y="3062"/>
                    </a:cubicBezTo>
                    <a:cubicBezTo>
                      <a:pt x="6611" y="4168"/>
                      <a:pt x="6913" y="5392"/>
                      <a:pt x="6917" y="6640"/>
                    </a:cubicBezTo>
                    <a:cubicBezTo>
                      <a:pt x="7077" y="6574"/>
                      <a:pt x="7247" y="6518"/>
                      <a:pt x="7393" y="6438"/>
                    </a:cubicBezTo>
                    <a:cubicBezTo>
                      <a:pt x="8485" y="5849"/>
                      <a:pt x="8626" y="5505"/>
                      <a:pt x="8231" y="4347"/>
                    </a:cubicBezTo>
                    <a:cubicBezTo>
                      <a:pt x="7812" y="3104"/>
                      <a:pt x="7379" y="1866"/>
                      <a:pt x="6950" y="622"/>
                    </a:cubicBezTo>
                    <a:cubicBezTo>
                      <a:pt x="6870" y="389"/>
                      <a:pt x="6705" y="289"/>
                      <a:pt x="6483" y="289"/>
                    </a:cubicBezTo>
                    <a:cubicBezTo>
                      <a:pt x="6459" y="289"/>
                      <a:pt x="6434" y="290"/>
                      <a:pt x="6409" y="293"/>
                    </a:cubicBezTo>
                    <a:cubicBezTo>
                      <a:pt x="6370" y="297"/>
                      <a:pt x="6331" y="299"/>
                      <a:pt x="6292" y="299"/>
                    </a:cubicBezTo>
                    <a:cubicBezTo>
                      <a:pt x="6060" y="299"/>
                      <a:pt x="5834" y="236"/>
                      <a:pt x="5608" y="236"/>
                    </a:cubicBezTo>
                    <a:cubicBezTo>
                      <a:pt x="5602" y="236"/>
                      <a:pt x="5596" y="236"/>
                      <a:pt x="5589" y="236"/>
                    </a:cubicBezTo>
                    <a:cubicBezTo>
                      <a:pt x="4854" y="236"/>
                      <a:pt x="4142" y="1"/>
                      <a:pt x="34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7"/>
              <p:cNvSpPr/>
              <p:nvPr/>
            </p:nvSpPr>
            <p:spPr>
              <a:xfrm>
                <a:off x="-6550931" y="1384113"/>
                <a:ext cx="366326" cy="80574"/>
              </a:xfrm>
              <a:custGeom>
                <a:avLst/>
                <a:gdLst/>
                <a:ahLst/>
                <a:cxnLst/>
                <a:rect l="l" t="t" r="r" b="b"/>
                <a:pathLst>
                  <a:path w="9884" h="2174" extrusionOk="0">
                    <a:moveTo>
                      <a:pt x="7784" y="1"/>
                    </a:moveTo>
                    <a:cubicBezTo>
                      <a:pt x="7647" y="1"/>
                      <a:pt x="7509" y="11"/>
                      <a:pt x="7369" y="36"/>
                    </a:cubicBezTo>
                    <a:cubicBezTo>
                      <a:pt x="6866" y="130"/>
                      <a:pt x="6362" y="130"/>
                      <a:pt x="5858" y="130"/>
                    </a:cubicBezTo>
                    <a:cubicBezTo>
                      <a:pt x="4750" y="130"/>
                      <a:pt x="3644" y="126"/>
                      <a:pt x="2537" y="126"/>
                    </a:cubicBezTo>
                    <a:cubicBezTo>
                      <a:pt x="1984" y="126"/>
                      <a:pt x="1430" y="127"/>
                      <a:pt x="876" y="130"/>
                    </a:cubicBezTo>
                    <a:cubicBezTo>
                      <a:pt x="780" y="130"/>
                      <a:pt x="682" y="121"/>
                      <a:pt x="585" y="121"/>
                    </a:cubicBezTo>
                    <a:cubicBezTo>
                      <a:pt x="432" y="121"/>
                      <a:pt x="282" y="143"/>
                      <a:pt x="146" y="252"/>
                    </a:cubicBezTo>
                    <a:cubicBezTo>
                      <a:pt x="0" y="676"/>
                      <a:pt x="104" y="1109"/>
                      <a:pt x="85" y="1538"/>
                    </a:cubicBezTo>
                    <a:cubicBezTo>
                      <a:pt x="109" y="1670"/>
                      <a:pt x="132" y="1797"/>
                      <a:pt x="151" y="1929"/>
                    </a:cubicBezTo>
                    <a:cubicBezTo>
                      <a:pt x="316" y="2174"/>
                      <a:pt x="565" y="2164"/>
                      <a:pt x="824" y="2174"/>
                    </a:cubicBezTo>
                    <a:cubicBezTo>
                      <a:pt x="830" y="2174"/>
                      <a:pt x="836" y="2174"/>
                      <a:pt x="842" y="2174"/>
                    </a:cubicBezTo>
                    <a:cubicBezTo>
                      <a:pt x="1148" y="2174"/>
                      <a:pt x="1439" y="2059"/>
                      <a:pt x="1748" y="2059"/>
                    </a:cubicBezTo>
                    <a:cubicBezTo>
                      <a:pt x="1765" y="2059"/>
                      <a:pt x="1782" y="2060"/>
                      <a:pt x="1799" y="2061"/>
                    </a:cubicBezTo>
                    <a:cubicBezTo>
                      <a:pt x="2046" y="2070"/>
                      <a:pt x="2294" y="2073"/>
                      <a:pt x="2541" y="2073"/>
                    </a:cubicBezTo>
                    <a:cubicBezTo>
                      <a:pt x="4039" y="2073"/>
                      <a:pt x="5534" y="1931"/>
                      <a:pt x="7033" y="1931"/>
                    </a:cubicBezTo>
                    <a:cubicBezTo>
                      <a:pt x="7220" y="1931"/>
                      <a:pt x="7408" y="1933"/>
                      <a:pt x="7595" y="1938"/>
                    </a:cubicBezTo>
                    <a:cubicBezTo>
                      <a:pt x="7642" y="1939"/>
                      <a:pt x="7689" y="1940"/>
                      <a:pt x="7737" y="1940"/>
                    </a:cubicBezTo>
                    <a:cubicBezTo>
                      <a:pt x="8284" y="1940"/>
                      <a:pt x="8835" y="1860"/>
                      <a:pt x="9342" y="1613"/>
                    </a:cubicBezTo>
                    <a:cubicBezTo>
                      <a:pt x="9606" y="1481"/>
                      <a:pt x="9884" y="1349"/>
                      <a:pt x="9884" y="996"/>
                    </a:cubicBezTo>
                    <a:cubicBezTo>
                      <a:pt x="9879" y="624"/>
                      <a:pt x="9601" y="427"/>
                      <a:pt x="9309" y="328"/>
                    </a:cubicBezTo>
                    <a:cubicBezTo>
                      <a:pt x="8813" y="160"/>
                      <a:pt x="8307" y="1"/>
                      <a:pt x="7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7"/>
              <p:cNvSpPr/>
              <p:nvPr/>
            </p:nvSpPr>
            <p:spPr>
              <a:xfrm>
                <a:off x="-6553192" y="1314917"/>
                <a:ext cx="333525" cy="65934"/>
              </a:xfrm>
              <a:custGeom>
                <a:avLst/>
                <a:gdLst/>
                <a:ahLst/>
                <a:cxnLst/>
                <a:rect l="l" t="t" r="r" b="b"/>
                <a:pathLst>
                  <a:path w="8999" h="1779" extrusionOk="0">
                    <a:moveTo>
                      <a:pt x="5797" y="1"/>
                    </a:moveTo>
                    <a:cubicBezTo>
                      <a:pt x="5362" y="1"/>
                      <a:pt x="4927" y="17"/>
                      <a:pt x="4492" y="57"/>
                    </a:cubicBezTo>
                    <a:cubicBezTo>
                      <a:pt x="3466" y="66"/>
                      <a:pt x="2435" y="81"/>
                      <a:pt x="1408" y="85"/>
                    </a:cubicBezTo>
                    <a:cubicBezTo>
                      <a:pt x="104" y="95"/>
                      <a:pt x="0" y="24"/>
                      <a:pt x="108" y="1568"/>
                    </a:cubicBezTo>
                    <a:cubicBezTo>
                      <a:pt x="227" y="1753"/>
                      <a:pt x="389" y="1779"/>
                      <a:pt x="571" y="1779"/>
                    </a:cubicBezTo>
                    <a:cubicBezTo>
                      <a:pt x="621" y="1779"/>
                      <a:pt x="673" y="1777"/>
                      <a:pt x="725" y="1776"/>
                    </a:cubicBezTo>
                    <a:cubicBezTo>
                      <a:pt x="2179" y="1737"/>
                      <a:pt x="3629" y="1627"/>
                      <a:pt x="5081" y="1627"/>
                    </a:cubicBezTo>
                    <a:cubicBezTo>
                      <a:pt x="5388" y="1627"/>
                      <a:pt x="5696" y="1632"/>
                      <a:pt x="6004" y="1644"/>
                    </a:cubicBezTo>
                    <a:cubicBezTo>
                      <a:pt x="6809" y="1639"/>
                      <a:pt x="7576" y="1371"/>
                      <a:pt x="8377" y="1324"/>
                    </a:cubicBezTo>
                    <a:cubicBezTo>
                      <a:pt x="8688" y="1305"/>
                      <a:pt x="8998" y="1121"/>
                      <a:pt x="8975" y="730"/>
                    </a:cubicBezTo>
                    <a:cubicBezTo>
                      <a:pt x="8951" y="339"/>
                      <a:pt x="8692" y="151"/>
                      <a:pt x="8316" y="123"/>
                    </a:cubicBezTo>
                    <a:cubicBezTo>
                      <a:pt x="7478" y="61"/>
                      <a:pt x="6638" y="1"/>
                      <a:pt x="5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7"/>
              <p:cNvSpPr/>
              <p:nvPr/>
            </p:nvSpPr>
            <p:spPr>
              <a:xfrm>
                <a:off x="-6547039" y="1474990"/>
                <a:ext cx="341679" cy="63266"/>
              </a:xfrm>
              <a:custGeom>
                <a:avLst/>
                <a:gdLst/>
                <a:ahLst/>
                <a:cxnLst/>
                <a:rect l="l" t="t" r="r" b="b"/>
                <a:pathLst>
                  <a:path w="9219" h="1707" extrusionOk="0">
                    <a:moveTo>
                      <a:pt x="6149" y="1"/>
                    </a:moveTo>
                    <a:cubicBezTo>
                      <a:pt x="4359" y="1"/>
                      <a:pt x="2571" y="60"/>
                      <a:pt x="785" y="131"/>
                    </a:cubicBezTo>
                    <a:cubicBezTo>
                      <a:pt x="512" y="131"/>
                      <a:pt x="249" y="235"/>
                      <a:pt x="51" y="423"/>
                    </a:cubicBezTo>
                    <a:cubicBezTo>
                      <a:pt x="0" y="1499"/>
                      <a:pt x="11" y="1707"/>
                      <a:pt x="746" y="1707"/>
                    </a:cubicBezTo>
                    <a:cubicBezTo>
                      <a:pt x="902" y="1707"/>
                      <a:pt x="1090" y="1697"/>
                      <a:pt x="1317" y="1685"/>
                    </a:cubicBezTo>
                    <a:cubicBezTo>
                      <a:pt x="1355" y="1680"/>
                      <a:pt x="3954" y="1577"/>
                      <a:pt x="4905" y="1572"/>
                    </a:cubicBezTo>
                    <a:cubicBezTo>
                      <a:pt x="5130" y="1531"/>
                      <a:pt x="5357" y="1520"/>
                      <a:pt x="5584" y="1520"/>
                    </a:cubicBezTo>
                    <a:cubicBezTo>
                      <a:pt x="5834" y="1520"/>
                      <a:pt x="6084" y="1533"/>
                      <a:pt x="6334" y="1533"/>
                    </a:cubicBezTo>
                    <a:cubicBezTo>
                      <a:pt x="6399" y="1533"/>
                      <a:pt x="6465" y="1532"/>
                      <a:pt x="6530" y="1530"/>
                    </a:cubicBezTo>
                    <a:cubicBezTo>
                      <a:pt x="6596" y="1528"/>
                      <a:pt x="6661" y="1527"/>
                      <a:pt x="6727" y="1527"/>
                    </a:cubicBezTo>
                    <a:cubicBezTo>
                      <a:pt x="7028" y="1527"/>
                      <a:pt x="7329" y="1544"/>
                      <a:pt x="7631" y="1544"/>
                    </a:cubicBezTo>
                    <a:cubicBezTo>
                      <a:pt x="7903" y="1544"/>
                      <a:pt x="8176" y="1530"/>
                      <a:pt x="8451" y="1478"/>
                    </a:cubicBezTo>
                    <a:cubicBezTo>
                      <a:pt x="8809" y="1412"/>
                      <a:pt x="9101" y="1322"/>
                      <a:pt x="9162" y="941"/>
                    </a:cubicBezTo>
                    <a:cubicBezTo>
                      <a:pt x="9219" y="541"/>
                      <a:pt x="8936" y="338"/>
                      <a:pt x="8606" y="225"/>
                    </a:cubicBezTo>
                    <a:cubicBezTo>
                      <a:pt x="8263" y="93"/>
                      <a:pt x="7900" y="23"/>
                      <a:pt x="7533" y="13"/>
                    </a:cubicBezTo>
                    <a:cubicBezTo>
                      <a:pt x="7071" y="5"/>
                      <a:pt x="6610" y="1"/>
                      <a:pt x="6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7"/>
              <p:cNvSpPr/>
              <p:nvPr/>
            </p:nvSpPr>
            <p:spPr>
              <a:xfrm>
                <a:off x="-6552339" y="1312990"/>
                <a:ext cx="388341" cy="223932"/>
              </a:xfrm>
              <a:custGeom>
                <a:avLst/>
                <a:gdLst/>
                <a:ahLst/>
                <a:cxnLst/>
                <a:rect l="l" t="t" r="r" b="b"/>
                <a:pathLst>
                  <a:path w="10478" h="6042" extrusionOk="0">
                    <a:moveTo>
                      <a:pt x="9773" y="0"/>
                    </a:moveTo>
                    <a:cubicBezTo>
                      <a:pt x="9765" y="0"/>
                      <a:pt x="9756" y="0"/>
                      <a:pt x="9748" y="1"/>
                    </a:cubicBezTo>
                    <a:cubicBezTo>
                      <a:pt x="9611" y="189"/>
                      <a:pt x="9710" y="368"/>
                      <a:pt x="9771" y="552"/>
                    </a:cubicBezTo>
                    <a:cubicBezTo>
                      <a:pt x="9898" y="947"/>
                      <a:pt x="9734" y="1178"/>
                      <a:pt x="9343" y="1277"/>
                    </a:cubicBezTo>
                    <a:cubicBezTo>
                      <a:pt x="9173" y="1314"/>
                      <a:pt x="9004" y="1338"/>
                      <a:pt x="8829" y="1352"/>
                    </a:cubicBezTo>
                    <a:cubicBezTo>
                      <a:pt x="7929" y="1452"/>
                      <a:pt x="7023" y="1508"/>
                      <a:pt x="6114" y="1508"/>
                    </a:cubicBezTo>
                    <a:cubicBezTo>
                      <a:pt x="6077" y="1508"/>
                      <a:pt x="6041" y="1508"/>
                      <a:pt x="6004" y="1507"/>
                    </a:cubicBezTo>
                    <a:lnTo>
                      <a:pt x="85" y="1620"/>
                    </a:lnTo>
                    <a:cubicBezTo>
                      <a:pt x="85" y="2237"/>
                      <a:pt x="1" y="2849"/>
                      <a:pt x="123" y="3462"/>
                    </a:cubicBezTo>
                    <a:lnTo>
                      <a:pt x="180" y="2223"/>
                    </a:lnTo>
                    <a:cubicBezTo>
                      <a:pt x="240" y="2184"/>
                      <a:pt x="308" y="2161"/>
                      <a:pt x="377" y="2161"/>
                    </a:cubicBezTo>
                    <a:cubicBezTo>
                      <a:pt x="384" y="2161"/>
                      <a:pt x="390" y="2162"/>
                      <a:pt x="396" y="2162"/>
                    </a:cubicBezTo>
                    <a:cubicBezTo>
                      <a:pt x="1745" y="2081"/>
                      <a:pt x="3092" y="2039"/>
                      <a:pt x="4437" y="2039"/>
                    </a:cubicBezTo>
                    <a:cubicBezTo>
                      <a:pt x="4891" y="2039"/>
                      <a:pt x="5344" y="2044"/>
                      <a:pt x="5797" y="2054"/>
                    </a:cubicBezTo>
                    <a:cubicBezTo>
                      <a:pt x="5914" y="2056"/>
                      <a:pt x="6031" y="2056"/>
                      <a:pt x="6149" y="2056"/>
                    </a:cubicBezTo>
                    <a:cubicBezTo>
                      <a:pt x="6545" y="2056"/>
                      <a:pt x="6942" y="2048"/>
                      <a:pt x="7338" y="2048"/>
                    </a:cubicBezTo>
                    <a:cubicBezTo>
                      <a:pt x="7921" y="2048"/>
                      <a:pt x="8503" y="2067"/>
                      <a:pt x="9084" y="2162"/>
                    </a:cubicBezTo>
                    <a:cubicBezTo>
                      <a:pt x="9522" y="2237"/>
                      <a:pt x="9960" y="2623"/>
                      <a:pt x="9936" y="2934"/>
                    </a:cubicBezTo>
                    <a:cubicBezTo>
                      <a:pt x="9898" y="3382"/>
                      <a:pt x="9536" y="3537"/>
                      <a:pt x="9178" y="3640"/>
                    </a:cubicBezTo>
                    <a:cubicBezTo>
                      <a:pt x="8682" y="3783"/>
                      <a:pt x="8165" y="3854"/>
                      <a:pt x="7648" y="3854"/>
                    </a:cubicBezTo>
                    <a:cubicBezTo>
                      <a:pt x="7601" y="3854"/>
                      <a:pt x="7553" y="3854"/>
                      <a:pt x="7506" y="3852"/>
                    </a:cubicBezTo>
                    <a:cubicBezTo>
                      <a:pt x="7293" y="3847"/>
                      <a:pt x="7080" y="3844"/>
                      <a:pt x="6867" y="3844"/>
                    </a:cubicBezTo>
                    <a:cubicBezTo>
                      <a:pt x="5233" y="3844"/>
                      <a:pt x="3605" y="3994"/>
                      <a:pt x="1966" y="3994"/>
                    </a:cubicBezTo>
                    <a:cubicBezTo>
                      <a:pt x="1903" y="3994"/>
                      <a:pt x="1839" y="3994"/>
                      <a:pt x="1776" y="3994"/>
                    </a:cubicBezTo>
                    <a:cubicBezTo>
                      <a:pt x="1651" y="3994"/>
                      <a:pt x="1521" y="3990"/>
                      <a:pt x="1389" y="3990"/>
                    </a:cubicBezTo>
                    <a:cubicBezTo>
                      <a:pt x="978" y="3990"/>
                      <a:pt x="546" y="4025"/>
                      <a:pt x="189" y="4314"/>
                    </a:cubicBezTo>
                    <a:lnTo>
                      <a:pt x="189" y="4676"/>
                    </a:lnTo>
                    <a:cubicBezTo>
                      <a:pt x="288" y="4730"/>
                      <a:pt x="392" y="4746"/>
                      <a:pt x="495" y="4746"/>
                    </a:cubicBezTo>
                    <a:cubicBezTo>
                      <a:pt x="584" y="4746"/>
                      <a:pt x="672" y="4734"/>
                      <a:pt x="759" y="4723"/>
                    </a:cubicBezTo>
                    <a:cubicBezTo>
                      <a:pt x="1568" y="4628"/>
                      <a:pt x="2379" y="4612"/>
                      <a:pt x="3191" y="4612"/>
                    </a:cubicBezTo>
                    <a:cubicBezTo>
                      <a:pt x="3462" y="4612"/>
                      <a:pt x="3732" y="4614"/>
                      <a:pt x="4003" y="4615"/>
                    </a:cubicBezTo>
                    <a:cubicBezTo>
                      <a:pt x="4078" y="4610"/>
                      <a:pt x="4158" y="4606"/>
                      <a:pt x="4234" y="4592"/>
                    </a:cubicBezTo>
                    <a:cubicBezTo>
                      <a:pt x="5086" y="4489"/>
                      <a:pt x="5941" y="4420"/>
                      <a:pt x="6795" y="4420"/>
                    </a:cubicBezTo>
                    <a:cubicBezTo>
                      <a:pt x="7358" y="4420"/>
                      <a:pt x="7920" y="4450"/>
                      <a:pt x="8481" y="4521"/>
                    </a:cubicBezTo>
                    <a:cubicBezTo>
                      <a:pt x="9154" y="4606"/>
                      <a:pt x="9837" y="4874"/>
                      <a:pt x="9964" y="5726"/>
                    </a:cubicBezTo>
                    <a:cubicBezTo>
                      <a:pt x="9983" y="5868"/>
                      <a:pt x="10096" y="5952"/>
                      <a:pt x="10204" y="6042"/>
                    </a:cubicBezTo>
                    <a:cubicBezTo>
                      <a:pt x="10478" y="5891"/>
                      <a:pt x="10449" y="5623"/>
                      <a:pt x="10445" y="5373"/>
                    </a:cubicBezTo>
                    <a:cubicBezTo>
                      <a:pt x="10412" y="3890"/>
                      <a:pt x="10369" y="2402"/>
                      <a:pt x="10322" y="914"/>
                    </a:cubicBezTo>
                    <a:cubicBezTo>
                      <a:pt x="10317" y="745"/>
                      <a:pt x="10261" y="575"/>
                      <a:pt x="10228" y="406"/>
                    </a:cubicBezTo>
                    <a:cubicBezTo>
                      <a:pt x="10178" y="145"/>
                      <a:pt x="10039" y="0"/>
                      <a:pt x="97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7"/>
              <p:cNvSpPr/>
              <p:nvPr/>
            </p:nvSpPr>
            <p:spPr>
              <a:xfrm>
                <a:off x="-6545520" y="1382297"/>
                <a:ext cx="371218" cy="90581"/>
              </a:xfrm>
              <a:custGeom>
                <a:avLst/>
                <a:gdLst/>
                <a:ahLst/>
                <a:cxnLst/>
                <a:rect l="l" t="t" r="r" b="b"/>
                <a:pathLst>
                  <a:path w="10016" h="2444" extrusionOk="0">
                    <a:moveTo>
                      <a:pt x="4399" y="1"/>
                    </a:moveTo>
                    <a:cubicBezTo>
                      <a:pt x="3170" y="1"/>
                      <a:pt x="1941" y="37"/>
                      <a:pt x="711" y="132"/>
                    </a:cubicBezTo>
                    <a:cubicBezTo>
                      <a:pt x="467" y="151"/>
                      <a:pt x="208" y="193"/>
                      <a:pt x="0" y="353"/>
                    </a:cubicBezTo>
                    <a:cubicBezTo>
                      <a:pt x="402" y="345"/>
                      <a:pt x="805" y="342"/>
                      <a:pt x="1207" y="342"/>
                    </a:cubicBezTo>
                    <a:cubicBezTo>
                      <a:pt x="2271" y="342"/>
                      <a:pt x="3335" y="363"/>
                      <a:pt x="4399" y="363"/>
                    </a:cubicBezTo>
                    <a:cubicBezTo>
                      <a:pt x="5460" y="363"/>
                      <a:pt x="6522" y="342"/>
                      <a:pt x="7581" y="259"/>
                    </a:cubicBezTo>
                    <a:cubicBezTo>
                      <a:pt x="7647" y="253"/>
                      <a:pt x="7712" y="251"/>
                      <a:pt x="7778" y="251"/>
                    </a:cubicBezTo>
                    <a:cubicBezTo>
                      <a:pt x="8272" y="251"/>
                      <a:pt x="8761" y="403"/>
                      <a:pt x="9211" y="640"/>
                    </a:cubicBezTo>
                    <a:cubicBezTo>
                      <a:pt x="9639" y="871"/>
                      <a:pt x="9639" y="1092"/>
                      <a:pt x="9211" y="1342"/>
                    </a:cubicBezTo>
                    <a:cubicBezTo>
                      <a:pt x="8904" y="1512"/>
                      <a:pt x="8561" y="1610"/>
                      <a:pt x="8212" y="1639"/>
                    </a:cubicBezTo>
                    <a:cubicBezTo>
                      <a:pt x="5481" y="1898"/>
                      <a:pt x="2741" y="1780"/>
                      <a:pt x="5" y="1973"/>
                    </a:cubicBezTo>
                    <a:lnTo>
                      <a:pt x="5" y="2444"/>
                    </a:lnTo>
                    <a:cubicBezTo>
                      <a:pt x="2193" y="2394"/>
                      <a:pt x="4377" y="2213"/>
                      <a:pt x="6567" y="2213"/>
                    </a:cubicBezTo>
                    <a:cubicBezTo>
                      <a:pt x="6842" y="2213"/>
                      <a:pt x="7118" y="2216"/>
                      <a:pt x="7393" y="2223"/>
                    </a:cubicBezTo>
                    <a:cubicBezTo>
                      <a:pt x="7425" y="2223"/>
                      <a:pt x="7458" y="2223"/>
                      <a:pt x="7490" y="2223"/>
                    </a:cubicBezTo>
                    <a:cubicBezTo>
                      <a:pt x="8022" y="2223"/>
                      <a:pt x="8546" y="2153"/>
                      <a:pt x="9074" y="2086"/>
                    </a:cubicBezTo>
                    <a:cubicBezTo>
                      <a:pt x="9630" y="2015"/>
                      <a:pt x="10016" y="1615"/>
                      <a:pt x="10016" y="1144"/>
                    </a:cubicBezTo>
                    <a:cubicBezTo>
                      <a:pt x="10011" y="716"/>
                      <a:pt x="9455" y="146"/>
                      <a:pt x="8970" y="127"/>
                    </a:cubicBezTo>
                    <a:cubicBezTo>
                      <a:pt x="7446" y="57"/>
                      <a:pt x="5923" y="1"/>
                      <a:pt x="43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7"/>
              <p:cNvSpPr/>
              <p:nvPr/>
            </p:nvSpPr>
            <p:spPr>
              <a:xfrm>
                <a:off x="-6545334" y="1473063"/>
                <a:ext cx="372256" cy="70864"/>
              </a:xfrm>
              <a:custGeom>
                <a:avLst/>
                <a:gdLst/>
                <a:ahLst/>
                <a:cxnLst/>
                <a:rect l="l" t="t" r="r" b="b"/>
                <a:pathLst>
                  <a:path w="10044" h="1912" extrusionOk="0">
                    <a:moveTo>
                      <a:pt x="7895" y="0"/>
                    </a:moveTo>
                    <a:cubicBezTo>
                      <a:pt x="7841" y="0"/>
                      <a:pt x="7786" y="2"/>
                      <a:pt x="7732" y="4"/>
                    </a:cubicBezTo>
                    <a:cubicBezTo>
                      <a:pt x="5156" y="131"/>
                      <a:pt x="2576" y="240"/>
                      <a:pt x="0" y="357"/>
                    </a:cubicBezTo>
                    <a:lnTo>
                      <a:pt x="0" y="470"/>
                    </a:lnTo>
                    <a:cubicBezTo>
                      <a:pt x="2230" y="405"/>
                      <a:pt x="4455" y="221"/>
                      <a:pt x="6688" y="221"/>
                    </a:cubicBezTo>
                    <a:cubicBezTo>
                      <a:pt x="6884" y="221"/>
                      <a:pt x="7079" y="223"/>
                      <a:pt x="7275" y="226"/>
                    </a:cubicBezTo>
                    <a:cubicBezTo>
                      <a:pt x="7732" y="240"/>
                      <a:pt x="8170" y="301"/>
                      <a:pt x="8570" y="522"/>
                    </a:cubicBezTo>
                    <a:cubicBezTo>
                      <a:pt x="8735" y="616"/>
                      <a:pt x="8928" y="734"/>
                      <a:pt x="8890" y="965"/>
                    </a:cubicBezTo>
                    <a:cubicBezTo>
                      <a:pt x="8857" y="1163"/>
                      <a:pt x="8655" y="1214"/>
                      <a:pt x="8490" y="1257"/>
                    </a:cubicBezTo>
                    <a:cubicBezTo>
                      <a:pt x="7962" y="1398"/>
                      <a:pt x="7440" y="1525"/>
                      <a:pt x="6889" y="1535"/>
                    </a:cubicBezTo>
                    <a:cubicBezTo>
                      <a:pt x="6861" y="1535"/>
                      <a:pt x="6833" y="1535"/>
                      <a:pt x="6805" y="1535"/>
                    </a:cubicBezTo>
                    <a:cubicBezTo>
                      <a:pt x="6476" y="1535"/>
                      <a:pt x="6143" y="1510"/>
                      <a:pt x="5811" y="1510"/>
                    </a:cubicBezTo>
                    <a:cubicBezTo>
                      <a:pt x="5492" y="1510"/>
                      <a:pt x="5174" y="1533"/>
                      <a:pt x="4859" y="1624"/>
                    </a:cubicBezTo>
                    <a:cubicBezTo>
                      <a:pt x="6164" y="1648"/>
                      <a:pt x="7473" y="1605"/>
                      <a:pt x="8758" y="1892"/>
                    </a:cubicBezTo>
                    <a:cubicBezTo>
                      <a:pt x="9182" y="1845"/>
                      <a:pt x="9615" y="1911"/>
                      <a:pt x="10015" y="1718"/>
                    </a:cubicBezTo>
                    <a:cubicBezTo>
                      <a:pt x="10044" y="767"/>
                      <a:pt x="9766" y="216"/>
                      <a:pt x="9177" y="136"/>
                    </a:cubicBezTo>
                    <a:cubicBezTo>
                      <a:pt x="8755" y="78"/>
                      <a:pt x="8329" y="0"/>
                      <a:pt x="78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7"/>
              <p:cNvSpPr/>
              <p:nvPr/>
            </p:nvSpPr>
            <p:spPr>
              <a:xfrm>
                <a:off x="-6386892" y="1310841"/>
                <a:ext cx="220818" cy="63488"/>
              </a:xfrm>
              <a:custGeom>
                <a:avLst/>
                <a:gdLst/>
                <a:ahLst/>
                <a:cxnLst/>
                <a:rect l="l" t="t" r="r" b="b"/>
                <a:pathLst>
                  <a:path w="5958" h="1713" extrusionOk="0">
                    <a:moveTo>
                      <a:pt x="4601" y="1"/>
                    </a:moveTo>
                    <a:cubicBezTo>
                      <a:pt x="4162" y="1"/>
                      <a:pt x="3721" y="53"/>
                      <a:pt x="3282" y="53"/>
                    </a:cubicBezTo>
                    <a:cubicBezTo>
                      <a:pt x="3131" y="53"/>
                      <a:pt x="2981" y="47"/>
                      <a:pt x="2830" y="30"/>
                    </a:cubicBezTo>
                    <a:lnTo>
                      <a:pt x="52" y="73"/>
                    </a:lnTo>
                    <a:cubicBezTo>
                      <a:pt x="34" y="106"/>
                      <a:pt x="19" y="134"/>
                      <a:pt x="1" y="167"/>
                    </a:cubicBezTo>
                    <a:cubicBezTo>
                      <a:pt x="547" y="176"/>
                      <a:pt x="1088" y="162"/>
                      <a:pt x="1630" y="195"/>
                    </a:cubicBezTo>
                    <a:cubicBezTo>
                      <a:pt x="2322" y="238"/>
                      <a:pt x="3019" y="294"/>
                      <a:pt x="3706" y="388"/>
                    </a:cubicBezTo>
                    <a:cubicBezTo>
                      <a:pt x="3965" y="421"/>
                      <a:pt x="4285" y="553"/>
                      <a:pt x="4267" y="883"/>
                    </a:cubicBezTo>
                    <a:cubicBezTo>
                      <a:pt x="4248" y="1161"/>
                      <a:pt x="3923" y="1170"/>
                      <a:pt x="3711" y="1208"/>
                    </a:cubicBezTo>
                    <a:cubicBezTo>
                      <a:pt x="2991" y="1344"/>
                      <a:pt x="2261" y="1448"/>
                      <a:pt x="1540" y="1565"/>
                    </a:cubicBezTo>
                    <a:cubicBezTo>
                      <a:pt x="2212" y="1654"/>
                      <a:pt x="2886" y="1713"/>
                      <a:pt x="3559" y="1713"/>
                    </a:cubicBezTo>
                    <a:cubicBezTo>
                      <a:pt x="4037" y="1713"/>
                      <a:pt x="4515" y="1683"/>
                      <a:pt x="4992" y="1613"/>
                    </a:cubicBezTo>
                    <a:cubicBezTo>
                      <a:pt x="5797" y="1490"/>
                      <a:pt x="5957" y="1090"/>
                      <a:pt x="5524" y="388"/>
                    </a:cubicBezTo>
                    <a:cubicBezTo>
                      <a:pt x="5453" y="275"/>
                      <a:pt x="5368" y="167"/>
                      <a:pt x="5288" y="59"/>
                    </a:cubicBezTo>
                    <a:cubicBezTo>
                      <a:pt x="5060" y="15"/>
                      <a:pt x="4830" y="1"/>
                      <a:pt x="4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7"/>
              <p:cNvSpPr/>
              <p:nvPr/>
            </p:nvSpPr>
            <p:spPr>
              <a:xfrm>
                <a:off x="-6351275" y="36409"/>
                <a:ext cx="44364" cy="86578"/>
              </a:xfrm>
              <a:custGeom>
                <a:avLst/>
                <a:gdLst/>
                <a:ahLst/>
                <a:cxnLst/>
                <a:rect l="l" t="t" r="r" b="b"/>
                <a:pathLst>
                  <a:path w="1197" h="2336" extrusionOk="0">
                    <a:moveTo>
                      <a:pt x="150" y="1"/>
                    </a:moveTo>
                    <a:cubicBezTo>
                      <a:pt x="126" y="1"/>
                      <a:pt x="105" y="6"/>
                      <a:pt x="90" y="20"/>
                    </a:cubicBezTo>
                    <a:cubicBezTo>
                      <a:pt x="0" y="90"/>
                      <a:pt x="75" y="312"/>
                      <a:pt x="90" y="396"/>
                    </a:cubicBezTo>
                    <a:cubicBezTo>
                      <a:pt x="156" y="801"/>
                      <a:pt x="226" y="1211"/>
                      <a:pt x="292" y="1621"/>
                    </a:cubicBezTo>
                    <a:cubicBezTo>
                      <a:pt x="320" y="1771"/>
                      <a:pt x="344" y="1927"/>
                      <a:pt x="438" y="2049"/>
                    </a:cubicBezTo>
                    <a:cubicBezTo>
                      <a:pt x="556" y="2209"/>
                      <a:pt x="758" y="2284"/>
                      <a:pt x="951" y="2327"/>
                    </a:cubicBezTo>
                    <a:cubicBezTo>
                      <a:pt x="977" y="2332"/>
                      <a:pt x="1006" y="2336"/>
                      <a:pt x="1034" y="2336"/>
                    </a:cubicBezTo>
                    <a:cubicBezTo>
                      <a:pt x="1103" y="2336"/>
                      <a:pt x="1170" y="2315"/>
                      <a:pt x="1187" y="2251"/>
                    </a:cubicBezTo>
                    <a:cubicBezTo>
                      <a:pt x="1196" y="2214"/>
                      <a:pt x="1191" y="2176"/>
                      <a:pt x="1177" y="2138"/>
                    </a:cubicBezTo>
                    <a:cubicBezTo>
                      <a:pt x="1017" y="1649"/>
                      <a:pt x="857" y="1154"/>
                      <a:pt x="697" y="665"/>
                    </a:cubicBezTo>
                    <a:cubicBezTo>
                      <a:pt x="640" y="490"/>
                      <a:pt x="584" y="312"/>
                      <a:pt x="462" y="175"/>
                    </a:cubicBezTo>
                    <a:cubicBezTo>
                      <a:pt x="416" y="110"/>
                      <a:pt x="254"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7"/>
              <p:cNvSpPr/>
              <p:nvPr/>
            </p:nvSpPr>
            <p:spPr>
              <a:xfrm>
                <a:off x="-6494744" y="312859"/>
                <a:ext cx="273669" cy="1006469"/>
              </a:xfrm>
              <a:custGeom>
                <a:avLst/>
                <a:gdLst/>
                <a:ahLst/>
                <a:cxnLst/>
                <a:rect l="l" t="t" r="r" b="b"/>
                <a:pathLst>
                  <a:path w="7384" h="27156" extrusionOk="0">
                    <a:moveTo>
                      <a:pt x="3918" y="0"/>
                    </a:moveTo>
                    <a:cubicBezTo>
                      <a:pt x="3047" y="5"/>
                      <a:pt x="2487" y="481"/>
                      <a:pt x="2077" y="1192"/>
                    </a:cubicBezTo>
                    <a:cubicBezTo>
                      <a:pt x="2063" y="1328"/>
                      <a:pt x="2058" y="1465"/>
                      <a:pt x="2063" y="1601"/>
                    </a:cubicBezTo>
                    <a:cubicBezTo>
                      <a:pt x="2119" y="5938"/>
                      <a:pt x="1959" y="10284"/>
                      <a:pt x="2171" y="14621"/>
                    </a:cubicBezTo>
                    <a:cubicBezTo>
                      <a:pt x="2237" y="15982"/>
                      <a:pt x="2167" y="17347"/>
                      <a:pt x="2185" y="18708"/>
                    </a:cubicBezTo>
                    <a:cubicBezTo>
                      <a:pt x="2209" y="20822"/>
                      <a:pt x="2119" y="22941"/>
                      <a:pt x="2237" y="25060"/>
                    </a:cubicBezTo>
                    <a:cubicBezTo>
                      <a:pt x="2280" y="25879"/>
                      <a:pt x="1941" y="26265"/>
                      <a:pt x="1140" y="26472"/>
                    </a:cubicBezTo>
                    <a:cubicBezTo>
                      <a:pt x="768" y="26567"/>
                      <a:pt x="377" y="26562"/>
                      <a:pt x="15" y="26698"/>
                    </a:cubicBezTo>
                    <a:cubicBezTo>
                      <a:pt x="1" y="27108"/>
                      <a:pt x="264" y="27155"/>
                      <a:pt x="589" y="27155"/>
                    </a:cubicBezTo>
                    <a:cubicBezTo>
                      <a:pt x="1380" y="27150"/>
                      <a:pt x="6513" y="27042"/>
                      <a:pt x="6889" y="27033"/>
                    </a:cubicBezTo>
                    <a:cubicBezTo>
                      <a:pt x="7228" y="27028"/>
                      <a:pt x="7384" y="26877"/>
                      <a:pt x="7379" y="26543"/>
                    </a:cubicBezTo>
                    <a:cubicBezTo>
                      <a:pt x="7365" y="25846"/>
                      <a:pt x="7365" y="25154"/>
                      <a:pt x="7360" y="24462"/>
                    </a:cubicBezTo>
                    <a:cubicBezTo>
                      <a:pt x="6701" y="23986"/>
                      <a:pt x="6362" y="23351"/>
                      <a:pt x="6381" y="22527"/>
                    </a:cubicBezTo>
                    <a:cubicBezTo>
                      <a:pt x="6414" y="21048"/>
                      <a:pt x="6338" y="19574"/>
                      <a:pt x="6371" y="18100"/>
                    </a:cubicBezTo>
                    <a:cubicBezTo>
                      <a:pt x="6423" y="15869"/>
                      <a:pt x="6098" y="13646"/>
                      <a:pt x="6145" y="11414"/>
                    </a:cubicBezTo>
                    <a:cubicBezTo>
                      <a:pt x="6145" y="11084"/>
                      <a:pt x="6164" y="10755"/>
                      <a:pt x="6197" y="10425"/>
                    </a:cubicBezTo>
                    <a:cubicBezTo>
                      <a:pt x="6310" y="9502"/>
                      <a:pt x="6320" y="8565"/>
                      <a:pt x="6225" y="7638"/>
                    </a:cubicBezTo>
                    <a:cubicBezTo>
                      <a:pt x="6065" y="5900"/>
                      <a:pt x="6273" y="4191"/>
                      <a:pt x="6550" y="2486"/>
                    </a:cubicBezTo>
                    <a:cubicBezTo>
                      <a:pt x="6616" y="2086"/>
                      <a:pt x="6772" y="1700"/>
                      <a:pt x="7148" y="1455"/>
                    </a:cubicBezTo>
                    <a:cubicBezTo>
                      <a:pt x="7144" y="1107"/>
                      <a:pt x="7144" y="758"/>
                      <a:pt x="7139" y="415"/>
                    </a:cubicBezTo>
                    <a:cubicBezTo>
                      <a:pt x="6871" y="169"/>
                      <a:pt x="6685" y="51"/>
                      <a:pt x="6460" y="51"/>
                    </a:cubicBezTo>
                    <a:cubicBezTo>
                      <a:pt x="6258" y="51"/>
                      <a:pt x="6025" y="147"/>
                      <a:pt x="5675" y="335"/>
                    </a:cubicBezTo>
                    <a:cubicBezTo>
                      <a:pt x="5288" y="504"/>
                      <a:pt x="5109" y="848"/>
                      <a:pt x="4945" y="1201"/>
                    </a:cubicBezTo>
                    <a:cubicBezTo>
                      <a:pt x="4869" y="1644"/>
                      <a:pt x="4869" y="2091"/>
                      <a:pt x="4874" y="2534"/>
                    </a:cubicBezTo>
                    <a:cubicBezTo>
                      <a:pt x="4935" y="6997"/>
                      <a:pt x="4770" y="11466"/>
                      <a:pt x="4973" y="15930"/>
                    </a:cubicBezTo>
                    <a:cubicBezTo>
                      <a:pt x="5091" y="18543"/>
                      <a:pt x="4926" y="21166"/>
                      <a:pt x="4987" y="23784"/>
                    </a:cubicBezTo>
                    <a:cubicBezTo>
                      <a:pt x="4992" y="24113"/>
                      <a:pt x="4940" y="24443"/>
                      <a:pt x="4841" y="24758"/>
                    </a:cubicBezTo>
                    <a:cubicBezTo>
                      <a:pt x="4832" y="24815"/>
                      <a:pt x="4832" y="24876"/>
                      <a:pt x="4841" y="24937"/>
                    </a:cubicBezTo>
                    <a:cubicBezTo>
                      <a:pt x="4968" y="25559"/>
                      <a:pt x="4742" y="25926"/>
                      <a:pt x="4168" y="26030"/>
                    </a:cubicBezTo>
                    <a:cubicBezTo>
                      <a:pt x="4066" y="26048"/>
                      <a:pt x="3972" y="26058"/>
                      <a:pt x="3886" y="26058"/>
                    </a:cubicBezTo>
                    <a:cubicBezTo>
                      <a:pt x="3426" y="26058"/>
                      <a:pt x="3184" y="25789"/>
                      <a:pt x="3108" y="25211"/>
                    </a:cubicBezTo>
                    <a:cubicBezTo>
                      <a:pt x="3080" y="25060"/>
                      <a:pt x="3061" y="24904"/>
                      <a:pt x="3057" y="24749"/>
                    </a:cubicBezTo>
                    <a:cubicBezTo>
                      <a:pt x="3122" y="21693"/>
                      <a:pt x="2802" y="18647"/>
                      <a:pt x="2873" y="15595"/>
                    </a:cubicBezTo>
                    <a:cubicBezTo>
                      <a:pt x="2915" y="13848"/>
                      <a:pt x="2831" y="12102"/>
                      <a:pt x="3057" y="10359"/>
                    </a:cubicBezTo>
                    <a:cubicBezTo>
                      <a:pt x="2925" y="7511"/>
                      <a:pt x="3038" y="4657"/>
                      <a:pt x="2901" y="1804"/>
                    </a:cubicBezTo>
                    <a:cubicBezTo>
                      <a:pt x="2869" y="1194"/>
                      <a:pt x="3241" y="864"/>
                      <a:pt x="3796" y="864"/>
                    </a:cubicBezTo>
                    <a:cubicBezTo>
                      <a:pt x="3901" y="864"/>
                      <a:pt x="4013" y="876"/>
                      <a:pt x="4130" y="900"/>
                    </a:cubicBezTo>
                    <a:cubicBezTo>
                      <a:pt x="4302" y="938"/>
                      <a:pt x="4472" y="1036"/>
                      <a:pt x="4648" y="1036"/>
                    </a:cubicBezTo>
                    <a:cubicBezTo>
                      <a:pt x="4733" y="1036"/>
                      <a:pt x="4819" y="1014"/>
                      <a:pt x="4907" y="951"/>
                    </a:cubicBezTo>
                    <a:cubicBezTo>
                      <a:pt x="5053" y="782"/>
                      <a:pt x="5011" y="603"/>
                      <a:pt x="4879" y="485"/>
                    </a:cubicBezTo>
                    <a:cubicBezTo>
                      <a:pt x="4606" y="240"/>
                      <a:pt x="4323" y="0"/>
                      <a:pt x="3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7"/>
              <p:cNvSpPr/>
              <p:nvPr/>
            </p:nvSpPr>
            <p:spPr>
              <a:xfrm>
                <a:off x="-6506604" y="329870"/>
                <a:ext cx="96325" cy="967405"/>
              </a:xfrm>
              <a:custGeom>
                <a:avLst/>
                <a:gdLst/>
                <a:ahLst/>
                <a:cxnLst/>
                <a:rect l="l" t="t" r="r" b="b"/>
                <a:pathLst>
                  <a:path w="2599" h="26102" extrusionOk="0">
                    <a:moveTo>
                      <a:pt x="1230" y="1"/>
                    </a:moveTo>
                    <a:cubicBezTo>
                      <a:pt x="956" y="1"/>
                      <a:pt x="674" y="77"/>
                      <a:pt x="391" y="163"/>
                    </a:cubicBezTo>
                    <a:cubicBezTo>
                      <a:pt x="325" y="196"/>
                      <a:pt x="269" y="248"/>
                      <a:pt x="231" y="314"/>
                    </a:cubicBezTo>
                    <a:cubicBezTo>
                      <a:pt x="80" y="492"/>
                      <a:pt x="0" y="723"/>
                      <a:pt x="5" y="959"/>
                    </a:cubicBezTo>
                    <a:cubicBezTo>
                      <a:pt x="38" y="1792"/>
                      <a:pt x="71" y="2625"/>
                      <a:pt x="104" y="3459"/>
                    </a:cubicBezTo>
                    <a:cubicBezTo>
                      <a:pt x="122" y="3461"/>
                      <a:pt x="140" y="3462"/>
                      <a:pt x="156" y="3462"/>
                    </a:cubicBezTo>
                    <a:cubicBezTo>
                      <a:pt x="534" y="3462"/>
                      <a:pt x="397" y="3009"/>
                      <a:pt x="650" y="2847"/>
                    </a:cubicBezTo>
                    <a:cubicBezTo>
                      <a:pt x="810" y="3106"/>
                      <a:pt x="824" y="3393"/>
                      <a:pt x="872" y="3671"/>
                    </a:cubicBezTo>
                    <a:cubicBezTo>
                      <a:pt x="1074" y="4999"/>
                      <a:pt x="1046" y="6345"/>
                      <a:pt x="1088" y="7683"/>
                    </a:cubicBezTo>
                    <a:cubicBezTo>
                      <a:pt x="1234" y="12226"/>
                      <a:pt x="1032" y="16775"/>
                      <a:pt x="848" y="21314"/>
                    </a:cubicBezTo>
                    <a:cubicBezTo>
                      <a:pt x="810" y="22195"/>
                      <a:pt x="966" y="23169"/>
                      <a:pt x="292" y="23937"/>
                    </a:cubicBezTo>
                    <a:cubicBezTo>
                      <a:pt x="306" y="24620"/>
                      <a:pt x="226" y="25307"/>
                      <a:pt x="335" y="25995"/>
                    </a:cubicBezTo>
                    <a:cubicBezTo>
                      <a:pt x="503" y="26068"/>
                      <a:pt x="681" y="26102"/>
                      <a:pt x="859" y="26102"/>
                    </a:cubicBezTo>
                    <a:cubicBezTo>
                      <a:pt x="1721" y="26102"/>
                      <a:pt x="2599" y="25311"/>
                      <a:pt x="2571" y="24375"/>
                    </a:cubicBezTo>
                    <a:cubicBezTo>
                      <a:pt x="2543" y="23259"/>
                      <a:pt x="2557" y="22148"/>
                      <a:pt x="2515" y="21032"/>
                    </a:cubicBezTo>
                    <a:cubicBezTo>
                      <a:pt x="2407" y="18183"/>
                      <a:pt x="2496" y="15329"/>
                      <a:pt x="2416" y="12476"/>
                    </a:cubicBezTo>
                    <a:cubicBezTo>
                      <a:pt x="2303" y="8733"/>
                      <a:pt x="2308" y="4985"/>
                      <a:pt x="2439" y="1236"/>
                    </a:cubicBezTo>
                    <a:cubicBezTo>
                      <a:pt x="2463" y="902"/>
                      <a:pt x="2331" y="577"/>
                      <a:pt x="2086" y="351"/>
                    </a:cubicBezTo>
                    <a:cubicBezTo>
                      <a:pt x="1815" y="90"/>
                      <a:pt x="1527" y="1"/>
                      <a:pt x="1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7"/>
              <p:cNvSpPr/>
              <p:nvPr/>
            </p:nvSpPr>
            <p:spPr>
              <a:xfrm>
                <a:off x="-6281301" y="364931"/>
                <a:ext cx="60227" cy="860591"/>
              </a:xfrm>
              <a:custGeom>
                <a:avLst/>
                <a:gdLst/>
                <a:ahLst/>
                <a:cxnLst/>
                <a:rect l="l" t="t" r="r" b="b"/>
                <a:pathLst>
                  <a:path w="1625" h="23220" extrusionOk="0">
                    <a:moveTo>
                      <a:pt x="1180" y="1"/>
                    </a:moveTo>
                    <a:cubicBezTo>
                      <a:pt x="997" y="1"/>
                      <a:pt x="871" y="147"/>
                      <a:pt x="758" y="309"/>
                    </a:cubicBezTo>
                    <a:cubicBezTo>
                      <a:pt x="589" y="573"/>
                      <a:pt x="485" y="870"/>
                      <a:pt x="457" y="1180"/>
                    </a:cubicBezTo>
                    <a:cubicBezTo>
                      <a:pt x="236" y="2951"/>
                      <a:pt x="0" y="4717"/>
                      <a:pt x="193" y="6511"/>
                    </a:cubicBezTo>
                    <a:cubicBezTo>
                      <a:pt x="273" y="7278"/>
                      <a:pt x="236" y="8064"/>
                      <a:pt x="165" y="8837"/>
                    </a:cubicBezTo>
                    <a:cubicBezTo>
                      <a:pt x="71" y="9957"/>
                      <a:pt x="62" y="11087"/>
                      <a:pt x="132" y="12213"/>
                    </a:cubicBezTo>
                    <a:cubicBezTo>
                      <a:pt x="226" y="13913"/>
                      <a:pt x="382" y="15617"/>
                      <a:pt x="316" y="17322"/>
                    </a:cubicBezTo>
                    <a:cubicBezTo>
                      <a:pt x="259" y="18739"/>
                      <a:pt x="377" y="20152"/>
                      <a:pt x="344" y="21564"/>
                    </a:cubicBezTo>
                    <a:cubicBezTo>
                      <a:pt x="330" y="22214"/>
                      <a:pt x="744" y="22680"/>
                      <a:pt x="1163" y="23118"/>
                    </a:cubicBezTo>
                    <a:cubicBezTo>
                      <a:pt x="1230" y="23190"/>
                      <a:pt x="1292" y="23220"/>
                      <a:pt x="1351" y="23220"/>
                    </a:cubicBezTo>
                    <a:cubicBezTo>
                      <a:pt x="1442" y="23220"/>
                      <a:pt x="1524" y="23150"/>
                      <a:pt x="1601" y="23062"/>
                    </a:cubicBezTo>
                    <a:cubicBezTo>
                      <a:pt x="1403" y="15396"/>
                      <a:pt x="1625" y="7721"/>
                      <a:pt x="1385" y="55"/>
                    </a:cubicBezTo>
                    <a:cubicBezTo>
                      <a:pt x="1309" y="17"/>
                      <a:pt x="1241" y="1"/>
                      <a:pt x="1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7"/>
              <p:cNvSpPr/>
              <p:nvPr/>
            </p:nvSpPr>
            <p:spPr>
              <a:xfrm>
                <a:off x="-6504343" y="399955"/>
                <a:ext cx="50998" cy="815004"/>
              </a:xfrm>
              <a:custGeom>
                <a:avLst/>
                <a:gdLst/>
                <a:ahLst/>
                <a:cxnLst/>
                <a:rect l="l" t="t" r="r" b="b"/>
                <a:pathLst>
                  <a:path w="1376" h="21990" extrusionOk="0">
                    <a:moveTo>
                      <a:pt x="513" y="0"/>
                    </a:moveTo>
                    <a:cubicBezTo>
                      <a:pt x="495" y="0"/>
                      <a:pt x="477" y="2"/>
                      <a:pt x="457" y="5"/>
                    </a:cubicBezTo>
                    <a:cubicBezTo>
                      <a:pt x="231" y="38"/>
                      <a:pt x="255" y="306"/>
                      <a:pt x="198" y="485"/>
                    </a:cubicBezTo>
                    <a:cubicBezTo>
                      <a:pt x="95" y="838"/>
                      <a:pt x="241" y="1229"/>
                      <a:pt x="43" y="1568"/>
                    </a:cubicBezTo>
                    <a:cubicBezTo>
                      <a:pt x="1" y="3159"/>
                      <a:pt x="15" y="4746"/>
                      <a:pt x="38" y="6342"/>
                    </a:cubicBezTo>
                    <a:cubicBezTo>
                      <a:pt x="109" y="11367"/>
                      <a:pt x="142" y="16396"/>
                      <a:pt x="189" y="21420"/>
                    </a:cubicBezTo>
                    <a:cubicBezTo>
                      <a:pt x="297" y="21594"/>
                      <a:pt x="118" y="21829"/>
                      <a:pt x="307" y="21989"/>
                    </a:cubicBezTo>
                    <a:cubicBezTo>
                      <a:pt x="806" y="21905"/>
                      <a:pt x="961" y="21561"/>
                      <a:pt x="980" y="21109"/>
                    </a:cubicBezTo>
                    <a:cubicBezTo>
                      <a:pt x="1098" y="18260"/>
                      <a:pt x="1267" y="15416"/>
                      <a:pt x="1319" y="12567"/>
                    </a:cubicBezTo>
                    <a:cubicBezTo>
                      <a:pt x="1376" y="9304"/>
                      <a:pt x="1366" y="6041"/>
                      <a:pt x="1211" y="2783"/>
                    </a:cubicBezTo>
                    <a:cubicBezTo>
                      <a:pt x="1178" y="1987"/>
                      <a:pt x="1055" y="1201"/>
                      <a:pt x="848" y="428"/>
                    </a:cubicBezTo>
                    <a:cubicBezTo>
                      <a:pt x="800" y="245"/>
                      <a:pt x="740"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7"/>
              <p:cNvSpPr/>
              <p:nvPr/>
            </p:nvSpPr>
            <p:spPr>
              <a:xfrm>
                <a:off x="-6503120" y="123914"/>
                <a:ext cx="208254" cy="220855"/>
              </a:xfrm>
              <a:custGeom>
                <a:avLst/>
                <a:gdLst/>
                <a:ahLst/>
                <a:cxnLst/>
                <a:rect l="l" t="t" r="r" b="b"/>
                <a:pathLst>
                  <a:path w="5619" h="5959" extrusionOk="0">
                    <a:moveTo>
                      <a:pt x="4178" y="1"/>
                    </a:moveTo>
                    <a:cubicBezTo>
                      <a:pt x="4117" y="1"/>
                      <a:pt x="4049" y="13"/>
                      <a:pt x="3970" y="36"/>
                    </a:cubicBezTo>
                    <a:cubicBezTo>
                      <a:pt x="3725" y="281"/>
                      <a:pt x="3626" y="592"/>
                      <a:pt x="3546" y="917"/>
                    </a:cubicBezTo>
                    <a:cubicBezTo>
                      <a:pt x="3325" y="1816"/>
                      <a:pt x="3066" y="2711"/>
                      <a:pt x="2830" y="3610"/>
                    </a:cubicBezTo>
                    <a:cubicBezTo>
                      <a:pt x="2783" y="3792"/>
                      <a:pt x="2720" y="4040"/>
                      <a:pt x="2502" y="4040"/>
                    </a:cubicBezTo>
                    <a:cubicBezTo>
                      <a:pt x="2483" y="4040"/>
                      <a:pt x="2462" y="4038"/>
                      <a:pt x="2440" y="4034"/>
                    </a:cubicBezTo>
                    <a:cubicBezTo>
                      <a:pt x="2152" y="3978"/>
                      <a:pt x="2256" y="3695"/>
                      <a:pt x="2270" y="3493"/>
                    </a:cubicBezTo>
                    <a:cubicBezTo>
                      <a:pt x="2345" y="2598"/>
                      <a:pt x="2590" y="1741"/>
                      <a:pt x="2845" y="889"/>
                    </a:cubicBezTo>
                    <a:cubicBezTo>
                      <a:pt x="2929" y="616"/>
                      <a:pt x="3061" y="319"/>
                      <a:pt x="2699" y="126"/>
                    </a:cubicBezTo>
                    <a:cubicBezTo>
                      <a:pt x="1747" y="1934"/>
                      <a:pt x="787" y="3737"/>
                      <a:pt x="1" y="5630"/>
                    </a:cubicBezTo>
                    <a:cubicBezTo>
                      <a:pt x="86" y="5695"/>
                      <a:pt x="168" y="5718"/>
                      <a:pt x="249" y="5718"/>
                    </a:cubicBezTo>
                    <a:cubicBezTo>
                      <a:pt x="409" y="5718"/>
                      <a:pt x="561" y="5626"/>
                      <a:pt x="712" y="5579"/>
                    </a:cubicBezTo>
                    <a:cubicBezTo>
                      <a:pt x="928" y="5512"/>
                      <a:pt x="1149" y="5468"/>
                      <a:pt x="1361" y="5468"/>
                    </a:cubicBezTo>
                    <a:cubicBezTo>
                      <a:pt x="1647" y="5468"/>
                      <a:pt x="1919" y="5549"/>
                      <a:pt x="2143" y="5762"/>
                    </a:cubicBezTo>
                    <a:cubicBezTo>
                      <a:pt x="2289" y="5903"/>
                      <a:pt x="2404" y="5958"/>
                      <a:pt x="2507" y="5958"/>
                    </a:cubicBezTo>
                    <a:cubicBezTo>
                      <a:pt x="2658" y="5958"/>
                      <a:pt x="2782" y="5838"/>
                      <a:pt x="2939" y="5692"/>
                    </a:cubicBezTo>
                    <a:cubicBezTo>
                      <a:pt x="3333" y="5325"/>
                      <a:pt x="3649" y="5151"/>
                      <a:pt x="4006" y="5151"/>
                    </a:cubicBezTo>
                    <a:cubicBezTo>
                      <a:pt x="4272" y="5151"/>
                      <a:pt x="4561" y="5248"/>
                      <a:pt x="4921" y="5433"/>
                    </a:cubicBezTo>
                    <a:cubicBezTo>
                      <a:pt x="5018" y="5484"/>
                      <a:pt x="5112" y="5520"/>
                      <a:pt x="5205" y="5520"/>
                    </a:cubicBezTo>
                    <a:cubicBezTo>
                      <a:pt x="5274" y="5520"/>
                      <a:pt x="5342" y="5500"/>
                      <a:pt x="5411" y="5451"/>
                    </a:cubicBezTo>
                    <a:cubicBezTo>
                      <a:pt x="5618" y="5310"/>
                      <a:pt x="5613" y="5108"/>
                      <a:pt x="5566" y="4882"/>
                    </a:cubicBezTo>
                    <a:cubicBezTo>
                      <a:pt x="5227" y="3403"/>
                      <a:pt x="4931" y="1911"/>
                      <a:pt x="4573" y="432"/>
                    </a:cubicBezTo>
                    <a:cubicBezTo>
                      <a:pt x="4503" y="149"/>
                      <a:pt x="4393" y="1"/>
                      <a:pt x="4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7"/>
              <p:cNvSpPr/>
              <p:nvPr/>
            </p:nvSpPr>
            <p:spPr>
              <a:xfrm>
                <a:off x="-6496152" y="322606"/>
                <a:ext cx="94806" cy="984158"/>
              </a:xfrm>
              <a:custGeom>
                <a:avLst/>
                <a:gdLst/>
                <a:ahLst/>
                <a:cxnLst/>
                <a:rect l="l" t="t" r="r" b="b"/>
                <a:pathLst>
                  <a:path w="2558" h="26554" extrusionOk="0">
                    <a:moveTo>
                      <a:pt x="978" y="0"/>
                    </a:moveTo>
                    <a:cubicBezTo>
                      <a:pt x="609" y="0"/>
                      <a:pt x="247" y="161"/>
                      <a:pt x="1" y="500"/>
                    </a:cubicBezTo>
                    <a:cubicBezTo>
                      <a:pt x="232" y="467"/>
                      <a:pt x="462" y="429"/>
                      <a:pt x="693" y="401"/>
                    </a:cubicBezTo>
                    <a:cubicBezTo>
                      <a:pt x="771" y="391"/>
                      <a:pt x="845" y="386"/>
                      <a:pt x="917" y="386"/>
                    </a:cubicBezTo>
                    <a:cubicBezTo>
                      <a:pt x="1635" y="386"/>
                      <a:pt x="2059" y="888"/>
                      <a:pt x="1969" y="1658"/>
                    </a:cubicBezTo>
                    <a:cubicBezTo>
                      <a:pt x="1941" y="1950"/>
                      <a:pt x="1927" y="2238"/>
                      <a:pt x="1931" y="2530"/>
                    </a:cubicBezTo>
                    <a:cubicBezTo>
                      <a:pt x="1979" y="6282"/>
                      <a:pt x="1884" y="10030"/>
                      <a:pt x="2012" y="13779"/>
                    </a:cubicBezTo>
                    <a:cubicBezTo>
                      <a:pt x="2125" y="17079"/>
                      <a:pt x="2030" y="20380"/>
                      <a:pt x="2143" y="23686"/>
                    </a:cubicBezTo>
                    <a:cubicBezTo>
                      <a:pt x="2200" y="25371"/>
                      <a:pt x="1720" y="25889"/>
                      <a:pt x="53" y="26195"/>
                    </a:cubicBezTo>
                    <a:cubicBezTo>
                      <a:pt x="53" y="26275"/>
                      <a:pt x="53" y="26355"/>
                      <a:pt x="53" y="26435"/>
                    </a:cubicBezTo>
                    <a:cubicBezTo>
                      <a:pt x="289" y="26519"/>
                      <a:pt x="525" y="26554"/>
                      <a:pt x="761" y="26554"/>
                    </a:cubicBezTo>
                    <a:cubicBezTo>
                      <a:pt x="1121" y="26554"/>
                      <a:pt x="1478" y="26473"/>
                      <a:pt x="1828" y="26365"/>
                    </a:cubicBezTo>
                    <a:cubicBezTo>
                      <a:pt x="2261" y="26233"/>
                      <a:pt x="2558" y="25941"/>
                      <a:pt x="2511" y="25414"/>
                    </a:cubicBezTo>
                    <a:cubicBezTo>
                      <a:pt x="2459" y="24877"/>
                      <a:pt x="2407" y="24331"/>
                      <a:pt x="2402" y="23789"/>
                    </a:cubicBezTo>
                    <a:cubicBezTo>
                      <a:pt x="2360" y="16778"/>
                      <a:pt x="2318" y="9762"/>
                      <a:pt x="2280" y="2751"/>
                    </a:cubicBezTo>
                    <a:cubicBezTo>
                      <a:pt x="2275" y="2125"/>
                      <a:pt x="2275" y="1503"/>
                      <a:pt x="2275" y="881"/>
                    </a:cubicBezTo>
                    <a:cubicBezTo>
                      <a:pt x="2018" y="310"/>
                      <a:pt x="1490" y="0"/>
                      <a:pt x="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7"/>
              <p:cNvSpPr/>
              <p:nvPr/>
            </p:nvSpPr>
            <p:spPr>
              <a:xfrm>
                <a:off x="-6337488" y="110534"/>
                <a:ext cx="107333" cy="222078"/>
              </a:xfrm>
              <a:custGeom>
                <a:avLst/>
                <a:gdLst/>
                <a:ahLst/>
                <a:cxnLst/>
                <a:rect l="l" t="t" r="r" b="b"/>
                <a:pathLst>
                  <a:path w="2896" h="5992" extrusionOk="0">
                    <a:moveTo>
                      <a:pt x="494" y="1"/>
                    </a:moveTo>
                    <a:cubicBezTo>
                      <a:pt x="413" y="1"/>
                      <a:pt x="321" y="17"/>
                      <a:pt x="217" y="49"/>
                    </a:cubicBezTo>
                    <a:cubicBezTo>
                      <a:pt x="0" y="195"/>
                      <a:pt x="19" y="407"/>
                      <a:pt x="66" y="619"/>
                    </a:cubicBezTo>
                    <a:cubicBezTo>
                      <a:pt x="433" y="2276"/>
                      <a:pt x="810" y="3934"/>
                      <a:pt x="1149" y="5601"/>
                    </a:cubicBezTo>
                    <a:cubicBezTo>
                      <a:pt x="1187" y="5803"/>
                      <a:pt x="1286" y="5958"/>
                      <a:pt x="1512" y="5991"/>
                    </a:cubicBezTo>
                    <a:cubicBezTo>
                      <a:pt x="1804" y="5877"/>
                      <a:pt x="2101" y="5782"/>
                      <a:pt x="2405" y="5782"/>
                    </a:cubicBezTo>
                    <a:cubicBezTo>
                      <a:pt x="2566" y="5782"/>
                      <a:pt x="2730" y="5808"/>
                      <a:pt x="2896" y="5874"/>
                    </a:cubicBezTo>
                    <a:cubicBezTo>
                      <a:pt x="2274" y="4103"/>
                      <a:pt x="1639" y="2337"/>
                      <a:pt x="1050" y="558"/>
                    </a:cubicBezTo>
                    <a:cubicBezTo>
                      <a:pt x="929" y="195"/>
                      <a:pt x="777" y="1"/>
                      <a:pt x="4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7"/>
              <p:cNvSpPr/>
              <p:nvPr/>
            </p:nvSpPr>
            <p:spPr>
              <a:xfrm>
                <a:off x="-6434184" y="117910"/>
                <a:ext cx="79425" cy="174935"/>
              </a:xfrm>
              <a:custGeom>
                <a:avLst/>
                <a:gdLst/>
                <a:ahLst/>
                <a:cxnLst/>
                <a:rect l="l" t="t" r="r" b="b"/>
                <a:pathLst>
                  <a:path w="2143" h="4720" extrusionOk="0">
                    <a:moveTo>
                      <a:pt x="1448" y="1"/>
                    </a:moveTo>
                    <a:cubicBezTo>
                      <a:pt x="1288" y="1"/>
                      <a:pt x="1125" y="28"/>
                      <a:pt x="961" y="71"/>
                    </a:cubicBezTo>
                    <a:lnTo>
                      <a:pt x="839" y="288"/>
                    </a:lnTo>
                    <a:cubicBezTo>
                      <a:pt x="801" y="500"/>
                      <a:pt x="787" y="716"/>
                      <a:pt x="721" y="914"/>
                    </a:cubicBezTo>
                    <a:cubicBezTo>
                      <a:pt x="415" y="1861"/>
                      <a:pt x="198" y="2831"/>
                      <a:pt x="76" y="3815"/>
                    </a:cubicBezTo>
                    <a:cubicBezTo>
                      <a:pt x="29" y="4182"/>
                      <a:pt x="1" y="4563"/>
                      <a:pt x="429" y="4691"/>
                    </a:cubicBezTo>
                    <a:cubicBezTo>
                      <a:pt x="496" y="4710"/>
                      <a:pt x="557" y="4720"/>
                      <a:pt x="613" y="4720"/>
                    </a:cubicBezTo>
                    <a:cubicBezTo>
                      <a:pt x="929" y="4720"/>
                      <a:pt x="1084" y="4430"/>
                      <a:pt x="1168" y="4130"/>
                    </a:cubicBezTo>
                    <a:cubicBezTo>
                      <a:pt x="1517" y="2854"/>
                      <a:pt x="1917" y="1592"/>
                      <a:pt x="2143" y="288"/>
                    </a:cubicBezTo>
                    <a:cubicBezTo>
                      <a:pt x="2129" y="260"/>
                      <a:pt x="2115" y="231"/>
                      <a:pt x="2101" y="198"/>
                    </a:cubicBezTo>
                    <a:cubicBezTo>
                      <a:pt x="1891" y="55"/>
                      <a:pt x="1673" y="1"/>
                      <a:pt x="1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7"/>
              <p:cNvSpPr/>
              <p:nvPr/>
            </p:nvSpPr>
            <p:spPr>
              <a:xfrm>
                <a:off x="-6506419" y="106458"/>
                <a:ext cx="224969" cy="249023"/>
              </a:xfrm>
              <a:custGeom>
                <a:avLst/>
                <a:gdLst/>
                <a:ahLst/>
                <a:cxnLst/>
                <a:rect l="l" t="t" r="r" b="b"/>
                <a:pathLst>
                  <a:path w="6070" h="6719" extrusionOk="0">
                    <a:moveTo>
                      <a:pt x="4360" y="1"/>
                    </a:moveTo>
                    <a:cubicBezTo>
                      <a:pt x="4301" y="1"/>
                      <a:pt x="4240" y="15"/>
                      <a:pt x="4177" y="46"/>
                    </a:cubicBezTo>
                    <a:cubicBezTo>
                      <a:pt x="3988" y="206"/>
                      <a:pt x="3960" y="390"/>
                      <a:pt x="4087" y="597"/>
                    </a:cubicBezTo>
                    <a:cubicBezTo>
                      <a:pt x="4370" y="611"/>
                      <a:pt x="4417" y="823"/>
                      <a:pt x="4473" y="1035"/>
                    </a:cubicBezTo>
                    <a:cubicBezTo>
                      <a:pt x="4841" y="2466"/>
                      <a:pt x="5170" y="3907"/>
                      <a:pt x="5434" y="5357"/>
                    </a:cubicBezTo>
                    <a:cubicBezTo>
                      <a:pt x="5483" y="5630"/>
                      <a:pt x="5443" y="5776"/>
                      <a:pt x="5284" y="5776"/>
                    </a:cubicBezTo>
                    <a:cubicBezTo>
                      <a:pt x="5214" y="5776"/>
                      <a:pt x="5122" y="5749"/>
                      <a:pt x="5005" y="5692"/>
                    </a:cubicBezTo>
                    <a:cubicBezTo>
                      <a:pt x="4745" y="5563"/>
                      <a:pt x="4460" y="5472"/>
                      <a:pt x="4188" y="5472"/>
                    </a:cubicBezTo>
                    <a:cubicBezTo>
                      <a:pt x="3983" y="5472"/>
                      <a:pt x="3786" y="5524"/>
                      <a:pt x="3612" y="5649"/>
                    </a:cubicBezTo>
                    <a:cubicBezTo>
                      <a:pt x="3233" y="5917"/>
                      <a:pt x="2896" y="6136"/>
                      <a:pt x="2530" y="6136"/>
                    </a:cubicBezTo>
                    <a:cubicBezTo>
                      <a:pt x="2290" y="6136"/>
                      <a:pt x="2037" y="6042"/>
                      <a:pt x="1752" y="5805"/>
                    </a:cubicBezTo>
                    <a:cubicBezTo>
                      <a:pt x="1652" y="5724"/>
                      <a:pt x="1518" y="5691"/>
                      <a:pt x="1370" y="5691"/>
                    </a:cubicBezTo>
                    <a:cubicBezTo>
                      <a:pt x="1148" y="5691"/>
                      <a:pt x="895" y="5765"/>
                      <a:pt x="683" y="5861"/>
                    </a:cubicBezTo>
                    <a:cubicBezTo>
                      <a:pt x="490" y="5946"/>
                      <a:pt x="287" y="6021"/>
                      <a:pt x="90" y="6101"/>
                    </a:cubicBezTo>
                    <a:cubicBezTo>
                      <a:pt x="0" y="6257"/>
                      <a:pt x="90" y="6313"/>
                      <a:pt x="226" y="6342"/>
                    </a:cubicBezTo>
                    <a:lnTo>
                      <a:pt x="278" y="6337"/>
                    </a:lnTo>
                    <a:cubicBezTo>
                      <a:pt x="600" y="6083"/>
                      <a:pt x="905" y="5954"/>
                      <a:pt x="1210" y="5954"/>
                    </a:cubicBezTo>
                    <a:cubicBezTo>
                      <a:pt x="1637" y="5954"/>
                      <a:pt x="2067" y="6205"/>
                      <a:pt x="2552" y="6718"/>
                    </a:cubicBezTo>
                    <a:cubicBezTo>
                      <a:pt x="2736" y="6549"/>
                      <a:pt x="2910" y="6370"/>
                      <a:pt x="3108" y="6214"/>
                    </a:cubicBezTo>
                    <a:cubicBezTo>
                      <a:pt x="3498" y="5903"/>
                      <a:pt x="3834" y="5746"/>
                      <a:pt x="4150" y="5746"/>
                    </a:cubicBezTo>
                    <a:cubicBezTo>
                      <a:pt x="4533" y="5746"/>
                      <a:pt x="4889" y="5975"/>
                      <a:pt x="5283" y="6436"/>
                    </a:cubicBezTo>
                    <a:cubicBezTo>
                      <a:pt x="5267" y="6572"/>
                      <a:pt x="5272" y="6692"/>
                      <a:pt x="5411" y="6692"/>
                    </a:cubicBezTo>
                    <a:cubicBezTo>
                      <a:pt x="5435" y="6692"/>
                      <a:pt x="5463" y="6688"/>
                      <a:pt x="5495" y="6681"/>
                    </a:cubicBezTo>
                    <a:lnTo>
                      <a:pt x="6070" y="6106"/>
                    </a:lnTo>
                    <a:cubicBezTo>
                      <a:pt x="5514" y="4152"/>
                      <a:pt x="5085" y="2165"/>
                      <a:pt x="4775" y="159"/>
                    </a:cubicBezTo>
                    <a:lnTo>
                      <a:pt x="4652" y="131"/>
                    </a:lnTo>
                    <a:cubicBezTo>
                      <a:pt x="4562" y="47"/>
                      <a:pt x="4464" y="1"/>
                      <a:pt x="43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7"/>
              <p:cNvSpPr/>
              <p:nvPr/>
            </p:nvSpPr>
            <p:spPr>
              <a:xfrm>
                <a:off x="-6390376" y="45304"/>
                <a:ext cx="55890" cy="68677"/>
              </a:xfrm>
              <a:custGeom>
                <a:avLst/>
                <a:gdLst/>
                <a:ahLst/>
                <a:cxnLst/>
                <a:rect l="l" t="t" r="r" b="b"/>
                <a:pathLst>
                  <a:path w="1508" h="1853" extrusionOk="0">
                    <a:moveTo>
                      <a:pt x="871" y="1"/>
                    </a:moveTo>
                    <a:cubicBezTo>
                      <a:pt x="827" y="1"/>
                      <a:pt x="776" y="12"/>
                      <a:pt x="716" y="39"/>
                    </a:cubicBezTo>
                    <a:lnTo>
                      <a:pt x="0" y="1555"/>
                    </a:lnTo>
                    <a:cubicBezTo>
                      <a:pt x="184" y="1766"/>
                      <a:pt x="390" y="1852"/>
                      <a:pt x="605" y="1852"/>
                    </a:cubicBezTo>
                    <a:cubicBezTo>
                      <a:pt x="765" y="1852"/>
                      <a:pt x="931" y="1805"/>
                      <a:pt x="1097" y="1724"/>
                    </a:cubicBezTo>
                    <a:cubicBezTo>
                      <a:pt x="1507" y="1531"/>
                      <a:pt x="1229" y="1178"/>
                      <a:pt x="1225" y="905"/>
                    </a:cubicBezTo>
                    <a:cubicBezTo>
                      <a:pt x="1225" y="707"/>
                      <a:pt x="1145" y="500"/>
                      <a:pt x="1107" y="298"/>
                    </a:cubicBezTo>
                    <a:cubicBezTo>
                      <a:pt x="1078" y="131"/>
                      <a:pt x="1016"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7"/>
              <p:cNvSpPr/>
              <p:nvPr/>
            </p:nvSpPr>
            <p:spPr>
              <a:xfrm>
                <a:off x="-6394230" y="34371"/>
                <a:ext cx="60264" cy="85540"/>
              </a:xfrm>
              <a:custGeom>
                <a:avLst/>
                <a:gdLst/>
                <a:ahLst/>
                <a:cxnLst/>
                <a:rect l="l" t="t" r="r" b="b"/>
                <a:pathLst>
                  <a:path w="1626" h="2308" extrusionOk="0">
                    <a:moveTo>
                      <a:pt x="1169" y="0"/>
                    </a:moveTo>
                    <a:cubicBezTo>
                      <a:pt x="991" y="0"/>
                      <a:pt x="894" y="162"/>
                      <a:pt x="820" y="334"/>
                    </a:cubicBezTo>
                    <a:cubicBezTo>
                      <a:pt x="1018" y="404"/>
                      <a:pt x="1027" y="583"/>
                      <a:pt x="1070" y="753"/>
                    </a:cubicBezTo>
                    <a:cubicBezTo>
                      <a:pt x="1304" y="1679"/>
                      <a:pt x="1357" y="1950"/>
                      <a:pt x="895" y="1950"/>
                    </a:cubicBezTo>
                    <a:cubicBezTo>
                      <a:pt x="715" y="1950"/>
                      <a:pt x="459" y="1909"/>
                      <a:pt x="104" y="1850"/>
                    </a:cubicBezTo>
                    <a:cubicBezTo>
                      <a:pt x="67" y="1925"/>
                      <a:pt x="34" y="1996"/>
                      <a:pt x="1" y="2071"/>
                    </a:cubicBezTo>
                    <a:cubicBezTo>
                      <a:pt x="205" y="2222"/>
                      <a:pt x="413" y="2308"/>
                      <a:pt x="623" y="2308"/>
                    </a:cubicBezTo>
                    <a:cubicBezTo>
                      <a:pt x="801" y="2308"/>
                      <a:pt x="981" y="2247"/>
                      <a:pt x="1164" y="2113"/>
                    </a:cubicBezTo>
                    <a:lnTo>
                      <a:pt x="1625" y="2071"/>
                    </a:lnTo>
                    <a:cubicBezTo>
                      <a:pt x="1625" y="1548"/>
                      <a:pt x="1366" y="1059"/>
                      <a:pt x="1465" y="522"/>
                    </a:cubicBezTo>
                    <a:cubicBezTo>
                      <a:pt x="1503" y="329"/>
                      <a:pt x="1517" y="103"/>
                      <a:pt x="1291" y="23"/>
                    </a:cubicBezTo>
                    <a:cubicBezTo>
                      <a:pt x="1246" y="7"/>
                      <a:pt x="1206" y="0"/>
                      <a:pt x="1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7"/>
              <p:cNvSpPr/>
              <p:nvPr/>
            </p:nvSpPr>
            <p:spPr>
              <a:xfrm>
                <a:off x="-6398567" y="111127"/>
                <a:ext cx="47477" cy="17456"/>
              </a:xfrm>
              <a:custGeom>
                <a:avLst/>
                <a:gdLst/>
                <a:ahLst/>
                <a:cxnLst/>
                <a:rect l="l" t="t" r="r" b="b"/>
                <a:pathLst>
                  <a:path w="1281" h="471" extrusionOk="0">
                    <a:moveTo>
                      <a:pt x="118" y="0"/>
                    </a:moveTo>
                    <a:cubicBezTo>
                      <a:pt x="80" y="85"/>
                      <a:pt x="38" y="174"/>
                      <a:pt x="0" y="254"/>
                    </a:cubicBezTo>
                    <a:cubicBezTo>
                      <a:pt x="386" y="372"/>
                      <a:pt x="772" y="471"/>
                      <a:pt x="1177" y="471"/>
                    </a:cubicBezTo>
                    <a:lnTo>
                      <a:pt x="1281" y="42"/>
                    </a:lnTo>
                    <a:lnTo>
                      <a:pt x="1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7"/>
              <p:cNvSpPr/>
              <p:nvPr/>
            </p:nvSpPr>
            <p:spPr>
              <a:xfrm>
                <a:off x="-6501563" y="1193797"/>
                <a:ext cx="8413" cy="99698"/>
              </a:xfrm>
              <a:custGeom>
                <a:avLst/>
                <a:gdLst/>
                <a:ahLst/>
                <a:cxnLst/>
                <a:rect l="l" t="t" r="r" b="b"/>
                <a:pathLst>
                  <a:path w="227" h="2690" extrusionOk="0">
                    <a:moveTo>
                      <a:pt x="109" y="1"/>
                    </a:moveTo>
                    <a:lnTo>
                      <a:pt x="109" y="1"/>
                    </a:lnTo>
                    <a:cubicBezTo>
                      <a:pt x="119" y="900"/>
                      <a:pt x="1" y="1799"/>
                      <a:pt x="199" y="2689"/>
                    </a:cubicBezTo>
                    <a:lnTo>
                      <a:pt x="227" y="570"/>
                    </a:lnTo>
                    <a:lnTo>
                      <a:pt x="109" y="1"/>
                    </a:lnTo>
                    <a:close/>
                  </a:path>
                </a:pathLst>
              </a:custGeom>
              <a:solidFill>
                <a:srgbClr val="6D9E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7"/>
              <p:cNvSpPr/>
              <p:nvPr/>
            </p:nvSpPr>
            <p:spPr>
              <a:xfrm>
                <a:off x="-6399160" y="330982"/>
                <a:ext cx="100773" cy="941091"/>
              </a:xfrm>
              <a:custGeom>
                <a:avLst/>
                <a:gdLst/>
                <a:ahLst/>
                <a:cxnLst/>
                <a:rect l="l" t="t" r="r" b="b"/>
                <a:pathLst>
                  <a:path w="2719" h="25392" extrusionOk="0">
                    <a:moveTo>
                      <a:pt x="1152" y="0"/>
                    </a:moveTo>
                    <a:cubicBezTo>
                      <a:pt x="492" y="0"/>
                      <a:pt x="0" y="496"/>
                      <a:pt x="11" y="1258"/>
                    </a:cubicBezTo>
                    <a:cubicBezTo>
                      <a:pt x="54" y="4121"/>
                      <a:pt x="96" y="6979"/>
                      <a:pt x="138" y="9837"/>
                    </a:cubicBezTo>
                    <a:cubicBezTo>
                      <a:pt x="242" y="10963"/>
                      <a:pt x="167" y="12088"/>
                      <a:pt x="186" y="13214"/>
                    </a:cubicBezTo>
                    <a:cubicBezTo>
                      <a:pt x="233" y="16820"/>
                      <a:pt x="468" y="20418"/>
                      <a:pt x="478" y="24025"/>
                    </a:cubicBezTo>
                    <a:cubicBezTo>
                      <a:pt x="473" y="24298"/>
                      <a:pt x="515" y="24566"/>
                      <a:pt x="609" y="24820"/>
                    </a:cubicBezTo>
                    <a:cubicBezTo>
                      <a:pt x="755" y="25188"/>
                      <a:pt x="1010" y="25376"/>
                      <a:pt x="1410" y="25390"/>
                    </a:cubicBezTo>
                    <a:cubicBezTo>
                      <a:pt x="1429" y="25391"/>
                      <a:pt x="1448" y="25391"/>
                      <a:pt x="1467" y="25391"/>
                    </a:cubicBezTo>
                    <a:cubicBezTo>
                      <a:pt x="1841" y="25391"/>
                      <a:pt x="2145" y="25256"/>
                      <a:pt x="2347" y="24919"/>
                    </a:cubicBezTo>
                    <a:cubicBezTo>
                      <a:pt x="2455" y="24736"/>
                      <a:pt x="2493" y="24519"/>
                      <a:pt x="2573" y="24321"/>
                    </a:cubicBezTo>
                    <a:cubicBezTo>
                      <a:pt x="2606" y="24053"/>
                      <a:pt x="2681" y="23784"/>
                      <a:pt x="2676" y="23516"/>
                    </a:cubicBezTo>
                    <a:cubicBezTo>
                      <a:pt x="2606" y="20371"/>
                      <a:pt x="2719" y="17225"/>
                      <a:pt x="2634" y="14080"/>
                    </a:cubicBezTo>
                    <a:cubicBezTo>
                      <a:pt x="2521" y="10134"/>
                      <a:pt x="2592" y="6188"/>
                      <a:pt x="2582" y="2242"/>
                    </a:cubicBezTo>
                    <a:cubicBezTo>
                      <a:pt x="2582" y="1701"/>
                      <a:pt x="2592" y="1159"/>
                      <a:pt x="2601" y="618"/>
                    </a:cubicBezTo>
                    <a:cubicBezTo>
                      <a:pt x="2530" y="538"/>
                      <a:pt x="2460" y="458"/>
                      <a:pt x="2389" y="378"/>
                    </a:cubicBezTo>
                    <a:cubicBezTo>
                      <a:pt x="2154" y="284"/>
                      <a:pt x="1923" y="189"/>
                      <a:pt x="1683" y="100"/>
                    </a:cubicBezTo>
                    <a:cubicBezTo>
                      <a:pt x="1499" y="32"/>
                      <a:pt x="1320" y="0"/>
                      <a:pt x="1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7"/>
              <p:cNvSpPr/>
              <p:nvPr/>
            </p:nvSpPr>
            <p:spPr>
              <a:xfrm>
                <a:off x="-6397529" y="695566"/>
                <a:ext cx="101774" cy="595928"/>
              </a:xfrm>
              <a:custGeom>
                <a:avLst/>
                <a:gdLst/>
                <a:ahLst/>
                <a:cxnLst/>
                <a:rect l="l" t="t" r="r" b="b"/>
                <a:pathLst>
                  <a:path w="2746" h="16079" extrusionOk="0">
                    <a:moveTo>
                      <a:pt x="99" y="0"/>
                    </a:moveTo>
                    <a:cubicBezTo>
                      <a:pt x="0" y="5133"/>
                      <a:pt x="203" y="10261"/>
                      <a:pt x="198" y="15393"/>
                    </a:cubicBezTo>
                    <a:cubicBezTo>
                      <a:pt x="198" y="15473"/>
                      <a:pt x="208" y="15548"/>
                      <a:pt x="217" y="15624"/>
                    </a:cubicBezTo>
                    <a:cubicBezTo>
                      <a:pt x="236" y="15784"/>
                      <a:pt x="353" y="15916"/>
                      <a:pt x="509" y="15958"/>
                    </a:cubicBezTo>
                    <a:cubicBezTo>
                      <a:pt x="766" y="16035"/>
                      <a:pt x="1025" y="16078"/>
                      <a:pt x="1280" y="16078"/>
                    </a:cubicBezTo>
                    <a:cubicBezTo>
                      <a:pt x="1618" y="16078"/>
                      <a:pt x="1949" y="16003"/>
                      <a:pt x="2260" y="15831"/>
                    </a:cubicBezTo>
                    <a:cubicBezTo>
                      <a:pt x="2745" y="15572"/>
                      <a:pt x="2468" y="15059"/>
                      <a:pt x="2534" y="14663"/>
                    </a:cubicBezTo>
                    <a:cubicBezTo>
                      <a:pt x="2538" y="14602"/>
                      <a:pt x="2534" y="14545"/>
                      <a:pt x="2529" y="14484"/>
                    </a:cubicBezTo>
                    <a:cubicBezTo>
                      <a:pt x="2444" y="14593"/>
                      <a:pt x="2364" y="14706"/>
                      <a:pt x="2275" y="14804"/>
                    </a:cubicBezTo>
                    <a:cubicBezTo>
                      <a:pt x="2045" y="15057"/>
                      <a:pt x="1795" y="15293"/>
                      <a:pt x="1464" y="15293"/>
                    </a:cubicBezTo>
                    <a:cubicBezTo>
                      <a:pt x="1387" y="15293"/>
                      <a:pt x="1306" y="15280"/>
                      <a:pt x="1220" y="15252"/>
                    </a:cubicBezTo>
                    <a:cubicBezTo>
                      <a:pt x="768" y="15111"/>
                      <a:pt x="692" y="14682"/>
                      <a:pt x="692" y="14301"/>
                    </a:cubicBezTo>
                    <a:cubicBezTo>
                      <a:pt x="683" y="11523"/>
                      <a:pt x="429" y="8759"/>
                      <a:pt x="330" y="5985"/>
                    </a:cubicBezTo>
                    <a:cubicBezTo>
                      <a:pt x="264" y="4163"/>
                      <a:pt x="240" y="2336"/>
                      <a:pt x="193" y="514"/>
                    </a:cubicBezTo>
                    <a:cubicBezTo>
                      <a:pt x="189" y="339"/>
                      <a:pt x="132" y="17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7"/>
              <p:cNvSpPr/>
              <p:nvPr/>
            </p:nvSpPr>
            <p:spPr>
              <a:xfrm>
                <a:off x="-6365248" y="400252"/>
                <a:ext cx="30577" cy="212961"/>
              </a:xfrm>
              <a:custGeom>
                <a:avLst/>
                <a:gdLst/>
                <a:ahLst/>
                <a:cxnLst/>
                <a:rect l="l" t="t" r="r" b="b"/>
                <a:pathLst>
                  <a:path w="825" h="5746" extrusionOk="0">
                    <a:moveTo>
                      <a:pt x="306" y="1"/>
                    </a:moveTo>
                    <a:cubicBezTo>
                      <a:pt x="152" y="1"/>
                      <a:pt x="98" y="142"/>
                      <a:pt x="66" y="274"/>
                    </a:cubicBezTo>
                    <a:cubicBezTo>
                      <a:pt x="48" y="369"/>
                      <a:pt x="33" y="463"/>
                      <a:pt x="38" y="562"/>
                    </a:cubicBezTo>
                    <a:cubicBezTo>
                      <a:pt x="33" y="1762"/>
                      <a:pt x="0" y="2968"/>
                      <a:pt x="52" y="4168"/>
                    </a:cubicBezTo>
                    <a:cubicBezTo>
                      <a:pt x="71" y="4658"/>
                      <a:pt x="52" y="5190"/>
                      <a:pt x="344" y="5746"/>
                    </a:cubicBezTo>
                    <a:cubicBezTo>
                      <a:pt x="678" y="5214"/>
                      <a:pt x="622" y="4748"/>
                      <a:pt x="674" y="4314"/>
                    </a:cubicBezTo>
                    <a:cubicBezTo>
                      <a:pt x="824" y="2958"/>
                      <a:pt x="721" y="1607"/>
                      <a:pt x="495" y="265"/>
                    </a:cubicBezTo>
                    <a:cubicBezTo>
                      <a:pt x="476" y="152"/>
                      <a:pt x="457" y="11"/>
                      <a:pt x="321" y="1"/>
                    </a:cubicBezTo>
                    <a:cubicBezTo>
                      <a:pt x="316" y="1"/>
                      <a:pt x="311"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17"/>
            <p:cNvGrpSpPr/>
            <p:nvPr/>
          </p:nvGrpSpPr>
          <p:grpSpPr>
            <a:xfrm rot="1851045">
              <a:off x="5363980" y="3294244"/>
              <a:ext cx="280487" cy="984151"/>
              <a:chOff x="-6501563" y="322606"/>
              <a:chExt cx="280489" cy="984158"/>
            </a:xfrm>
          </p:grpSpPr>
          <p:sp>
            <p:nvSpPr>
              <p:cNvPr id="758" name="Google Shape;758;p17"/>
              <p:cNvSpPr/>
              <p:nvPr/>
            </p:nvSpPr>
            <p:spPr>
              <a:xfrm>
                <a:off x="-6281301" y="364931"/>
                <a:ext cx="60227" cy="860591"/>
              </a:xfrm>
              <a:custGeom>
                <a:avLst/>
                <a:gdLst/>
                <a:ahLst/>
                <a:cxnLst/>
                <a:rect l="l" t="t" r="r" b="b"/>
                <a:pathLst>
                  <a:path w="1625" h="23220" extrusionOk="0">
                    <a:moveTo>
                      <a:pt x="1180" y="1"/>
                    </a:moveTo>
                    <a:cubicBezTo>
                      <a:pt x="997" y="1"/>
                      <a:pt x="871" y="147"/>
                      <a:pt x="758" y="309"/>
                    </a:cubicBezTo>
                    <a:cubicBezTo>
                      <a:pt x="589" y="573"/>
                      <a:pt x="485" y="870"/>
                      <a:pt x="457" y="1180"/>
                    </a:cubicBezTo>
                    <a:cubicBezTo>
                      <a:pt x="236" y="2951"/>
                      <a:pt x="0" y="4717"/>
                      <a:pt x="193" y="6511"/>
                    </a:cubicBezTo>
                    <a:cubicBezTo>
                      <a:pt x="273" y="7278"/>
                      <a:pt x="236" y="8064"/>
                      <a:pt x="165" y="8837"/>
                    </a:cubicBezTo>
                    <a:cubicBezTo>
                      <a:pt x="71" y="9957"/>
                      <a:pt x="62" y="11087"/>
                      <a:pt x="132" y="12213"/>
                    </a:cubicBezTo>
                    <a:cubicBezTo>
                      <a:pt x="226" y="13913"/>
                      <a:pt x="382" y="15617"/>
                      <a:pt x="316" y="17322"/>
                    </a:cubicBezTo>
                    <a:cubicBezTo>
                      <a:pt x="259" y="18739"/>
                      <a:pt x="377" y="20152"/>
                      <a:pt x="344" y="21564"/>
                    </a:cubicBezTo>
                    <a:cubicBezTo>
                      <a:pt x="330" y="22214"/>
                      <a:pt x="744" y="22680"/>
                      <a:pt x="1163" y="23118"/>
                    </a:cubicBezTo>
                    <a:cubicBezTo>
                      <a:pt x="1230" y="23190"/>
                      <a:pt x="1292" y="23220"/>
                      <a:pt x="1351" y="23220"/>
                    </a:cubicBezTo>
                    <a:cubicBezTo>
                      <a:pt x="1442" y="23220"/>
                      <a:pt x="1524" y="23150"/>
                      <a:pt x="1601" y="23062"/>
                    </a:cubicBezTo>
                    <a:cubicBezTo>
                      <a:pt x="1403" y="15396"/>
                      <a:pt x="1625" y="7721"/>
                      <a:pt x="1385" y="55"/>
                    </a:cubicBezTo>
                    <a:cubicBezTo>
                      <a:pt x="1309" y="17"/>
                      <a:pt x="1241" y="1"/>
                      <a:pt x="1180"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7"/>
              <p:cNvSpPr/>
              <p:nvPr/>
            </p:nvSpPr>
            <p:spPr>
              <a:xfrm>
                <a:off x="-6496152" y="322606"/>
                <a:ext cx="94806" cy="984158"/>
              </a:xfrm>
              <a:custGeom>
                <a:avLst/>
                <a:gdLst/>
                <a:ahLst/>
                <a:cxnLst/>
                <a:rect l="l" t="t" r="r" b="b"/>
                <a:pathLst>
                  <a:path w="2558" h="26554" extrusionOk="0">
                    <a:moveTo>
                      <a:pt x="978" y="0"/>
                    </a:moveTo>
                    <a:cubicBezTo>
                      <a:pt x="609" y="0"/>
                      <a:pt x="247" y="161"/>
                      <a:pt x="1" y="500"/>
                    </a:cubicBezTo>
                    <a:cubicBezTo>
                      <a:pt x="232" y="467"/>
                      <a:pt x="462" y="429"/>
                      <a:pt x="693" y="401"/>
                    </a:cubicBezTo>
                    <a:cubicBezTo>
                      <a:pt x="771" y="391"/>
                      <a:pt x="845" y="386"/>
                      <a:pt x="917" y="386"/>
                    </a:cubicBezTo>
                    <a:cubicBezTo>
                      <a:pt x="1635" y="386"/>
                      <a:pt x="2059" y="888"/>
                      <a:pt x="1969" y="1658"/>
                    </a:cubicBezTo>
                    <a:cubicBezTo>
                      <a:pt x="1941" y="1950"/>
                      <a:pt x="1927" y="2238"/>
                      <a:pt x="1931" y="2530"/>
                    </a:cubicBezTo>
                    <a:cubicBezTo>
                      <a:pt x="1979" y="6282"/>
                      <a:pt x="1884" y="10030"/>
                      <a:pt x="2012" y="13779"/>
                    </a:cubicBezTo>
                    <a:cubicBezTo>
                      <a:pt x="2125" y="17079"/>
                      <a:pt x="2030" y="20380"/>
                      <a:pt x="2143" y="23686"/>
                    </a:cubicBezTo>
                    <a:cubicBezTo>
                      <a:pt x="2200" y="25371"/>
                      <a:pt x="1720" y="25889"/>
                      <a:pt x="53" y="26195"/>
                    </a:cubicBezTo>
                    <a:cubicBezTo>
                      <a:pt x="53" y="26275"/>
                      <a:pt x="53" y="26355"/>
                      <a:pt x="53" y="26435"/>
                    </a:cubicBezTo>
                    <a:cubicBezTo>
                      <a:pt x="289" y="26519"/>
                      <a:pt x="525" y="26554"/>
                      <a:pt x="761" y="26554"/>
                    </a:cubicBezTo>
                    <a:cubicBezTo>
                      <a:pt x="1121" y="26554"/>
                      <a:pt x="1478" y="26473"/>
                      <a:pt x="1828" y="26365"/>
                    </a:cubicBezTo>
                    <a:cubicBezTo>
                      <a:pt x="2261" y="26233"/>
                      <a:pt x="2558" y="25941"/>
                      <a:pt x="2511" y="25414"/>
                    </a:cubicBezTo>
                    <a:cubicBezTo>
                      <a:pt x="2459" y="24877"/>
                      <a:pt x="2407" y="24331"/>
                      <a:pt x="2402" y="23789"/>
                    </a:cubicBezTo>
                    <a:cubicBezTo>
                      <a:pt x="2360" y="16778"/>
                      <a:pt x="2318" y="9762"/>
                      <a:pt x="2280" y="2751"/>
                    </a:cubicBezTo>
                    <a:cubicBezTo>
                      <a:pt x="2275" y="2125"/>
                      <a:pt x="2275" y="1503"/>
                      <a:pt x="2275" y="881"/>
                    </a:cubicBezTo>
                    <a:cubicBezTo>
                      <a:pt x="2018" y="310"/>
                      <a:pt x="1490" y="0"/>
                      <a:pt x="978"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7"/>
              <p:cNvSpPr/>
              <p:nvPr/>
            </p:nvSpPr>
            <p:spPr>
              <a:xfrm>
                <a:off x="-6501563" y="1193797"/>
                <a:ext cx="8413" cy="99698"/>
              </a:xfrm>
              <a:custGeom>
                <a:avLst/>
                <a:gdLst/>
                <a:ahLst/>
                <a:cxnLst/>
                <a:rect l="l" t="t" r="r" b="b"/>
                <a:pathLst>
                  <a:path w="227" h="2690" extrusionOk="0">
                    <a:moveTo>
                      <a:pt x="109" y="1"/>
                    </a:moveTo>
                    <a:lnTo>
                      <a:pt x="109" y="1"/>
                    </a:lnTo>
                    <a:cubicBezTo>
                      <a:pt x="119" y="900"/>
                      <a:pt x="1" y="1799"/>
                      <a:pt x="199" y="2689"/>
                    </a:cubicBezTo>
                    <a:lnTo>
                      <a:pt x="227" y="570"/>
                    </a:lnTo>
                    <a:lnTo>
                      <a:pt x="109"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7"/>
              <p:cNvSpPr/>
              <p:nvPr/>
            </p:nvSpPr>
            <p:spPr>
              <a:xfrm>
                <a:off x="-6397529" y="695566"/>
                <a:ext cx="101774" cy="595928"/>
              </a:xfrm>
              <a:custGeom>
                <a:avLst/>
                <a:gdLst/>
                <a:ahLst/>
                <a:cxnLst/>
                <a:rect l="l" t="t" r="r" b="b"/>
                <a:pathLst>
                  <a:path w="2746" h="16079" extrusionOk="0">
                    <a:moveTo>
                      <a:pt x="99" y="0"/>
                    </a:moveTo>
                    <a:cubicBezTo>
                      <a:pt x="0" y="5133"/>
                      <a:pt x="203" y="10261"/>
                      <a:pt x="198" y="15393"/>
                    </a:cubicBezTo>
                    <a:cubicBezTo>
                      <a:pt x="198" y="15473"/>
                      <a:pt x="208" y="15548"/>
                      <a:pt x="217" y="15624"/>
                    </a:cubicBezTo>
                    <a:cubicBezTo>
                      <a:pt x="236" y="15784"/>
                      <a:pt x="353" y="15916"/>
                      <a:pt x="509" y="15958"/>
                    </a:cubicBezTo>
                    <a:cubicBezTo>
                      <a:pt x="766" y="16035"/>
                      <a:pt x="1025" y="16078"/>
                      <a:pt x="1280" y="16078"/>
                    </a:cubicBezTo>
                    <a:cubicBezTo>
                      <a:pt x="1618" y="16078"/>
                      <a:pt x="1949" y="16003"/>
                      <a:pt x="2260" y="15831"/>
                    </a:cubicBezTo>
                    <a:cubicBezTo>
                      <a:pt x="2745" y="15572"/>
                      <a:pt x="2468" y="15059"/>
                      <a:pt x="2534" y="14663"/>
                    </a:cubicBezTo>
                    <a:cubicBezTo>
                      <a:pt x="2538" y="14602"/>
                      <a:pt x="2534" y="14545"/>
                      <a:pt x="2529" y="14484"/>
                    </a:cubicBezTo>
                    <a:cubicBezTo>
                      <a:pt x="2444" y="14593"/>
                      <a:pt x="2364" y="14706"/>
                      <a:pt x="2275" y="14804"/>
                    </a:cubicBezTo>
                    <a:cubicBezTo>
                      <a:pt x="2045" y="15057"/>
                      <a:pt x="1795" y="15293"/>
                      <a:pt x="1464" y="15293"/>
                    </a:cubicBezTo>
                    <a:cubicBezTo>
                      <a:pt x="1387" y="15293"/>
                      <a:pt x="1306" y="15280"/>
                      <a:pt x="1220" y="15252"/>
                    </a:cubicBezTo>
                    <a:cubicBezTo>
                      <a:pt x="768" y="15111"/>
                      <a:pt x="692" y="14682"/>
                      <a:pt x="692" y="14301"/>
                    </a:cubicBezTo>
                    <a:cubicBezTo>
                      <a:pt x="683" y="11523"/>
                      <a:pt x="429" y="8759"/>
                      <a:pt x="330" y="5985"/>
                    </a:cubicBezTo>
                    <a:cubicBezTo>
                      <a:pt x="264" y="4163"/>
                      <a:pt x="240" y="2336"/>
                      <a:pt x="193" y="514"/>
                    </a:cubicBezTo>
                    <a:cubicBezTo>
                      <a:pt x="189" y="339"/>
                      <a:pt x="132" y="170"/>
                      <a:pt x="9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17"/>
            <p:cNvGrpSpPr/>
            <p:nvPr/>
          </p:nvGrpSpPr>
          <p:grpSpPr>
            <a:xfrm rot="1851045">
              <a:off x="5365336" y="3280550"/>
              <a:ext cx="208216" cy="967399"/>
              <a:chOff x="-6506604" y="329870"/>
              <a:chExt cx="208217" cy="967405"/>
            </a:xfrm>
          </p:grpSpPr>
          <p:sp>
            <p:nvSpPr>
              <p:cNvPr id="763" name="Google Shape;763;p17"/>
              <p:cNvSpPr/>
              <p:nvPr/>
            </p:nvSpPr>
            <p:spPr>
              <a:xfrm>
                <a:off x="-6506604" y="329870"/>
                <a:ext cx="96325" cy="967405"/>
              </a:xfrm>
              <a:custGeom>
                <a:avLst/>
                <a:gdLst/>
                <a:ahLst/>
                <a:cxnLst/>
                <a:rect l="l" t="t" r="r" b="b"/>
                <a:pathLst>
                  <a:path w="2599" h="26102" extrusionOk="0">
                    <a:moveTo>
                      <a:pt x="1230" y="1"/>
                    </a:moveTo>
                    <a:cubicBezTo>
                      <a:pt x="956" y="1"/>
                      <a:pt x="674" y="77"/>
                      <a:pt x="391" y="163"/>
                    </a:cubicBezTo>
                    <a:cubicBezTo>
                      <a:pt x="325" y="196"/>
                      <a:pt x="269" y="248"/>
                      <a:pt x="231" y="314"/>
                    </a:cubicBezTo>
                    <a:cubicBezTo>
                      <a:pt x="80" y="492"/>
                      <a:pt x="0" y="723"/>
                      <a:pt x="5" y="959"/>
                    </a:cubicBezTo>
                    <a:cubicBezTo>
                      <a:pt x="38" y="1792"/>
                      <a:pt x="71" y="2625"/>
                      <a:pt x="104" y="3459"/>
                    </a:cubicBezTo>
                    <a:cubicBezTo>
                      <a:pt x="122" y="3461"/>
                      <a:pt x="140" y="3462"/>
                      <a:pt x="156" y="3462"/>
                    </a:cubicBezTo>
                    <a:cubicBezTo>
                      <a:pt x="534" y="3462"/>
                      <a:pt x="397" y="3009"/>
                      <a:pt x="650" y="2847"/>
                    </a:cubicBezTo>
                    <a:cubicBezTo>
                      <a:pt x="810" y="3106"/>
                      <a:pt x="824" y="3393"/>
                      <a:pt x="872" y="3671"/>
                    </a:cubicBezTo>
                    <a:cubicBezTo>
                      <a:pt x="1074" y="4999"/>
                      <a:pt x="1046" y="6345"/>
                      <a:pt x="1088" y="7683"/>
                    </a:cubicBezTo>
                    <a:cubicBezTo>
                      <a:pt x="1234" y="12226"/>
                      <a:pt x="1032" y="16775"/>
                      <a:pt x="848" y="21314"/>
                    </a:cubicBezTo>
                    <a:cubicBezTo>
                      <a:pt x="810" y="22195"/>
                      <a:pt x="966" y="23169"/>
                      <a:pt x="292" y="23937"/>
                    </a:cubicBezTo>
                    <a:cubicBezTo>
                      <a:pt x="306" y="24620"/>
                      <a:pt x="226" y="25307"/>
                      <a:pt x="335" y="25995"/>
                    </a:cubicBezTo>
                    <a:cubicBezTo>
                      <a:pt x="503" y="26068"/>
                      <a:pt x="681" y="26102"/>
                      <a:pt x="859" y="26102"/>
                    </a:cubicBezTo>
                    <a:cubicBezTo>
                      <a:pt x="1721" y="26102"/>
                      <a:pt x="2599" y="25311"/>
                      <a:pt x="2571" y="24375"/>
                    </a:cubicBezTo>
                    <a:cubicBezTo>
                      <a:pt x="2543" y="23259"/>
                      <a:pt x="2557" y="22148"/>
                      <a:pt x="2515" y="21032"/>
                    </a:cubicBezTo>
                    <a:cubicBezTo>
                      <a:pt x="2407" y="18183"/>
                      <a:pt x="2496" y="15329"/>
                      <a:pt x="2416" y="12476"/>
                    </a:cubicBezTo>
                    <a:cubicBezTo>
                      <a:pt x="2303" y="8733"/>
                      <a:pt x="2308" y="4985"/>
                      <a:pt x="2439" y="1236"/>
                    </a:cubicBezTo>
                    <a:cubicBezTo>
                      <a:pt x="2463" y="902"/>
                      <a:pt x="2331" y="577"/>
                      <a:pt x="2086" y="351"/>
                    </a:cubicBezTo>
                    <a:cubicBezTo>
                      <a:pt x="1815" y="90"/>
                      <a:pt x="1527" y="1"/>
                      <a:pt x="1230"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7"/>
              <p:cNvSpPr/>
              <p:nvPr/>
            </p:nvSpPr>
            <p:spPr>
              <a:xfrm>
                <a:off x="-6399160" y="330982"/>
                <a:ext cx="100773" cy="941091"/>
              </a:xfrm>
              <a:custGeom>
                <a:avLst/>
                <a:gdLst/>
                <a:ahLst/>
                <a:cxnLst/>
                <a:rect l="l" t="t" r="r" b="b"/>
                <a:pathLst>
                  <a:path w="2719" h="25392" extrusionOk="0">
                    <a:moveTo>
                      <a:pt x="1152" y="0"/>
                    </a:moveTo>
                    <a:cubicBezTo>
                      <a:pt x="492" y="0"/>
                      <a:pt x="0" y="496"/>
                      <a:pt x="11" y="1258"/>
                    </a:cubicBezTo>
                    <a:cubicBezTo>
                      <a:pt x="54" y="4121"/>
                      <a:pt x="96" y="6979"/>
                      <a:pt x="138" y="9837"/>
                    </a:cubicBezTo>
                    <a:cubicBezTo>
                      <a:pt x="242" y="10963"/>
                      <a:pt x="167" y="12088"/>
                      <a:pt x="186" y="13214"/>
                    </a:cubicBezTo>
                    <a:cubicBezTo>
                      <a:pt x="233" y="16820"/>
                      <a:pt x="468" y="20418"/>
                      <a:pt x="478" y="24025"/>
                    </a:cubicBezTo>
                    <a:cubicBezTo>
                      <a:pt x="473" y="24298"/>
                      <a:pt x="515" y="24566"/>
                      <a:pt x="609" y="24820"/>
                    </a:cubicBezTo>
                    <a:cubicBezTo>
                      <a:pt x="755" y="25188"/>
                      <a:pt x="1010" y="25376"/>
                      <a:pt x="1410" y="25390"/>
                    </a:cubicBezTo>
                    <a:cubicBezTo>
                      <a:pt x="1429" y="25391"/>
                      <a:pt x="1448" y="25391"/>
                      <a:pt x="1467" y="25391"/>
                    </a:cubicBezTo>
                    <a:cubicBezTo>
                      <a:pt x="1841" y="25391"/>
                      <a:pt x="2145" y="25256"/>
                      <a:pt x="2347" y="24919"/>
                    </a:cubicBezTo>
                    <a:cubicBezTo>
                      <a:pt x="2455" y="24736"/>
                      <a:pt x="2493" y="24519"/>
                      <a:pt x="2573" y="24321"/>
                    </a:cubicBezTo>
                    <a:cubicBezTo>
                      <a:pt x="2606" y="24053"/>
                      <a:pt x="2681" y="23784"/>
                      <a:pt x="2676" y="23516"/>
                    </a:cubicBezTo>
                    <a:cubicBezTo>
                      <a:pt x="2606" y="20371"/>
                      <a:pt x="2719" y="17225"/>
                      <a:pt x="2634" y="14080"/>
                    </a:cubicBezTo>
                    <a:cubicBezTo>
                      <a:pt x="2521" y="10134"/>
                      <a:pt x="2592" y="6188"/>
                      <a:pt x="2582" y="2242"/>
                    </a:cubicBezTo>
                    <a:cubicBezTo>
                      <a:pt x="2582" y="1701"/>
                      <a:pt x="2592" y="1159"/>
                      <a:pt x="2601" y="618"/>
                    </a:cubicBezTo>
                    <a:cubicBezTo>
                      <a:pt x="2530" y="538"/>
                      <a:pt x="2460" y="458"/>
                      <a:pt x="2389" y="378"/>
                    </a:cubicBezTo>
                    <a:cubicBezTo>
                      <a:pt x="2154" y="284"/>
                      <a:pt x="1923" y="189"/>
                      <a:pt x="1683" y="100"/>
                    </a:cubicBezTo>
                    <a:cubicBezTo>
                      <a:pt x="1499" y="32"/>
                      <a:pt x="1320" y="0"/>
                      <a:pt x="115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17"/>
            <p:cNvGrpSpPr/>
            <p:nvPr/>
          </p:nvGrpSpPr>
          <p:grpSpPr>
            <a:xfrm rot="1851045">
              <a:off x="5373139" y="3342776"/>
              <a:ext cx="169671" cy="814999"/>
              <a:chOff x="-6504343" y="399955"/>
              <a:chExt cx="169672" cy="815004"/>
            </a:xfrm>
          </p:grpSpPr>
          <p:sp>
            <p:nvSpPr>
              <p:cNvPr id="766" name="Google Shape;766;p17"/>
              <p:cNvSpPr/>
              <p:nvPr/>
            </p:nvSpPr>
            <p:spPr>
              <a:xfrm>
                <a:off x="-6504343" y="399955"/>
                <a:ext cx="50998" cy="815004"/>
              </a:xfrm>
              <a:custGeom>
                <a:avLst/>
                <a:gdLst/>
                <a:ahLst/>
                <a:cxnLst/>
                <a:rect l="l" t="t" r="r" b="b"/>
                <a:pathLst>
                  <a:path w="1376" h="21990" extrusionOk="0">
                    <a:moveTo>
                      <a:pt x="513" y="0"/>
                    </a:moveTo>
                    <a:cubicBezTo>
                      <a:pt x="495" y="0"/>
                      <a:pt x="477" y="2"/>
                      <a:pt x="457" y="5"/>
                    </a:cubicBezTo>
                    <a:cubicBezTo>
                      <a:pt x="231" y="38"/>
                      <a:pt x="255" y="306"/>
                      <a:pt x="198" y="485"/>
                    </a:cubicBezTo>
                    <a:cubicBezTo>
                      <a:pt x="95" y="838"/>
                      <a:pt x="241" y="1229"/>
                      <a:pt x="43" y="1568"/>
                    </a:cubicBezTo>
                    <a:cubicBezTo>
                      <a:pt x="1" y="3159"/>
                      <a:pt x="15" y="4746"/>
                      <a:pt x="38" y="6342"/>
                    </a:cubicBezTo>
                    <a:cubicBezTo>
                      <a:pt x="109" y="11367"/>
                      <a:pt x="142" y="16396"/>
                      <a:pt x="189" y="21420"/>
                    </a:cubicBezTo>
                    <a:cubicBezTo>
                      <a:pt x="297" y="21594"/>
                      <a:pt x="118" y="21829"/>
                      <a:pt x="307" y="21989"/>
                    </a:cubicBezTo>
                    <a:cubicBezTo>
                      <a:pt x="806" y="21905"/>
                      <a:pt x="961" y="21561"/>
                      <a:pt x="980" y="21109"/>
                    </a:cubicBezTo>
                    <a:cubicBezTo>
                      <a:pt x="1098" y="18260"/>
                      <a:pt x="1267" y="15416"/>
                      <a:pt x="1319" y="12567"/>
                    </a:cubicBezTo>
                    <a:cubicBezTo>
                      <a:pt x="1376" y="9304"/>
                      <a:pt x="1366" y="6041"/>
                      <a:pt x="1211" y="2783"/>
                    </a:cubicBezTo>
                    <a:cubicBezTo>
                      <a:pt x="1178" y="1987"/>
                      <a:pt x="1055" y="1201"/>
                      <a:pt x="848" y="428"/>
                    </a:cubicBezTo>
                    <a:cubicBezTo>
                      <a:pt x="800" y="245"/>
                      <a:pt x="740" y="0"/>
                      <a:pt x="513"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7"/>
              <p:cNvSpPr/>
              <p:nvPr/>
            </p:nvSpPr>
            <p:spPr>
              <a:xfrm>
                <a:off x="-6365248" y="400252"/>
                <a:ext cx="30577" cy="212961"/>
              </a:xfrm>
              <a:custGeom>
                <a:avLst/>
                <a:gdLst/>
                <a:ahLst/>
                <a:cxnLst/>
                <a:rect l="l" t="t" r="r" b="b"/>
                <a:pathLst>
                  <a:path w="825" h="5746" extrusionOk="0">
                    <a:moveTo>
                      <a:pt x="306" y="1"/>
                    </a:moveTo>
                    <a:cubicBezTo>
                      <a:pt x="152" y="1"/>
                      <a:pt x="98" y="142"/>
                      <a:pt x="66" y="274"/>
                    </a:cubicBezTo>
                    <a:cubicBezTo>
                      <a:pt x="48" y="369"/>
                      <a:pt x="33" y="463"/>
                      <a:pt x="38" y="562"/>
                    </a:cubicBezTo>
                    <a:cubicBezTo>
                      <a:pt x="33" y="1762"/>
                      <a:pt x="0" y="2968"/>
                      <a:pt x="52" y="4168"/>
                    </a:cubicBezTo>
                    <a:cubicBezTo>
                      <a:pt x="71" y="4658"/>
                      <a:pt x="52" y="5190"/>
                      <a:pt x="344" y="5746"/>
                    </a:cubicBezTo>
                    <a:cubicBezTo>
                      <a:pt x="678" y="5214"/>
                      <a:pt x="622" y="4748"/>
                      <a:pt x="674" y="4314"/>
                    </a:cubicBezTo>
                    <a:cubicBezTo>
                      <a:pt x="824" y="2958"/>
                      <a:pt x="721" y="1607"/>
                      <a:pt x="495" y="265"/>
                    </a:cubicBezTo>
                    <a:cubicBezTo>
                      <a:pt x="476" y="152"/>
                      <a:pt x="457" y="11"/>
                      <a:pt x="321" y="1"/>
                    </a:cubicBezTo>
                    <a:cubicBezTo>
                      <a:pt x="316" y="1"/>
                      <a:pt x="311" y="1"/>
                      <a:pt x="306"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 name="Google Shape;768;p17"/>
            <p:cNvSpPr/>
            <p:nvPr/>
          </p:nvSpPr>
          <p:spPr>
            <a:xfrm rot="1851025">
              <a:off x="5663072" y="3143962"/>
              <a:ext cx="224962" cy="249015"/>
            </a:xfrm>
            <a:custGeom>
              <a:avLst/>
              <a:gdLst/>
              <a:ahLst/>
              <a:cxnLst/>
              <a:rect l="l" t="t" r="r" b="b"/>
              <a:pathLst>
                <a:path w="6070" h="6719" extrusionOk="0">
                  <a:moveTo>
                    <a:pt x="4360" y="1"/>
                  </a:moveTo>
                  <a:cubicBezTo>
                    <a:pt x="4301" y="1"/>
                    <a:pt x="4240" y="15"/>
                    <a:pt x="4177" y="46"/>
                  </a:cubicBezTo>
                  <a:cubicBezTo>
                    <a:pt x="3988" y="206"/>
                    <a:pt x="3960" y="390"/>
                    <a:pt x="4087" y="597"/>
                  </a:cubicBezTo>
                  <a:cubicBezTo>
                    <a:pt x="4370" y="611"/>
                    <a:pt x="4417" y="823"/>
                    <a:pt x="4473" y="1035"/>
                  </a:cubicBezTo>
                  <a:cubicBezTo>
                    <a:pt x="4841" y="2466"/>
                    <a:pt x="5170" y="3907"/>
                    <a:pt x="5434" y="5357"/>
                  </a:cubicBezTo>
                  <a:cubicBezTo>
                    <a:pt x="5483" y="5630"/>
                    <a:pt x="5443" y="5776"/>
                    <a:pt x="5284" y="5776"/>
                  </a:cubicBezTo>
                  <a:cubicBezTo>
                    <a:pt x="5214" y="5776"/>
                    <a:pt x="5122" y="5749"/>
                    <a:pt x="5005" y="5692"/>
                  </a:cubicBezTo>
                  <a:cubicBezTo>
                    <a:pt x="4745" y="5563"/>
                    <a:pt x="4460" y="5472"/>
                    <a:pt x="4188" y="5472"/>
                  </a:cubicBezTo>
                  <a:cubicBezTo>
                    <a:pt x="3983" y="5472"/>
                    <a:pt x="3786" y="5524"/>
                    <a:pt x="3612" y="5649"/>
                  </a:cubicBezTo>
                  <a:cubicBezTo>
                    <a:pt x="3233" y="5917"/>
                    <a:pt x="2896" y="6136"/>
                    <a:pt x="2530" y="6136"/>
                  </a:cubicBezTo>
                  <a:cubicBezTo>
                    <a:pt x="2290" y="6136"/>
                    <a:pt x="2037" y="6042"/>
                    <a:pt x="1752" y="5805"/>
                  </a:cubicBezTo>
                  <a:cubicBezTo>
                    <a:pt x="1652" y="5724"/>
                    <a:pt x="1518" y="5691"/>
                    <a:pt x="1370" y="5691"/>
                  </a:cubicBezTo>
                  <a:cubicBezTo>
                    <a:pt x="1148" y="5691"/>
                    <a:pt x="895" y="5765"/>
                    <a:pt x="683" y="5861"/>
                  </a:cubicBezTo>
                  <a:cubicBezTo>
                    <a:pt x="490" y="5946"/>
                    <a:pt x="287" y="6021"/>
                    <a:pt x="90" y="6101"/>
                  </a:cubicBezTo>
                  <a:cubicBezTo>
                    <a:pt x="0" y="6257"/>
                    <a:pt x="90" y="6313"/>
                    <a:pt x="226" y="6342"/>
                  </a:cubicBezTo>
                  <a:lnTo>
                    <a:pt x="278" y="6337"/>
                  </a:lnTo>
                  <a:cubicBezTo>
                    <a:pt x="600" y="6083"/>
                    <a:pt x="905" y="5954"/>
                    <a:pt x="1210" y="5954"/>
                  </a:cubicBezTo>
                  <a:cubicBezTo>
                    <a:pt x="1637" y="5954"/>
                    <a:pt x="2067" y="6205"/>
                    <a:pt x="2552" y="6718"/>
                  </a:cubicBezTo>
                  <a:cubicBezTo>
                    <a:pt x="2736" y="6549"/>
                    <a:pt x="2910" y="6370"/>
                    <a:pt x="3108" y="6214"/>
                  </a:cubicBezTo>
                  <a:cubicBezTo>
                    <a:pt x="3498" y="5903"/>
                    <a:pt x="3834" y="5746"/>
                    <a:pt x="4150" y="5746"/>
                  </a:cubicBezTo>
                  <a:cubicBezTo>
                    <a:pt x="4533" y="5746"/>
                    <a:pt x="4889" y="5975"/>
                    <a:pt x="5283" y="6436"/>
                  </a:cubicBezTo>
                  <a:cubicBezTo>
                    <a:pt x="5267" y="6572"/>
                    <a:pt x="5272" y="6692"/>
                    <a:pt x="5411" y="6692"/>
                  </a:cubicBezTo>
                  <a:cubicBezTo>
                    <a:pt x="5435" y="6692"/>
                    <a:pt x="5463" y="6688"/>
                    <a:pt x="5495" y="6681"/>
                  </a:cubicBezTo>
                  <a:lnTo>
                    <a:pt x="6070" y="6106"/>
                  </a:lnTo>
                  <a:cubicBezTo>
                    <a:pt x="5514" y="4152"/>
                    <a:pt x="5085" y="2165"/>
                    <a:pt x="4775" y="159"/>
                  </a:cubicBezTo>
                  <a:lnTo>
                    <a:pt x="4652" y="131"/>
                  </a:lnTo>
                  <a:cubicBezTo>
                    <a:pt x="4562" y="47"/>
                    <a:pt x="4464" y="1"/>
                    <a:pt x="4360"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7"/>
            <p:cNvSpPr/>
            <p:nvPr/>
          </p:nvSpPr>
          <p:spPr>
            <a:xfrm rot="1851025">
              <a:off x="5821239" y="3205835"/>
              <a:ext cx="107330" cy="222072"/>
            </a:xfrm>
            <a:custGeom>
              <a:avLst/>
              <a:gdLst/>
              <a:ahLst/>
              <a:cxnLst/>
              <a:rect l="l" t="t" r="r" b="b"/>
              <a:pathLst>
                <a:path w="2896" h="5992" extrusionOk="0">
                  <a:moveTo>
                    <a:pt x="494" y="1"/>
                  </a:moveTo>
                  <a:cubicBezTo>
                    <a:pt x="413" y="1"/>
                    <a:pt x="321" y="17"/>
                    <a:pt x="217" y="49"/>
                  </a:cubicBezTo>
                  <a:cubicBezTo>
                    <a:pt x="0" y="195"/>
                    <a:pt x="19" y="407"/>
                    <a:pt x="66" y="619"/>
                  </a:cubicBezTo>
                  <a:cubicBezTo>
                    <a:pt x="433" y="2276"/>
                    <a:pt x="810" y="3934"/>
                    <a:pt x="1149" y="5601"/>
                  </a:cubicBezTo>
                  <a:cubicBezTo>
                    <a:pt x="1187" y="5803"/>
                    <a:pt x="1286" y="5958"/>
                    <a:pt x="1512" y="5991"/>
                  </a:cubicBezTo>
                  <a:cubicBezTo>
                    <a:pt x="1804" y="5877"/>
                    <a:pt x="2101" y="5782"/>
                    <a:pt x="2405" y="5782"/>
                  </a:cubicBezTo>
                  <a:cubicBezTo>
                    <a:pt x="2566" y="5782"/>
                    <a:pt x="2730" y="5808"/>
                    <a:pt x="2896" y="5874"/>
                  </a:cubicBezTo>
                  <a:cubicBezTo>
                    <a:pt x="2274" y="4103"/>
                    <a:pt x="1639" y="2337"/>
                    <a:pt x="1050" y="558"/>
                  </a:cubicBezTo>
                  <a:cubicBezTo>
                    <a:pt x="929" y="195"/>
                    <a:pt x="777" y="1"/>
                    <a:pt x="494"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7"/>
            <p:cNvSpPr/>
            <p:nvPr/>
          </p:nvSpPr>
          <p:spPr>
            <a:xfrm rot="1851025">
              <a:off x="5748504" y="3158761"/>
              <a:ext cx="79422" cy="174930"/>
            </a:xfrm>
            <a:custGeom>
              <a:avLst/>
              <a:gdLst/>
              <a:ahLst/>
              <a:cxnLst/>
              <a:rect l="l" t="t" r="r" b="b"/>
              <a:pathLst>
                <a:path w="2143" h="4720" extrusionOk="0">
                  <a:moveTo>
                    <a:pt x="1448" y="1"/>
                  </a:moveTo>
                  <a:cubicBezTo>
                    <a:pt x="1288" y="1"/>
                    <a:pt x="1125" y="28"/>
                    <a:pt x="961" y="71"/>
                  </a:cubicBezTo>
                  <a:lnTo>
                    <a:pt x="839" y="288"/>
                  </a:lnTo>
                  <a:cubicBezTo>
                    <a:pt x="801" y="500"/>
                    <a:pt x="787" y="716"/>
                    <a:pt x="721" y="914"/>
                  </a:cubicBezTo>
                  <a:cubicBezTo>
                    <a:pt x="415" y="1861"/>
                    <a:pt x="198" y="2831"/>
                    <a:pt x="76" y="3815"/>
                  </a:cubicBezTo>
                  <a:cubicBezTo>
                    <a:pt x="29" y="4182"/>
                    <a:pt x="1" y="4563"/>
                    <a:pt x="429" y="4691"/>
                  </a:cubicBezTo>
                  <a:cubicBezTo>
                    <a:pt x="496" y="4710"/>
                    <a:pt x="557" y="4720"/>
                    <a:pt x="613" y="4720"/>
                  </a:cubicBezTo>
                  <a:cubicBezTo>
                    <a:pt x="929" y="4720"/>
                    <a:pt x="1084" y="4430"/>
                    <a:pt x="1168" y="4130"/>
                  </a:cubicBezTo>
                  <a:cubicBezTo>
                    <a:pt x="1517" y="2854"/>
                    <a:pt x="1917" y="1592"/>
                    <a:pt x="2143" y="288"/>
                  </a:cubicBezTo>
                  <a:cubicBezTo>
                    <a:pt x="2129" y="260"/>
                    <a:pt x="2115" y="231"/>
                    <a:pt x="2101" y="198"/>
                  </a:cubicBezTo>
                  <a:cubicBezTo>
                    <a:pt x="1891" y="55"/>
                    <a:pt x="1673" y="1"/>
                    <a:pt x="1448"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 name="Google Shape;771;p17"/>
            <p:cNvGrpSpPr/>
            <p:nvPr/>
          </p:nvGrpSpPr>
          <p:grpSpPr>
            <a:xfrm rot="1851045">
              <a:off x="5005051" y="4198610"/>
              <a:ext cx="379443" cy="233084"/>
              <a:chOff x="-6545520" y="1310841"/>
              <a:chExt cx="379446" cy="233086"/>
            </a:xfrm>
          </p:grpSpPr>
          <p:sp>
            <p:nvSpPr>
              <p:cNvPr id="772" name="Google Shape;772;p17"/>
              <p:cNvSpPr/>
              <p:nvPr/>
            </p:nvSpPr>
            <p:spPr>
              <a:xfrm>
                <a:off x="-6545520" y="1382297"/>
                <a:ext cx="371218" cy="90581"/>
              </a:xfrm>
              <a:custGeom>
                <a:avLst/>
                <a:gdLst/>
                <a:ahLst/>
                <a:cxnLst/>
                <a:rect l="l" t="t" r="r" b="b"/>
                <a:pathLst>
                  <a:path w="10016" h="2444" extrusionOk="0">
                    <a:moveTo>
                      <a:pt x="4399" y="1"/>
                    </a:moveTo>
                    <a:cubicBezTo>
                      <a:pt x="3170" y="1"/>
                      <a:pt x="1941" y="37"/>
                      <a:pt x="711" y="132"/>
                    </a:cubicBezTo>
                    <a:cubicBezTo>
                      <a:pt x="467" y="151"/>
                      <a:pt x="208" y="193"/>
                      <a:pt x="0" y="353"/>
                    </a:cubicBezTo>
                    <a:cubicBezTo>
                      <a:pt x="402" y="345"/>
                      <a:pt x="805" y="342"/>
                      <a:pt x="1207" y="342"/>
                    </a:cubicBezTo>
                    <a:cubicBezTo>
                      <a:pt x="2271" y="342"/>
                      <a:pt x="3335" y="363"/>
                      <a:pt x="4399" y="363"/>
                    </a:cubicBezTo>
                    <a:cubicBezTo>
                      <a:pt x="5460" y="363"/>
                      <a:pt x="6522" y="342"/>
                      <a:pt x="7581" y="259"/>
                    </a:cubicBezTo>
                    <a:cubicBezTo>
                      <a:pt x="7647" y="253"/>
                      <a:pt x="7712" y="251"/>
                      <a:pt x="7778" y="251"/>
                    </a:cubicBezTo>
                    <a:cubicBezTo>
                      <a:pt x="8272" y="251"/>
                      <a:pt x="8761" y="403"/>
                      <a:pt x="9211" y="640"/>
                    </a:cubicBezTo>
                    <a:cubicBezTo>
                      <a:pt x="9639" y="871"/>
                      <a:pt x="9639" y="1092"/>
                      <a:pt x="9211" y="1342"/>
                    </a:cubicBezTo>
                    <a:cubicBezTo>
                      <a:pt x="8904" y="1512"/>
                      <a:pt x="8561" y="1610"/>
                      <a:pt x="8212" y="1639"/>
                    </a:cubicBezTo>
                    <a:cubicBezTo>
                      <a:pt x="5481" y="1898"/>
                      <a:pt x="2741" y="1780"/>
                      <a:pt x="5" y="1973"/>
                    </a:cubicBezTo>
                    <a:lnTo>
                      <a:pt x="5" y="2444"/>
                    </a:lnTo>
                    <a:cubicBezTo>
                      <a:pt x="2193" y="2394"/>
                      <a:pt x="4377" y="2213"/>
                      <a:pt x="6567" y="2213"/>
                    </a:cubicBezTo>
                    <a:cubicBezTo>
                      <a:pt x="6842" y="2213"/>
                      <a:pt x="7118" y="2216"/>
                      <a:pt x="7393" y="2223"/>
                    </a:cubicBezTo>
                    <a:cubicBezTo>
                      <a:pt x="7425" y="2223"/>
                      <a:pt x="7458" y="2223"/>
                      <a:pt x="7490" y="2223"/>
                    </a:cubicBezTo>
                    <a:cubicBezTo>
                      <a:pt x="8022" y="2223"/>
                      <a:pt x="8546" y="2153"/>
                      <a:pt x="9074" y="2086"/>
                    </a:cubicBezTo>
                    <a:cubicBezTo>
                      <a:pt x="9630" y="2015"/>
                      <a:pt x="10016" y="1615"/>
                      <a:pt x="10016" y="1144"/>
                    </a:cubicBezTo>
                    <a:cubicBezTo>
                      <a:pt x="10011" y="716"/>
                      <a:pt x="9455" y="146"/>
                      <a:pt x="8970" y="127"/>
                    </a:cubicBezTo>
                    <a:cubicBezTo>
                      <a:pt x="7446" y="57"/>
                      <a:pt x="5923" y="1"/>
                      <a:pt x="439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7"/>
              <p:cNvSpPr/>
              <p:nvPr/>
            </p:nvSpPr>
            <p:spPr>
              <a:xfrm>
                <a:off x="-6545334" y="1473063"/>
                <a:ext cx="372256" cy="70864"/>
              </a:xfrm>
              <a:custGeom>
                <a:avLst/>
                <a:gdLst/>
                <a:ahLst/>
                <a:cxnLst/>
                <a:rect l="l" t="t" r="r" b="b"/>
                <a:pathLst>
                  <a:path w="10044" h="1912" extrusionOk="0">
                    <a:moveTo>
                      <a:pt x="7895" y="0"/>
                    </a:moveTo>
                    <a:cubicBezTo>
                      <a:pt x="7841" y="0"/>
                      <a:pt x="7786" y="2"/>
                      <a:pt x="7732" y="4"/>
                    </a:cubicBezTo>
                    <a:cubicBezTo>
                      <a:pt x="5156" y="131"/>
                      <a:pt x="2576" y="240"/>
                      <a:pt x="0" y="357"/>
                    </a:cubicBezTo>
                    <a:lnTo>
                      <a:pt x="0" y="470"/>
                    </a:lnTo>
                    <a:cubicBezTo>
                      <a:pt x="2230" y="405"/>
                      <a:pt x="4455" y="221"/>
                      <a:pt x="6688" y="221"/>
                    </a:cubicBezTo>
                    <a:cubicBezTo>
                      <a:pt x="6884" y="221"/>
                      <a:pt x="7079" y="223"/>
                      <a:pt x="7275" y="226"/>
                    </a:cubicBezTo>
                    <a:cubicBezTo>
                      <a:pt x="7732" y="240"/>
                      <a:pt x="8170" y="301"/>
                      <a:pt x="8570" y="522"/>
                    </a:cubicBezTo>
                    <a:cubicBezTo>
                      <a:pt x="8735" y="616"/>
                      <a:pt x="8928" y="734"/>
                      <a:pt x="8890" y="965"/>
                    </a:cubicBezTo>
                    <a:cubicBezTo>
                      <a:pt x="8857" y="1163"/>
                      <a:pt x="8655" y="1214"/>
                      <a:pt x="8490" y="1257"/>
                    </a:cubicBezTo>
                    <a:cubicBezTo>
                      <a:pt x="7962" y="1398"/>
                      <a:pt x="7440" y="1525"/>
                      <a:pt x="6889" y="1535"/>
                    </a:cubicBezTo>
                    <a:cubicBezTo>
                      <a:pt x="6861" y="1535"/>
                      <a:pt x="6833" y="1535"/>
                      <a:pt x="6805" y="1535"/>
                    </a:cubicBezTo>
                    <a:cubicBezTo>
                      <a:pt x="6476" y="1535"/>
                      <a:pt x="6143" y="1510"/>
                      <a:pt x="5811" y="1510"/>
                    </a:cubicBezTo>
                    <a:cubicBezTo>
                      <a:pt x="5492" y="1510"/>
                      <a:pt x="5174" y="1533"/>
                      <a:pt x="4859" y="1624"/>
                    </a:cubicBezTo>
                    <a:cubicBezTo>
                      <a:pt x="6164" y="1648"/>
                      <a:pt x="7473" y="1605"/>
                      <a:pt x="8758" y="1892"/>
                    </a:cubicBezTo>
                    <a:cubicBezTo>
                      <a:pt x="9182" y="1845"/>
                      <a:pt x="9615" y="1911"/>
                      <a:pt x="10015" y="1718"/>
                    </a:cubicBezTo>
                    <a:cubicBezTo>
                      <a:pt x="10044" y="767"/>
                      <a:pt x="9766" y="216"/>
                      <a:pt x="9177" y="136"/>
                    </a:cubicBezTo>
                    <a:cubicBezTo>
                      <a:pt x="8755" y="78"/>
                      <a:pt x="8329" y="0"/>
                      <a:pt x="7895"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7"/>
              <p:cNvSpPr/>
              <p:nvPr/>
            </p:nvSpPr>
            <p:spPr>
              <a:xfrm>
                <a:off x="-6386892" y="1310841"/>
                <a:ext cx="220818" cy="63488"/>
              </a:xfrm>
              <a:custGeom>
                <a:avLst/>
                <a:gdLst/>
                <a:ahLst/>
                <a:cxnLst/>
                <a:rect l="l" t="t" r="r" b="b"/>
                <a:pathLst>
                  <a:path w="5958" h="1713" extrusionOk="0">
                    <a:moveTo>
                      <a:pt x="4601" y="1"/>
                    </a:moveTo>
                    <a:cubicBezTo>
                      <a:pt x="4162" y="1"/>
                      <a:pt x="3721" y="53"/>
                      <a:pt x="3282" y="53"/>
                    </a:cubicBezTo>
                    <a:cubicBezTo>
                      <a:pt x="3131" y="53"/>
                      <a:pt x="2981" y="47"/>
                      <a:pt x="2830" y="30"/>
                    </a:cubicBezTo>
                    <a:lnTo>
                      <a:pt x="52" y="73"/>
                    </a:lnTo>
                    <a:cubicBezTo>
                      <a:pt x="34" y="106"/>
                      <a:pt x="19" y="134"/>
                      <a:pt x="1" y="167"/>
                    </a:cubicBezTo>
                    <a:cubicBezTo>
                      <a:pt x="547" y="176"/>
                      <a:pt x="1088" y="162"/>
                      <a:pt x="1630" y="195"/>
                    </a:cubicBezTo>
                    <a:cubicBezTo>
                      <a:pt x="2322" y="238"/>
                      <a:pt x="3019" y="294"/>
                      <a:pt x="3706" y="388"/>
                    </a:cubicBezTo>
                    <a:cubicBezTo>
                      <a:pt x="3965" y="421"/>
                      <a:pt x="4285" y="553"/>
                      <a:pt x="4267" y="883"/>
                    </a:cubicBezTo>
                    <a:cubicBezTo>
                      <a:pt x="4248" y="1161"/>
                      <a:pt x="3923" y="1170"/>
                      <a:pt x="3711" y="1208"/>
                    </a:cubicBezTo>
                    <a:cubicBezTo>
                      <a:pt x="2991" y="1344"/>
                      <a:pt x="2261" y="1448"/>
                      <a:pt x="1540" y="1565"/>
                    </a:cubicBezTo>
                    <a:cubicBezTo>
                      <a:pt x="2212" y="1654"/>
                      <a:pt x="2886" y="1713"/>
                      <a:pt x="3559" y="1713"/>
                    </a:cubicBezTo>
                    <a:cubicBezTo>
                      <a:pt x="4037" y="1713"/>
                      <a:pt x="4515" y="1683"/>
                      <a:pt x="4992" y="1613"/>
                    </a:cubicBezTo>
                    <a:cubicBezTo>
                      <a:pt x="5797" y="1490"/>
                      <a:pt x="5957" y="1090"/>
                      <a:pt x="5524" y="388"/>
                    </a:cubicBezTo>
                    <a:cubicBezTo>
                      <a:pt x="5453" y="275"/>
                      <a:pt x="5368" y="167"/>
                      <a:pt x="5288" y="59"/>
                    </a:cubicBezTo>
                    <a:cubicBezTo>
                      <a:pt x="5060" y="15"/>
                      <a:pt x="4830" y="1"/>
                      <a:pt x="4601"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 name="Google Shape;775;p17"/>
            <p:cNvSpPr/>
            <p:nvPr/>
          </p:nvSpPr>
          <p:spPr>
            <a:xfrm rot="1851025">
              <a:off x="4999815" y="4199884"/>
              <a:ext cx="388329" cy="223925"/>
            </a:xfrm>
            <a:custGeom>
              <a:avLst/>
              <a:gdLst/>
              <a:ahLst/>
              <a:cxnLst/>
              <a:rect l="l" t="t" r="r" b="b"/>
              <a:pathLst>
                <a:path w="10478" h="6042" extrusionOk="0">
                  <a:moveTo>
                    <a:pt x="9773" y="0"/>
                  </a:moveTo>
                  <a:cubicBezTo>
                    <a:pt x="9765" y="0"/>
                    <a:pt x="9756" y="0"/>
                    <a:pt x="9748" y="1"/>
                  </a:cubicBezTo>
                  <a:cubicBezTo>
                    <a:pt x="9611" y="189"/>
                    <a:pt x="9710" y="368"/>
                    <a:pt x="9771" y="552"/>
                  </a:cubicBezTo>
                  <a:cubicBezTo>
                    <a:pt x="9898" y="947"/>
                    <a:pt x="9734" y="1178"/>
                    <a:pt x="9343" y="1277"/>
                  </a:cubicBezTo>
                  <a:cubicBezTo>
                    <a:pt x="9173" y="1314"/>
                    <a:pt x="9004" y="1338"/>
                    <a:pt x="8829" y="1352"/>
                  </a:cubicBezTo>
                  <a:cubicBezTo>
                    <a:pt x="7929" y="1452"/>
                    <a:pt x="7023" y="1508"/>
                    <a:pt x="6114" y="1508"/>
                  </a:cubicBezTo>
                  <a:cubicBezTo>
                    <a:pt x="6077" y="1508"/>
                    <a:pt x="6041" y="1508"/>
                    <a:pt x="6004" y="1507"/>
                  </a:cubicBezTo>
                  <a:lnTo>
                    <a:pt x="85" y="1620"/>
                  </a:lnTo>
                  <a:cubicBezTo>
                    <a:pt x="85" y="2237"/>
                    <a:pt x="1" y="2849"/>
                    <a:pt x="123" y="3462"/>
                  </a:cubicBezTo>
                  <a:lnTo>
                    <a:pt x="180" y="2223"/>
                  </a:lnTo>
                  <a:cubicBezTo>
                    <a:pt x="240" y="2184"/>
                    <a:pt x="308" y="2161"/>
                    <a:pt x="377" y="2161"/>
                  </a:cubicBezTo>
                  <a:cubicBezTo>
                    <a:pt x="384" y="2161"/>
                    <a:pt x="390" y="2162"/>
                    <a:pt x="396" y="2162"/>
                  </a:cubicBezTo>
                  <a:cubicBezTo>
                    <a:pt x="1745" y="2081"/>
                    <a:pt x="3092" y="2039"/>
                    <a:pt x="4437" y="2039"/>
                  </a:cubicBezTo>
                  <a:cubicBezTo>
                    <a:pt x="4891" y="2039"/>
                    <a:pt x="5344" y="2044"/>
                    <a:pt x="5797" y="2054"/>
                  </a:cubicBezTo>
                  <a:cubicBezTo>
                    <a:pt x="5914" y="2056"/>
                    <a:pt x="6031" y="2056"/>
                    <a:pt x="6149" y="2056"/>
                  </a:cubicBezTo>
                  <a:cubicBezTo>
                    <a:pt x="6545" y="2056"/>
                    <a:pt x="6942" y="2048"/>
                    <a:pt x="7338" y="2048"/>
                  </a:cubicBezTo>
                  <a:cubicBezTo>
                    <a:pt x="7921" y="2048"/>
                    <a:pt x="8503" y="2067"/>
                    <a:pt x="9084" y="2162"/>
                  </a:cubicBezTo>
                  <a:cubicBezTo>
                    <a:pt x="9522" y="2237"/>
                    <a:pt x="9960" y="2623"/>
                    <a:pt x="9936" y="2934"/>
                  </a:cubicBezTo>
                  <a:cubicBezTo>
                    <a:pt x="9898" y="3382"/>
                    <a:pt x="9536" y="3537"/>
                    <a:pt x="9178" y="3640"/>
                  </a:cubicBezTo>
                  <a:cubicBezTo>
                    <a:pt x="8682" y="3783"/>
                    <a:pt x="8165" y="3854"/>
                    <a:pt x="7648" y="3854"/>
                  </a:cubicBezTo>
                  <a:cubicBezTo>
                    <a:pt x="7601" y="3854"/>
                    <a:pt x="7553" y="3854"/>
                    <a:pt x="7506" y="3852"/>
                  </a:cubicBezTo>
                  <a:cubicBezTo>
                    <a:pt x="7293" y="3847"/>
                    <a:pt x="7080" y="3844"/>
                    <a:pt x="6867" y="3844"/>
                  </a:cubicBezTo>
                  <a:cubicBezTo>
                    <a:pt x="5233" y="3844"/>
                    <a:pt x="3605" y="3994"/>
                    <a:pt x="1966" y="3994"/>
                  </a:cubicBezTo>
                  <a:cubicBezTo>
                    <a:pt x="1903" y="3994"/>
                    <a:pt x="1839" y="3994"/>
                    <a:pt x="1776" y="3994"/>
                  </a:cubicBezTo>
                  <a:cubicBezTo>
                    <a:pt x="1651" y="3994"/>
                    <a:pt x="1521" y="3990"/>
                    <a:pt x="1389" y="3990"/>
                  </a:cubicBezTo>
                  <a:cubicBezTo>
                    <a:pt x="978" y="3990"/>
                    <a:pt x="546" y="4025"/>
                    <a:pt x="189" y="4314"/>
                  </a:cubicBezTo>
                  <a:lnTo>
                    <a:pt x="189" y="4676"/>
                  </a:lnTo>
                  <a:cubicBezTo>
                    <a:pt x="288" y="4730"/>
                    <a:pt x="392" y="4746"/>
                    <a:pt x="495" y="4746"/>
                  </a:cubicBezTo>
                  <a:cubicBezTo>
                    <a:pt x="584" y="4746"/>
                    <a:pt x="672" y="4734"/>
                    <a:pt x="759" y="4723"/>
                  </a:cubicBezTo>
                  <a:cubicBezTo>
                    <a:pt x="1568" y="4628"/>
                    <a:pt x="2379" y="4612"/>
                    <a:pt x="3191" y="4612"/>
                  </a:cubicBezTo>
                  <a:cubicBezTo>
                    <a:pt x="3462" y="4612"/>
                    <a:pt x="3732" y="4614"/>
                    <a:pt x="4003" y="4615"/>
                  </a:cubicBezTo>
                  <a:cubicBezTo>
                    <a:pt x="4078" y="4610"/>
                    <a:pt x="4158" y="4606"/>
                    <a:pt x="4234" y="4592"/>
                  </a:cubicBezTo>
                  <a:cubicBezTo>
                    <a:pt x="5086" y="4489"/>
                    <a:pt x="5941" y="4420"/>
                    <a:pt x="6795" y="4420"/>
                  </a:cubicBezTo>
                  <a:cubicBezTo>
                    <a:pt x="7358" y="4420"/>
                    <a:pt x="7920" y="4450"/>
                    <a:pt x="8481" y="4521"/>
                  </a:cubicBezTo>
                  <a:cubicBezTo>
                    <a:pt x="9154" y="4606"/>
                    <a:pt x="9837" y="4874"/>
                    <a:pt x="9964" y="5726"/>
                  </a:cubicBezTo>
                  <a:cubicBezTo>
                    <a:pt x="9983" y="5868"/>
                    <a:pt x="10096" y="5952"/>
                    <a:pt x="10204" y="6042"/>
                  </a:cubicBezTo>
                  <a:cubicBezTo>
                    <a:pt x="10478" y="5891"/>
                    <a:pt x="10449" y="5623"/>
                    <a:pt x="10445" y="5373"/>
                  </a:cubicBezTo>
                  <a:cubicBezTo>
                    <a:pt x="10412" y="3890"/>
                    <a:pt x="10369" y="2402"/>
                    <a:pt x="10322" y="914"/>
                  </a:cubicBezTo>
                  <a:cubicBezTo>
                    <a:pt x="10317" y="745"/>
                    <a:pt x="10261" y="575"/>
                    <a:pt x="10228" y="406"/>
                  </a:cubicBezTo>
                  <a:cubicBezTo>
                    <a:pt x="10178" y="145"/>
                    <a:pt x="10039" y="0"/>
                    <a:pt x="9773"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 name="Google Shape;776;p17"/>
            <p:cNvGrpSpPr/>
            <p:nvPr/>
          </p:nvGrpSpPr>
          <p:grpSpPr>
            <a:xfrm rot="1851045">
              <a:off x="4904265" y="4382158"/>
              <a:ext cx="369659" cy="268108"/>
              <a:chOff x="-6933493" y="1584675"/>
              <a:chExt cx="369661" cy="268110"/>
            </a:xfrm>
          </p:grpSpPr>
          <p:sp>
            <p:nvSpPr>
              <p:cNvPr id="777" name="Google Shape;777;p17"/>
              <p:cNvSpPr/>
              <p:nvPr/>
            </p:nvSpPr>
            <p:spPr>
              <a:xfrm>
                <a:off x="-6933493" y="1655798"/>
                <a:ext cx="184682" cy="196987"/>
              </a:xfrm>
              <a:custGeom>
                <a:avLst/>
                <a:gdLst/>
                <a:ahLst/>
                <a:cxnLst/>
                <a:rect l="l" t="t" r="r" b="b"/>
                <a:pathLst>
                  <a:path w="4983" h="5315" extrusionOk="0">
                    <a:moveTo>
                      <a:pt x="2908" y="0"/>
                    </a:moveTo>
                    <a:cubicBezTo>
                      <a:pt x="2445" y="0"/>
                      <a:pt x="1959" y="186"/>
                      <a:pt x="1536" y="577"/>
                    </a:cubicBezTo>
                    <a:cubicBezTo>
                      <a:pt x="1135" y="949"/>
                      <a:pt x="825" y="1401"/>
                      <a:pt x="617" y="1910"/>
                    </a:cubicBezTo>
                    <a:cubicBezTo>
                      <a:pt x="311" y="2626"/>
                      <a:pt x="132" y="3379"/>
                      <a:pt x="1" y="4147"/>
                    </a:cubicBezTo>
                    <a:cubicBezTo>
                      <a:pt x="1465" y="5037"/>
                      <a:pt x="3122" y="5150"/>
                      <a:pt x="4766" y="5314"/>
                    </a:cubicBezTo>
                    <a:cubicBezTo>
                      <a:pt x="4963" y="4020"/>
                      <a:pt x="4982" y="2720"/>
                      <a:pt x="4643" y="1449"/>
                    </a:cubicBezTo>
                    <a:cubicBezTo>
                      <a:pt x="4390" y="516"/>
                      <a:pt x="3681" y="0"/>
                      <a:pt x="2908"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7"/>
              <p:cNvSpPr/>
              <p:nvPr/>
            </p:nvSpPr>
            <p:spPr>
              <a:xfrm>
                <a:off x="-6883570" y="1584675"/>
                <a:ext cx="319738" cy="246132"/>
              </a:xfrm>
              <a:custGeom>
                <a:avLst/>
                <a:gdLst/>
                <a:ahLst/>
                <a:cxnLst/>
                <a:rect l="l" t="t" r="r" b="b"/>
                <a:pathLst>
                  <a:path w="8627" h="6641" extrusionOk="0">
                    <a:moveTo>
                      <a:pt x="3413" y="1"/>
                    </a:moveTo>
                    <a:cubicBezTo>
                      <a:pt x="3299" y="1"/>
                      <a:pt x="3185" y="6"/>
                      <a:pt x="3070" y="20"/>
                    </a:cubicBezTo>
                    <a:cubicBezTo>
                      <a:pt x="2674" y="72"/>
                      <a:pt x="2277" y="83"/>
                      <a:pt x="1880" y="83"/>
                    </a:cubicBezTo>
                    <a:cubicBezTo>
                      <a:pt x="1582" y="83"/>
                      <a:pt x="1284" y="77"/>
                      <a:pt x="986" y="77"/>
                    </a:cubicBezTo>
                    <a:cubicBezTo>
                      <a:pt x="748" y="77"/>
                      <a:pt x="511" y="81"/>
                      <a:pt x="273" y="95"/>
                    </a:cubicBezTo>
                    <a:cubicBezTo>
                      <a:pt x="0" y="114"/>
                      <a:pt x="320" y="194"/>
                      <a:pt x="278" y="834"/>
                    </a:cubicBezTo>
                    <a:cubicBezTo>
                      <a:pt x="1399" y="1187"/>
                      <a:pt x="2581" y="1126"/>
                      <a:pt x="3715" y="1395"/>
                    </a:cubicBezTo>
                    <a:cubicBezTo>
                      <a:pt x="4723" y="1630"/>
                      <a:pt x="5561" y="2106"/>
                      <a:pt x="6041" y="3062"/>
                    </a:cubicBezTo>
                    <a:cubicBezTo>
                      <a:pt x="6611" y="4168"/>
                      <a:pt x="6913" y="5392"/>
                      <a:pt x="6917" y="6640"/>
                    </a:cubicBezTo>
                    <a:cubicBezTo>
                      <a:pt x="7077" y="6574"/>
                      <a:pt x="7247" y="6518"/>
                      <a:pt x="7393" y="6438"/>
                    </a:cubicBezTo>
                    <a:cubicBezTo>
                      <a:pt x="8485" y="5849"/>
                      <a:pt x="8626" y="5505"/>
                      <a:pt x="8231" y="4347"/>
                    </a:cubicBezTo>
                    <a:cubicBezTo>
                      <a:pt x="7812" y="3104"/>
                      <a:pt x="7379" y="1866"/>
                      <a:pt x="6950" y="622"/>
                    </a:cubicBezTo>
                    <a:cubicBezTo>
                      <a:pt x="6870" y="389"/>
                      <a:pt x="6705" y="289"/>
                      <a:pt x="6483" y="289"/>
                    </a:cubicBezTo>
                    <a:cubicBezTo>
                      <a:pt x="6459" y="289"/>
                      <a:pt x="6434" y="290"/>
                      <a:pt x="6409" y="293"/>
                    </a:cubicBezTo>
                    <a:cubicBezTo>
                      <a:pt x="6370" y="297"/>
                      <a:pt x="6331" y="299"/>
                      <a:pt x="6292" y="299"/>
                    </a:cubicBezTo>
                    <a:cubicBezTo>
                      <a:pt x="6060" y="299"/>
                      <a:pt x="5834" y="236"/>
                      <a:pt x="5608" y="236"/>
                    </a:cubicBezTo>
                    <a:cubicBezTo>
                      <a:pt x="5602" y="236"/>
                      <a:pt x="5596" y="236"/>
                      <a:pt x="5589" y="236"/>
                    </a:cubicBezTo>
                    <a:cubicBezTo>
                      <a:pt x="4854" y="236"/>
                      <a:pt x="4142" y="1"/>
                      <a:pt x="3413"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 name="Google Shape;779;p17"/>
            <p:cNvSpPr/>
            <p:nvPr/>
          </p:nvSpPr>
          <p:spPr>
            <a:xfrm rot="1851025">
              <a:off x="5886609" y="3128570"/>
              <a:ext cx="44362" cy="86575"/>
            </a:xfrm>
            <a:custGeom>
              <a:avLst/>
              <a:gdLst/>
              <a:ahLst/>
              <a:cxnLst/>
              <a:rect l="l" t="t" r="r" b="b"/>
              <a:pathLst>
                <a:path w="1197" h="2336" extrusionOk="0">
                  <a:moveTo>
                    <a:pt x="150" y="1"/>
                  </a:moveTo>
                  <a:cubicBezTo>
                    <a:pt x="126" y="1"/>
                    <a:pt x="105" y="6"/>
                    <a:pt x="90" y="20"/>
                  </a:cubicBezTo>
                  <a:cubicBezTo>
                    <a:pt x="0" y="90"/>
                    <a:pt x="75" y="312"/>
                    <a:pt x="90" y="396"/>
                  </a:cubicBezTo>
                  <a:cubicBezTo>
                    <a:pt x="156" y="801"/>
                    <a:pt x="226" y="1211"/>
                    <a:pt x="292" y="1621"/>
                  </a:cubicBezTo>
                  <a:cubicBezTo>
                    <a:pt x="320" y="1771"/>
                    <a:pt x="344" y="1927"/>
                    <a:pt x="438" y="2049"/>
                  </a:cubicBezTo>
                  <a:cubicBezTo>
                    <a:pt x="556" y="2209"/>
                    <a:pt x="758" y="2284"/>
                    <a:pt x="951" y="2327"/>
                  </a:cubicBezTo>
                  <a:cubicBezTo>
                    <a:pt x="977" y="2332"/>
                    <a:pt x="1006" y="2336"/>
                    <a:pt x="1034" y="2336"/>
                  </a:cubicBezTo>
                  <a:cubicBezTo>
                    <a:pt x="1103" y="2336"/>
                    <a:pt x="1170" y="2315"/>
                    <a:pt x="1187" y="2251"/>
                  </a:cubicBezTo>
                  <a:cubicBezTo>
                    <a:pt x="1196" y="2214"/>
                    <a:pt x="1191" y="2176"/>
                    <a:pt x="1177" y="2138"/>
                  </a:cubicBezTo>
                  <a:cubicBezTo>
                    <a:pt x="1017" y="1649"/>
                    <a:pt x="857" y="1154"/>
                    <a:pt x="697" y="665"/>
                  </a:cubicBezTo>
                  <a:cubicBezTo>
                    <a:pt x="640" y="490"/>
                    <a:pt x="584" y="312"/>
                    <a:pt x="462" y="175"/>
                  </a:cubicBezTo>
                  <a:cubicBezTo>
                    <a:pt x="416" y="110"/>
                    <a:pt x="254" y="1"/>
                    <a:pt x="150"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rot="1851025">
              <a:off x="5849919" y="3108942"/>
              <a:ext cx="60262" cy="85538"/>
            </a:xfrm>
            <a:custGeom>
              <a:avLst/>
              <a:gdLst/>
              <a:ahLst/>
              <a:cxnLst/>
              <a:rect l="l" t="t" r="r" b="b"/>
              <a:pathLst>
                <a:path w="1626" h="2308" extrusionOk="0">
                  <a:moveTo>
                    <a:pt x="1169" y="0"/>
                  </a:moveTo>
                  <a:cubicBezTo>
                    <a:pt x="991" y="0"/>
                    <a:pt x="894" y="162"/>
                    <a:pt x="820" y="334"/>
                  </a:cubicBezTo>
                  <a:cubicBezTo>
                    <a:pt x="1018" y="404"/>
                    <a:pt x="1027" y="583"/>
                    <a:pt x="1070" y="753"/>
                  </a:cubicBezTo>
                  <a:cubicBezTo>
                    <a:pt x="1304" y="1679"/>
                    <a:pt x="1357" y="1950"/>
                    <a:pt x="895" y="1950"/>
                  </a:cubicBezTo>
                  <a:cubicBezTo>
                    <a:pt x="715" y="1950"/>
                    <a:pt x="459" y="1909"/>
                    <a:pt x="104" y="1850"/>
                  </a:cubicBezTo>
                  <a:cubicBezTo>
                    <a:pt x="67" y="1925"/>
                    <a:pt x="34" y="1996"/>
                    <a:pt x="1" y="2071"/>
                  </a:cubicBezTo>
                  <a:cubicBezTo>
                    <a:pt x="205" y="2222"/>
                    <a:pt x="413" y="2308"/>
                    <a:pt x="623" y="2308"/>
                  </a:cubicBezTo>
                  <a:cubicBezTo>
                    <a:pt x="801" y="2308"/>
                    <a:pt x="981" y="2247"/>
                    <a:pt x="1164" y="2113"/>
                  </a:cubicBezTo>
                  <a:lnTo>
                    <a:pt x="1625" y="2071"/>
                  </a:lnTo>
                  <a:cubicBezTo>
                    <a:pt x="1625" y="1548"/>
                    <a:pt x="1366" y="1059"/>
                    <a:pt x="1465" y="522"/>
                  </a:cubicBezTo>
                  <a:cubicBezTo>
                    <a:pt x="1503" y="329"/>
                    <a:pt x="1517" y="103"/>
                    <a:pt x="1291" y="23"/>
                  </a:cubicBezTo>
                  <a:cubicBezTo>
                    <a:pt x="1246" y="7"/>
                    <a:pt x="1206" y="0"/>
                    <a:pt x="1169"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 name="Google Shape;781;p17"/>
          <p:cNvSpPr/>
          <p:nvPr/>
        </p:nvSpPr>
        <p:spPr>
          <a:xfrm>
            <a:off x="1500045" y="6233442"/>
            <a:ext cx="451162" cy="560681"/>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rot="-900021">
            <a:off x="2148503" y="928907"/>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 name="Google Shape;783;p17"/>
          <p:cNvGrpSpPr/>
          <p:nvPr/>
        </p:nvGrpSpPr>
        <p:grpSpPr>
          <a:xfrm>
            <a:off x="4433085" y="373152"/>
            <a:ext cx="1508050" cy="1513430"/>
            <a:chOff x="5779710" y="1634327"/>
            <a:chExt cx="1508050" cy="1513430"/>
          </a:xfrm>
        </p:grpSpPr>
        <p:grpSp>
          <p:nvGrpSpPr>
            <p:cNvPr id="784" name="Google Shape;784;p17"/>
            <p:cNvGrpSpPr/>
            <p:nvPr/>
          </p:nvGrpSpPr>
          <p:grpSpPr>
            <a:xfrm>
              <a:off x="5779710" y="1634327"/>
              <a:ext cx="1508050" cy="1513430"/>
              <a:chOff x="-3460450" y="2981450"/>
              <a:chExt cx="1086100" cy="1089975"/>
            </a:xfrm>
          </p:grpSpPr>
          <p:sp>
            <p:nvSpPr>
              <p:cNvPr id="785" name="Google Shape;785;p17"/>
              <p:cNvSpPr/>
              <p:nvPr/>
            </p:nvSpPr>
            <p:spPr>
              <a:xfrm>
                <a:off x="-3428175" y="2996650"/>
                <a:ext cx="1037900" cy="1049125"/>
              </a:xfrm>
              <a:custGeom>
                <a:avLst/>
                <a:gdLst/>
                <a:ahLst/>
                <a:cxnLst/>
                <a:rect l="l" t="t" r="r" b="b"/>
                <a:pathLst>
                  <a:path w="41516" h="41965" extrusionOk="0">
                    <a:moveTo>
                      <a:pt x="24239" y="0"/>
                    </a:moveTo>
                    <a:cubicBezTo>
                      <a:pt x="21730" y="1452"/>
                      <a:pt x="19302" y="3029"/>
                      <a:pt x="16829" y="4535"/>
                    </a:cubicBezTo>
                    <a:cubicBezTo>
                      <a:pt x="11533" y="7734"/>
                      <a:pt x="6228" y="10942"/>
                      <a:pt x="932" y="14159"/>
                    </a:cubicBezTo>
                    <a:cubicBezTo>
                      <a:pt x="0" y="14857"/>
                      <a:pt x="0" y="14857"/>
                      <a:pt x="627" y="15915"/>
                    </a:cubicBezTo>
                    <a:lnTo>
                      <a:pt x="735" y="16085"/>
                    </a:lnTo>
                    <a:cubicBezTo>
                      <a:pt x="2814" y="19544"/>
                      <a:pt x="4911" y="22985"/>
                      <a:pt x="7052" y="26408"/>
                    </a:cubicBezTo>
                    <a:cubicBezTo>
                      <a:pt x="7904" y="27779"/>
                      <a:pt x="8755" y="29177"/>
                      <a:pt x="9696" y="30494"/>
                    </a:cubicBezTo>
                    <a:cubicBezTo>
                      <a:pt x="11085" y="32439"/>
                      <a:pt x="12510" y="34356"/>
                      <a:pt x="13854" y="36328"/>
                    </a:cubicBezTo>
                    <a:cubicBezTo>
                      <a:pt x="14893" y="37851"/>
                      <a:pt x="15968" y="39356"/>
                      <a:pt x="16999" y="40880"/>
                    </a:cubicBezTo>
                    <a:cubicBezTo>
                      <a:pt x="17277" y="41283"/>
                      <a:pt x="17474" y="41803"/>
                      <a:pt x="18020" y="41964"/>
                    </a:cubicBezTo>
                    <a:cubicBezTo>
                      <a:pt x="18182" y="41874"/>
                      <a:pt x="18352" y="41785"/>
                      <a:pt x="18513" y="41695"/>
                    </a:cubicBezTo>
                    <a:cubicBezTo>
                      <a:pt x="23496" y="38675"/>
                      <a:pt x="28487" y="35665"/>
                      <a:pt x="33469" y="32654"/>
                    </a:cubicBezTo>
                    <a:cubicBezTo>
                      <a:pt x="35297" y="31552"/>
                      <a:pt x="37125" y="30449"/>
                      <a:pt x="38944" y="29338"/>
                    </a:cubicBezTo>
                    <a:cubicBezTo>
                      <a:pt x="39813" y="28810"/>
                      <a:pt x="40656" y="28254"/>
                      <a:pt x="41516" y="27707"/>
                    </a:cubicBezTo>
                    <a:cubicBezTo>
                      <a:pt x="41417" y="27546"/>
                      <a:pt x="41355" y="27376"/>
                      <a:pt x="41256" y="27214"/>
                    </a:cubicBezTo>
                    <a:cubicBezTo>
                      <a:pt x="38532" y="22689"/>
                      <a:pt x="35853" y="18137"/>
                      <a:pt x="32985" y="13702"/>
                    </a:cubicBezTo>
                    <a:cubicBezTo>
                      <a:pt x="32609" y="13119"/>
                      <a:pt x="32223" y="12546"/>
                      <a:pt x="31820" y="11981"/>
                    </a:cubicBezTo>
                    <a:cubicBezTo>
                      <a:pt x="30718" y="10404"/>
                      <a:pt x="29535" y="8872"/>
                      <a:pt x="28612" y="7169"/>
                    </a:cubicBezTo>
                    <a:cubicBezTo>
                      <a:pt x="27824" y="5717"/>
                      <a:pt x="26972" y="4293"/>
                      <a:pt x="26130" y="2868"/>
                    </a:cubicBezTo>
                    <a:cubicBezTo>
                      <a:pt x="25682" y="2115"/>
                      <a:pt x="25180" y="1380"/>
                      <a:pt x="24831" y="574"/>
                    </a:cubicBezTo>
                    <a:cubicBezTo>
                      <a:pt x="24723" y="314"/>
                      <a:pt x="24580" y="36"/>
                      <a:pt x="24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7"/>
              <p:cNvSpPr/>
              <p:nvPr/>
            </p:nvSpPr>
            <p:spPr>
              <a:xfrm>
                <a:off x="-3460450" y="3350600"/>
                <a:ext cx="482800" cy="720825"/>
              </a:xfrm>
              <a:custGeom>
                <a:avLst/>
                <a:gdLst/>
                <a:ahLst/>
                <a:cxnLst/>
                <a:rect l="l" t="t" r="r" b="b"/>
                <a:pathLst>
                  <a:path w="19312" h="28833" extrusionOk="0">
                    <a:moveTo>
                      <a:pt x="2223" y="1"/>
                    </a:moveTo>
                    <a:cubicBezTo>
                      <a:pt x="1685" y="323"/>
                      <a:pt x="1139" y="628"/>
                      <a:pt x="610" y="977"/>
                    </a:cubicBezTo>
                    <a:cubicBezTo>
                      <a:pt x="55" y="1345"/>
                      <a:pt x="1" y="1658"/>
                      <a:pt x="350" y="2214"/>
                    </a:cubicBezTo>
                    <a:cubicBezTo>
                      <a:pt x="547" y="2527"/>
                      <a:pt x="789" y="2814"/>
                      <a:pt x="986" y="3128"/>
                    </a:cubicBezTo>
                    <a:cubicBezTo>
                      <a:pt x="2716" y="5879"/>
                      <a:pt x="4499" y="8594"/>
                      <a:pt x="6264" y="11327"/>
                    </a:cubicBezTo>
                    <a:cubicBezTo>
                      <a:pt x="8075" y="14123"/>
                      <a:pt x="9858" y="16937"/>
                      <a:pt x="11686" y="19723"/>
                    </a:cubicBezTo>
                    <a:cubicBezTo>
                      <a:pt x="13128" y="21919"/>
                      <a:pt x="14526" y="24141"/>
                      <a:pt x="15942" y="26345"/>
                    </a:cubicBezTo>
                    <a:cubicBezTo>
                      <a:pt x="16363" y="27000"/>
                      <a:pt x="16829" y="27636"/>
                      <a:pt x="17179" y="28326"/>
                    </a:cubicBezTo>
                    <a:cubicBezTo>
                      <a:pt x="17346" y="28666"/>
                      <a:pt x="17440" y="28832"/>
                      <a:pt x="17613" y="28832"/>
                    </a:cubicBezTo>
                    <a:cubicBezTo>
                      <a:pt x="17717" y="28832"/>
                      <a:pt x="17851" y="28770"/>
                      <a:pt x="18048" y="28648"/>
                    </a:cubicBezTo>
                    <a:cubicBezTo>
                      <a:pt x="18478" y="28389"/>
                      <a:pt x="18890" y="28084"/>
                      <a:pt x="19311" y="27806"/>
                    </a:cubicBezTo>
                    <a:cubicBezTo>
                      <a:pt x="19132" y="27519"/>
                      <a:pt x="18971" y="27224"/>
                      <a:pt x="18774" y="26937"/>
                    </a:cubicBezTo>
                    <a:cubicBezTo>
                      <a:pt x="17645" y="25306"/>
                      <a:pt x="16507" y="23666"/>
                      <a:pt x="15369" y="22026"/>
                    </a:cubicBezTo>
                    <a:cubicBezTo>
                      <a:pt x="14732" y="21112"/>
                      <a:pt x="14114" y="20189"/>
                      <a:pt x="13451" y="19293"/>
                    </a:cubicBezTo>
                    <a:cubicBezTo>
                      <a:pt x="12205" y="17627"/>
                      <a:pt x="10969" y="15951"/>
                      <a:pt x="9849" y="14203"/>
                    </a:cubicBezTo>
                    <a:cubicBezTo>
                      <a:pt x="8523" y="12142"/>
                      <a:pt x="7286" y="10019"/>
                      <a:pt x="5960" y="7958"/>
                    </a:cubicBezTo>
                    <a:cubicBezTo>
                      <a:pt x="4616" y="5852"/>
                      <a:pt x="3361" y="3674"/>
                      <a:pt x="2071" y="1524"/>
                    </a:cubicBezTo>
                    <a:cubicBezTo>
                      <a:pt x="1551" y="664"/>
                      <a:pt x="1551" y="664"/>
                      <a:pt x="2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2822200" y="2982975"/>
                <a:ext cx="447850" cy="706425"/>
              </a:xfrm>
              <a:custGeom>
                <a:avLst/>
                <a:gdLst/>
                <a:ahLst/>
                <a:cxnLst/>
                <a:rect l="l" t="t" r="r" b="b"/>
                <a:pathLst>
                  <a:path w="17914" h="28257" extrusionOk="0">
                    <a:moveTo>
                      <a:pt x="1085" y="1"/>
                    </a:moveTo>
                    <a:cubicBezTo>
                      <a:pt x="645" y="28"/>
                      <a:pt x="359" y="359"/>
                      <a:pt x="0" y="556"/>
                    </a:cubicBezTo>
                    <a:cubicBezTo>
                      <a:pt x="861" y="2304"/>
                      <a:pt x="1936" y="3935"/>
                      <a:pt x="2913" y="5610"/>
                    </a:cubicBezTo>
                    <a:cubicBezTo>
                      <a:pt x="3110" y="5951"/>
                      <a:pt x="3334" y="6264"/>
                      <a:pt x="3504" y="6623"/>
                    </a:cubicBezTo>
                    <a:cubicBezTo>
                      <a:pt x="4239" y="8209"/>
                      <a:pt x="5224" y="9652"/>
                      <a:pt x="6237" y="11067"/>
                    </a:cubicBezTo>
                    <a:cubicBezTo>
                      <a:pt x="7859" y="13343"/>
                      <a:pt x="9382" y="15682"/>
                      <a:pt x="10861" y="18048"/>
                    </a:cubicBezTo>
                    <a:cubicBezTo>
                      <a:pt x="12859" y="21265"/>
                      <a:pt x="14777" y="24545"/>
                      <a:pt x="16739" y="27788"/>
                    </a:cubicBezTo>
                    <a:cubicBezTo>
                      <a:pt x="16859" y="27985"/>
                      <a:pt x="16930" y="28256"/>
                      <a:pt x="17233" y="28256"/>
                    </a:cubicBezTo>
                    <a:cubicBezTo>
                      <a:pt x="17247" y="28256"/>
                      <a:pt x="17262" y="28256"/>
                      <a:pt x="17277" y="28254"/>
                    </a:cubicBezTo>
                    <a:cubicBezTo>
                      <a:pt x="17904" y="27833"/>
                      <a:pt x="17913" y="27806"/>
                      <a:pt x="17537" y="27134"/>
                    </a:cubicBezTo>
                    <a:cubicBezTo>
                      <a:pt x="16587" y="25494"/>
                      <a:pt x="15637" y="23855"/>
                      <a:pt x="14687" y="22215"/>
                    </a:cubicBezTo>
                    <a:cubicBezTo>
                      <a:pt x="12474" y="18415"/>
                      <a:pt x="10269" y="14607"/>
                      <a:pt x="8065" y="10799"/>
                    </a:cubicBezTo>
                    <a:lnTo>
                      <a:pt x="4418" y="4526"/>
                    </a:lnTo>
                    <a:cubicBezTo>
                      <a:pt x="4140" y="3935"/>
                      <a:pt x="3800" y="3379"/>
                      <a:pt x="3414" y="2850"/>
                    </a:cubicBezTo>
                    <a:lnTo>
                      <a:pt x="2993" y="2178"/>
                    </a:lnTo>
                    <a:cubicBezTo>
                      <a:pt x="2715" y="1703"/>
                      <a:pt x="2339" y="1300"/>
                      <a:pt x="2061" y="834"/>
                    </a:cubicBezTo>
                    <a:cubicBezTo>
                      <a:pt x="1828" y="449"/>
                      <a:pt x="1542" y="126"/>
                      <a:pt x="10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2795100" y="2981450"/>
                <a:ext cx="47525" cy="56000"/>
              </a:xfrm>
              <a:custGeom>
                <a:avLst/>
                <a:gdLst/>
                <a:ahLst/>
                <a:cxnLst/>
                <a:rect l="l" t="t" r="r" b="b"/>
                <a:pathLst>
                  <a:path w="1901" h="2240" extrusionOk="0">
                    <a:moveTo>
                      <a:pt x="329" y="1"/>
                    </a:moveTo>
                    <a:cubicBezTo>
                      <a:pt x="230" y="1"/>
                      <a:pt x="121" y="21"/>
                      <a:pt x="1" y="62"/>
                    </a:cubicBezTo>
                    <a:cubicBezTo>
                      <a:pt x="637" y="788"/>
                      <a:pt x="1156" y="1612"/>
                      <a:pt x="1900" y="2239"/>
                    </a:cubicBezTo>
                    <a:cubicBezTo>
                      <a:pt x="1721" y="1603"/>
                      <a:pt x="1273" y="1101"/>
                      <a:pt x="1004" y="519"/>
                    </a:cubicBezTo>
                    <a:cubicBezTo>
                      <a:pt x="837" y="177"/>
                      <a:pt x="624"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2736850" y="3054225"/>
                <a:ext cx="24900" cy="41900"/>
              </a:xfrm>
              <a:custGeom>
                <a:avLst/>
                <a:gdLst/>
                <a:ahLst/>
                <a:cxnLst/>
                <a:rect l="l" t="t" r="r" b="b"/>
                <a:pathLst>
                  <a:path w="996" h="1676" extrusionOk="0">
                    <a:moveTo>
                      <a:pt x="0" y="0"/>
                    </a:moveTo>
                    <a:cubicBezTo>
                      <a:pt x="296" y="583"/>
                      <a:pt x="628" y="1138"/>
                      <a:pt x="995" y="1676"/>
                    </a:cubicBezTo>
                    <a:cubicBezTo>
                      <a:pt x="744" y="1076"/>
                      <a:pt x="413" y="51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7"/>
              <p:cNvSpPr/>
              <p:nvPr/>
            </p:nvSpPr>
            <p:spPr>
              <a:xfrm>
                <a:off x="-3143225" y="3310175"/>
                <a:ext cx="698300" cy="656525"/>
              </a:xfrm>
              <a:custGeom>
                <a:avLst/>
                <a:gdLst/>
                <a:ahLst/>
                <a:cxnLst/>
                <a:rect l="l" t="t" r="r" b="b"/>
                <a:pathLst>
                  <a:path w="27932" h="26261" extrusionOk="0">
                    <a:moveTo>
                      <a:pt x="18605" y="1"/>
                    </a:moveTo>
                    <a:cubicBezTo>
                      <a:pt x="18562" y="1"/>
                      <a:pt x="18517" y="17"/>
                      <a:pt x="18469" y="58"/>
                    </a:cubicBezTo>
                    <a:cubicBezTo>
                      <a:pt x="18298" y="202"/>
                      <a:pt x="18487" y="372"/>
                      <a:pt x="18567" y="506"/>
                    </a:cubicBezTo>
                    <a:cubicBezTo>
                      <a:pt x="19114" y="1438"/>
                      <a:pt x="19678" y="2361"/>
                      <a:pt x="20234" y="3293"/>
                    </a:cubicBezTo>
                    <a:cubicBezTo>
                      <a:pt x="20592" y="3894"/>
                      <a:pt x="20557" y="4046"/>
                      <a:pt x="19974" y="4395"/>
                    </a:cubicBezTo>
                    <a:cubicBezTo>
                      <a:pt x="19006" y="4987"/>
                      <a:pt x="18039" y="5569"/>
                      <a:pt x="17062" y="6152"/>
                    </a:cubicBezTo>
                    <a:cubicBezTo>
                      <a:pt x="16903" y="6247"/>
                      <a:pt x="16758" y="6364"/>
                      <a:pt x="16571" y="6364"/>
                    </a:cubicBezTo>
                    <a:cubicBezTo>
                      <a:pt x="16547" y="6364"/>
                      <a:pt x="16523" y="6362"/>
                      <a:pt x="16497" y="6358"/>
                    </a:cubicBezTo>
                    <a:cubicBezTo>
                      <a:pt x="16466" y="6234"/>
                      <a:pt x="16410" y="6153"/>
                      <a:pt x="16316" y="6153"/>
                    </a:cubicBezTo>
                    <a:cubicBezTo>
                      <a:pt x="16274" y="6153"/>
                      <a:pt x="16224" y="6169"/>
                      <a:pt x="16166" y="6205"/>
                    </a:cubicBezTo>
                    <a:cubicBezTo>
                      <a:pt x="16151" y="6207"/>
                      <a:pt x="16136" y="6207"/>
                      <a:pt x="16122" y="6207"/>
                    </a:cubicBezTo>
                    <a:cubicBezTo>
                      <a:pt x="15823" y="6207"/>
                      <a:pt x="15701" y="5946"/>
                      <a:pt x="15538" y="5757"/>
                    </a:cubicBezTo>
                    <a:cubicBezTo>
                      <a:pt x="14947" y="5067"/>
                      <a:pt x="14365" y="4368"/>
                      <a:pt x="13755" y="3679"/>
                    </a:cubicBezTo>
                    <a:cubicBezTo>
                      <a:pt x="13663" y="3572"/>
                      <a:pt x="13547" y="3374"/>
                      <a:pt x="13401" y="3374"/>
                    </a:cubicBezTo>
                    <a:cubicBezTo>
                      <a:pt x="13363" y="3374"/>
                      <a:pt x="13323" y="3387"/>
                      <a:pt x="13280" y="3419"/>
                    </a:cubicBezTo>
                    <a:cubicBezTo>
                      <a:pt x="13056" y="3580"/>
                      <a:pt x="13298" y="3777"/>
                      <a:pt x="13388" y="3929"/>
                    </a:cubicBezTo>
                    <a:cubicBezTo>
                      <a:pt x="13881" y="4781"/>
                      <a:pt x="14400" y="5614"/>
                      <a:pt x="14902" y="6456"/>
                    </a:cubicBezTo>
                    <a:cubicBezTo>
                      <a:pt x="15010" y="6645"/>
                      <a:pt x="15162" y="6824"/>
                      <a:pt x="15135" y="7066"/>
                    </a:cubicBezTo>
                    <a:cubicBezTo>
                      <a:pt x="14929" y="7137"/>
                      <a:pt x="14741" y="7245"/>
                      <a:pt x="14553" y="7361"/>
                    </a:cubicBezTo>
                    <a:cubicBezTo>
                      <a:pt x="13334" y="8078"/>
                      <a:pt x="12160" y="8867"/>
                      <a:pt x="10897" y="9503"/>
                    </a:cubicBezTo>
                    <a:cubicBezTo>
                      <a:pt x="10808" y="9558"/>
                      <a:pt x="10732" y="9582"/>
                      <a:pt x="10666" y="9582"/>
                    </a:cubicBezTo>
                    <a:cubicBezTo>
                      <a:pt x="10507" y="9582"/>
                      <a:pt x="10402" y="9444"/>
                      <a:pt x="10287" y="9279"/>
                    </a:cubicBezTo>
                    <a:cubicBezTo>
                      <a:pt x="9687" y="8401"/>
                      <a:pt x="9033" y="7559"/>
                      <a:pt x="8325" y="6761"/>
                    </a:cubicBezTo>
                    <a:cubicBezTo>
                      <a:pt x="8242" y="6664"/>
                      <a:pt x="8132" y="6535"/>
                      <a:pt x="8012" y="6535"/>
                    </a:cubicBezTo>
                    <a:cubicBezTo>
                      <a:pt x="7977" y="6535"/>
                      <a:pt x="7941" y="6546"/>
                      <a:pt x="7904" y="6573"/>
                    </a:cubicBezTo>
                    <a:cubicBezTo>
                      <a:pt x="7707" y="6716"/>
                      <a:pt x="7913" y="6878"/>
                      <a:pt x="7984" y="7003"/>
                    </a:cubicBezTo>
                    <a:cubicBezTo>
                      <a:pt x="8513" y="7899"/>
                      <a:pt x="9051" y="8777"/>
                      <a:pt x="9580" y="9664"/>
                    </a:cubicBezTo>
                    <a:cubicBezTo>
                      <a:pt x="9696" y="9853"/>
                      <a:pt x="9839" y="10023"/>
                      <a:pt x="9804" y="10265"/>
                    </a:cubicBezTo>
                    <a:cubicBezTo>
                      <a:pt x="9687" y="10274"/>
                      <a:pt x="9571" y="10319"/>
                      <a:pt x="9481" y="10399"/>
                    </a:cubicBezTo>
                    <a:cubicBezTo>
                      <a:pt x="8441" y="11071"/>
                      <a:pt x="7366" y="11681"/>
                      <a:pt x="6318" y="12326"/>
                    </a:cubicBezTo>
                    <a:cubicBezTo>
                      <a:pt x="6094" y="12469"/>
                      <a:pt x="5798" y="12523"/>
                      <a:pt x="5646" y="12774"/>
                    </a:cubicBezTo>
                    <a:cubicBezTo>
                      <a:pt x="5431" y="12702"/>
                      <a:pt x="5341" y="12505"/>
                      <a:pt x="5242" y="12335"/>
                    </a:cubicBezTo>
                    <a:cubicBezTo>
                      <a:pt x="4947" y="11860"/>
                      <a:pt x="4678" y="11376"/>
                      <a:pt x="4373" y="10910"/>
                    </a:cubicBezTo>
                    <a:cubicBezTo>
                      <a:pt x="3952" y="10283"/>
                      <a:pt x="3379" y="9790"/>
                      <a:pt x="2716" y="9458"/>
                    </a:cubicBezTo>
                    <a:cubicBezTo>
                      <a:pt x="2622" y="9412"/>
                      <a:pt x="2488" y="9343"/>
                      <a:pt x="2382" y="9343"/>
                    </a:cubicBezTo>
                    <a:cubicBezTo>
                      <a:pt x="2264" y="9343"/>
                      <a:pt x="2184" y="9429"/>
                      <a:pt x="2241" y="9727"/>
                    </a:cubicBezTo>
                    <a:cubicBezTo>
                      <a:pt x="2097" y="9996"/>
                      <a:pt x="2267" y="10211"/>
                      <a:pt x="2384" y="10426"/>
                    </a:cubicBezTo>
                    <a:cubicBezTo>
                      <a:pt x="2832" y="11197"/>
                      <a:pt x="3316" y="11958"/>
                      <a:pt x="3764" y="12729"/>
                    </a:cubicBezTo>
                    <a:cubicBezTo>
                      <a:pt x="4176" y="13428"/>
                      <a:pt x="4113" y="13634"/>
                      <a:pt x="3414" y="14073"/>
                    </a:cubicBezTo>
                    <a:cubicBezTo>
                      <a:pt x="3244" y="14181"/>
                      <a:pt x="3065" y="14270"/>
                      <a:pt x="2895" y="14387"/>
                    </a:cubicBezTo>
                    <a:cubicBezTo>
                      <a:pt x="2043" y="14924"/>
                      <a:pt x="1138" y="15381"/>
                      <a:pt x="323" y="15982"/>
                    </a:cubicBezTo>
                    <a:cubicBezTo>
                      <a:pt x="315" y="15983"/>
                      <a:pt x="306" y="15983"/>
                      <a:pt x="297" y="15983"/>
                    </a:cubicBezTo>
                    <a:cubicBezTo>
                      <a:pt x="270" y="15983"/>
                      <a:pt x="240" y="15980"/>
                      <a:pt x="213" y="15980"/>
                    </a:cubicBezTo>
                    <a:cubicBezTo>
                      <a:pt x="162" y="15980"/>
                      <a:pt x="118" y="15991"/>
                      <a:pt x="108" y="16053"/>
                    </a:cubicBezTo>
                    <a:cubicBezTo>
                      <a:pt x="0" y="16466"/>
                      <a:pt x="547" y="17200"/>
                      <a:pt x="977" y="17263"/>
                    </a:cubicBezTo>
                    <a:cubicBezTo>
                      <a:pt x="1055" y="17302"/>
                      <a:pt x="1128" y="17318"/>
                      <a:pt x="1197" y="17318"/>
                    </a:cubicBezTo>
                    <a:cubicBezTo>
                      <a:pt x="1397" y="17318"/>
                      <a:pt x="1563" y="17184"/>
                      <a:pt x="1730" y="17084"/>
                    </a:cubicBezTo>
                    <a:cubicBezTo>
                      <a:pt x="2626" y="16555"/>
                      <a:pt x="3513" y="16000"/>
                      <a:pt x="4472" y="15561"/>
                    </a:cubicBezTo>
                    <a:cubicBezTo>
                      <a:pt x="4659" y="15475"/>
                      <a:pt x="4811" y="15429"/>
                      <a:pt x="4942" y="15429"/>
                    </a:cubicBezTo>
                    <a:cubicBezTo>
                      <a:pt x="5157" y="15429"/>
                      <a:pt x="5319" y="15552"/>
                      <a:pt x="5502" y="15829"/>
                    </a:cubicBezTo>
                    <a:cubicBezTo>
                      <a:pt x="5807" y="16295"/>
                      <a:pt x="6094" y="16779"/>
                      <a:pt x="6372" y="17263"/>
                    </a:cubicBezTo>
                    <a:cubicBezTo>
                      <a:pt x="6748" y="17899"/>
                      <a:pt x="6685" y="18141"/>
                      <a:pt x="6040" y="18536"/>
                    </a:cubicBezTo>
                    <a:cubicBezTo>
                      <a:pt x="5278" y="19011"/>
                      <a:pt x="4508" y="19459"/>
                      <a:pt x="3746" y="19934"/>
                    </a:cubicBezTo>
                    <a:cubicBezTo>
                      <a:pt x="3540" y="20068"/>
                      <a:pt x="3280" y="20167"/>
                      <a:pt x="3280" y="20480"/>
                    </a:cubicBezTo>
                    <a:cubicBezTo>
                      <a:pt x="3137" y="20606"/>
                      <a:pt x="2984" y="20731"/>
                      <a:pt x="3101" y="20946"/>
                    </a:cubicBezTo>
                    <a:cubicBezTo>
                      <a:pt x="3194" y="21110"/>
                      <a:pt x="3333" y="21167"/>
                      <a:pt x="3483" y="21167"/>
                    </a:cubicBezTo>
                    <a:cubicBezTo>
                      <a:pt x="3564" y="21167"/>
                      <a:pt x="3647" y="21150"/>
                      <a:pt x="3728" y="21125"/>
                    </a:cubicBezTo>
                    <a:cubicBezTo>
                      <a:pt x="3828" y="21097"/>
                      <a:pt x="3922" y="21069"/>
                      <a:pt x="4002" y="21069"/>
                    </a:cubicBezTo>
                    <a:cubicBezTo>
                      <a:pt x="4122" y="21069"/>
                      <a:pt x="4214" y="21131"/>
                      <a:pt x="4257" y="21340"/>
                    </a:cubicBezTo>
                    <a:cubicBezTo>
                      <a:pt x="4333" y="21398"/>
                      <a:pt x="4423" y="21428"/>
                      <a:pt x="4513" y="21428"/>
                    </a:cubicBezTo>
                    <a:cubicBezTo>
                      <a:pt x="4550" y="21428"/>
                      <a:pt x="4588" y="21423"/>
                      <a:pt x="4624" y="21412"/>
                    </a:cubicBezTo>
                    <a:cubicBezTo>
                      <a:pt x="5144" y="21107"/>
                      <a:pt x="5673" y="20839"/>
                      <a:pt x="6210" y="20561"/>
                    </a:cubicBezTo>
                    <a:cubicBezTo>
                      <a:pt x="6533" y="20382"/>
                      <a:pt x="6837" y="20167"/>
                      <a:pt x="7178" y="20014"/>
                    </a:cubicBezTo>
                    <a:cubicBezTo>
                      <a:pt x="7369" y="19930"/>
                      <a:pt x="7526" y="19887"/>
                      <a:pt x="7664" y="19887"/>
                    </a:cubicBezTo>
                    <a:cubicBezTo>
                      <a:pt x="7923" y="19887"/>
                      <a:pt x="8118" y="20036"/>
                      <a:pt x="8352" y="20346"/>
                    </a:cubicBezTo>
                    <a:cubicBezTo>
                      <a:pt x="8809" y="20946"/>
                      <a:pt x="9212" y="21600"/>
                      <a:pt x="9660" y="22210"/>
                    </a:cubicBezTo>
                    <a:cubicBezTo>
                      <a:pt x="9965" y="22604"/>
                      <a:pt x="9929" y="22935"/>
                      <a:pt x="9517" y="23195"/>
                    </a:cubicBezTo>
                    <a:cubicBezTo>
                      <a:pt x="8988" y="23536"/>
                      <a:pt x="8495" y="23921"/>
                      <a:pt x="7976" y="24262"/>
                    </a:cubicBezTo>
                    <a:cubicBezTo>
                      <a:pt x="7384" y="24647"/>
                      <a:pt x="6775" y="25032"/>
                      <a:pt x="6040" y="25095"/>
                    </a:cubicBezTo>
                    <a:cubicBezTo>
                      <a:pt x="5968" y="25104"/>
                      <a:pt x="5915" y="25149"/>
                      <a:pt x="5888" y="25211"/>
                    </a:cubicBezTo>
                    <a:cubicBezTo>
                      <a:pt x="5735" y="25767"/>
                      <a:pt x="5897" y="26063"/>
                      <a:pt x="6416" y="26215"/>
                    </a:cubicBezTo>
                    <a:cubicBezTo>
                      <a:pt x="6528" y="26245"/>
                      <a:pt x="6643" y="26260"/>
                      <a:pt x="6757" y="26260"/>
                    </a:cubicBezTo>
                    <a:cubicBezTo>
                      <a:pt x="6982" y="26260"/>
                      <a:pt x="7206" y="26203"/>
                      <a:pt x="7402" y="26090"/>
                    </a:cubicBezTo>
                    <a:cubicBezTo>
                      <a:pt x="7868" y="25848"/>
                      <a:pt x="8325" y="25597"/>
                      <a:pt x="8800" y="25391"/>
                    </a:cubicBezTo>
                    <a:cubicBezTo>
                      <a:pt x="12151" y="23903"/>
                      <a:pt x="15261" y="21977"/>
                      <a:pt x="18478" y="20247"/>
                    </a:cubicBezTo>
                    <a:cubicBezTo>
                      <a:pt x="19311" y="19808"/>
                      <a:pt x="20010" y="19172"/>
                      <a:pt x="20834" y="18742"/>
                    </a:cubicBezTo>
                    <a:cubicBezTo>
                      <a:pt x="21524" y="18374"/>
                      <a:pt x="22241" y="18052"/>
                      <a:pt x="22868" y="17595"/>
                    </a:cubicBezTo>
                    <a:cubicBezTo>
                      <a:pt x="24150" y="16645"/>
                      <a:pt x="25566" y="15901"/>
                      <a:pt x="26910" y="15059"/>
                    </a:cubicBezTo>
                    <a:cubicBezTo>
                      <a:pt x="27824" y="14494"/>
                      <a:pt x="27931" y="14109"/>
                      <a:pt x="27376" y="13204"/>
                    </a:cubicBezTo>
                    <a:cubicBezTo>
                      <a:pt x="25171" y="9566"/>
                      <a:pt x="23075" y="5865"/>
                      <a:pt x="20619" y="2388"/>
                    </a:cubicBezTo>
                    <a:cubicBezTo>
                      <a:pt x="20100" y="1644"/>
                      <a:pt x="19580" y="892"/>
                      <a:pt x="18935" y="238"/>
                    </a:cubicBezTo>
                    <a:cubicBezTo>
                      <a:pt x="18841" y="144"/>
                      <a:pt x="18733" y="1"/>
                      <a:pt x="18605"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7"/>
              <p:cNvSpPr/>
              <p:nvPr/>
            </p:nvSpPr>
            <p:spPr>
              <a:xfrm>
                <a:off x="-3306100" y="3114050"/>
                <a:ext cx="588750" cy="445200"/>
              </a:xfrm>
              <a:custGeom>
                <a:avLst/>
                <a:gdLst/>
                <a:ahLst/>
                <a:cxnLst/>
                <a:rect l="l" t="t" r="r" b="b"/>
                <a:pathLst>
                  <a:path w="23550" h="17808" extrusionOk="0">
                    <a:moveTo>
                      <a:pt x="19861" y="1"/>
                    </a:moveTo>
                    <a:cubicBezTo>
                      <a:pt x="19710" y="1"/>
                      <a:pt x="19563" y="48"/>
                      <a:pt x="19437" y="134"/>
                    </a:cubicBezTo>
                    <a:cubicBezTo>
                      <a:pt x="17645" y="1344"/>
                      <a:pt x="15727" y="2374"/>
                      <a:pt x="13926" y="3575"/>
                    </a:cubicBezTo>
                    <a:cubicBezTo>
                      <a:pt x="11757" y="5027"/>
                      <a:pt x="9481" y="6308"/>
                      <a:pt x="7277" y="7706"/>
                    </a:cubicBezTo>
                    <a:cubicBezTo>
                      <a:pt x="5117" y="9068"/>
                      <a:pt x="2949" y="10439"/>
                      <a:pt x="673" y="11613"/>
                    </a:cubicBezTo>
                    <a:cubicBezTo>
                      <a:pt x="55" y="11927"/>
                      <a:pt x="1" y="12160"/>
                      <a:pt x="359" y="12742"/>
                    </a:cubicBezTo>
                    <a:cubicBezTo>
                      <a:pt x="682" y="13262"/>
                      <a:pt x="1058" y="13746"/>
                      <a:pt x="1408" y="14239"/>
                    </a:cubicBezTo>
                    <a:cubicBezTo>
                      <a:pt x="2169" y="15278"/>
                      <a:pt x="2967" y="16291"/>
                      <a:pt x="3567" y="17438"/>
                    </a:cubicBezTo>
                    <a:cubicBezTo>
                      <a:pt x="3660" y="17615"/>
                      <a:pt x="3768" y="17807"/>
                      <a:pt x="4012" y="17807"/>
                    </a:cubicBezTo>
                    <a:cubicBezTo>
                      <a:pt x="4028" y="17807"/>
                      <a:pt x="4044" y="17807"/>
                      <a:pt x="4060" y="17805"/>
                    </a:cubicBezTo>
                    <a:cubicBezTo>
                      <a:pt x="4150" y="17760"/>
                      <a:pt x="4248" y="17715"/>
                      <a:pt x="4329" y="17662"/>
                    </a:cubicBezTo>
                    <a:cubicBezTo>
                      <a:pt x="8765" y="14973"/>
                      <a:pt x="13200" y="12285"/>
                      <a:pt x="17636" y="9606"/>
                    </a:cubicBezTo>
                    <a:cubicBezTo>
                      <a:pt x="19509" y="8477"/>
                      <a:pt x="21301" y="7222"/>
                      <a:pt x="23245" y="6219"/>
                    </a:cubicBezTo>
                    <a:cubicBezTo>
                      <a:pt x="23550" y="6066"/>
                      <a:pt x="23550" y="5842"/>
                      <a:pt x="23389" y="5582"/>
                    </a:cubicBezTo>
                    <a:lnTo>
                      <a:pt x="20019" y="18"/>
                    </a:lnTo>
                    <a:cubicBezTo>
                      <a:pt x="19967" y="6"/>
                      <a:pt x="19914" y="1"/>
                      <a:pt x="198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3194300" y="3551400"/>
                <a:ext cx="165575" cy="159625"/>
              </a:xfrm>
              <a:custGeom>
                <a:avLst/>
                <a:gdLst/>
                <a:ahLst/>
                <a:cxnLst/>
                <a:rect l="l" t="t" r="r" b="b"/>
                <a:pathLst>
                  <a:path w="6623" h="6385" extrusionOk="0">
                    <a:moveTo>
                      <a:pt x="3991" y="1"/>
                    </a:moveTo>
                    <a:cubicBezTo>
                      <a:pt x="3864" y="1"/>
                      <a:pt x="3739" y="40"/>
                      <a:pt x="3629" y="114"/>
                    </a:cubicBezTo>
                    <a:cubicBezTo>
                      <a:pt x="2554" y="768"/>
                      <a:pt x="1488" y="1413"/>
                      <a:pt x="412" y="2058"/>
                    </a:cubicBezTo>
                    <a:cubicBezTo>
                      <a:pt x="27" y="2282"/>
                      <a:pt x="0" y="2551"/>
                      <a:pt x="224" y="2901"/>
                    </a:cubicBezTo>
                    <a:cubicBezTo>
                      <a:pt x="941" y="4039"/>
                      <a:pt x="1649" y="5186"/>
                      <a:pt x="2375" y="6333"/>
                    </a:cubicBezTo>
                    <a:cubicBezTo>
                      <a:pt x="2450" y="6369"/>
                      <a:pt x="2521" y="6384"/>
                      <a:pt x="2589" y="6384"/>
                    </a:cubicBezTo>
                    <a:cubicBezTo>
                      <a:pt x="2788" y="6384"/>
                      <a:pt x="2960" y="6254"/>
                      <a:pt x="3128" y="6154"/>
                    </a:cubicBezTo>
                    <a:cubicBezTo>
                      <a:pt x="4095" y="5571"/>
                      <a:pt x="5063" y="4989"/>
                      <a:pt x="6040" y="4397"/>
                    </a:cubicBezTo>
                    <a:cubicBezTo>
                      <a:pt x="6587" y="4066"/>
                      <a:pt x="6622" y="3940"/>
                      <a:pt x="6282" y="3385"/>
                    </a:cubicBezTo>
                    <a:cubicBezTo>
                      <a:pt x="5628" y="2282"/>
                      <a:pt x="4956" y="1180"/>
                      <a:pt x="4293" y="78"/>
                    </a:cubicBezTo>
                    <a:cubicBezTo>
                      <a:pt x="4196" y="26"/>
                      <a:pt x="4093" y="1"/>
                      <a:pt x="39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2928625" y="3391225"/>
                <a:ext cx="163800" cy="159800"/>
              </a:xfrm>
              <a:custGeom>
                <a:avLst/>
                <a:gdLst/>
                <a:ahLst/>
                <a:cxnLst/>
                <a:rect l="l" t="t" r="r" b="b"/>
                <a:pathLst>
                  <a:path w="6552" h="6392" extrusionOk="0">
                    <a:moveTo>
                      <a:pt x="3995" y="1"/>
                    </a:moveTo>
                    <a:cubicBezTo>
                      <a:pt x="3875" y="1"/>
                      <a:pt x="3740" y="50"/>
                      <a:pt x="3585" y="150"/>
                    </a:cubicBezTo>
                    <a:cubicBezTo>
                      <a:pt x="2573" y="768"/>
                      <a:pt x="1551" y="1368"/>
                      <a:pt x="539" y="1987"/>
                    </a:cubicBezTo>
                    <a:cubicBezTo>
                      <a:pt x="28" y="2309"/>
                      <a:pt x="1" y="2435"/>
                      <a:pt x="314" y="2963"/>
                    </a:cubicBezTo>
                    <a:cubicBezTo>
                      <a:pt x="987" y="4066"/>
                      <a:pt x="1650" y="5168"/>
                      <a:pt x="2313" y="6270"/>
                    </a:cubicBezTo>
                    <a:cubicBezTo>
                      <a:pt x="2405" y="6358"/>
                      <a:pt x="2494" y="6391"/>
                      <a:pt x="2581" y="6391"/>
                    </a:cubicBezTo>
                    <a:cubicBezTo>
                      <a:pt x="2723" y="6391"/>
                      <a:pt x="2860" y="6303"/>
                      <a:pt x="2994" y="6225"/>
                    </a:cubicBezTo>
                    <a:cubicBezTo>
                      <a:pt x="4051" y="5589"/>
                      <a:pt x="5109" y="4953"/>
                      <a:pt x="6166" y="4317"/>
                    </a:cubicBezTo>
                    <a:cubicBezTo>
                      <a:pt x="6354" y="4200"/>
                      <a:pt x="6524" y="4075"/>
                      <a:pt x="6551" y="3824"/>
                    </a:cubicBezTo>
                    <a:cubicBezTo>
                      <a:pt x="5861" y="2677"/>
                      <a:pt x="5171" y="1539"/>
                      <a:pt x="4490" y="383"/>
                    </a:cubicBezTo>
                    <a:cubicBezTo>
                      <a:pt x="4347" y="129"/>
                      <a:pt x="4189" y="1"/>
                      <a:pt x="39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3061025" y="3471375"/>
                <a:ext cx="162900" cy="159275"/>
              </a:xfrm>
              <a:custGeom>
                <a:avLst/>
                <a:gdLst/>
                <a:ahLst/>
                <a:cxnLst/>
                <a:rect l="l" t="t" r="r" b="b"/>
                <a:pathLst>
                  <a:path w="6516" h="6371" extrusionOk="0">
                    <a:moveTo>
                      <a:pt x="3955" y="0"/>
                    </a:moveTo>
                    <a:cubicBezTo>
                      <a:pt x="3835" y="0"/>
                      <a:pt x="3702" y="48"/>
                      <a:pt x="3549" y="143"/>
                    </a:cubicBezTo>
                    <a:cubicBezTo>
                      <a:pt x="2528" y="779"/>
                      <a:pt x="1506" y="1406"/>
                      <a:pt x="467" y="2007"/>
                    </a:cubicBezTo>
                    <a:cubicBezTo>
                      <a:pt x="46" y="2249"/>
                      <a:pt x="1" y="2517"/>
                      <a:pt x="252" y="2912"/>
                    </a:cubicBezTo>
                    <a:cubicBezTo>
                      <a:pt x="969" y="4041"/>
                      <a:pt x="1659" y="5188"/>
                      <a:pt x="2358" y="6326"/>
                    </a:cubicBezTo>
                    <a:cubicBezTo>
                      <a:pt x="2431" y="6357"/>
                      <a:pt x="2500" y="6370"/>
                      <a:pt x="2566" y="6370"/>
                    </a:cubicBezTo>
                    <a:cubicBezTo>
                      <a:pt x="2710" y="6370"/>
                      <a:pt x="2841" y="6307"/>
                      <a:pt x="2976" y="6227"/>
                    </a:cubicBezTo>
                    <a:cubicBezTo>
                      <a:pt x="4024" y="5582"/>
                      <a:pt x="5082" y="4946"/>
                      <a:pt x="6130" y="4319"/>
                    </a:cubicBezTo>
                    <a:cubicBezTo>
                      <a:pt x="6327" y="4202"/>
                      <a:pt x="6489" y="4068"/>
                      <a:pt x="6516" y="3826"/>
                    </a:cubicBezTo>
                    <a:cubicBezTo>
                      <a:pt x="5835" y="2679"/>
                      <a:pt x="5136" y="1541"/>
                      <a:pt x="4464" y="385"/>
                    </a:cubicBezTo>
                    <a:cubicBezTo>
                      <a:pt x="4313" y="129"/>
                      <a:pt x="4152" y="0"/>
                      <a:pt x="39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7"/>
              <p:cNvSpPr/>
              <p:nvPr/>
            </p:nvSpPr>
            <p:spPr>
              <a:xfrm>
                <a:off x="-2796900" y="3308300"/>
                <a:ext cx="165125" cy="160825"/>
              </a:xfrm>
              <a:custGeom>
                <a:avLst/>
                <a:gdLst/>
                <a:ahLst/>
                <a:cxnLst/>
                <a:rect l="l" t="t" r="r" b="b"/>
                <a:pathLst>
                  <a:path w="6605" h="6433" extrusionOk="0">
                    <a:moveTo>
                      <a:pt x="4034" y="1"/>
                    </a:moveTo>
                    <a:cubicBezTo>
                      <a:pt x="3913" y="1"/>
                      <a:pt x="3768" y="69"/>
                      <a:pt x="3558" y="196"/>
                    </a:cubicBezTo>
                    <a:cubicBezTo>
                      <a:pt x="2555" y="787"/>
                      <a:pt x="1551" y="1397"/>
                      <a:pt x="556" y="2006"/>
                    </a:cubicBezTo>
                    <a:cubicBezTo>
                      <a:pt x="28" y="2329"/>
                      <a:pt x="1" y="2454"/>
                      <a:pt x="314" y="2983"/>
                    </a:cubicBezTo>
                    <a:cubicBezTo>
                      <a:pt x="987" y="4076"/>
                      <a:pt x="1650" y="5178"/>
                      <a:pt x="2322" y="6280"/>
                    </a:cubicBezTo>
                    <a:lnTo>
                      <a:pt x="2644" y="6433"/>
                    </a:lnTo>
                    <a:cubicBezTo>
                      <a:pt x="3791" y="5743"/>
                      <a:pt x="4947" y="5062"/>
                      <a:pt x="6085" y="4372"/>
                    </a:cubicBezTo>
                    <a:cubicBezTo>
                      <a:pt x="6578" y="4067"/>
                      <a:pt x="6605" y="3942"/>
                      <a:pt x="6300" y="3431"/>
                    </a:cubicBezTo>
                    <a:cubicBezTo>
                      <a:pt x="5700" y="2427"/>
                      <a:pt x="5100" y="1424"/>
                      <a:pt x="4499" y="420"/>
                    </a:cubicBezTo>
                    <a:cubicBezTo>
                      <a:pt x="4322" y="133"/>
                      <a:pt x="4202" y="1"/>
                      <a:pt x="40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7"/>
              <p:cNvSpPr/>
              <p:nvPr/>
            </p:nvSpPr>
            <p:spPr>
              <a:xfrm>
                <a:off x="-3324250" y="3109750"/>
                <a:ext cx="518650" cy="454375"/>
              </a:xfrm>
              <a:custGeom>
                <a:avLst/>
                <a:gdLst/>
                <a:ahLst/>
                <a:cxnLst/>
                <a:rect l="l" t="t" r="r" b="b"/>
                <a:pathLst>
                  <a:path w="20746" h="18175" extrusionOk="0">
                    <a:moveTo>
                      <a:pt x="20347" y="0"/>
                    </a:moveTo>
                    <a:cubicBezTo>
                      <a:pt x="20155" y="0"/>
                      <a:pt x="19968" y="110"/>
                      <a:pt x="19787" y="217"/>
                    </a:cubicBezTo>
                    <a:cubicBezTo>
                      <a:pt x="17421" y="1615"/>
                      <a:pt x="15064" y="3021"/>
                      <a:pt x="12699" y="4410"/>
                    </a:cubicBezTo>
                    <a:cubicBezTo>
                      <a:pt x="8630" y="6794"/>
                      <a:pt x="4571" y="9178"/>
                      <a:pt x="512" y="11561"/>
                    </a:cubicBezTo>
                    <a:cubicBezTo>
                      <a:pt x="73" y="11821"/>
                      <a:pt x="1" y="12161"/>
                      <a:pt x="279" y="12592"/>
                    </a:cubicBezTo>
                    <a:cubicBezTo>
                      <a:pt x="413" y="12807"/>
                      <a:pt x="583" y="13004"/>
                      <a:pt x="718" y="13210"/>
                    </a:cubicBezTo>
                    <a:cubicBezTo>
                      <a:pt x="1721" y="14742"/>
                      <a:pt x="2725" y="16275"/>
                      <a:pt x="3729" y="17807"/>
                    </a:cubicBezTo>
                    <a:cubicBezTo>
                      <a:pt x="3891" y="18055"/>
                      <a:pt x="4053" y="18175"/>
                      <a:pt x="4251" y="18175"/>
                    </a:cubicBezTo>
                    <a:cubicBezTo>
                      <a:pt x="4403" y="18175"/>
                      <a:pt x="4576" y="18104"/>
                      <a:pt x="4786" y="17968"/>
                    </a:cubicBezTo>
                    <a:cubicBezTo>
                      <a:pt x="4248" y="16893"/>
                      <a:pt x="3576" y="15907"/>
                      <a:pt x="2851" y="14948"/>
                    </a:cubicBezTo>
                    <a:cubicBezTo>
                      <a:pt x="2313" y="14231"/>
                      <a:pt x="1811" y="13488"/>
                      <a:pt x="1273" y="12771"/>
                    </a:cubicBezTo>
                    <a:cubicBezTo>
                      <a:pt x="1014" y="12412"/>
                      <a:pt x="1103" y="12179"/>
                      <a:pt x="1480" y="12018"/>
                    </a:cubicBezTo>
                    <a:cubicBezTo>
                      <a:pt x="1945" y="11812"/>
                      <a:pt x="2394" y="11579"/>
                      <a:pt x="2824" y="11310"/>
                    </a:cubicBezTo>
                    <a:cubicBezTo>
                      <a:pt x="5091" y="9912"/>
                      <a:pt x="7403" y="8595"/>
                      <a:pt x="9625" y="7125"/>
                    </a:cubicBezTo>
                    <a:cubicBezTo>
                      <a:pt x="11659" y="5781"/>
                      <a:pt x="13810" y="4625"/>
                      <a:pt x="15835" y="3263"/>
                    </a:cubicBezTo>
                    <a:cubicBezTo>
                      <a:pt x="17439" y="2188"/>
                      <a:pt x="19177" y="1319"/>
                      <a:pt x="20745" y="190"/>
                    </a:cubicBezTo>
                    <a:cubicBezTo>
                      <a:pt x="20611" y="52"/>
                      <a:pt x="20478" y="0"/>
                      <a:pt x="20347"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a:off x="-3043775" y="3798500"/>
                <a:ext cx="159325" cy="145450"/>
              </a:xfrm>
              <a:custGeom>
                <a:avLst/>
                <a:gdLst/>
                <a:ahLst/>
                <a:cxnLst/>
                <a:rect l="l" t="t" r="r" b="b"/>
                <a:pathLst>
                  <a:path w="6373" h="5818" extrusionOk="0">
                    <a:moveTo>
                      <a:pt x="3797" y="0"/>
                    </a:moveTo>
                    <a:cubicBezTo>
                      <a:pt x="3702" y="0"/>
                      <a:pt x="3601" y="25"/>
                      <a:pt x="3496" y="78"/>
                    </a:cubicBezTo>
                    <a:cubicBezTo>
                      <a:pt x="3048" y="311"/>
                      <a:pt x="2600" y="553"/>
                      <a:pt x="2152" y="786"/>
                    </a:cubicBezTo>
                    <a:cubicBezTo>
                      <a:pt x="1569" y="1001"/>
                      <a:pt x="1112" y="1449"/>
                      <a:pt x="530" y="1673"/>
                    </a:cubicBezTo>
                    <a:lnTo>
                      <a:pt x="279" y="1807"/>
                    </a:lnTo>
                    <a:cubicBezTo>
                      <a:pt x="10" y="2148"/>
                      <a:pt x="1" y="2623"/>
                      <a:pt x="252" y="2972"/>
                    </a:cubicBezTo>
                    <a:cubicBezTo>
                      <a:pt x="816" y="3868"/>
                      <a:pt x="1363" y="4782"/>
                      <a:pt x="1910" y="5687"/>
                    </a:cubicBezTo>
                    <a:cubicBezTo>
                      <a:pt x="2052" y="5781"/>
                      <a:pt x="2187" y="5818"/>
                      <a:pt x="2318" y="5818"/>
                    </a:cubicBezTo>
                    <a:cubicBezTo>
                      <a:pt x="2573" y="5818"/>
                      <a:pt x="2810" y="5678"/>
                      <a:pt x="3048" y="5553"/>
                    </a:cubicBezTo>
                    <a:cubicBezTo>
                      <a:pt x="4015" y="5024"/>
                      <a:pt x="4920" y="4397"/>
                      <a:pt x="5826" y="3779"/>
                    </a:cubicBezTo>
                    <a:cubicBezTo>
                      <a:pt x="6318" y="3438"/>
                      <a:pt x="6372" y="3268"/>
                      <a:pt x="6050" y="2784"/>
                    </a:cubicBezTo>
                    <a:cubicBezTo>
                      <a:pt x="5485" y="1942"/>
                      <a:pt x="4885" y="1117"/>
                      <a:pt x="4302" y="293"/>
                    </a:cubicBezTo>
                    <a:cubicBezTo>
                      <a:pt x="4163" y="106"/>
                      <a:pt x="3992" y="0"/>
                      <a:pt x="3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a:off x="-3119250" y="3684850"/>
                <a:ext cx="154375" cy="137350"/>
              </a:xfrm>
              <a:custGeom>
                <a:avLst/>
                <a:gdLst/>
                <a:ahLst/>
                <a:cxnLst/>
                <a:rect l="l" t="t" r="r" b="b"/>
                <a:pathLst>
                  <a:path w="6175" h="5494" extrusionOk="0">
                    <a:moveTo>
                      <a:pt x="4066" y="1"/>
                    </a:moveTo>
                    <a:cubicBezTo>
                      <a:pt x="3980" y="1"/>
                      <a:pt x="3887" y="30"/>
                      <a:pt x="3791" y="90"/>
                    </a:cubicBezTo>
                    <a:cubicBezTo>
                      <a:pt x="2545" y="833"/>
                      <a:pt x="1228" y="1461"/>
                      <a:pt x="27" y="2276"/>
                    </a:cubicBezTo>
                    <a:cubicBezTo>
                      <a:pt x="0" y="2527"/>
                      <a:pt x="81" y="2778"/>
                      <a:pt x="233" y="2984"/>
                    </a:cubicBezTo>
                    <a:cubicBezTo>
                      <a:pt x="735" y="3692"/>
                      <a:pt x="1237" y="4409"/>
                      <a:pt x="1712" y="5135"/>
                    </a:cubicBezTo>
                    <a:cubicBezTo>
                      <a:pt x="1837" y="5359"/>
                      <a:pt x="2070" y="5493"/>
                      <a:pt x="2330" y="5493"/>
                    </a:cubicBezTo>
                    <a:lnTo>
                      <a:pt x="5672" y="3495"/>
                    </a:lnTo>
                    <a:cubicBezTo>
                      <a:pt x="5959" y="3316"/>
                      <a:pt x="6174" y="3119"/>
                      <a:pt x="5959" y="2760"/>
                    </a:cubicBezTo>
                    <a:cubicBezTo>
                      <a:pt x="5466" y="1918"/>
                      <a:pt x="4956" y="1075"/>
                      <a:pt x="4445" y="242"/>
                    </a:cubicBezTo>
                    <a:cubicBezTo>
                      <a:pt x="4343" y="84"/>
                      <a:pt x="4213" y="1"/>
                      <a:pt x="40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a:off x="-2912700" y="3718150"/>
                <a:ext cx="161300" cy="145375"/>
              </a:xfrm>
              <a:custGeom>
                <a:avLst/>
                <a:gdLst/>
                <a:ahLst/>
                <a:cxnLst/>
                <a:rect l="l" t="t" r="r" b="b"/>
                <a:pathLst>
                  <a:path w="6452" h="5815" extrusionOk="0">
                    <a:moveTo>
                      <a:pt x="3864" y="1"/>
                    </a:moveTo>
                    <a:cubicBezTo>
                      <a:pt x="3684" y="1"/>
                      <a:pt x="3471" y="93"/>
                      <a:pt x="3172" y="263"/>
                    </a:cubicBezTo>
                    <a:cubicBezTo>
                      <a:pt x="2321" y="747"/>
                      <a:pt x="1470" y="1231"/>
                      <a:pt x="609" y="1706"/>
                    </a:cubicBezTo>
                    <a:cubicBezTo>
                      <a:pt x="170" y="1948"/>
                      <a:pt x="0" y="2369"/>
                      <a:pt x="251" y="2808"/>
                    </a:cubicBezTo>
                    <a:cubicBezTo>
                      <a:pt x="762" y="3704"/>
                      <a:pt x="1308" y="4582"/>
                      <a:pt x="1846" y="5460"/>
                    </a:cubicBezTo>
                    <a:cubicBezTo>
                      <a:pt x="1995" y="5702"/>
                      <a:pt x="2185" y="5814"/>
                      <a:pt x="2409" y="5814"/>
                    </a:cubicBezTo>
                    <a:cubicBezTo>
                      <a:pt x="2534" y="5814"/>
                      <a:pt x="2669" y="5779"/>
                      <a:pt x="2814" y="5711"/>
                    </a:cubicBezTo>
                    <a:cubicBezTo>
                      <a:pt x="3414" y="5434"/>
                      <a:pt x="3952" y="5057"/>
                      <a:pt x="4489" y="4744"/>
                    </a:cubicBezTo>
                    <a:cubicBezTo>
                      <a:pt x="4991" y="4412"/>
                      <a:pt x="5448" y="4107"/>
                      <a:pt x="5896" y="3785"/>
                    </a:cubicBezTo>
                    <a:cubicBezTo>
                      <a:pt x="6398" y="3444"/>
                      <a:pt x="6452" y="3283"/>
                      <a:pt x="6120" y="2790"/>
                    </a:cubicBezTo>
                    <a:cubicBezTo>
                      <a:pt x="5619" y="2028"/>
                      <a:pt x="5081" y="1294"/>
                      <a:pt x="4552" y="550"/>
                    </a:cubicBezTo>
                    <a:cubicBezTo>
                      <a:pt x="4294" y="172"/>
                      <a:pt x="4110" y="1"/>
                      <a:pt x="38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a:off x="-2779425" y="3638300"/>
                <a:ext cx="160425" cy="145450"/>
              </a:xfrm>
              <a:custGeom>
                <a:avLst/>
                <a:gdLst/>
                <a:ahLst/>
                <a:cxnLst/>
                <a:rect l="l" t="t" r="r" b="b"/>
                <a:pathLst>
                  <a:path w="6417" h="5818" extrusionOk="0">
                    <a:moveTo>
                      <a:pt x="3870" y="0"/>
                    </a:moveTo>
                    <a:cubicBezTo>
                      <a:pt x="3685" y="0"/>
                      <a:pt x="3462" y="101"/>
                      <a:pt x="3128" y="285"/>
                    </a:cubicBezTo>
                    <a:cubicBezTo>
                      <a:pt x="2268" y="760"/>
                      <a:pt x="1444" y="1289"/>
                      <a:pt x="556" y="1719"/>
                    </a:cubicBezTo>
                    <a:cubicBezTo>
                      <a:pt x="117" y="1934"/>
                      <a:pt x="1" y="2373"/>
                      <a:pt x="261" y="2830"/>
                    </a:cubicBezTo>
                    <a:cubicBezTo>
                      <a:pt x="754" y="3681"/>
                      <a:pt x="1255" y="4524"/>
                      <a:pt x="1784" y="5357"/>
                    </a:cubicBezTo>
                    <a:cubicBezTo>
                      <a:pt x="1979" y="5668"/>
                      <a:pt x="2142" y="5817"/>
                      <a:pt x="2371" y="5817"/>
                    </a:cubicBezTo>
                    <a:cubicBezTo>
                      <a:pt x="2511" y="5817"/>
                      <a:pt x="2675" y="5761"/>
                      <a:pt x="2886" y="5653"/>
                    </a:cubicBezTo>
                    <a:cubicBezTo>
                      <a:pt x="3442" y="5366"/>
                      <a:pt x="3962" y="5016"/>
                      <a:pt x="4499" y="4694"/>
                    </a:cubicBezTo>
                    <a:lnTo>
                      <a:pt x="4517" y="4721"/>
                    </a:lnTo>
                    <a:cubicBezTo>
                      <a:pt x="4992" y="4398"/>
                      <a:pt x="5458" y="4058"/>
                      <a:pt x="5942" y="3753"/>
                    </a:cubicBezTo>
                    <a:cubicBezTo>
                      <a:pt x="6381" y="3484"/>
                      <a:pt x="6417" y="3179"/>
                      <a:pt x="6139" y="2785"/>
                    </a:cubicBezTo>
                    <a:cubicBezTo>
                      <a:pt x="5628" y="2068"/>
                      <a:pt x="5126" y="1351"/>
                      <a:pt x="4616" y="626"/>
                    </a:cubicBezTo>
                    <a:cubicBezTo>
                      <a:pt x="4309" y="194"/>
                      <a:pt x="4125" y="0"/>
                      <a:pt x="38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a:off x="-2647250" y="3555900"/>
                <a:ext cx="160425" cy="145075"/>
              </a:xfrm>
              <a:custGeom>
                <a:avLst/>
                <a:gdLst/>
                <a:ahLst/>
                <a:cxnLst/>
                <a:rect l="l" t="t" r="r" b="b"/>
                <a:pathLst>
                  <a:path w="6417" h="5803" extrusionOk="0">
                    <a:moveTo>
                      <a:pt x="3857" y="0"/>
                    </a:moveTo>
                    <a:cubicBezTo>
                      <a:pt x="3687" y="0"/>
                      <a:pt x="3483" y="87"/>
                      <a:pt x="3191" y="248"/>
                    </a:cubicBezTo>
                    <a:cubicBezTo>
                      <a:pt x="2304" y="731"/>
                      <a:pt x="1417" y="1233"/>
                      <a:pt x="529" y="1735"/>
                    </a:cubicBezTo>
                    <a:cubicBezTo>
                      <a:pt x="144" y="1950"/>
                      <a:pt x="1" y="2380"/>
                      <a:pt x="225" y="2775"/>
                    </a:cubicBezTo>
                    <a:cubicBezTo>
                      <a:pt x="744" y="3671"/>
                      <a:pt x="1282" y="4558"/>
                      <a:pt x="1829" y="5436"/>
                    </a:cubicBezTo>
                    <a:cubicBezTo>
                      <a:pt x="1978" y="5675"/>
                      <a:pt x="2171" y="5802"/>
                      <a:pt x="2406" y="5802"/>
                    </a:cubicBezTo>
                    <a:cubicBezTo>
                      <a:pt x="2523" y="5802"/>
                      <a:pt x="2650" y="5770"/>
                      <a:pt x="2788" y="5705"/>
                    </a:cubicBezTo>
                    <a:cubicBezTo>
                      <a:pt x="3406" y="5418"/>
                      <a:pt x="3961" y="5033"/>
                      <a:pt x="4472" y="4737"/>
                    </a:cubicBezTo>
                    <a:cubicBezTo>
                      <a:pt x="5010" y="4370"/>
                      <a:pt x="5458" y="4047"/>
                      <a:pt x="5933" y="3751"/>
                    </a:cubicBezTo>
                    <a:cubicBezTo>
                      <a:pt x="6336" y="3500"/>
                      <a:pt x="6417" y="3205"/>
                      <a:pt x="6139" y="2819"/>
                    </a:cubicBezTo>
                    <a:cubicBezTo>
                      <a:pt x="5610" y="2076"/>
                      <a:pt x="5090" y="1332"/>
                      <a:pt x="4562" y="579"/>
                    </a:cubicBezTo>
                    <a:cubicBezTo>
                      <a:pt x="4281" y="181"/>
                      <a:pt x="4103" y="0"/>
                      <a:pt x="38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7"/>
              <p:cNvSpPr/>
              <p:nvPr/>
            </p:nvSpPr>
            <p:spPr>
              <a:xfrm>
                <a:off x="-2988200" y="3604625"/>
                <a:ext cx="155050" cy="136950"/>
              </a:xfrm>
              <a:custGeom>
                <a:avLst/>
                <a:gdLst/>
                <a:ahLst/>
                <a:cxnLst/>
                <a:rect l="l" t="t" r="r" b="b"/>
                <a:pathLst>
                  <a:path w="6202" h="5478" extrusionOk="0">
                    <a:moveTo>
                      <a:pt x="4123" y="0"/>
                    </a:moveTo>
                    <a:cubicBezTo>
                      <a:pt x="3996" y="0"/>
                      <a:pt x="3856" y="49"/>
                      <a:pt x="3701" y="145"/>
                    </a:cubicBezTo>
                    <a:cubicBezTo>
                      <a:pt x="3172" y="467"/>
                      <a:pt x="2635" y="790"/>
                      <a:pt x="2097" y="1112"/>
                    </a:cubicBezTo>
                    <a:cubicBezTo>
                      <a:pt x="2079" y="1094"/>
                      <a:pt x="2070" y="1076"/>
                      <a:pt x="2061" y="1059"/>
                    </a:cubicBezTo>
                    <a:cubicBezTo>
                      <a:pt x="1551" y="1363"/>
                      <a:pt x="1040" y="1668"/>
                      <a:pt x="547" y="1973"/>
                    </a:cubicBezTo>
                    <a:cubicBezTo>
                      <a:pt x="45" y="2277"/>
                      <a:pt x="0" y="2438"/>
                      <a:pt x="305" y="2904"/>
                    </a:cubicBezTo>
                    <a:cubicBezTo>
                      <a:pt x="798" y="3675"/>
                      <a:pt x="1326" y="4419"/>
                      <a:pt x="1828" y="5181"/>
                    </a:cubicBezTo>
                    <a:cubicBezTo>
                      <a:pt x="1964" y="5382"/>
                      <a:pt x="2120" y="5477"/>
                      <a:pt x="2296" y="5477"/>
                    </a:cubicBezTo>
                    <a:cubicBezTo>
                      <a:pt x="2409" y="5477"/>
                      <a:pt x="2531" y="5437"/>
                      <a:pt x="2662" y="5360"/>
                    </a:cubicBezTo>
                    <a:cubicBezTo>
                      <a:pt x="3719" y="4724"/>
                      <a:pt x="4776" y="4087"/>
                      <a:pt x="5825" y="3442"/>
                    </a:cubicBezTo>
                    <a:cubicBezTo>
                      <a:pt x="6174" y="3236"/>
                      <a:pt x="6201" y="2967"/>
                      <a:pt x="5995" y="2636"/>
                    </a:cubicBezTo>
                    <a:cubicBezTo>
                      <a:pt x="5529" y="1883"/>
                      <a:pt x="5072" y="1130"/>
                      <a:pt x="4633" y="369"/>
                    </a:cubicBezTo>
                    <a:cubicBezTo>
                      <a:pt x="4486" y="118"/>
                      <a:pt x="4319" y="0"/>
                      <a:pt x="41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7"/>
              <p:cNvSpPr/>
              <p:nvPr/>
            </p:nvSpPr>
            <p:spPr>
              <a:xfrm>
                <a:off x="-2854700" y="3524000"/>
                <a:ext cx="155500" cy="137600"/>
              </a:xfrm>
              <a:custGeom>
                <a:avLst/>
                <a:gdLst/>
                <a:ahLst/>
                <a:cxnLst/>
                <a:rect l="l" t="t" r="r" b="b"/>
                <a:pathLst>
                  <a:path w="6220" h="5504" extrusionOk="0">
                    <a:moveTo>
                      <a:pt x="4123" y="0"/>
                    </a:moveTo>
                    <a:cubicBezTo>
                      <a:pt x="2689" y="466"/>
                      <a:pt x="1488" y="1380"/>
                      <a:pt x="189" y="2115"/>
                    </a:cubicBezTo>
                    <a:cubicBezTo>
                      <a:pt x="64" y="2178"/>
                      <a:pt x="1" y="2321"/>
                      <a:pt x="37" y="2456"/>
                    </a:cubicBezTo>
                    <a:cubicBezTo>
                      <a:pt x="548" y="3477"/>
                      <a:pt x="1247" y="4373"/>
                      <a:pt x="1892" y="5305"/>
                    </a:cubicBezTo>
                    <a:cubicBezTo>
                      <a:pt x="1996" y="5449"/>
                      <a:pt x="2117" y="5503"/>
                      <a:pt x="2245" y="5503"/>
                    </a:cubicBezTo>
                    <a:cubicBezTo>
                      <a:pt x="2381" y="5503"/>
                      <a:pt x="2524" y="5442"/>
                      <a:pt x="2662" y="5359"/>
                    </a:cubicBezTo>
                    <a:cubicBezTo>
                      <a:pt x="3693" y="4732"/>
                      <a:pt x="4723" y="4113"/>
                      <a:pt x="5754" y="3495"/>
                    </a:cubicBezTo>
                    <a:cubicBezTo>
                      <a:pt x="6112" y="3289"/>
                      <a:pt x="6220" y="3047"/>
                      <a:pt x="5978" y="2662"/>
                    </a:cubicBezTo>
                    <a:cubicBezTo>
                      <a:pt x="5503" y="1909"/>
                      <a:pt x="5046" y="1129"/>
                      <a:pt x="4589" y="359"/>
                    </a:cubicBezTo>
                    <a:cubicBezTo>
                      <a:pt x="4490" y="179"/>
                      <a:pt x="4320" y="45"/>
                      <a:pt x="41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2721625" y="3441425"/>
                <a:ext cx="153925" cy="137450"/>
              </a:xfrm>
              <a:custGeom>
                <a:avLst/>
                <a:gdLst/>
                <a:ahLst/>
                <a:cxnLst/>
                <a:rect l="l" t="t" r="r" b="b"/>
                <a:pathLst>
                  <a:path w="6157" h="5498" extrusionOk="0">
                    <a:moveTo>
                      <a:pt x="3864" y="1"/>
                    </a:moveTo>
                    <a:cubicBezTo>
                      <a:pt x="3765" y="1"/>
                      <a:pt x="3669" y="17"/>
                      <a:pt x="3576" y="77"/>
                    </a:cubicBezTo>
                    <a:cubicBezTo>
                      <a:pt x="2537" y="767"/>
                      <a:pt x="1408" y="1314"/>
                      <a:pt x="368" y="1986"/>
                    </a:cubicBezTo>
                    <a:cubicBezTo>
                      <a:pt x="153" y="2120"/>
                      <a:pt x="1" y="2282"/>
                      <a:pt x="28" y="2551"/>
                    </a:cubicBezTo>
                    <a:cubicBezTo>
                      <a:pt x="547" y="3491"/>
                      <a:pt x="1193" y="4343"/>
                      <a:pt x="1784" y="5221"/>
                    </a:cubicBezTo>
                    <a:cubicBezTo>
                      <a:pt x="1916" y="5414"/>
                      <a:pt x="2063" y="5498"/>
                      <a:pt x="2226" y="5498"/>
                    </a:cubicBezTo>
                    <a:cubicBezTo>
                      <a:pt x="2350" y="5498"/>
                      <a:pt x="2483" y="5449"/>
                      <a:pt x="2626" y="5364"/>
                    </a:cubicBezTo>
                    <a:cubicBezTo>
                      <a:pt x="3648" y="4746"/>
                      <a:pt x="4678" y="4119"/>
                      <a:pt x="5718" y="3509"/>
                    </a:cubicBezTo>
                    <a:cubicBezTo>
                      <a:pt x="6076" y="3294"/>
                      <a:pt x="6157" y="3043"/>
                      <a:pt x="5924" y="2667"/>
                    </a:cubicBezTo>
                    <a:cubicBezTo>
                      <a:pt x="5458" y="1923"/>
                      <a:pt x="5010" y="1162"/>
                      <a:pt x="4562" y="409"/>
                    </a:cubicBezTo>
                    <a:cubicBezTo>
                      <a:pt x="4436" y="212"/>
                      <a:pt x="4302" y="50"/>
                      <a:pt x="4060" y="15"/>
                    </a:cubicBezTo>
                    <a:cubicBezTo>
                      <a:pt x="3993" y="8"/>
                      <a:pt x="3928" y="1"/>
                      <a:pt x="38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2724075" y="3437325"/>
                <a:ext cx="103950" cy="67875"/>
              </a:xfrm>
              <a:custGeom>
                <a:avLst/>
                <a:gdLst/>
                <a:ahLst/>
                <a:cxnLst/>
                <a:rect l="l" t="t" r="r" b="b"/>
                <a:pathLst>
                  <a:path w="4158" h="2715" extrusionOk="0">
                    <a:moveTo>
                      <a:pt x="3804" y="0"/>
                    </a:moveTo>
                    <a:cubicBezTo>
                      <a:pt x="3697" y="0"/>
                      <a:pt x="3588" y="55"/>
                      <a:pt x="3468" y="179"/>
                    </a:cubicBezTo>
                    <a:cubicBezTo>
                      <a:pt x="3289" y="331"/>
                      <a:pt x="3101" y="465"/>
                      <a:pt x="2894" y="573"/>
                    </a:cubicBezTo>
                    <a:cubicBezTo>
                      <a:pt x="2088" y="1066"/>
                      <a:pt x="1282" y="1550"/>
                      <a:pt x="475" y="2033"/>
                    </a:cubicBezTo>
                    <a:cubicBezTo>
                      <a:pt x="215" y="2186"/>
                      <a:pt x="0" y="2365"/>
                      <a:pt x="126" y="2715"/>
                    </a:cubicBezTo>
                    <a:cubicBezTo>
                      <a:pt x="197" y="2473"/>
                      <a:pt x="376" y="2275"/>
                      <a:pt x="601" y="2168"/>
                    </a:cubicBezTo>
                    <a:cubicBezTo>
                      <a:pt x="1792" y="1505"/>
                      <a:pt x="2975" y="842"/>
                      <a:pt x="4158" y="179"/>
                    </a:cubicBezTo>
                    <a:cubicBezTo>
                      <a:pt x="4036" y="66"/>
                      <a:pt x="3921" y="0"/>
                      <a:pt x="38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7"/>
              <p:cNvSpPr/>
              <p:nvPr/>
            </p:nvSpPr>
            <p:spPr>
              <a:xfrm>
                <a:off x="-2857375" y="3523975"/>
                <a:ext cx="105750" cy="61425"/>
              </a:xfrm>
              <a:custGeom>
                <a:avLst/>
                <a:gdLst/>
                <a:ahLst/>
                <a:cxnLst/>
                <a:rect l="l" t="t" r="r" b="b"/>
                <a:pathLst>
                  <a:path w="4230" h="2457" extrusionOk="0">
                    <a:moveTo>
                      <a:pt x="4065" y="1"/>
                    </a:moveTo>
                    <a:cubicBezTo>
                      <a:pt x="3832" y="1"/>
                      <a:pt x="3598" y="12"/>
                      <a:pt x="3388" y="136"/>
                    </a:cubicBezTo>
                    <a:cubicBezTo>
                      <a:pt x="2375" y="745"/>
                      <a:pt x="1362" y="1363"/>
                      <a:pt x="350" y="1973"/>
                    </a:cubicBezTo>
                    <a:cubicBezTo>
                      <a:pt x="162" y="2089"/>
                      <a:pt x="0" y="2215"/>
                      <a:pt x="153" y="2457"/>
                    </a:cubicBezTo>
                    <a:cubicBezTo>
                      <a:pt x="278" y="2224"/>
                      <a:pt x="484" y="2089"/>
                      <a:pt x="708" y="1964"/>
                    </a:cubicBezTo>
                    <a:lnTo>
                      <a:pt x="4230" y="1"/>
                    </a:lnTo>
                    <a:cubicBezTo>
                      <a:pt x="4175" y="1"/>
                      <a:pt x="4120" y="1"/>
                      <a:pt x="4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7"/>
              <p:cNvSpPr/>
              <p:nvPr/>
            </p:nvSpPr>
            <p:spPr>
              <a:xfrm>
                <a:off x="-3030550" y="3818125"/>
                <a:ext cx="40575" cy="22200"/>
              </a:xfrm>
              <a:custGeom>
                <a:avLst/>
                <a:gdLst/>
                <a:ahLst/>
                <a:cxnLst/>
                <a:rect l="l" t="t" r="r" b="b"/>
                <a:pathLst>
                  <a:path w="1623" h="888" extrusionOk="0">
                    <a:moveTo>
                      <a:pt x="1623" y="1"/>
                    </a:moveTo>
                    <a:cubicBezTo>
                      <a:pt x="1004" y="144"/>
                      <a:pt x="529" y="574"/>
                      <a:pt x="1" y="888"/>
                    </a:cubicBezTo>
                    <a:cubicBezTo>
                      <a:pt x="619" y="727"/>
                      <a:pt x="1094" y="314"/>
                      <a:pt x="1623" y="1"/>
                    </a:cubicBezTo>
                    <a:close/>
                  </a:path>
                </a:pathLst>
              </a:custGeom>
              <a:solidFill>
                <a:srgbClr val="E989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7"/>
              <p:cNvSpPr/>
              <p:nvPr/>
            </p:nvSpPr>
            <p:spPr>
              <a:xfrm>
                <a:off x="-3141875" y="3285600"/>
                <a:ext cx="111575" cy="181650"/>
              </a:xfrm>
              <a:custGeom>
                <a:avLst/>
                <a:gdLst/>
                <a:ahLst/>
                <a:cxnLst/>
                <a:rect l="l" t="t" r="r" b="b"/>
                <a:pathLst>
                  <a:path w="4463" h="7266" extrusionOk="0">
                    <a:moveTo>
                      <a:pt x="4089" y="1"/>
                    </a:moveTo>
                    <a:cubicBezTo>
                      <a:pt x="3971" y="1"/>
                      <a:pt x="3862" y="74"/>
                      <a:pt x="3773" y="163"/>
                    </a:cubicBezTo>
                    <a:cubicBezTo>
                      <a:pt x="3584" y="360"/>
                      <a:pt x="3414" y="566"/>
                      <a:pt x="3262" y="790"/>
                    </a:cubicBezTo>
                    <a:cubicBezTo>
                      <a:pt x="2464" y="1946"/>
                      <a:pt x="1810" y="3192"/>
                      <a:pt x="1102" y="4402"/>
                    </a:cubicBezTo>
                    <a:cubicBezTo>
                      <a:pt x="672" y="5127"/>
                      <a:pt x="305" y="5898"/>
                      <a:pt x="108" y="6723"/>
                    </a:cubicBezTo>
                    <a:cubicBezTo>
                      <a:pt x="72" y="6893"/>
                      <a:pt x="0" y="7072"/>
                      <a:pt x="152" y="7197"/>
                    </a:cubicBezTo>
                    <a:cubicBezTo>
                      <a:pt x="214" y="7247"/>
                      <a:pt x="273" y="7265"/>
                      <a:pt x="328" y="7265"/>
                    </a:cubicBezTo>
                    <a:cubicBezTo>
                      <a:pt x="441" y="7265"/>
                      <a:pt x="540" y="7189"/>
                      <a:pt x="618" y="7153"/>
                    </a:cubicBezTo>
                    <a:cubicBezTo>
                      <a:pt x="798" y="7045"/>
                      <a:pt x="941" y="6902"/>
                      <a:pt x="1058" y="6731"/>
                    </a:cubicBezTo>
                    <a:cubicBezTo>
                      <a:pt x="1389" y="6266"/>
                      <a:pt x="1685" y="5764"/>
                      <a:pt x="1936" y="5253"/>
                    </a:cubicBezTo>
                    <a:cubicBezTo>
                      <a:pt x="2626" y="3801"/>
                      <a:pt x="3262" y="2323"/>
                      <a:pt x="4158" y="979"/>
                    </a:cubicBezTo>
                    <a:cubicBezTo>
                      <a:pt x="4239" y="844"/>
                      <a:pt x="4301" y="710"/>
                      <a:pt x="4355" y="566"/>
                    </a:cubicBezTo>
                    <a:cubicBezTo>
                      <a:pt x="4436" y="387"/>
                      <a:pt x="4463" y="199"/>
                      <a:pt x="4274" y="65"/>
                    </a:cubicBezTo>
                    <a:cubicBezTo>
                      <a:pt x="4211" y="19"/>
                      <a:pt x="4149" y="1"/>
                      <a:pt x="4089"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7"/>
              <p:cNvSpPr/>
              <p:nvPr/>
            </p:nvSpPr>
            <p:spPr>
              <a:xfrm>
                <a:off x="-3044200" y="3224875"/>
                <a:ext cx="112025" cy="182550"/>
              </a:xfrm>
              <a:custGeom>
                <a:avLst/>
                <a:gdLst/>
                <a:ahLst/>
                <a:cxnLst/>
                <a:rect l="l" t="t" r="r" b="b"/>
                <a:pathLst>
                  <a:path w="4481" h="7302" extrusionOk="0">
                    <a:moveTo>
                      <a:pt x="4184" y="0"/>
                    </a:moveTo>
                    <a:cubicBezTo>
                      <a:pt x="4041" y="0"/>
                      <a:pt x="3943" y="187"/>
                      <a:pt x="3844" y="316"/>
                    </a:cubicBezTo>
                    <a:cubicBezTo>
                      <a:pt x="3835" y="325"/>
                      <a:pt x="3826" y="343"/>
                      <a:pt x="3817" y="352"/>
                    </a:cubicBezTo>
                    <a:cubicBezTo>
                      <a:pt x="2769" y="1866"/>
                      <a:pt x="1774" y="3426"/>
                      <a:pt x="869" y="5030"/>
                    </a:cubicBezTo>
                    <a:cubicBezTo>
                      <a:pt x="547" y="5594"/>
                      <a:pt x="188" y="6159"/>
                      <a:pt x="45" y="6822"/>
                    </a:cubicBezTo>
                    <a:cubicBezTo>
                      <a:pt x="9" y="6974"/>
                      <a:pt x="0" y="7126"/>
                      <a:pt x="134" y="7243"/>
                    </a:cubicBezTo>
                    <a:cubicBezTo>
                      <a:pt x="187" y="7284"/>
                      <a:pt x="241" y="7302"/>
                      <a:pt x="299" y="7302"/>
                    </a:cubicBezTo>
                    <a:cubicBezTo>
                      <a:pt x="379" y="7302"/>
                      <a:pt x="466" y="7268"/>
                      <a:pt x="565" y="7216"/>
                    </a:cubicBezTo>
                    <a:cubicBezTo>
                      <a:pt x="663" y="7099"/>
                      <a:pt x="798" y="6947"/>
                      <a:pt x="914" y="6786"/>
                    </a:cubicBezTo>
                    <a:cubicBezTo>
                      <a:pt x="1461" y="5944"/>
                      <a:pt x="1962" y="5083"/>
                      <a:pt x="2402" y="4187"/>
                    </a:cubicBezTo>
                    <a:cubicBezTo>
                      <a:pt x="3029" y="2969"/>
                      <a:pt x="3638" y="1750"/>
                      <a:pt x="4248" y="513"/>
                    </a:cubicBezTo>
                    <a:cubicBezTo>
                      <a:pt x="4319" y="361"/>
                      <a:pt x="4480" y="137"/>
                      <a:pt x="4265" y="20"/>
                    </a:cubicBezTo>
                    <a:cubicBezTo>
                      <a:pt x="4237" y="7"/>
                      <a:pt x="4209" y="0"/>
                      <a:pt x="4184"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7"/>
              <p:cNvSpPr/>
              <p:nvPr/>
            </p:nvSpPr>
            <p:spPr>
              <a:xfrm>
                <a:off x="-2965800" y="3185150"/>
                <a:ext cx="95225" cy="166450"/>
              </a:xfrm>
              <a:custGeom>
                <a:avLst/>
                <a:gdLst/>
                <a:ahLst/>
                <a:cxnLst/>
                <a:rect l="l" t="t" r="r" b="b"/>
                <a:pathLst>
                  <a:path w="3809" h="6658" extrusionOk="0">
                    <a:moveTo>
                      <a:pt x="3495" y="1"/>
                    </a:moveTo>
                    <a:cubicBezTo>
                      <a:pt x="3353" y="1"/>
                      <a:pt x="3261" y="176"/>
                      <a:pt x="3181" y="292"/>
                    </a:cubicBezTo>
                    <a:cubicBezTo>
                      <a:pt x="2070" y="1986"/>
                      <a:pt x="1013" y="3697"/>
                      <a:pt x="242" y="5570"/>
                    </a:cubicBezTo>
                    <a:cubicBezTo>
                      <a:pt x="135" y="5821"/>
                      <a:pt x="63" y="6081"/>
                      <a:pt x="36" y="6350"/>
                    </a:cubicBezTo>
                    <a:cubicBezTo>
                      <a:pt x="0" y="6457"/>
                      <a:pt x="36" y="6565"/>
                      <a:pt x="117" y="6627"/>
                    </a:cubicBezTo>
                    <a:cubicBezTo>
                      <a:pt x="149" y="6649"/>
                      <a:pt x="180" y="6658"/>
                      <a:pt x="210" y="6658"/>
                    </a:cubicBezTo>
                    <a:cubicBezTo>
                      <a:pt x="278" y="6658"/>
                      <a:pt x="341" y="6611"/>
                      <a:pt x="404" y="6574"/>
                    </a:cubicBezTo>
                    <a:cubicBezTo>
                      <a:pt x="619" y="6412"/>
                      <a:pt x="798" y="6197"/>
                      <a:pt x="923" y="5946"/>
                    </a:cubicBezTo>
                    <a:cubicBezTo>
                      <a:pt x="1873" y="4154"/>
                      <a:pt x="2832" y="2371"/>
                      <a:pt x="3585" y="480"/>
                    </a:cubicBezTo>
                    <a:cubicBezTo>
                      <a:pt x="3647" y="337"/>
                      <a:pt x="3809" y="140"/>
                      <a:pt x="3603" y="32"/>
                    </a:cubicBezTo>
                    <a:cubicBezTo>
                      <a:pt x="3564" y="10"/>
                      <a:pt x="3528" y="1"/>
                      <a:pt x="3495"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2885375" y="3182625"/>
                <a:ext cx="46400" cy="74350"/>
              </a:xfrm>
              <a:custGeom>
                <a:avLst/>
                <a:gdLst/>
                <a:ahLst/>
                <a:cxnLst/>
                <a:rect l="l" t="t" r="r" b="b"/>
                <a:pathLst>
                  <a:path w="1856" h="2974" extrusionOk="0">
                    <a:moveTo>
                      <a:pt x="1675" y="1"/>
                    </a:moveTo>
                    <a:cubicBezTo>
                      <a:pt x="1572" y="1"/>
                      <a:pt x="1479" y="53"/>
                      <a:pt x="1434" y="142"/>
                    </a:cubicBezTo>
                    <a:cubicBezTo>
                      <a:pt x="843" y="994"/>
                      <a:pt x="439" y="1925"/>
                      <a:pt x="0" y="2974"/>
                    </a:cubicBezTo>
                    <a:cubicBezTo>
                      <a:pt x="180" y="2929"/>
                      <a:pt x="242" y="2938"/>
                      <a:pt x="278" y="2902"/>
                    </a:cubicBezTo>
                    <a:cubicBezTo>
                      <a:pt x="1031" y="2176"/>
                      <a:pt x="1452" y="1235"/>
                      <a:pt x="1810" y="268"/>
                    </a:cubicBezTo>
                    <a:cubicBezTo>
                      <a:pt x="1846" y="178"/>
                      <a:pt x="1855" y="53"/>
                      <a:pt x="1739" y="8"/>
                    </a:cubicBezTo>
                    <a:cubicBezTo>
                      <a:pt x="1717" y="3"/>
                      <a:pt x="1696" y="1"/>
                      <a:pt x="1675"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17"/>
            <p:cNvGrpSpPr/>
            <p:nvPr/>
          </p:nvGrpSpPr>
          <p:grpSpPr>
            <a:xfrm>
              <a:off x="5779710" y="1634327"/>
              <a:ext cx="1508050" cy="1513430"/>
              <a:chOff x="-3405571" y="3200967"/>
              <a:chExt cx="1086100" cy="1089975"/>
            </a:xfrm>
          </p:grpSpPr>
          <p:sp>
            <p:nvSpPr>
              <p:cNvPr id="813" name="Google Shape;813;p17"/>
              <p:cNvSpPr/>
              <p:nvPr/>
            </p:nvSpPr>
            <p:spPr>
              <a:xfrm>
                <a:off x="-3405571" y="3570117"/>
                <a:ext cx="482800" cy="720825"/>
              </a:xfrm>
              <a:custGeom>
                <a:avLst/>
                <a:gdLst/>
                <a:ahLst/>
                <a:cxnLst/>
                <a:rect l="l" t="t" r="r" b="b"/>
                <a:pathLst>
                  <a:path w="19312" h="28833" extrusionOk="0">
                    <a:moveTo>
                      <a:pt x="2223" y="1"/>
                    </a:moveTo>
                    <a:cubicBezTo>
                      <a:pt x="1685" y="323"/>
                      <a:pt x="1139" y="628"/>
                      <a:pt x="610" y="977"/>
                    </a:cubicBezTo>
                    <a:cubicBezTo>
                      <a:pt x="55" y="1345"/>
                      <a:pt x="1" y="1658"/>
                      <a:pt x="350" y="2214"/>
                    </a:cubicBezTo>
                    <a:cubicBezTo>
                      <a:pt x="547" y="2527"/>
                      <a:pt x="789" y="2814"/>
                      <a:pt x="986" y="3128"/>
                    </a:cubicBezTo>
                    <a:cubicBezTo>
                      <a:pt x="2716" y="5879"/>
                      <a:pt x="4499" y="8594"/>
                      <a:pt x="6264" y="11327"/>
                    </a:cubicBezTo>
                    <a:cubicBezTo>
                      <a:pt x="8075" y="14123"/>
                      <a:pt x="9858" y="16937"/>
                      <a:pt x="11686" y="19723"/>
                    </a:cubicBezTo>
                    <a:cubicBezTo>
                      <a:pt x="13128" y="21919"/>
                      <a:pt x="14526" y="24141"/>
                      <a:pt x="15942" y="26345"/>
                    </a:cubicBezTo>
                    <a:cubicBezTo>
                      <a:pt x="16363" y="27000"/>
                      <a:pt x="16829" y="27636"/>
                      <a:pt x="17179" y="28326"/>
                    </a:cubicBezTo>
                    <a:cubicBezTo>
                      <a:pt x="17346" y="28666"/>
                      <a:pt x="17440" y="28832"/>
                      <a:pt x="17613" y="28832"/>
                    </a:cubicBezTo>
                    <a:cubicBezTo>
                      <a:pt x="17717" y="28832"/>
                      <a:pt x="17851" y="28770"/>
                      <a:pt x="18048" y="28648"/>
                    </a:cubicBezTo>
                    <a:cubicBezTo>
                      <a:pt x="18478" y="28389"/>
                      <a:pt x="18890" y="28084"/>
                      <a:pt x="19311" y="27806"/>
                    </a:cubicBezTo>
                    <a:cubicBezTo>
                      <a:pt x="19132" y="27519"/>
                      <a:pt x="18971" y="27224"/>
                      <a:pt x="18774" y="26937"/>
                    </a:cubicBezTo>
                    <a:cubicBezTo>
                      <a:pt x="17645" y="25306"/>
                      <a:pt x="16507" y="23666"/>
                      <a:pt x="15369" y="22026"/>
                    </a:cubicBezTo>
                    <a:cubicBezTo>
                      <a:pt x="14732" y="21112"/>
                      <a:pt x="14114" y="20189"/>
                      <a:pt x="13451" y="19293"/>
                    </a:cubicBezTo>
                    <a:cubicBezTo>
                      <a:pt x="12205" y="17627"/>
                      <a:pt x="10969" y="15951"/>
                      <a:pt x="9849" y="14203"/>
                    </a:cubicBezTo>
                    <a:cubicBezTo>
                      <a:pt x="8523" y="12142"/>
                      <a:pt x="7286" y="10019"/>
                      <a:pt x="5960" y="7958"/>
                    </a:cubicBezTo>
                    <a:cubicBezTo>
                      <a:pt x="4616" y="5852"/>
                      <a:pt x="3361" y="3674"/>
                      <a:pt x="2071" y="1524"/>
                    </a:cubicBezTo>
                    <a:cubicBezTo>
                      <a:pt x="1551" y="664"/>
                      <a:pt x="1551" y="664"/>
                      <a:pt x="2223"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2767321" y="3202492"/>
                <a:ext cx="447850" cy="706425"/>
              </a:xfrm>
              <a:custGeom>
                <a:avLst/>
                <a:gdLst/>
                <a:ahLst/>
                <a:cxnLst/>
                <a:rect l="l" t="t" r="r" b="b"/>
                <a:pathLst>
                  <a:path w="17914" h="28257" extrusionOk="0">
                    <a:moveTo>
                      <a:pt x="1085" y="1"/>
                    </a:moveTo>
                    <a:cubicBezTo>
                      <a:pt x="645" y="28"/>
                      <a:pt x="359" y="359"/>
                      <a:pt x="0" y="556"/>
                    </a:cubicBezTo>
                    <a:cubicBezTo>
                      <a:pt x="861" y="2304"/>
                      <a:pt x="1936" y="3935"/>
                      <a:pt x="2913" y="5610"/>
                    </a:cubicBezTo>
                    <a:cubicBezTo>
                      <a:pt x="3110" y="5951"/>
                      <a:pt x="3334" y="6264"/>
                      <a:pt x="3504" y="6623"/>
                    </a:cubicBezTo>
                    <a:cubicBezTo>
                      <a:pt x="4239" y="8209"/>
                      <a:pt x="5224" y="9652"/>
                      <a:pt x="6237" y="11067"/>
                    </a:cubicBezTo>
                    <a:cubicBezTo>
                      <a:pt x="7859" y="13343"/>
                      <a:pt x="9382" y="15682"/>
                      <a:pt x="10861" y="18048"/>
                    </a:cubicBezTo>
                    <a:cubicBezTo>
                      <a:pt x="12859" y="21265"/>
                      <a:pt x="14777" y="24545"/>
                      <a:pt x="16739" y="27788"/>
                    </a:cubicBezTo>
                    <a:cubicBezTo>
                      <a:pt x="16859" y="27985"/>
                      <a:pt x="16930" y="28256"/>
                      <a:pt x="17233" y="28256"/>
                    </a:cubicBezTo>
                    <a:cubicBezTo>
                      <a:pt x="17247" y="28256"/>
                      <a:pt x="17262" y="28256"/>
                      <a:pt x="17277" y="28254"/>
                    </a:cubicBezTo>
                    <a:cubicBezTo>
                      <a:pt x="17904" y="27833"/>
                      <a:pt x="17913" y="27806"/>
                      <a:pt x="17537" y="27134"/>
                    </a:cubicBezTo>
                    <a:cubicBezTo>
                      <a:pt x="16587" y="25494"/>
                      <a:pt x="15637" y="23855"/>
                      <a:pt x="14687" y="22215"/>
                    </a:cubicBezTo>
                    <a:cubicBezTo>
                      <a:pt x="12474" y="18415"/>
                      <a:pt x="10269" y="14607"/>
                      <a:pt x="8065" y="10799"/>
                    </a:cubicBezTo>
                    <a:lnTo>
                      <a:pt x="4418" y="4526"/>
                    </a:lnTo>
                    <a:cubicBezTo>
                      <a:pt x="4140" y="3935"/>
                      <a:pt x="3800" y="3379"/>
                      <a:pt x="3414" y="2850"/>
                    </a:cubicBezTo>
                    <a:lnTo>
                      <a:pt x="2993" y="2178"/>
                    </a:lnTo>
                    <a:cubicBezTo>
                      <a:pt x="2715" y="1703"/>
                      <a:pt x="2339" y="1300"/>
                      <a:pt x="2061" y="834"/>
                    </a:cubicBezTo>
                    <a:cubicBezTo>
                      <a:pt x="1828" y="449"/>
                      <a:pt x="1542" y="126"/>
                      <a:pt x="1085"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2740221" y="3200967"/>
                <a:ext cx="47525" cy="56000"/>
              </a:xfrm>
              <a:custGeom>
                <a:avLst/>
                <a:gdLst/>
                <a:ahLst/>
                <a:cxnLst/>
                <a:rect l="l" t="t" r="r" b="b"/>
                <a:pathLst>
                  <a:path w="1901" h="2240" extrusionOk="0">
                    <a:moveTo>
                      <a:pt x="329" y="1"/>
                    </a:moveTo>
                    <a:cubicBezTo>
                      <a:pt x="230" y="1"/>
                      <a:pt x="121" y="21"/>
                      <a:pt x="1" y="62"/>
                    </a:cubicBezTo>
                    <a:cubicBezTo>
                      <a:pt x="637" y="788"/>
                      <a:pt x="1156" y="1612"/>
                      <a:pt x="1900" y="2239"/>
                    </a:cubicBezTo>
                    <a:cubicBezTo>
                      <a:pt x="1721" y="1603"/>
                      <a:pt x="1273" y="1101"/>
                      <a:pt x="1004" y="519"/>
                    </a:cubicBezTo>
                    <a:cubicBezTo>
                      <a:pt x="837" y="177"/>
                      <a:pt x="624" y="1"/>
                      <a:pt x="32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7"/>
              <p:cNvSpPr/>
              <p:nvPr/>
            </p:nvSpPr>
            <p:spPr>
              <a:xfrm>
                <a:off x="-2681971" y="3273742"/>
                <a:ext cx="24900" cy="41900"/>
              </a:xfrm>
              <a:custGeom>
                <a:avLst/>
                <a:gdLst/>
                <a:ahLst/>
                <a:cxnLst/>
                <a:rect l="l" t="t" r="r" b="b"/>
                <a:pathLst>
                  <a:path w="996" h="1676" extrusionOk="0">
                    <a:moveTo>
                      <a:pt x="0" y="0"/>
                    </a:moveTo>
                    <a:cubicBezTo>
                      <a:pt x="296" y="583"/>
                      <a:pt x="628" y="1138"/>
                      <a:pt x="995" y="1676"/>
                    </a:cubicBezTo>
                    <a:cubicBezTo>
                      <a:pt x="744" y="1076"/>
                      <a:pt x="413" y="511"/>
                      <a:pt x="0"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1">
    <p:bg>
      <p:bgPr>
        <a:gradFill>
          <a:gsLst>
            <a:gs pos="0">
              <a:schemeClr val="lt1"/>
            </a:gs>
            <a:gs pos="100000">
              <a:schemeClr val="accent5"/>
            </a:gs>
          </a:gsLst>
          <a:lin ang="16198662" scaled="0"/>
        </a:gradFill>
        <a:effectLst/>
      </p:bgPr>
    </p:bg>
    <p:spTree>
      <p:nvGrpSpPr>
        <p:cNvPr id="1" name="Shape 875"/>
        <p:cNvGrpSpPr/>
        <p:nvPr/>
      </p:nvGrpSpPr>
      <p:grpSpPr>
        <a:xfrm>
          <a:off x="0" y="0"/>
          <a:ext cx="0" cy="0"/>
          <a:chOff x="0" y="0"/>
          <a:chExt cx="0" cy="0"/>
        </a:xfrm>
      </p:grpSpPr>
      <p:sp>
        <p:nvSpPr>
          <p:cNvPr id="876" name="Google Shape;876;p19"/>
          <p:cNvSpPr/>
          <p:nvPr/>
        </p:nvSpPr>
        <p:spPr>
          <a:xfrm>
            <a:off x="-123525" y="4317819"/>
            <a:ext cx="3846538" cy="151892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9"/>
          <p:cNvSpPr/>
          <p:nvPr/>
        </p:nvSpPr>
        <p:spPr>
          <a:xfrm rot="-5400000" flipH="1">
            <a:off x="6086056" y="3376760"/>
            <a:ext cx="4001847" cy="2617331"/>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9"/>
          <p:cNvSpPr/>
          <p:nvPr/>
        </p:nvSpPr>
        <p:spPr>
          <a:xfrm rot="1421068">
            <a:off x="5330077" y="4179742"/>
            <a:ext cx="3455878" cy="1795024"/>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9"/>
          <p:cNvSpPr/>
          <p:nvPr/>
        </p:nvSpPr>
        <p:spPr>
          <a:xfrm rot="-900021">
            <a:off x="8205378" y="1157232"/>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9"/>
          <p:cNvSpPr/>
          <p:nvPr/>
        </p:nvSpPr>
        <p:spPr>
          <a:xfrm rot="-900021">
            <a:off x="6500228" y="-63493"/>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9"/>
          <p:cNvSpPr/>
          <p:nvPr/>
        </p:nvSpPr>
        <p:spPr>
          <a:xfrm>
            <a:off x="253695" y="306792"/>
            <a:ext cx="451162" cy="560682"/>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9"/>
          <p:cNvSpPr/>
          <p:nvPr/>
        </p:nvSpPr>
        <p:spPr>
          <a:xfrm rot="5400000" flipH="1">
            <a:off x="-1261449" y="3953053"/>
            <a:ext cx="3767653" cy="158695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9"/>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grpSp>
        <p:nvGrpSpPr>
          <p:cNvPr id="884" name="Google Shape;884;p19"/>
          <p:cNvGrpSpPr/>
          <p:nvPr/>
        </p:nvGrpSpPr>
        <p:grpSpPr>
          <a:xfrm rot="-2856849">
            <a:off x="8528177" y="206667"/>
            <a:ext cx="814647" cy="1507710"/>
            <a:chOff x="-2797813" y="3106825"/>
            <a:chExt cx="814671" cy="1507755"/>
          </a:xfrm>
        </p:grpSpPr>
        <p:sp>
          <p:nvSpPr>
            <p:cNvPr id="885" name="Google Shape;885;p19"/>
            <p:cNvSpPr/>
            <p:nvPr/>
          </p:nvSpPr>
          <p:spPr>
            <a:xfrm>
              <a:off x="-2711087" y="3108471"/>
              <a:ext cx="727945" cy="1506109"/>
            </a:xfrm>
            <a:custGeom>
              <a:avLst/>
              <a:gdLst/>
              <a:ahLst/>
              <a:cxnLst/>
              <a:rect l="l" t="t" r="r" b="b"/>
              <a:pathLst>
                <a:path w="19641" h="40637" extrusionOk="0">
                  <a:moveTo>
                    <a:pt x="13317" y="1"/>
                  </a:moveTo>
                  <a:cubicBezTo>
                    <a:pt x="13292" y="1"/>
                    <a:pt x="13267" y="2"/>
                    <a:pt x="13241" y="5"/>
                  </a:cubicBezTo>
                  <a:cubicBezTo>
                    <a:pt x="13241" y="1060"/>
                    <a:pt x="13095" y="2081"/>
                    <a:pt x="12681" y="3056"/>
                  </a:cubicBezTo>
                  <a:cubicBezTo>
                    <a:pt x="12577" y="3475"/>
                    <a:pt x="12544" y="3904"/>
                    <a:pt x="12441" y="4323"/>
                  </a:cubicBezTo>
                  <a:cubicBezTo>
                    <a:pt x="11720" y="7106"/>
                    <a:pt x="10967" y="9870"/>
                    <a:pt x="10044" y="12591"/>
                  </a:cubicBezTo>
                  <a:cubicBezTo>
                    <a:pt x="9201" y="15068"/>
                    <a:pt x="8264" y="17507"/>
                    <a:pt x="7205" y="19890"/>
                  </a:cubicBezTo>
                  <a:cubicBezTo>
                    <a:pt x="5792" y="23087"/>
                    <a:pt x="4469" y="26312"/>
                    <a:pt x="3311" y="29608"/>
                  </a:cubicBezTo>
                  <a:cubicBezTo>
                    <a:pt x="2562" y="31727"/>
                    <a:pt x="1828" y="33846"/>
                    <a:pt x="1046" y="35946"/>
                  </a:cubicBezTo>
                  <a:cubicBezTo>
                    <a:pt x="796" y="36615"/>
                    <a:pt x="509" y="37269"/>
                    <a:pt x="274" y="37943"/>
                  </a:cubicBezTo>
                  <a:cubicBezTo>
                    <a:pt x="128" y="38371"/>
                    <a:pt x="1" y="38809"/>
                    <a:pt x="217" y="39261"/>
                  </a:cubicBezTo>
                  <a:cubicBezTo>
                    <a:pt x="1347" y="39685"/>
                    <a:pt x="2482" y="40104"/>
                    <a:pt x="3607" y="40542"/>
                  </a:cubicBezTo>
                  <a:cubicBezTo>
                    <a:pt x="3769" y="40605"/>
                    <a:pt x="3909" y="40637"/>
                    <a:pt x="4032" y="40637"/>
                  </a:cubicBezTo>
                  <a:cubicBezTo>
                    <a:pt x="4356" y="40637"/>
                    <a:pt x="4561" y="40418"/>
                    <a:pt x="4728" y="39991"/>
                  </a:cubicBezTo>
                  <a:cubicBezTo>
                    <a:pt x="5868" y="37076"/>
                    <a:pt x="7068" y="34180"/>
                    <a:pt x="8222" y="31266"/>
                  </a:cubicBezTo>
                  <a:cubicBezTo>
                    <a:pt x="11396" y="23275"/>
                    <a:pt x="14569" y="15280"/>
                    <a:pt x="17743" y="7284"/>
                  </a:cubicBezTo>
                  <a:cubicBezTo>
                    <a:pt x="18261" y="5980"/>
                    <a:pt x="18807" y="4685"/>
                    <a:pt x="19311" y="3376"/>
                  </a:cubicBezTo>
                  <a:cubicBezTo>
                    <a:pt x="19640" y="2529"/>
                    <a:pt x="19542" y="2336"/>
                    <a:pt x="18708" y="2011"/>
                  </a:cubicBezTo>
                  <a:cubicBezTo>
                    <a:pt x="17135" y="1403"/>
                    <a:pt x="15563" y="801"/>
                    <a:pt x="13985" y="203"/>
                  </a:cubicBezTo>
                  <a:cubicBezTo>
                    <a:pt x="13772" y="117"/>
                    <a:pt x="13559" y="1"/>
                    <a:pt x="133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9"/>
            <p:cNvSpPr/>
            <p:nvPr/>
          </p:nvSpPr>
          <p:spPr>
            <a:xfrm>
              <a:off x="-2797813" y="3216953"/>
              <a:ext cx="569465" cy="1346666"/>
            </a:xfrm>
            <a:custGeom>
              <a:avLst/>
              <a:gdLst/>
              <a:ahLst/>
              <a:cxnLst/>
              <a:rect l="l" t="t" r="r" b="b"/>
              <a:pathLst>
                <a:path w="15365" h="36335" extrusionOk="0">
                  <a:moveTo>
                    <a:pt x="14092" y="1"/>
                  </a:moveTo>
                  <a:cubicBezTo>
                    <a:pt x="13923" y="1"/>
                    <a:pt x="13771" y="83"/>
                    <a:pt x="13632" y="228"/>
                  </a:cubicBezTo>
                  <a:lnTo>
                    <a:pt x="12092" y="4197"/>
                  </a:lnTo>
                  <a:cubicBezTo>
                    <a:pt x="12055" y="4616"/>
                    <a:pt x="12544" y="4645"/>
                    <a:pt x="12709" y="4979"/>
                  </a:cubicBezTo>
                  <a:cubicBezTo>
                    <a:pt x="12662" y="4987"/>
                    <a:pt x="12614" y="4990"/>
                    <a:pt x="12567" y="4990"/>
                  </a:cubicBezTo>
                  <a:cubicBezTo>
                    <a:pt x="12420" y="4990"/>
                    <a:pt x="12271" y="4962"/>
                    <a:pt x="12133" y="4962"/>
                  </a:cubicBezTo>
                  <a:cubicBezTo>
                    <a:pt x="11961" y="4962"/>
                    <a:pt x="11806" y="5004"/>
                    <a:pt x="11687" y="5196"/>
                  </a:cubicBezTo>
                  <a:cubicBezTo>
                    <a:pt x="11640" y="5313"/>
                    <a:pt x="11593" y="5436"/>
                    <a:pt x="11541" y="5553"/>
                  </a:cubicBezTo>
                  <a:cubicBezTo>
                    <a:pt x="11442" y="6038"/>
                    <a:pt x="11198" y="6472"/>
                    <a:pt x="11042" y="6938"/>
                  </a:cubicBezTo>
                  <a:cubicBezTo>
                    <a:pt x="10770" y="7742"/>
                    <a:pt x="10328" y="8485"/>
                    <a:pt x="10177" y="9331"/>
                  </a:cubicBezTo>
                  <a:lnTo>
                    <a:pt x="10177" y="9331"/>
                  </a:lnTo>
                  <a:cubicBezTo>
                    <a:pt x="10176" y="9329"/>
                    <a:pt x="10176" y="9327"/>
                    <a:pt x="10176" y="9325"/>
                  </a:cubicBezTo>
                  <a:lnTo>
                    <a:pt x="10176" y="9335"/>
                  </a:lnTo>
                  <a:cubicBezTo>
                    <a:pt x="10176" y="9333"/>
                    <a:pt x="10176" y="9332"/>
                    <a:pt x="10177" y="9331"/>
                  </a:cubicBezTo>
                  <a:lnTo>
                    <a:pt x="10177" y="9331"/>
                  </a:lnTo>
                  <a:cubicBezTo>
                    <a:pt x="10231" y="9731"/>
                    <a:pt x="10629" y="9797"/>
                    <a:pt x="10877" y="10055"/>
                  </a:cubicBezTo>
                  <a:cubicBezTo>
                    <a:pt x="10752" y="10020"/>
                    <a:pt x="10624" y="10003"/>
                    <a:pt x="10497" y="10003"/>
                  </a:cubicBezTo>
                  <a:cubicBezTo>
                    <a:pt x="10264" y="10003"/>
                    <a:pt x="10034" y="10060"/>
                    <a:pt x="9827" y="10173"/>
                  </a:cubicBezTo>
                  <a:cubicBezTo>
                    <a:pt x="9253" y="11472"/>
                    <a:pt x="8707" y="12786"/>
                    <a:pt x="8278" y="14137"/>
                  </a:cubicBezTo>
                  <a:cubicBezTo>
                    <a:pt x="8273" y="14500"/>
                    <a:pt x="8664" y="14585"/>
                    <a:pt x="8900" y="14928"/>
                  </a:cubicBezTo>
                  <a:cubicBezTo>
                    <a:pt x="8694" y="14851"/>
                    <a:pt x="8515" y="14809"/>
                    <a:pt x="8360" y="14809"/>
                  </a:cubicBezTo>
                  <a:cubicBezTo>
                    <a:pt x="8072" y="14809"/>
                    <a:pt x="7868" y="14956"/>
                    <a:pt x="7737" y="15296"/>
                  </a:cubicBezTo>
                  <a:cubicBezTo>
                    <a:pt x="7266" y="16501"/>
                    <a:pt x="6790" y="17711"/>
                    <a:pt x="6305" y="18912"/>
                  </a:cubicBezTo>
                  <a:cubicBezTo>
                    <a:pt x="6173" y="19237"/>
                    <a:pt x="6282" y="19444"/>
                    <a:pt x="6527" y="19642"/>
                  </a:cubicBezTo>
                  <a:cubicBezTo>
                    <a:pt x="6649" y="19741"/>
                    <a:pt x="6861" y="19745"/>
                    <a:pt x="6908" y="19943"/>
                  </a:cubicBezTo>
                  <a:cubicBezTo>
                    <a:pt x="6861" y="19984"/>
                    <a:pt x="6802" y="20006"/>
                    <a:pt x="6744" y="20006"/>
                  </a:cubicBezTo>
                  <a:cubicBezTo>
                    <a:pt x="6715" y="20006"/>
                    <a:pt x="6686" y="20001"/>
                    <a:pt x="6658" y="19990"/>
                  </a:cubicBezTo>
                  <a:cubicBezTo>
                    <a:pt x="6547" y="19960"/>
                    <a:pt x="6446" y="19946"/>
                    <a:pt x="6355" y="19946"/>
                  </a:cubicBezTo>
                  <a:cubicBezTo>
                    <a:pt x="5973" y="19946"/>
                    <a:pt x="5765" y="20202"/>
                    <a:pt x="5613" y="20640"/>
                  </a:cubicBezTo>
                  <a:cubicBezTo>
                    <a:pt x="5265" y="21638"/>
                    <a:pt x="4846" y="22613"/>
                    <a:pt x="4459" y="23597"/>
                  </a:cubicBezTo>
                  <a:cubicBezTo>
                    <a:pt x="4040" y="24657"/>
                    <a:pt x="4040" y="24657"/>
                    <a:pt x="4893" y="25363"/>
                  </a:cubicBezTo>
                  <a:cubicBezTo>
                    <a:pt x="4935" y="25401"/>
                    <a:pt x="4921" y="25438"/>
                    <a:pt x="4850" y="25462"/>
                  </a:cubicBezTo>
                  <a:cubicBezTo>
                    <a:pt x="4629" y="25411"/>
                    <a:pt x="4406" y="25274"/>
                    <a:pt x="4174" y="25274"/>
                  </a:cubicBezTo>
                  <a:cubicBezTo>
                    <a:pt x="4062" y="25274"/>
                    <a:pt x="3948" y="25306"/>
                    <a:pt x="3831" y="25395"/>
                  </a:cubicBezTo>
                  <a:lnTo>
                    <a:pt x="3831" y="25395"/>
                  </a:lnTo>
                  <a:cubicBezTo>
                    <a:pt x="3832" y="25394"/>
                    <a:pt x="3832" y="25392"/>
                    <a:pt x="3833" y="25391"/>
                  </a:cubicBezTo>
                  <a:lnTo>
                    <a:pt x="3833" y="25391"/>
                  </a:lnTo>
                  <a:lnTo>
                    <a:pt x="3824" y="25401"/>
                  </a:lnTo>
                  <a:cubicBezTo>
                    <a:pt x="3826" y="25399"/>
                    <a:pt x="3829" y="25397"/>
                    <a:pt x="3831" y="25395"/>
                  </a:cubicBezTo>
                  <a:lnTo>
                    <a:pt x="3831" y="25395"/>
                  </a:lnTo>
                  <a:cubicBezTo>
                    <a:pt x="3253" y="26416"/>
                    <a:pt x="2915" y="27530"/>
                    <a:pt x="2505" y="28621"/>
                  </a:cubicBezTo>
                  <a:lnTo>
                    <a:pt x="1917" y="30217"/>
                  </a:lnTo>
                  <a:cubicBezTo>
                    <a:pt x="1940" y="30599"/>
                    <a:pt x="2406" y="30637"/>
                    <a:pt x="2538" y="30976"/>
                  </a:cubicBezTo>
                  <a:cubicBezTo>
                    <a:pt x="2493" y="30984"/>
                    <a:pt x="2447" y="30987"/>
                    <a:pt x="2402" y="30987"/>
                  </a:cubicBezTo>
                  <a:cubicBezTo>
                    <a:pt x="2242" y="30987"/>
                    <a:pt x="2087" y="30946"/>
                    <a:pt x="1942" y="30946"/>
                  </a:cubicBezTo>
                  <a:cubicBezTo>
                    <a:pt x="1813" y="30946"/>
                    <a:pt x="1691" y="30979"/>
                    <a:pt x="1582" y="31107"/>
                  </a:cubicBezTo>
                  <a:cubicBezTo>
                    <a:pt x="1149" y="32181"/>
                    <a:pt x="702" y="33250"/>
                    <a:pt x="288" y="34338"/>
                  </a:cubicBezTo>
                  <a:cubicBezTo>
                    <a:pt x="0" y="35100"/>
                    <a:pt x="160" y="35425"/>
                    <a:pt x="923" y="35727"/>
                  </a:cubicBezTo>
                  <a:cubicBezTo>
                    <a:pt x="1465" y="35939"/>
                    <a:pt x="2011" y="36132"/>
                    <a:pt x="2552" y="36334"/>
                  </a:cubicBezTo>
                  <a:cubicBezTo>
                    <a:pt x="2778" y="35661"/>
                    <a:pt x="2986" y="34978"/>
                    <a:pt x="3231" y="34309"/>
                  </a:cubicBezTo>
                  <a:cubicBezTo>
                    <a:pt x="4059" y="32063"/>
                    <a:pt x="4897" y="29817"/>
                    <a:pt x="5736" y="27571"/>
                  </a:cubicBezTo>
                  <a:cubicBezTo>
                    <a:pt x="5787" y="27435"/>
                    <a:pt x="5816" y="27279"/>
                    <a:pt x="5867" y="27138"/>
                  </a:cubicBezTo>
                  <a:cubicBezTo>
                    <a:pt x="6451" y="25471"/>
                    <a:pt x="6927" y="23752"/>
                    <a:pt x="7661" y="22147"/>
                  </a:cubicBezTo>
                  <a:cubicBezTo>
                    <a:pt x="8495" y="20320"/>
                    <a:pt x="9229" y="18451"/>
                    <a:pt x="10035" y="16614"/>
                  </a:cubicBezTo>
                  <a:cubicBezTo>
                    <a:pt x="11772" y="12659"/>
                    <a:pt x="13251" y="8600"/>
                    <a:pt x="14334" y="4409"/>
                  </a:cubicBezTo>
                  <a:cubicBezTo>
                    <a:pt x="14706" y="2973"/>
                    <a:pt x="15148" y="1546"/>
                    <a:pt x="15365" y="73"/>
                  </a:cubicBezTo>
                  <a:lnTo>
                    <a:pt x="15280" y="58"/>
                  </a:lnTo>
                  <a:cubicBezTo>
                    <a:pt x="15103" y="114"/>
                    <a:pt x="14928" y="164"/>
                    <a:pt x="14751" y="164"/>
                  </a:cubicBezTo>
                  <a:cubicBezTo>
                    <a:pt x="14626" y="164"/>
                    <a:pt x="14500" y="139"/>
                    <a:pt x="14371" y="73"/>
                  </a:cubicBezTo>
                  <a:cubicBezTo>
                    <a:pt x="14274" y="24"/>
                    <a:pt x="14180" y="1"/>
                    <a:pt x="14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9"/>
            <p:cNvSpPr/>
            <p:nvPr/>
          </p:nvSpPr>
          <p:spPr>
            <a:xfrm>
              <a:off x="-2274125" y="3106825"/>
              <a:ext cx="75422" cy="112744"/>
            </a:xfrm>
            <a:custGeom>
              <a:avLst/>
              <a:gdLst/>
              <a:ahLst/>
              <a:cxnLst/>
              <a:rect l="l" t="t" r="r" b="b"/>
              <a:pathLst>
                <a:path w="2035" h="3042" extrusionOk="0">
                  <a:moveTo>
                    <a:pt x="1298" y="1"/>
                  </a:moveTo>
                  <a:cubicBezTo>
                    <a:pt x="976" y="1"/>
                    <a:pt x="773" y="208"/>
                    <a:pt x="645" y="565"/>
                  </a:cubicBezTo>
                  <a:cubicBezTo>
                    <a:pt x="443" y="1125"/>
                    <a:pt x="217" y="1676"/>
                    <a:pt x="0" y="2231"/>
                  </a:cubicBezTo>
                  <a:cubicBezTo>
                    <a:pt x="283" y="2773"/>
                    <a:pt x="740" y="3022"/>
                    <a:pt x="1338" y="3041"/>
                  </a:cubicBezTo>
                  <a:lnTo>
                    <a:pt x="1356" y="3037"/>
                  </a:lnTo>
                  <a:cubicBezTo>
                    <a:pt x="1672" y="2307"/>
                    <a:pt x="1747" y="1516"/>
                    <a:pt x="1945" y="753"/>
                  </a:cubicBezTo>
                  <a:cubicBezTo>
                    <a:pt x="2035" y="409"/>
                    <a:pt x="1893" y="174"/>
                    <a:pt x="1568" y="42"/>
                  </a:cubicBezTo>
                  <a:cubicBezTo>
                    <a:pt x="1470" y="14"/>
                    <a:pt x="1380" y="1"/>
                    <a:pt x="1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9"/>
            <p:cNvSpPr/>
            <p:nvPr/>
          </p:nvSpPr>
          <p:spPr>
            <a:xfrm>
              <a:off x="-2656272" y="3740906"/>
              <a:ext cx="217631" cy="441340"/>
            </a:xfrm>
            <a:custGeom>
              <a:avLst/>
              <a:gdLst/>
              <a:ahLst/>
              <a:cxnLst/>
              <a:rect l="l" t="t" r="r" b="b"/>
              <a:pathLst>
                <a:path w="5872" h="11908" extrusionOk="0">
                  <a:moveTo>
                    <a:pt x="4454" y="0"/>
                  </a:moveTo>
                  <a:cubicBezTo>
                    <a:pt x="2769" y="3668"/>
                    <a:pt x="1286" y="7431"/>
                    <a:pt x="0" y="11259"/>
                  </a:cubicBezTo>
                  <a:cubicBezTo>
                    <a:pt x="424" y="11461"/>
                    <a:pt x="848" y="11683"/>
                    <a:pt x="1286" y="11866"/>
                  </a:cubicBezTo>
                  <a:cubicBezTo>
                    <a:pt x="1354" y="11894"/>
                    <a:pt x="1424" y="11908"/>
                    <a:pt x="1491" y="11908"/>
                  </a:cubicBezTo>
                  <a:cubicBezTo>
                    <a:pt x="1655" y="11908"/>
                    <a:pt x="1805" y="11824"/>
                    <a:pt x="1888" y="11640"/>
                  </a:cubicBezTo>
                  <a:cubicBezTo>
                    <a:pt x="2006" y="11381"/>
                    <a:pt x="1884" y="11169"/>
                    <a:pt x="1653" y="11047"/>
                  </a:cubicBezTo>
                  <a:cubicBezTo>
                    <a:pt x="1408" y="10906"/>
                    <a:pt x="1154" y="10788"/>
                    <a:pt x="890" y="10694"/>
                  </a:cubicBezTo>
                  <a:cubicBezTo>
                    <a:pt x="419" y="10520"/>
                    <a:pt x="353" y="10242"/>
                    <a:pt x="546" y="9790"/>
                  </a:cubicBezTo>
                  <a:cubicBezTo>
                    <a:pt x="923" y="8923"/>
                    <a:pt x="1253" y="8029"/>
                    <a:pt x="1601" y="7148"/>
                  </a:cubicBezTo>
                  <a:cubicBezTo>
                    <a:pt x="1901" y="6390"/>
                    <a:pt x="2002" y="6134"/>
                    <a:pt x="2386" y="6134"/>
                  </a:cubicBezTo>
                  <a:cubicBezTo>
                    <a:pt x="2582" y="6134"/>
                    <a:pt x="2852" y="6200"/>
                    <a:pt x="3258" y="6301"/>
                  </a:cubicBezTo>
                  <a:cubicBezTo>
                    <a:pt x="3320" y="6315"/>
                    <a:pt x="3381" y="6334"/>
                    <a:pt x="3442" y="6348"/>
                  </a:cubicBezTo>
                  <a:cubicBezTo>
                    <a:pt x="3492" y="6357"/>
                    <a:pt x="3541" y="6361"/>
                    <a:pt x="3587" y="6361"/>
                  </a:cubicBezTo>
                  <a:cubicBezTo>
                    <a:pt x="3762" y="6361"/>
                    <a:pt x="3902" y="6291"/>
                    <a:pt x="3970" y="6093"/>
                  </a:cubicBezTo>
                  <a:cubicBezTo>
                    <a:pt x="4050" y="5844"/>
                    <a:pt x="3913" y="5679"/>
                    <a:pt x="3701" y="5571"/>
                  </a:cubicBezTo>
                  <a:cubicBezTo>
                    <a:pt x="3532" y="5486"/>
                    <a:pt x="3353" y="5382"/>
                    <a:pt x="3169" y="5345"/>
                  </a:cubicBezTo>
                  <a:cubicBezTo>
                    <a:pt x="2472" y="5208"/>
                    <a:pt x="2467" y="4841"/>
                    <a:pt x="2726" y="4276"/>
                  </a:cubicBezTo>
                  <a:cubicBezTo>
                    <a:pt x="3061" y="3555"/>
                    <a:pt x="3315" y="2793"/>
                    <a:pt x="3616" y="2058"/>
                  </a:cubicBezTo>
                  <a:cubicBezTo>
                    <a:pt x="3772" y="1681"/>
                    <a:pt x="3805" y="1192"/>
                    <a:pt x="4139" y="966"/>
                  </a:cubicBezTo>
                  <a:cubicBezTo>
                    <a:pt x="4211" y="917"/>
                    <a:pt x="4282" y="897"/>
                    <a:pt x="4352" y="897"/>
                  </a:cubicBezTo>
                  <a:cubicBezTo>
                    <a:pt x="4618" y="897"/>
                    <a:pt x="4869" y="1187"/>
                    <a:pt x="5137" y="1258"/>
                  </a:cubicBezTo>
                  <a:cubicBezTo>
                    <a:pt x="5216" y="1279"/>
                    <a:pt x="5292" y="1292"/>
                    <a:pt x="5363" y="1292"/>
                  </a:cubicBezTo>
                  <a:cubicBezTo>
                    <a:pt x="5526" y="1292"/>
                    <a:pt x="5663" y="1225"/>
                    <a:pt x="5745" y="1041"/>
                  </a:cubicBezTo>
                  <a:cubicBezTo>
                    <a:pt x="5872" y="749"/>
                    <a:pt x="5740" y="532"/>
                    <a:pt x="5472" y="410"/>
                  </a:cubicBezTo>
                  <a:cubicBezTo>
                    <a:pt x="5137" y="259"/>
                    <a:pt x="4794" y="132"/>
                    <a:pt x="4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9"/>
            <p:cNvSpPr/>
            <p:nvPr/>
          </p:nvSpPr>
          <p:spPr>
            <a:xfrm>
              <a:off x="-2739180" y="4336871"/>
              <a:ext cx="64266" cy="48663"/>
            </a:xfrm>
            <a:custGeom>
              <a:avLst/>
              <a:gdLst/>
              <a:ahLst/>
              <a:cxnLst/>
              <a:rect l="l" t="t" r="r" b="b"/>
              <a:pathLst>
                <a:path w="1734" h="1313" extrusionOk="0">
                  <a:moveTo>
                    <a:pt x="335" y="0"/>
                  </a:moveTo>
                  <a:cubicBezTo>
                    <a:pt x="222" y="297"/>
                    <a:pt x="113" y="594"/>
                    <a:pt x="0" y="890"/>
                  </a:cubicBezTo>
                  <a:cubicBezTo>
                    <a:pt x="321" y="1013"/>
                    <a:pt x="641" y="1140"/>
                    <a:pt x="966" y="1258"/>
                  </a:cubicBezTo>
                  <a:cubicBezTo>
                    <a:pt x="1057" y="1290"/>
                    <a:pt x="1149" y="1312"/>
                    <a:pt x="1235" y="1312"/>
                  </a:cubicBezTo>
                  <a:cubicBezTo>
                    <a:pt x="1374" y="1312"/>
                    <a:pt x="1498" y="1254"/>
                    <a:pt x="1583" y="1088"/>
                  </a:cubicBezTo>
                  <a:cubicBezTo>
                    <a:pt x="1733" y="792"/>
                    <a:pt x="1592" y="570"/>
                    <a:pt x="1342" y="438"/>
                  </a:cubicBezTo>
                  <a:cubicBezTo>
                    <a:pt x="1018" y="274"/>
                    <a:pt x="674" y="146"/>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9"/>
            <p:cNvSpPr/>
            <p:nvPr/>
          </p:nvSpPr>
          <p:spPr>
            <a:xfrm>
              <a:off x="-2705157" y="4158007"/>
              <a:ext cx="49256" cy="119749"/>
            </a:xfrm>
            <a:custGeom>
              <a:avLst/>
              <a:gdLst/>
              <a:ahLst/>
              <a:cxnLst/>
              <a:rect l="l" t="t" r="r" b="b"/>
              <a:pathLst>
                <a:path w="1329" h="3231" extrusionOk="0">
                  <a:moveTo>
                    <a:pt x="1329" y="0"/>
                  </a:moveTo>
                  <a:lnTo>
                    <a:pt x="1329" y="0"/>
                  </a:lnTo>
                  <a:cubicBezTo>
                    <a:pt x="655" y="979"/>
                    <a:pt x="307" y="2095"/>
                    <a:pt x="1" y="3230"/>
                  </a:cubicBezTo>
                  <a:cubicBezTo>
                    <a:pt x="443" y="2152"/>
                    <a:pt x="886" y="1074"/>
                    <a:pt x="1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9"/>
            <p:cNvSpPr/>
            <p:nvPr/>
          </p:nvSpPr>
          <p:spPr>
            <a:xfrm>
              <a:off x="-2292614" y="3189972"/>
              <a:ext cx="63562" cy="50368"/>
            </a:xfrm>
            <a:custGeom>
              <a:avLst/>
              <a:gdLst/>
              <a:ahLst/>
              <a:cxnLst/>
              <a:rect l="l" t="t" r="r" b="b"/>
              <a:pathLst>
                <a:path w="1715" h="1359" extrusionOk="0">
                  <a:moveTo>
                    <a:pt x="382" y="0"/>
                  </a:moveTo>
                  <a:lnTo>
                    <a:pt x="1" y="956"/>
                  </a:lnTo>
                  <a:cubicBezTo>
                    <a:pt x="7" y="956"/>
                    <a:pt x="13" y="956"/>
                    <a:pt x="18" y="956"/>
                  </a:cubicBezTo>
                  <a:cubicBezTo>
                    <a:pt x="299" y="956"/>
                    <a:pt x="552" y="1067"/>
                    <a:pt x="787" y="1201"/>
                  </a:cubicBezTo>
                  <a:cubicBezTo>
                    <a:pt x="963" y="1305"/>
                    <a:pt x="1117" y="1359"/>
                    <a:pt x="1247" y="1359"/>
                  </a:cubicBezTo>
                  <a:cubicBezTo>
                    <a:pt x="1481" y="1359"/>
                    <a:pt x="1639" y="1183"/>
                    <a:pt x="1715" y="810"/>
                  </a:cubicBezTo>
                  <a:cubicBezTo>
                    <a:pt x="1399" y="330"/>
                    <a:pt x="834" y="254"/>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9"/>
            <p:cNvSpPr/>
            <p:nvPr/>
          </p:nvSpPr>
          <p:spPr>
            <a:xfrm>
              <a:off x="-2433785" y="3562376"/>
              <a:ext cx="71086" cy="47143"/>
            </a:xfrm>
            <a:custGeom>
              <a:avLst/>
              <a:gdLst/>
              <a:ahLst/>
              <a:cxnLst/>
              <a:rect l="l" t="t" r="r" b="b"/>
              <a:pathLst>
                <a:path w="1918" h="1272" extrusionOk="0">
                  <a:moveTo>
                    <a:pt x="349" y="0"/>
                  </a:moveTo>
                  <a:lnTo>
                    <a:pt x="1" y="848"/>
                  </a:lnTo>
                  <a:cubicBezTo>
                    <a:pt x="410" y="975"/>
                    <a:pt x="825" y="1107"/>
                    <a:pt x="1234" y="1234"/>
                  </a:cubicBezTo>
                  <a:cubicBezTo>
                    <a:pt x="1309" y="1257"/>
                    <a:pt x="1382" y="1271"/>
                    <a:pt x="1451" y="1271"/>
                  </a:cubicBezTo>
                  <a:cubicBezTo>
                    <a:pt x="1592" y="1271"/>
                    <a:pt x="1714" y="1213"/>
                    <a:pt x="1790" y="1055"/>
                  </a:cubicBezTo>
                  <a:cubicBezTo>
                    <a:pt x="1917" y="791"/>
                    <a:pt x="1799" y="580"/>
                    <a:pt x="1555" y="471"/>
                  </a:cubicBezTo>
                  <a:cubicBezTo>
                    <a:pt x="1159" y="302"/>
                    <a:pt x="749" y="156"/>
                    <a:pt x="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9"/>
            <p:cNvSpPr/>
            <p:nvPr/>
          </p:nvSpPr>
          <p:spPr>
            <a:xfrm>
              <a:off x="-2364664" y="3372505"/>
              <a:ext cx="66527" cy="46847"/>
            </a:xfrm>
            <a:custGeom>
              <a:avLst/>
              <a:gdLst/>
              <a:ahLst/>
              <a:cxnLst/>
              <a:rect l="l" t="t" r="r" b="b"/>
              <a:pathLst>
                <a:path w="1795" h="1264" extrusionOk="0">
                  <a:moveTo>
                    <a:pt x="405" y="0"/>
                  </a:moveTo>
                  <a:lnTo>
                    <a:pt x="0" y="994"/>
                  </a:lnTo>
                  <a:cubicBezTo>
                    <a:pt x="57" y="979"/>
                    <a:pt x="111" y="972"/>
                    <a:pt x="164" y="972"/>
                  </a:cubicBezTo>
                  <a:cubicBezTo>
                    <a:pt x="437" y="972"/>
                    <a:pt x="667" y="1148"/>
                    <a:pt x="923" y="1215"/>
                  </a:cubicBezTo>
                  <a:cubicBezTo>
                    <a:pt x="1034" y="1243"/>
                    <a:pt x="1143" y="1264"/>
                    <a:pt x="1243" y="1264"/>
                  </a:cubicBezTo>
                  <a:cubicBezTo>
                    <a:pt x="1433" y="1264"/>
                    <a:pt x="1593" y="1189"/>
                    <a:pt x="1677" y="942"/>
                  </a:cubicBezTo>
                  <a:cubicBezTo>
                    <a:pt x="1794" y="575"/>
                    <a:pt x="1516" y="448"/>
                    <a:pt x="1243" y="339"/>
                  </a:cubicBezTo>
                  <a:cubicBezTo>
                    <a:pt x="966" y="222"/>
                    <a:pt x="683" y="113"/>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9"/>
            <p:cNvSpPr/>
            <p:nvPr/>
          </p:nvSpPr>
          <p:spPr>
            <a:xfrm>
              <a:off x="-2424705" y="3422576"/>
              <a:ext cx="54667" cy="140356"/>
            </a:xfrm>
            <a:custGeom>
              <a:avLst/>
              <a:gdLst/>
              <a:ahLst/>
              <a:cxnLst/>
              <a:rect l="l" t="t" r="r" b="b"/>
              <a:pathLst>
                <a:path w="1475" h="3787" extrusionOk="0">
                  <a:moveTo>
                    <a:pt x="1474" y="1"/>
                  </a:moveTo>
                  <a:lnTo>
                    <a:pt x="1474" y="1"/>
                  </a:lnTo>
                  <a:cubicBezTo>
                    <a:pt x="1093" y="938"/>
                    <a:pt x="707" y="1870"/>
                    <a:pt x="340" y="2807"/>
                  </a:cubicBezTo>
                  <a:cubicBezTo>
                    <a:pt x="222" y="3123"/>
                    <a:pt x="0" y="3419"/>
                    <a:pt x="104" y="3787"/>
                  </a:cubicBezTo>
                  <a:cubicBezTo>
                    <a:pt x="198" y="3528"/>
                    <a:pt x="297" y="3269"/>
                    <a:pt x="387" y="3005"/>
                  </a:cubicBezTo>
                  <a:cubicBezTo>
                    <a:pt x="730" y="1997"/>
                    <a:pt x="1258" y="1055"/>
                    <a:pt x="1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9"/>
          <p:cNvGrpSpPr/>
          <p:nvPr/>
        </p:nvGrpSpPr>
        <p:grpSpPr>
          <a:xfrm>
            <a:off x="-93413" y="3886035"/>
            <a:ext cx="1519447" cy="1656955"/>
            <a:chOff x="7431337" y="2292435"/>
            <a:chExt cx="1519447" cy="1656955"/>
          </a:xfrm>
        </p:grpSpPr>
        <p:grpSp>
          <p:nvGrpSpPr>
            <p:cNvPr id="896" name="Google Shape;896;p19"/>
            <p:cNvGrpSpPr/>
            <p:nvPr/>
          </p:nvGrpSpPr>
          <p:grpSpPr>
            <a:xfrm rot="-857684">
              <a:off x="7585595" y="2420237"/>
              <a:ext cx="1210932" cy="1401352"/>
              <a:chOff x="-2455228" y="2028482"/>
              <a:chExt cx="1210980" cy="1401407"/>
            </a:xfrm>
          </p:grpSpPr>
          <p:sp>
            <p:nvSpPr>
              <p:cNvPr id="897" name="Google Shape;897;p19"/>
              <p:cNvSpPr/>
              <p:nvPr/>
            </p:nvSpPr>
            <p:spPr>
              <a:xfrm>
                <a:off x="-2455228" y="2071919"/>
                <a:ext cx="994943" cy="940202"/>
              </a:xfrm>
              <a:custGeom>
                <a:avLst/>
                <a:gdLst/>
                <a:ahLst/>
                <a:cxnLst/>
                <a:rect l="l" t="t" r="r" b="b"/>
                <a:pathLst>
                  <a:path w="26845" h="25368" extrusionOk="0">
                    <a:moveTo>
                      <a:pt x="14441" y="893"/>
                    </a:moveTo>
                    <a:cubicBezTo>
                      <a:pt x="15025" y="893"/>
                      <a:pt x="15620" y="936"/>
                      <a:pt x="16226" y="1023"/>
                    </a:cubicBezTo>
                    <a:cubicBezTo>
                      <a:pt x="20728" y="1673"/>
                      <a:pt x="24292" y="5421"/>
                      <a:pt x="24683" y="9965"/>
                    </a:cubicBezTo>
                    <a:cubicBezTo>
                      <a:pt x="24707" y="10267"/>
                      <a:pt x="24744" y="10568"/>
                      <a:pt x="24777" y="10865"/>
                    </a:cubicBezTo>
                    <a:cubicBezTo>
                      <a:pt x="25399" y="11439"/>
                      <a:pt x="25262" y="12192"/>
                      <a:pt x="25173" y="12880"/>
                    </a:cubicBezTo>
                    <a:cubicBezTo>
                      <a:pt x="24702" y="16496"/>
                      <a:pt x="23157" y="19514"/>
                      <a:pt x="20252" y="21831"/>
                    </a:cubicBezTo>
                    <a:cubicBezTo>
                      <a:pt x="18050" y="23583"/>
                      <a:pt x="15601" y="24561"/>
                      <a:pt x="12830" y="24561"/>
                    </a:cubicBezTo>
                    <a:cubicBezTo>
                      <a:pt x="12733" y="24561"/>
                      <a:pt x="12637" y="24560"/>
                      <a:pt x="12539" y="24557"/>
                    </a:cubicBezTo>
                    <a:cubicBezTo>
                      <a:pt x="9041" y="24473"/>
                      <a:pt x="6150" y="23060"/>
                      <a:pt x="3932" y="20334"/>
                    </a:cubicBezTo>
                    <a:cubicBezTo>
                      <a:pt x="1804" y="17725"/>
                      <a:pt x="1027" y="14712"/>
                      <a:pt x="1427" y="11416"/>
                    </a:cubicBezTo>
                    <a:cubicBezTo>
                      <a:pt x="1686" y="9254"/>
                      <a:pt x="2581" y="7286"/>
                      <a:pt x="3993" y="5624"/>
                    </a:cubicBezTo>
                    <a:cubicBezTo>
                      <a:pt x="4991" y="4447"/>
                      <a:pt x="6296" y="3613"/>
                      <a:pt x="7751" y="3053"/>
                    </a:cubicBezTo>
                    <a:cubicBezTo>
                      <a:pt x="9812" y="1628"/>
                      <a:pt x="12034" y="893"/>
                      <a:pt x="14441" y="893"/>
                    </a:cubicBezTo>
                    <a:close/>
                    <a:moveTo>
                      <a:pt x="15200" y="1"/>
                    </a:moveTo>
                    <a:cubicBezTo>
                      <a:pt x="12302" y="1"/>
                      <a:pt x="9581" y="906"/>
                      <a:pt x="7007" y="2493"/>
                    </a:cubicBezTo>
                    <a:cubicBezTo>
                      <a:pt x="6362" y="2893"/>
                      <a:pt x="5749" y="3321"/>
                      <a:pt x="5147" y="3778"/>
                    </a:cubicBezTo>
                    <a:cubicBezTo>
                      <a:pt x="4869" y="3985"/>
                      <a:pt x="4586" y="4176"/>
                      <a:pt x="4242" y="4176"/>
                    </a:cubicBezTo>
                    <a:cubicBezTo>
                      <a:pt x="4171" y="4176"/>
                      <a:pt x="4098" y="4168"/>
                      <a:pt x="4021" y="4150"/>
                    </a:cubicBezTo>
                    <a:cubicBezTo>
                      <a:pt x="3894" y="4268"/>
                      <a:pt x="3772" y="4390"/>
                      <a:pt x="3659" y="4517"/>
                    </a:cubicBezTo>
                    <a:cubicBezTo>
                      <a:pt x="1705" y="6966"/>
                      <a:pt x="570" y="9735"/>
                      <a:pt x="353" y="12880"/>
                    </a:cubicBezTo>
                    <a:cubicBezTo>
                      <a:pt x="0" y="17965"/>
                      <a:pt x="2995" y="22749"/>
                      <a:pt x="7732" y="24534"/>
                    </a:cubicBezTo>
                    <a:cubicBezTo>
                      <a:pt x="9234" y="25101"/>
                      <a:pt x="10731" y="25367"/>
                      <a:pt x="12221" y="25367"/>
                    </a:cubicBezTo>
                    <a:cubicBezTo>
                      <a:pt x="14084" y="25367"/>
                      <a:pt x="15936" y="24950"/>
                      <a:pt x="17771" y="24181"/>
                    </a:cubicBezTo>
                    <a:cubicBezTo>
                      <a:pt x="17972" y="24097"/>
                      <a:pt x="18166" y="23968"/>
                      <a:pt x="18382" y="23968"/>
                    </a:cubicBezTo>
                    <a:cubicBezTo>
                      <a:pt x="18459" y="23968"/>
                      <a:pt x="18539" y="23984"/>
                      <a:pt x="18623" y="24025"/>
                    </a:cubicBezTo>
                    <a:cubicBezTo>
                      <a:pt x="19649" y="23258"/>
                      <a:pt x="20747" y="22599"/>
                      <a:pt x="21693" y="21713"/>
                    </a:cubicBezTo>
                    <a:cubicBezTo>
                      <a:pt x="22352" y="21101"/>
                      <a:pt x="23035" y="20517"/>
                      <a:pt x="23671" y="19882"/>
                    </a:cubicBezTo>
                    <a:cubicBezTo>
                      <a:pt x="23741" y="19576"/>
                      <a:pt x="23972" y="19368"/>
                      <a:pt x="24146" y="19128"/>
                    </a:cubicBezTo>
                    <a:cubicBezTo>
                      <a:pt x="25545" y="17202"/>
                      <a:pt x="26496" y="15088"/>
                      <a:pt x="26844" y="12720"/>
                    </a:cubicBezTo>
                    <a:lnTo>
                      <a:pt x="26844" y="12720"/>
                    </a:lnTo>
                    <a:cubicBezTo>
                      <a:pt x="26819" y="12722"/>
                      <a:pt x="26795" y="12723"/>
                      <a:pt x="26772" y="12723"/>
                    </a:cubicBezTo>
                    <a:cubicBezTo>
                      <a:pt x="26353" y="12723"/>
                      <a:pt x="26510" y="12360"/>
                      <a:pt x="26501" y="12141"/>
                    </a:cubicBezTo>
                    <a:cubicBezTo>
                      <a:pt x="26435" y="10563"/>
                      <a:pt x="26369" y="8991"/>
                      <a:pt x="25912" y="7465"/>
                    </a:cubicBezTo>
                    <a:cubicBezTo>
                      <a:pt x="24688" y="3378"/>
                      <a:pt x="21928" y="995"/>
                      <a:pt x="17780" y="237"/>
                    </a:cubicBezTo>
                    <a:cubicBezTo>
                      <a:pt x="16905" y="78"/>
                      <a:pt x="16045" y="1"/>
                      <a:pt x="15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9"/>
              <p:cNvSpPr/>
              <p:nvPr/>
            </p:nvSpPr>
            <p:spPr>
              <a:xfrm>
                <a:off x="-1645857" y="2870393"/>
                <a:ext cx="308582" cy="558828"/>
              </a:xfrm>
              <a:custGeom>
                <a:avLst/>
                <a:gdLst/>
                <a:ahLst/>
                <a:cxnLst/>
                <a:rect l="l" t="t" r="r" b="b"/>
                <a:pathLst>
                  <a:path w="8326" h="15078" extrusionOk="0">
                    <a:moveTo>
                      <a:pt x="279" y="6512"/>
                    </a:moveTo>
                    <a:cubicBezTo>
                      <a:pt x="340" y="6578"/>
                      <a:pt x="406" y="6634"/>
                      <a:pt x="477" y="6686"/>
                    </a:cubicBezTo>
                    <a:cubicBezTo>
                      <a:pt x="411" y="6630"/>
                      <a:pt x="345" y="6573"/>
                      <a:pt x="279" y="6512"/>
                    </a:cubicBezTo>
                    <a:close/>
                    <a:moveTo>
                      <a:pt x="2581" y="0"/>
                    </a:moveTo>
                    <a:cubicBezTo>
                      <a:pt x="2460" y="0"/>
                      <a:pt x="2341" y="86"/>
                      <a:pt x="2228" y="259"/>
                    </a:cubicBezTo>
                    <a:cubicBezTo>
                      <a:pt x="1263" y="1742"/>
                      <a:pt x="279" y="3221"/>
                      <a:pt x="241" y="5085"/>
                    </a:cubicBezTo>
                    <a:cubicBezTo>
                      <a:pt x="232" y="5627"/>
                      <a:pt x="1" y="6211"/>
                      <a:pt x="477" y="6686"/>
                    </a:cubicBezTo>
                    <a:cubicBezTo>
                      <a:pt x="2746" y="9215"/>
                      <a:pt x="5006" y="11762"/>
                      <a:pt x="7295" y="14277"/>
                    </a:cubicBezTo>
                    <a:cubicBezTo>
                      <a:pt x="7582" y="14587"/>
                      <a:pt x="7780" y="15077"/>
                      <a:pt x="8326" y="15077"/>
                    </a:cubicBezTo>
                    <a:cubicBezTo>
                      <a:pt x="5844" y="11268"/>
                      <a:pt x="3914" y="7209"/>
                      <a:pt x="2836" y="2769"/>
                    </a:cubicBezTo>
                    <a:cubicBezTo>
                      <a:pt x="2690" y="2180"/>
                      <a:pt x="2883" y="1610"/>
                      <a:pt x="3062" y="1055"/>
                    </a:cubicBezTo>
                    <a:cubicBezTo>
                      <a:pt x="3095" y="951"/>
                      <a:pt x="3136" y="916"/>
                      <a:pt x="3181" y="916"/>
                    </a:cubicBezTo>
                    <a:cubicBezTo>
                      <a:pt x="3250" y="916"/>
                      <a:pt x="3329" y="1001"/>
                      <a:pt x="3401" y="1050"/>
                    </a:cubicBezTo>
                    <a:cubicBezTo>
                      <a:pt x="3335" y="730"/>
                      <a:pt x="3113" y="499"/>
                      <a:pt x="2939" y="240"/>
                    </a:cubicBezTo>
                    <a:cubicBezTo>
                      <a:pt x="2819" y="80"/>
                      <a:pt x="2699" y="0"/>
                      <a:pt x="258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9"/>
              <p:cNvSpPr/>
              <p:nvPr/>
            </p:nvSpPr>
            <p:spPr>
              <a:xfrm>
                <a:off x="-2306200" y="2028482"/>
                <a:ext cx="868411" cy="514983"/>
              </a:xfrm>
              <a:custGeom>
                <a:avLst/>
                <a:gdLst/>
                <a:ahLst/>
                <a:cxnLst/>
                <a:rect l="l" t="t" r="r" b="b"/>
                <a:pathLst>
                  <a:path w="23431" h="13895" extrusionOk="0">
                    <a:moveTo>
                      <a:pt x="11354" y="0"/>
                    </a:moveTo>
                    <a:cubicBezTo>
                      <a:pt x="9810" y="0"/>
                      <a:pt x="8217" y="287"/>
                      <a:pt x="6593" y="821"/>
                    </a:cubicBezTo>
                    <a:cubicBezTo>
                      <a:pt x="3984" y="1678"/>
                      <a:pt x="1752" y="3175"/>
                      <a:pt x="0" y="5322"/>
                    </a:cubicBezTo>
                    <a:cubicBezTo>
                      <a:pt x="77" y="5340"/>
                      <a:pt x="150" y="5348"/>
                      <a:pt x="221" y="5348"/>
                    </a:cubicBezTo>
                    <a:cubicBezTo>
                      <a:pt x="566" y="5348"/>
                      <a:pt x="852" y="5157"/>
                      <a:pt x="1126" y="4950"/>
                    </a:cubicBezTo>
                    <a:cubicBezTo>
                      <a:pt x="1728" y="4493"/>
                      <a:pt x="2341" y="4065"/>
                      <a:pt x="2986" y="3665"/>
                    </a:cubicBezTo>
                    <a:cubicBezTo>
                      <a:pt x="5560" y="2078"/>
                      <a:pt x="8281" y="1173"/>
                      <a:pt x="11179" y="1173"/>
                    </a:cubicBezTo>
                    <a:cubicBezTo>
                      <a:pt x="12024" y="1173"/>
                      <a:pt x="12884" y="1250"/>
                      <a:pt x="13759" y="1409"/>
                    </a:cubicBezTo>
                    <a:cubicBezTo>
                      <a:pt x="17907" y="2167"/>
                      <a:pt x="20667" y="4550"/>
                      <a:pt x="21891" y="8637"/>
                    </a:cubicBezTo>
                    <a:cubicBezTo>
                      <a:pt x="22348" y="10163"/>
                      <a:pt x="22414" y="11735"/>
                      <a:pt x="22480" y="13313"/>
                    </a:cubicBezTo>
                    <a:cubicBezTo>
                      <a:pt x="22489" y="13532"/>
                      <a:pt x="22336" y="13895"/>
                      <a:pt x="22752" y="13895"/>
                    </a:cubicBezTo>
                    <a:cubicBezTo>
                      <a:pt x="22774" y="13895"/>
                      <a:pt x="22798" y="13894"/>
                      <a:pt x="22823" y="13892"/>
                    </a:cubicBezTo>
                    <a:cubicBezTo>
                      <a:pt x="23431" y="9654"/>
                      <a:pt x="22404" y="5915"/>
                      <a:pt x="19155" y="3038"/>
                    </a:cubicBezTo>
                    <a:cubicBezTo>
                      <a:pt x="16776" y="935"/>
                      <a:pt x="14144" y="0"/>
                      <a:pt x="113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9"/>
              <p:cNvSpPr/>
              <p:nvPr/>
            </p:nvSpPr>
            <p:spPr>
              <a:xfrm>
                <a:off x="-1546196" y="2904306"/>
                <a:ext cx="255880" cy="525583"/>
              </a:xfrm>
              <a:custGeom>
                <a:avLst/>
                <a:gdLst/>
                <a:ahLst/>
                <a:cxnLst/>
                <a:rect l="l" t="t" r="r" b="b"/>
                <a:pathLst>
                  <a:path w="6904" h="14181" extrusionOk="0">
                    <a:moveTo>
                      <a:pt x="492" y="1"/>
                    </a:moveTo>
                    <a:cubicBezTo>
                      <a:pt x="447" y="1"/>
                      <a:pt x="406" y="36"/>
                      <a:pt x="373" y="140"/>
                    </a:cubicBezTo>
                    <a:cubicBezTo>
                      <a:pt x="189" y="695"/>
                      <a:pt x="1" y="1260"/>
                      <a:pt x="147" y="1854"/>
                    </a:cubicBezTo>
                    <a:cubicBezTo>
                      <a:pt x="1225" y="6289"/>
                      <a:pt x="3155" y="10348"/>
                      <a:pt x="5637" y="14157"/>
                    </a:cubicBezTo>
                    <a:cubicBezTo>
                      <a:pt x="5713" y="14173"/>
                      <a:pt x="5786" y="14180"/>
                      <a:pt x="5855" y="14180"/>
                    </a:cubicBezTo>
                    <a:cubicBezTo>
                      <a:pt x="6271" y="14180"/>
                      <a:pt x="6589" y="13926"/>
                      <a:pt x="6904" y="13668"/>
                    </a:cubicBezTo>
                    <a:cubicBezTo>
                      <a:pt x="5199" y="11610"/>
                      <a:pt x="4158" y="9199"/>
                      <a:pt x="3268" y="6713"/>
                    </a:cubicBezTo>
                    <a:cubicBezTo>
                      <a:pt x="2807" y="5437"/>
                      <a:pt x="2383" y="4151"/>
                      <a:pt x="1955" y="2857"/>
                    </a:cubicBezTo>
                    <a:cubicBezTo>
                      <a:pt x="1930" y="2782"/>
                      <a:pt x="1791" y="2549"/>
                      <a:pt x="1915" y="2549"/>
                    </a:cubicBezTo>
                    <a:cubicBezTo>
                      <a:pt x="1956" y="2549"/>
                      <a:pt x="2026" y="2574"/>
                      <a:pt x="2138" y="2640"/>
                    </a:cubicBezTo>
                    <a:cubicBezTo>
                      <a:pt x="1663" y="1806"/>
                      <a:pt x="1187" y="968"/>
                      <a:pt x="712" y="135"/>
                    </a:cubicBezTo>
                    <a:cubicBezTo>
                      <a:pt x="640" y="86"/>
                      <a:pt x="561" y="1"/>
                      <a:pt x="49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9"/>
              <p:cNvSpPr/>
              <p:nvPr/>
            </p:nvSpPr>
            <p:spPr>
              <a:xfrm>
                <a:off x="-1765050" y="2808759"/>
                <a:ext cx="228157" cy="309101"/>
              </a:xfrm>
              <a:custGeom>
                <a:avLst/>
                <a:gdLst/>
                <a:ahLst/>
                <a:cxnLst/>
                <a:rect l="l" t="t" r="r" b="b"/>
                <a:pathLst>
                  <a:path w="6156" h="8340" extrusionOk="0">
                    <a:moveTo>
                      <a:pt x="5049" y="1"/>
                    </a:moveTo>
                    <a:cubicBezTo>
                      <a:pt x="4413" y="636"/>
                      <a:pt x="3730" y="1220"/>
                      <a:pt x="3071" y="1832"/>
                    </a:cubicBezTo>
                    <a:cubicBezTo>
                      <a:pt x="2125" y="2713"/>
                      <a:pt x="1027" y="3372"/>
                      <a:pt x="1" y="4144"/>
                    </a:cubicBezTo>
                    <a:cubicBezTo>
                      <a:pt x="641" y="4893"/>
                      <a:pt x="1239" y="5689"/>
                      <a:pt x="1936" y="6381"/>
                    </a:cubicBezTo>
                    <a:cubicBezTo>
                      <a:pt x="2501" y="6941"/>
                      <a:pt x="2906" y="7638"/>
                      <a:pt x="3495" y="8170"/>
                    </a:cubicBezTo>
                    <a:cubicBezTo>
                      <a:pt x="3561" y="8227"/>
                      <a:pt x="3622" y="8288"/>
                      <a:pt x="3693" y="8340"/>
                    </a:cubicBezTo>
                    <a:cubicBezTo>
                      <a:pt x="3217" y="7869"/>
                      <a:pt x="3448" y="7290"/>
                      <a:pt x="3457" y="6744"/>
                    </a:cubicBezTo>
                    <a:cubicBezTo>
                      <a:pt x="3495" y="4884"/>
                      <a:pt x="4479" y="3405"/>
                      <a:pt x="5444" y="1917"/>
                    </a:cubicBezTo>
                    <a:cubicBezTo>
                      <a:pt x="5556" y="1746"/>
                      <a:pt x="5674" y="1661"/>
                      <a:pt x="5795" y="1661"/>
                    </a:cubicBezTo>
                    <a:cubicBezTo>
                      <a:pt x="5913" y="1661"/>
                      <a:pt x="6034" y="1742"/>
                      <a:pt x="6155" y="1903"/>
                    </a:cubicBezTo>
                    <a:cubicBezTo>
                      <a:pt x="5859" y="1225"/>
                      <a:pt x="5444" y="618"/>
                      <a:pt x="504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9"/>
              <p:cNvSpPr/>
              <p:nvPr/>
            </p:nvSpPr>
            <p:spPr>
              <a:xfrm>
                <a:off x="-1479928" y="2998741"/>
                <a:ext cx="235680" cy="412320"/>
              </a:xfrm>
              <a:custGeom>
                <a:avLst/>
                <a:gdLst/>
                <a:ahLst/>
                <a:cxnLst/>
                <a:rect l="l" t="t" r="r" b="b"/>
                <a:pathLst>
                  <a:path w="6359" h="11125" extrusionOk="0">
                    <a:moveTo>
                      <a:pt x="124" y="1"/>
                    </a:moveTo>
                    <a:cubicBezTo>
                      <a:pt x="1" y="1"/>
                      <a:pt x="137" y="234"/>
                      <a:pt x="162" y="309"/>
                    </a:cubicBezTo>
                    <a:cubicBezTo>
                      <a:pt x="595" y="1599"/>
                      <a:pt x="1019" y="2889"/>
                      <a:pt x="1476" y="4170"/>
                    </a:cubicBezTo>
                    <a:cubicBezTo>
                      <a:pt x="2366" y="6651"/>
                      <a:pt x="3406" y="9062"/>
                      <a:pt x="5116" y="11124"/>
                    </a:cubicBezTo>
                    <a:cubicBezTo>
                      <a:pt x="6312" y="10371"/>
                      <a:pt x="6359" y="10230"/>
                      <a:pt x="5638" y="9048"/>
                    </a:cubicBezTo>
                    <a:cubicBezTo>
                      <a:pt x="5313" y="8520"/>
                      <a:pt x="4904" y="8035"/>
                      <a:pt x="4593" y="7499"/>
                    </a:cubicBezTo>
                    <a:cubicBezTo>
                      <a:pt x="3166" y="5036"/>
                      <a:pt x="1758" y="2564"/>
                      <a:pt x="346" y="92"/>
                    </a:cubicBezTo>
                    <a:cubicBezTo>
                      <a:pt x="234" y="26"/>
                      <a:pt x="165" y="1"/>
                      <a:pt x="124"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9"/>
              <p:cNvSpPr/>
              <p:nvPr/>
            </p:nvSpPr>
            <p:spPr>
              <a:xfrm>
                <a:off x="-2417202" y="2185034"/>
                <a:ext cx="903324" cy="797177"/>
              </a:xfrm>
              <a:custGeom>
                <a:avLst/>
                <a:gdLst/>
                <a:ahLst/>
                <a:cxnLst/>
                <a:rect l="l" t="t" r="r" b="b"/>
                <a:pathLst>
                  <a:path w="24373" h="21509" extrusionOk="0">
                    <a:moveTo>
                      <a:pt x="6725" y="1"/>
                    </a:moveTo>
                    <a:cubicBezTo>
                      <a:pt x="5265" y="561"/>
                      <a:pt x="3965" y="1399"/>
                      <a:pt x="2967" y="2572"/>
                    </a:cubicBezTo>
                    <a:cubicBezTo>
                      <a:pt x="1555" y="4229"/>
                      <a:pt x="660" y="6198"/>
                      <a:pt x="401" y="8364"/>
                    </a:cubicBezTo>
                    <a:cubicBezTo>
                      <a:pt x="1" y="11660"/>
                      <a:pt x="778" y="14673"/>
                      <a:pt x="2901" y="17282"/>
                    </a:cubicBezTo>
                    <a:cubicBezTo>
                      <a:pt x="5124" y="20003"/>
                      <a:pt x="8015" y="21421"/>
                      <a:pt x="11509" y="21505"/>
                    </a:cubicBezTo>
                    <a:cubicBezTo>
                      <a:pt x="11606" y="21508"/>
                      <a:pt x="11703" y="21509"/>
                      <a:pt x="11799" y="21509"/>
                    </a:cubicBezTo>
                    <a:cubicBezTo>
                      <a:pt x="14575" y="21509"/>
                      <a:pt x="17019" y="20531"/>
                      <a:pt x="19221" y="18774"/>
                    </a:cubicBezTo>
                    <a:cubicBezTo>
                      <a:pt x="22131" y="16462"/>
                      <a:pt x="23676" y="13444"/>
                      <a:pt x="24147" y="9828"/>
                    </a:cubicBezTo>
                    <a:cubicBezTo>
                      <a:pt x="24236" y="9140"/>
                      <a:pt x="24373" y="8387"/>
                      <a:pt x="23751" y="7817"/>
                    </a:cubicBezTo>
                    <a:cubicBezTo>
                      <a:pt x="23648" y="11269"/>
                      <a:pt x="22405" y="14231"/>
                      <a:pt x="19928" y="16655"/>
                    </a:cubicBezTo>
                    <a:cubicBezTo>
                      <a:pt x="19490" y="17098"/>
                      <a:pt x="19005" y="17494"/>
                      <a:pt x="18482" y="17833"/>
                    </a:cubicBezTo>
                    <a:cubicBezTo>
                      <a:pt x="16431" y="19440"/>
                      <a:pt x="13954" y="20242"/>
                      <a:pt x="11516" y="20242"/>
                    </a:cubicBezTo>
                    <a:cubicBezTo>
                      <a:pt x="8704" y="20242"/>
                      <a:pt x="5946" y="19175"/>
                      <a:pt x="3956" y="17046"/>
                    </a:cubicBezTo>
                    <a:cubicBezTo>
                      <a:pt x="867" y="13736"/>
                      <a:pt x="542" y="9828"/>
                      <a:pt x="2077" y="5689"/>
                    </a:cubicBezTo>
                    <a:cubicBezTo>
                      <a:pt x="2341" y="4983"/>
                      <a:pt x="2661" y="4295"/>
                      <a:pt x="3174" y="3721"/>
                    </a:cubicBezTo>
                    <a:cubicBezTo>
                      <a:pt x="3669" y="2619"/>
                      <a:pt x="4559" y="1837"/>
                      <a:pt x="5411" y="1032"/>
                    </a:cubicBezTo>
                    <a:cubicBezTo>
                      <a:pt x="5811" y="651"/>
                      <a:pt x="6282" y="340"/>
                      <a:pt x="6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9"/>
              <p:cNvSpPr/>
              <p:nvPr/>
            </p:nvSpPr>
            <p:spPr>
              <a:xfrm>
                <a:off x="-2299565" y="2105164"/>
                <a:ext cx="762672" cy="740991"/>
              </a:xfrm>
              <a:custGeom>
                <a:avLst/>
                <a:gdLst/>
                <a:ahLst/>
                <a:cxnLst/>
                <a:rect l="l" t="t" r="r" b="b"/>
                <a:pathLst>
                  <a:path w="20578" h="19993" extrusionOk="0">
                    <a:moveTo>
                      <a:pt x="10241" y="0"/>
                    </a:moveTo>
                    <a:cubicBezTo>
                      <a:pt x="7836" y="0"/>
                      <a:pt x="5616" y="736"/>
                      <a:pt x="3555" y="2161"/>
                    </a:cubicBezTo>
                    <a:cubicBezTo>
                      <a:pt x="3113" y="2500"/>
                      <a:pt x="2642" y="2810"/>
                      <a:pt x="2237" y="3187"/>
                    </a:cubicBezTo>
                    <a:cubicBezTo>
                      <a:pt x="1385" y="3992"/>
                      <a:pt x="495" y="4779"/>
                      <a:pt x="0" y="5880"/>
                    </a:cubicBezTo>
                    <a:cubicBezTo>
                      <a:pt x="725" y="5174"/>
                      <a:pt x="1399" y="4397"/>
                      <a:pt x="2190" y="3776"/>
                    </a:cubicBezTo>
                    <a:cubicBezTo>
                      <a:pt x="4508" y="1955"/>
                      <a:pt x="7108" y="824"/>
                      <a:pt x="9746" y="824"/>
                    </a:cubicBezTo>
                    <a:cubicBezTo>
                      <a:pt x="12205" y="824"/>
                      <a:pt x="14697" y="1805"/>
                      <a:pt x="17027" y="4124"/>
                    </a:cubicBezTo>
                    <a:cubicBezTo>
                      <a:pt x="19278" y="6361"/>
                      <a:pt x="20266" y="9200"/>
                      <a:pt x="19701" y="12378"/>
                    </a:cubicBezTo>
                    <a:cubicBezTo>
                      <a:pt x="19254" y="14898"/>
                      <a:pt x="17978" y="17054"/>
                      <a:pt x="16264" y="18952"/>
                    </a:cubicBezTo>
                    <a:cubicBezTo>
                      <a:pt x="15949" y="19305"/>
                      <a:pt x="15539" y="19564"/>
                      <a:pt x="15308" y="19992"/>
                    </a:cubicBezTo>
                    <a:cubicBezTo>
                      <a:pt x="15831" y="19653"/>
                      <a:pt x="16316" y="19258"/>
                      <a:pt x="16758" y="18815"/>
                    </a:cubicBezTo>
                    <a:cubicBezTo>
                      <a:pt x="19231" y="16386"/>
                      <a:pt x="20478" y="13428"/>
                      <a:pt x="20577" y="9972"/>
                    </a:cubicBezTo>
                    <a:cubicBezTo>
                      <a:pt x="20544" y="9671"/>
                      <a:pt x="20507" y="9374"/>
                      <a:pt x="20483" y="9073"/>
                    </a:cubicBezTo>
                    <a:cubicBezTo>
                      <a:pt x="20092" y="4529"/>
                      <a:pt x="16532" y="781"/>
                      <a:pt x="12026" y="131"/>
                    </a:cubicBezTo>
                    <a:cubicBezTo>
                      <a:pt x="11420" y="44"/>
                      <a:pt x="10825" y="0"/>
                      <a:pt x="10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9"/>
              <p:cNvSpPr/>
              <p:nvPr/>
            </p:nvSpPr>
            <p:spPr>
              <a:xfrm>
                <a:off x="-2397114" y="2135704"/>
                <a:ext cx="848694" cy="799698"/>
              </a:xfrm>
              <a:custGeom>
                <a:avLst/>
                <a:gdLst/>
                <a:ahLst/>
                <a:cxnLst/>
                <a:rect l="l" t="t" r="r" b="b"/>
                <a:pathLst>
                  <a:path w="22899" h="21577" extrusionOk="0">
                    <a:moveTo>
                      <a:pt x="12377" y="0"/>
                    </a:moveTo>
                    <a:cubicBezTo>
                      <a:pt x="9738" y="0"/>
                      <a:pt x="7140" y="1131"/>
                      <a:pt x="4822" y="2952"/>
                    </a:cubicBezTo>
                    <a:cubicBezTo>
                      <a:pt x="4031" y="3573"/>
                      <a:pt x="3357" y="4350"/>
                      <a:pt x="2632" y="5056"/>
                    </a:cubicBezTo>
                    <a:cubicBezTo>
                      <a:pt x="2119" y="5631"/>
                      <a:pt x="1799" y="6318"/>
                      <a:pt x="1535" y="7025"/>
                    </a:cubicBezTo>
                    <a:cubicBezTo>
                      <a:pt x="0" y="11164"/>
                      <a:pt x="325" y="15072"/>
                      <a:pt x="3414" y="18377"/>
                    </a:cubicBezTo>
                    <a:cubicBezTo>
                      <a:pt x="5404" y="20509"/>
                      <a:pt x="8164" y="21577"/>
                      <a:pt x="10976" y="21577"/>
                    </a:cubicBezTo>
                    <a:cubicBezTo>
                      <a:pt x="13413" y="21577"/>
                      <a:pt x="15890" y="20775"/>
                      <a:pt x="17940" y="19168"/>
                    </a:cubicBezTo>
                    <a:cubicBezTo>
                      <a:pt x="18171" y="18740"/>
                      <a:pt x="18581" y="18481"/>
                      <a:pt x="18896" y="18128"/>
                    </a:cubicBezTo>
                    <a:cubicBezTo>
                      <a:pt x="20610" y="16230"/>
                      <a:pt x="21886" y="14074"/>
                      <a:pt x="22333" y="11554"/>
                    </a:cubicBezTo>
                    <a:cubicBezTo>
                      <a:pt x="22898" y="8376"/>
                      <a:pt x="21910" y="5537"/>
                      <a:pt x="19659" y="3300"/>
                    </a:cubicBezTo>
                    <a:cubicBezTo>
                      <a:pt x="17327" y="981"/>
                      <a:pt x="14834" y="0"/>
                      <a:pt x="123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19"/>
            <p:cNvGrpSpPr/>
            <p:nvPr/>
          </p:nvGrpSpPr>
          <p:grpSpPr>
            <a:xfrm>
              <a:off x="7468185" y="2340220"/>
              <a:ext cx="1437959" cy="1438765"/>
              <a:chOff x="7468185" y="2340220"/>
              <a:chExt cx="1437959" cy="1438765"/>
            </a:xfrm>
          </p:grpSpPr>
          <p:grpSp>
            <p:nvGrpSpPr>
              <p:cNvPr id="907" name="Google Shape;907;p19"/>
              <p:cNvGrpSpPr/>
              <p:nvPr/>
            </p:nvGrpSpPr>
            <p:grpSpPr>
              <a:xfrm rot="-857684">
                <a:off x="8362100" y="3108888"/>
                <a:ext cx="474715" cy="621106"/>
                <a:chOff x="-1765050" y="2808759"/>
                <a:chExt cx="474734" cy="621130"/>
              </a:xfrm>
            </p:grpSpPr>
            <p:sp>
              <p:nvSpPr>
                <p:cNvPr id="908" name="Google Shape;908;p19"/>
                <p:cNvSpPr/>
                <p:nvPr/>
              </p:nvSpPr>
              <p:spPr>
                <a:xfrm>
                  <a:off x="-1645857" y="2870393"/>
                  <a:ext cx="308582" cy="558828"/>
                </a:xfrm>
                <a:custGeom>
                  <a:avLst/>
                  <a:gdLst/>
                  <a:ahLst/>
                  <a:cxnLst/>
                  <a:rect l="l" t="t" r="r" b="b"/>
                  <a:pathLst>
                    <a:path w="8326" h="15078" extrusionOk="0">
                      <a:moveTo>
                        <a:pt x="279" y="6512"/>
                      </a:moveTo>
                      <a:cubicBezTo>
                        <a:pt x="340" y="6578"/>
                        <a:pt x="406" y="6634"/>
                        <a:pt x="477" y="6686"/>
                      </a:cubicBezTo>
                      <a:cubicBezTo>
                        <a:pt x="411" y="6630"/>
                        <a:pt x="345" y="6573"/>
                        <a:pt x="279" y="6512"/>
                      </a:cubicBezTo>
                      <a:close/>
                      <a:moveTo>
                        <a:pt x="2581" y="0"/>
                      </a:moveTo>
                      <a:cubicBezTo>
                        <a:pt x="2460" y="0"/>
                        <a:pt x="2341" y="86"/>
                        <a:pt x="2228" y="259"/>
                      </a:cubicBezTo>
                      <a:cubicBezTo>
                        <a:pt x="1263" y="1742"/>
                        <a:pt x="279" y="3221"/>
                        <a:pt x="241" y="5085"/>
                      </a:cubicBezTo>
                      <a:cubicBezTo>
                        <a:pt x="232" y="5627"/>
                        <a:pt x="1" y="6211"/>
                        <a:pt x="477" y="6686"/>
                      </a:cubicBezTo>
                      <a:cubicBezTo>
                        <a:pt x="2746" y="9215"/>
                        <a:pt x="5006" y="11762"/>
                        <a:pt x="7295" y="14277"/>
                      </a:cubicBezTo>
                      <a:cubicBezTo>
                        <a:pt x="7582" y="14587"/>
                        <a:pt x="7780" y="15077"/>
                        <a:pt x="8326" y="15077"/>
                      </a:cubicBezTo>
                      <a:cubicBezTo>
                        <a:pt x="5844" y="11268"/>
                        <a:pt x="3914" y="7209"/>
                        <a:pt x="2836" y="2769"/>
                      </a:cubicBezTo>
                      <a:cubicBezTo>
                        <a:pt x="2690" y="2180"/>
                        <a:pt x="2883" y="1610"/>
                        <a:pt x="3062" y="1055"/>
                      </a:cubicBezTo>
                      <a:cubicBezTo>
                        <a:pt x="3095" y="951"/>
                        <a:pt x="3136" y="916"/>
                        <a:pt x="3181" y="916"/>
                      </a:cubicBezTo>
                      <a:cubicBezTo>
                        <a:pt x="3250" y="916"/>
                        <a:pt x="3329" y="1001"/>
                        <a:pt x="3401" y="1050"/>
                      </a:cubicBezTo>
                      <a:cubicBezTo>
                        <a:pt x="3335" y="730"/>
                        <a:pt x="3113" y="499"/>
                        <a:pt x="2939" y="240"/>
                      </a:cubicBezTo>
                      <a:cubicBezTo>
                        <a:pt x="2819" y="80"/>
                        <a:pt x="2699" y="0"/>
                        <a:pt x="258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9"/>
                <p:cNvSpPr/>
                <p:nvPr/>
              </p:nvSpPr>
              <p:spPr>
                <a:xfrm>
                  <a:off x="-1546196" y="2904306"/>
                  <a:ext cx="255880" cy="525583"/>
                </a:xfrm>
                <a:custGeom>
                  <a:avLst/>
                  <a:gdLst/>
                  <a:ahLst/>
                  <a:cxnLst/>
                  <a:rect l="l" t="t" r="r" b="b"/>
                  <a:pathLst>
                    <a:path w="6904" h="14181" extrusionOk="0">
                      <a:moveTo>
                        <a:pt x="492" y="1"/>
                      </a:moveTo>
                      <a:cubicBezTo>
                        <a:pt x="447" y="1"/>
                        <a:pt x="406" y="36"/>
                        <a:pt x="373" y="140"/>
                      </a:cubicBezTo>
                      <a:cubicBezTo>
                        <a:pt x="189" y="695"/>
                        <a:pt x="1" y="1260"/>
                        <a:pt x="147" y="1854"/>
                      </a:cubicBezTo>
                      <a:cubicBezTo>
                        <a:pt x="1225" y="6289"/>
                        <a:pt x="3155" y="10348"/>
                        <a:pt x="5637" y="14157"/>
                      </a:cubicBezTo>
                      <a:cubicBezTo>
                        <a:pt x="5713" y="14173"/>
                        <a:pt x="5786" y="14180"/>
                        <a:pt x="5855" y="14180"/>
                      </a:cubicBezTo>
                      <a:cubicBezTo>
                        <a:pt x="6271" y="14180"/>
                        <a:pt x="6589" y="13926"/>
                        <a:pt x="6904" y="13668"/>
                      </a:cubicBezTo>
                      <a:cubicBezTo>
                        <a:pt x="5199" y="11610"/>
                        <a:pt x="4158" y="9199"/>
                        <a:pt x="3268" y="6713"/>
                      </a:cubicBezTo>
                      <a:cubicBezTo>
                        <a:pt x="2807" y="5437"/>
                        <a:pt x="2383" y="4151"/>
                        <a:pt x="1955" y="2857"/>
                      </a:cubicBezTo>
                      <a:cubicBezTo>
                        <a:pt x="1930" y="2782"/>
                        <a:pt x="1791" y="2549"/>
                        <a:pt x="1915" y="2549"/>
                      </a:cubicBezTo>
                      <a:cubicBezTo>
                        <a:pt x="1956" y="2549"/>
                        <a:pt x="2026" y="2574"/>
                        <a:pt x="2138" y="2640"/>
                      </a:cubicBezTo>
                      <a:cubicBezTo>
                        <a:pt x="1663" y="1806"/>
                        <a:pt x="1187" y="968"/>
                        <a:pt x="712" y="135"/>
                      </a:cubicBezTo>
                      <a:cubicBezTo>
                        <a:pt x="640" y="86"/>
                        <a:pt x="561" y="1"/>
                        <a:pt x="492"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9"/>
                <p:cNvSpPr/>
                <p:nvPr/>
              </p:nvSpPr>
              <p:spPr>
                <a:xfrm>
                  <a:off x="-1765050" y="2808759"/>
                  <a:ext cx="228157" cy="309101"/>
                </a:xfrm>
                <a:custGeom>
                  <a:avLst/>
                  <a:gdLst/>
                  <a:ahLst/>
                  <a:cxnLst/>
                  <a:rect l="l" t="t" r="r" b="b"/>
                  <a:pathLst>
                    <a:path w="6156" h="8340" extrusionOk="0">
                      <a:moveTo>
                        <a:pt x="5049" y="1"/>
                      </a:moveTo>
                      <a:cubicBezTo>
                        <a:pt x="4413" y="636"/>
                        <a:pt x="3730" y="1220"/>
                        <a:pt x="3071" y="1832"/>
                      </a:cubicBezTo>
                      <a:cubicBezTo>
                        <a:pt x="2125" y="2713"/>
                        <a:pt x="1027" y="3372"/>
                        <a:pt x="1" y="4144"/>
                      </a:cubicBezTo>
                      <a:cubicBezTo>
                        <a:pt x="641" y="4893"/>
                        <a:pt x="1239" y="5689"/>
                        <a:pt x="1936" y="6381"/>
                      </a:cubicBezTo>
                      <a:cubicBezTo>
                        <a:pt x="2501" y="6941"/>
                        <a:pt x="2906" y="7638"/>
                        <a:pt x="3495" y="8170"/>
                      </a:cubicBezTo>
                      <a:cubicBezTo>
                        <a:pt x="3561" y="8227"/>
                        <a:pt x="3622" y="8288"/>
                        <a:pt x="3693" y="8340"/>
                      </a:cubicBezTo>
                      <a:cubicBezTo>
                        <a:pt x="3217" y="7869"/>
                        <a:pt x="3448" y="7290"/>
                        <a:pt x="3457" y="6744"/>
                      </a:cubicBezTo>
                      <a:cubicBezTo>
                        <a:pt x="3495" y="4884"/>
                        <a:pt x="4479" y="3405"/>
                        <a:pt x="5444" y="1917"/>
                      </a:cubicBezTo>
                      <a:cubicBezTo>
                        <a:pt x="5556" y="1746"/>
                        <a:pt x="5674" y="1661"/>
                        <a:pt x="5795" y="1661"/>
                      </a:cubicBezTo>
                      <a:cubicBezTo>
                        <a:pt x="5913" y="1661"/>
                        <a:pt x="6034" y="1742"/>
                        <a:pt x="6155" y="1903"/>
                      </a:cubicBezTo>
                      <a:cubicBezTo>
                        <a:pt x="5859" y="1225"/>
                        <a:pt x="5444" y="618"/>
                        <a:pt x="504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19"/>
              <p:cNvGrpSpPr/>
              <p:nvPr/>
            </p:nvGrpSpPr>
            <p:grpSpPr>
              <a:xfrm rot="-857684">
                <a:off x="7570761" y="2446365"/>
                <a:ext cx="979375" cy="953691"/>
                <a:chOff x="-2511278" y="2397700"/>
                <a:chExt cx="979414" cy="953729"/>
              </a:xfrm>
            </p:grpSpPr>
            <p:sp>
              <p:nvSpPr>
                <p:cNvPr id="912" name="Google Shape;912;p19"/>
                <p:cNvSpPr/>
                <p:nvPr/>
              </p:nvSpPr>
              <p:spPr>
                <a:xfrm>
                  <a:off x="-2400276" y="2397700"/>
                  <a:ext cx="868411" cy="514983"/>
                </a:xfrm>
                <a:custGeom>
                  <a:avLst/>
                  <a:gdLst/>
                  <a:ahLst/>
                  <a:cxnLst/>
                  <a:rect l="l" t="t" r="r" b="b"/>
                  <a:pathLst>
                    <a:path w="23431" h="13895" extrusionOk="0">
                      <a:moveTo>
                        <a:pt x="11354" y="0"/>
                      </a:moveTo>
                      <a:cubicBezTo>
                        <a:pt x="9810" y="0"/>
                        <a:pt x="8217" y="287"/>
                        <a:pt x="6593" y="821"/>
                      </a:cubicBezTo>
                      <a:cubicBezTo>
                        <a:pt x="3984" y="1678"/>
                        <a:pt x="1752" y="3175"/>
                        <a:pt x="0" y="5322"/>
                      </a:cubicBezTo>
                      <a:cubicBezTo>
                        <a:pt x="77" y="5340"/>
                        <a:pt x="150" y="5348"/>
                        <a:pt x="221" y="5348"/>
                      </a:cubicBezTo>
                      <a:cubicBezTo>
                        <a:pt x="566" y="5348"/>
                        <a:pt x="852" y="5157"/>
                        <a:pt x="1126" y="4950"/>
                      </a:cubicBezTo>
                      <a:cubicBezTo>
                        <a:pt x="1728" y="4493"/>
                        <a:pt x="2341" y="4065"/>
                        <a:pt x="2986" y="3665"/>
                      </a:cubicBezTo>
                      <a:cubicBezTo>
                        <a:pt x="5560" y="2078"/>
                        <a:pt x="8281" y="1173"/>
                        <a:pt x="11179" y="1173"/>
                      </a:cubicBezTo>
                      <a:cubicBezTo>
                        <a:pt x="12024" y="1173"/>
                        <a:pt x="12884" y="1250"/>
                        <a:pt x="13759" y="1409"/>
                      </a:cubicBezTo>
                      <a:cubicBezTo>
                        <a:pt x="17907" y="2167"/>
                        <a:pt x="20667" y="4550"/>
                        <a:pt x="21891" y="8637"/>
                      </a:cubicBezTo>
                      <a:cubicBezTo>
                        <a:pt x="22348" y="10163"/>
                        <a:pt x="22414" y="11735"/>
                        <a:pt x="22480" y="13313"/>
                      </a:cubicBezTo>
                      <a:cubicBezTo>
                        <a:pt x="22489" y="13532"/>
                        <a:pt x="22336" y="13895"/>
                        <a:pt x="22752" y="13895"/>
                      </a:cubicBezTo>
                      <a:cubicBezTo>
                        <a:pt x="22774" y="13895"/>
                        <a:pt x="22798" y="13894"/>
                        <a:pt x="22823" y="13892"/>
                      </a:cubicBezTo>
                      <a:cubicBezTo>
                        <a:pt x="23431" y="9654"/>
                        <a:pt x="22404" y="5915"/>
                        <a:pt x="19155" y="3038"/>
                      </a:cubicBezTo>
                      <a:cubicBezTo>
                        <a:pt x="16776" y="935"/>
                        <a:pt x="14144" y="0"/>
                        <a:pt x="11354"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9"/>
                <p:cNvSpPr/>
                <p:nvPr/>
              </p:nvSpPr>
              <p:spPr>
                <a:xfrm>
                  <a:off x="-2511278" y="2554252"/>
                  <a:ext cx="903324" cy="797177"/>
                </a:xfrm>
                <a:custGeom>
                  <a:avLst/>
                  <a:gdLst/>
                  <a:ahLst/>
                  <a:cxnLst/>
                  <a:rect l="l" t="t" r="r" b="b"/>
                  <a:pathLst>
                    <a:path w="24373" h="21509" extrusionOk="0">
                      <a:moveTo>
                        <a:pt x="6725" y="1"/>
                      </a:moveTo>
                      <a:cubicBezTo>
                        <a:pt x="5265" y="561"/>
                        <a:pt x="3965" y="1399"/>
                        <a:pt x="2967" y="2572"/>
                      </a:cubicBezTo>
                      <a:cubicBezTo>
                        <a:pt x="1555" y="4229"/>
                        <a:pt x="660" y="6198"/>
                        <a:pt x="401" y="8364"/>
                      </a:cubicBezTo>
                      <a:cubicBezTo>
                        <a:pt x="1" y="11660"/>
                        <a:pt x="778" y="14673"/>
                        <a:pt x="2901" y="17282"/>
                      </a:cubicBezTo>
                      <a:cubicBezTo>
                        <a:pt x="5124" y="20003"/>
                        <a:pt x="8015" y="21421"/>
                        <a:pt x="11509" y="21505"/>
                      </a:cubicBezTo>
                      <a:cubicBezTo>
                        <a:pt x="11606" y="21508"/>
                        <a:pt x="11703" y="21509"/>
                        <a:pt x="11799" y="21509"/>
                      </a:cubicBezTo>
                      <a:cubicBezTo>
                        <a:pt x="14575" y="21509"/>
                        <a:pt x="17019" y="20531"/>
                        <a:pt x="19221" y="18774"/>
                      </a:cubicBezTo>
                      <a:cubicBezTo>
                        <a:pt x="22131" y="16462"/>
                        <a:pt x="23676" y="13444"/>
                        <a:pt x="24147" y="9828"/>
                      </a:cubicBezTo>
                      <a:cubicBezTo>
                        <a:pt x="24236" y="9140"/>
                        <a:pt x="24373" y="8387"/>
                        <a:pt x="23751" y="7817"/>
                      </a:cubicBezTo>
                      <a:cubicBezTo>
                        <a:pt x="23648" y="11269"/>
                        <a:pt x="22405" y="14231"/>
                        <a:pt x="19928" y="16655"/>
                      </a:cubicBezTo>
                      <a:cubicBezTo>
                        <a:pt x="19490" y="17098"/>
                        <a:pt x="19005" y="17494"/>
                        <a:pt x="18482" y="17833"/>
                      </a:cubicBezTo>
                      <a:cubicBezTo>
                        <a:pt x="16431" y="19440"/>
                        <a:pt x="13954" y="20242"/>
                        <a:pt x="11516" y="20242"/>
                      </a:cubicBezTo>
                      <a:cubicBezTo>
                        <a:pt x="8704" y="20242"/>
                        <a:pt x="5946" y="19175"/>
                        <a:pt x="3956" y="17046"/>
                      </a:cubicBezTo>
                      <a:cubicBezTo>
                        <a:pt x="867" y="13736"/>
                        <a:pt x="542" y="9828"/>
                        <a:pt x="2077" y="5689"/>
                      </a:cubicBezTo>
                      <a:cubicBezTo>
                        <a:pt x="2341" y="4983"/>
                        <a:pt x="2661" y="4295"/>
                        <a:pt x="3174" y="3721"/>
                      </a:cubicBezTo>
                      <a:cubicBezTo>
                        <a:pt x="3669" y="2619"/>
                        <a:pt x="4559" y="1837"/>
                        <a:pt x="5411" y="1032"/>
                      </a:cubicBezTo>
                      <a:cubicBezTo>
                        <a:pt x="5811" y="651"/>
                        <a:pt x="6282" y="340"/>
                        <a:pt x="6725"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1_1_1">
    <p:bg>
      <p:bgPr>
        <a:gradFill>
          <a:gsLst>
            <a:gs pos="0">
              <a:schemeClr val="lt1"/>
            </a:gs>
            <a:gs pos="100000">
              <a:schemeClr val="accent5"/>
            </a:gs>
          </a:gsLst>
          <a:lin ang="16198662" scaled="0"/>
        </a:gradFill>
        <a:effectLst/>
      </p:bgPr>
    </p:bg>
    <p:spTree>
      <p:nvGrpSpPr>
        <p:cNvPr id="1" name="Shape 914"/>
        <p:cNvGrpSpPr/>
        <p:nvPr/>
      </p:nvGrpSpPr>
      <p:grpSpPr>
        <a:xfrm>
          <a:off x="0" y="0"/>
          <a:ext cx="0" cy="0"/>
          <a:chOff x="0" y="0"/>
          <a:chExt cx="0" cy="0"/>
        </a:xfrm>
      </p:grpSpPr>
      <p:sp>
        <p:nvSpPr>
          <p:cNvPr id="915" name="Google Shape;915;p20"/>
          <p:cNvSpPr/>
          <p:nvPr/>
        </p:nvSpPr>
        <p:spPr>
          <a:xfrm rot="-5400000">
            <a:off x="-2944341" y="281998"/>
            <a:ext cx="6566243" cy="706411"/>
          </a:xfrm>
          <a:custGeom>
            <a:avLst/>
            <a:gdLst/>
            <a:ahLst/>
            <a:cxnLst/>
            <a:rect l="l" t="t" r="r" b="b"/>
            <a:pathLst>
              <a:path w="188455" h="19060" extrusionOk="0">
                <a:moveTo>
                  <a:pt x="180874" y="0"/>
                </a:moveTo>
                <a:cubicBezTo>
                  <a:pt x="180653" y="14"/>
                  <a:pt x="180412" y="9"/>
                  <a:pt x="180182" y="24"/>
                </a:cubicBezTo>
                <a:cubicBezTo>
                  <a:pt x="180088" y="33"/>
                  <a:pt x="180022" y="113"/>
                  <a:pt x="180026" y="202"/>
                </a:cubicBezTo>
                <a:cubicBezTo>
                  <a:pt x="180035" y="289"/>
                  <a:pt x="180106" y="358"/>
                  <a:pt x="180196" y="358"/>
                </a:cubicBezTo>
                <a:cubicBezTo>
                  <a:pt x="180199" y="358"/>
                  <a:pt x="180202" y="358"/>
                  <a:pt x="180205" y="358"/>
                </a:cubicBezTo>
                <a:cubicBezTo>
                  <a:pt x="180389" y="342"/>
                  <a:pt x="180572" y="333"/>
                  <a:pt x="180758" y="333"/>
                </a:cubicBezTo>
                <a:cubicBezTo>
                  <a:pt x="180796" y="333"/>
                  <a:pt x="180835" y="334"/>
                  <a:pt x="180874" y="334"/>
                </a:cubicBezTo>
                <a:cubicBezTo>
                  <a:pt x="181302" y="334"/>
                  <a:pt x="181731" y="363"/>
                  <a:pt x="182159" y="419"/>
                </a:cubicBezTo>
                <a:lnTo>
                  <a:pt x="182183" y="419"/>
                </a:lnTo>
                <a:cubicBezTo>
                  <a:pt x="182184" y="419"/>
                  <a:pt x="182186" y="419"/>
                  <a:pt x="182188" y="419"/>
                </a:cubicBezTo>
                <a:cubicBezTo>
                  <a:pt x="182390" y="419"/>
                  <a:pt x="182407" y="113"/>
                  <a:pt x="182202" y="89"/>
                </a:cubicBezTo>
                <a:cubicBezTo>
                  <a:pt x="181764" y="33"/>
                  <a:pt x="181316" y="0"/>
                  <a:pt x="180874" y="0"/>
                </a:cubicBezTo>
                <a:close/>
                <a:moveTo>
                  <a:pt x="178242" y="364"/>
                </a:moveTo>
                <a:cubicBezTo>
                  <a:pt x="178226" y="364"/>
                  <a:pt x="178208" y="367"/>
                  <a:pt x="178190" y="372"/>
                </a:cubicBezTo>
                <a:cubicBezTo>
                  <a:pt x="177540" y="551"/>
                  <a:pt x="176904" y="777"/>
                  <a:pt x="176288" y="1045"/>
                </a:cubicBezTo>
                <a:cubicBezTo>
                  <a:pt x="176124" y="1115"/>
                  <a:pt x="176174" y="1361"/>
                  <a:pt x="176349" y="1361"/>
                </a:cubicBezTo>
                <a:cubicBezTo>
                  <a:pt x="176350" y="1361"/>
                  <a:pt x="176352" y="1361"/>
                  <a:pt x="176354" y="1361"/>
                </a:cubicBezTo>
                <a:cubicBezTo>
                  <a:pt x="176377" y="1361"/>
                  <a:pt x="176401" y="1356"/>
                  <a:pt x="176419" y="1351"/>
                </a:cubicBezTo>
                <a:cubicBezTo>
                  <a:pt x="177022" y="1088"/>
                  <a:pt x="177644" y="866"/>
                  <a:pt x="178275" y="692"/>
                </a:cubicBezTo>
                <a:cubicBezTo>
                  <a:pt x="178473" y="636"/>
                  <a:pt x="178415" y="364"/>
                  <a:pt x="178242" y="364"/>
                </a:cubicBezTo>
                <a:close/>
                <a:moveTo>
                  <a:pt x="184114" y="545"/>
                </a:moveTo>
                <a:cubicBezTo>
                  <a:pt x="183944" y="545"/>
                  <a:pt x="183875" y="803"/>
                  <a:pt x="184062" y="871"/>
                </a:cubicBezTo>
                <a:cubicBezTo>
                  <a:pt x="184678" y="1088"/>
                  <a:pt x="185262" y="1380"/>
                  <a:pt x="185804" y="1742"/>
                </a:cubicBezTo>
                <a:cubicBezTo>
                  <a:pt x="185832" y="1761"/>
                  <a:pt x="185860" y="1770"/>
                  <a:pt x="185898" y="1770"/>
                </a:cubicBezTo>
                <a:cubicBezTo>
                  <a:pt x="186058" y="1770"/>
                  <a:pt x="186124" y="1559"/>
                  <a:pt x="185987" y="1464"/>
                </a:cubicBezTo>
                <a:cubicBezTo>
                  <a:pt x="185422" y="1088"/>
                  <a:pt x="184815" y="782"/>
                  <a:pt x="184175" y="556"/>
                </a:cubicBezTo>
                <a:cubicBezTo>
                  <a:pt x="184153" y="549"/>
                  <a:pt x="184133" y="545"/>
                  <a:pt x="184114" y="545"/>
                </a:cubicBezTo>
                <a:close/>
                <a:moveTo>
                  <a:pt x="174572" y="1913"/>
                </a:moveTo>
                <a:cubicBezTo>
                  <a:pt x="174546" y="1913"/>
                  <a:pt x="174518" y="1920"/>
                  <a:pt x="174489" y="1935"/>
                </a:cubicBezTo>
                <a:cubicBezTo>
                  <a:pt x="173952" y="2237"/>
                  <a:pt x="173387" y="2576"/>
                  <a:pt x="172775" y="2976"/>
                </a:cubicBezTo>
                <a:cubicBezTo>
                  <a:pt x="172634" y="3065"/>
                  <a:pt x="172700" y="3282"/>
                  <a:pt x="172864" y="3282"/>
                </a:cubicBezTo>
                <a:cubicBezTo>
                  <a:pt x="172897" y="3282"/>
                  <a:pt x="172926" y="3273"/>
                  <a:pt x="172954" y="3254"/>
                </a:cubicBezTo>
                <a:cubicBezTo>
                  <a:pt x="173561" y="2858"/>
                  <a:pt x="174122" y="2524"/>
                  <a:pt x="174649" y="2227"/>
                </a:cubicBezTo>
                <a:cubicBezTo>
                  <a:pt x="174813" y="2135"/>
                  <a:pt x="174722" y="1913"/>
                  <a:pt x="174572" y="1913"/>
                </a:cubicBezTo>
                <a:close/>
                <a:moveTo>
                  <a:pt x="42797" y="4198"/>
                </a:moveTo>
                <a:cubicBezTo>
                  <a:pt x="42684" y="4198"/>
                  <a:pt x="42571" y="4199"/>
                  <a:pt x="42458" y="4200"/>
                </a:cubicBezTo>
                <a:cubicBezTo>
                  <a:pt x="42368" y="4200"/>
                  <a:pt x="42293" y="4275"/>
                  <a:pt x="42293" y="4370"/>
                </a:cubicBezTo>
                <a:cubicBezTo>
                  <a:pt x="42288" y="4461"/>
                  <a:pt x="42364" y="4535"/>
                  <a:pt x="42454" y="4535"/>
                </a:cubicBezTo>
                <a:cubicBezTo>
                  <a:pt x="42457" y="4535"/>
                  <a:pt x="42460" y="4535"/>
                  <a:pt x="42463" y="4534"/>
                </a:cubicBezTo>
                <a:cubicBezTo>
                  <a:pt x="42574" y="4533"/>
                  <a:pt x="42685" y="4532"/>
                  <a:pt x="42797" y="4532"/>
                </a:cubicBezTo>
                <a:cubicBezTo>
                  <a:pt x="43353" y="4532"/>
                  <a:pt x="43907" y="4552"/>
                  <a:pt x="44440" y="4591"/>
                </a:cubicBezTo>
                <a:lnTo>
                  <a:pt x="44454" y="4591"/>
                </a:lnTo>
                <a:cubicBezTo>
                  <a:pt x="44457" y="4591"/>
                  <a:pt x="44460" y="4591"/>
                  <a:pt x="44463" y="4591"/>
                </a:cubicBezTo>
                <a:cubicBezTo>
                  <a:pt x="44671" y="4591"/>
                  <a:pt x="44682" y="4266"/>
                  <a:pt x="44464" y="4257"/>
                </a:cubicBezTo>
                <a:cubicBezTo>
                  <a:pt x="43922" y="4217"/>
                  <a:pt x="43361" y="4198"/>
                  <a:pt x="42797" y="4198"/>
                </a:cubicBezTo>
                <a:close/>
                <a:moveTo>
                  <a:pt x="40466" y="4299"/>
                </a:moveTo>
                <a:cubicBezTo>
                  <a:pt x="40463" y="4299"/>
                  <a:pt x="40460" y="4299"/>
                  <a:pt x="40457" y="4299"/>
                </a:cubicBezTo>
                <a:cubicBezTo>
                  <a:pt x="39807" y="4356"/>
                  <a:pt x="39138" y="4431"/>
                  <a:pt x="38465" y="4534"/>
                </a:cubicBezTo>
                <a:cubicBezTo>
                  <a:pt x="38281" y="4577"/>
                  <a:pt x="38300" y="4845"/>
                  <a:pt x="38488" y="4859"/>
                </a:cubicBezTo>
                <a:lnTo>
                  <a:pt x="38512" y="4859"/>
                </a:lnTo>
                <a:cubicBezTo>
                  <a:pt x="39181" y="4760"/>
                  <a:pt x="39840" y="4680"/>
                  <a:pt x="40485" y="4629"/>
                </a:cubicBezTo>
                <a:cubicBezTo>
                  <a:pt x="40689" y="4601"/>
                  <a:pt x="40665" y="4299"/>
                  <a:pt x="40466" y="4299"/>
                </a:cubicBezTo>
                <a:close/>
                <a:moveTo>
                  <a:pt x="187353" y="2776"/>
                </a:moveTo>
                <a:cubicBezTo>
                  <a:pt x="187230" y="2776"/>
                  <a:pt x="187115" y="2925"/>
                  <a:pt x="187221" y="3051"/>
                </a:cubicBezTo>
                <a:cubicBezTo>
                  <a:pt x="187621" y="3560"/>
                  <a:pt x="187918" y="4139"/>
                  <a:pt x="188106" y="4756"/>
                </a:cubicBezTo>
                <a:cubicBezTo>
                  <a:pt x="188125" y="4826"/>
                  <a:pt x="188191" y="4873"/>
                  <a:pt x="188266" y="4873"/>
                </a:cubicBezTo>
                <a:cubicBezTo>
                  <a:pt x="188281" y="4873"/>
                  <a:pt x="188299" y="4873"/>
                  <a:pt x="188314" y="4869"/>
                </a:cubicBezTo>
                <a:cubicBezTo>
                  <a:pt x="188403" y="4841"/>
                  <a:pt x="188455" y="4746"/>
                  <a:pt x="188427" y="4662"/>
                </a:cubicBezTo>
                <a:cubicBezTo>
                  <a:pt x="188224" y="4002"/>
                  <a:pt x="187909" y="3390"/>
                  <a:pt x="187485" y="2849"/>
                </a:cubicBezTo>
                <a:cubicBezTo>
                  <a:pt x="187447" y="2797"/>
                  <a:pt x="187400" y="2776"/>
                  <a:pt x="187353" y="2776"/>
                </a:cubicBezTo>
                <a:close/>
                <a:moveTo>
                  <a:pt x="118988" y="4379"/>
                </a:moveTo>
                <a:cubicBezTo>
                  <a:pt x="118985" y="4379"/>
                  <a:pt x="118982" y="4379"/>
                  <a:pt x="118978" y="4379"/>
                </a:cubicBezTo>
                <a:cubicBezTo>
                  <a:pt x="118296" y="4431"/>
                  <a:pt x="117627" y="4596"/>
                  <a:pt x="117001" y="4869"/>
                </a:cubicBezTo>
                <a:cubicBezTo>
                  <a:pt x="116831" y="4935"/>
                  <a:pt x="116883" y="5184"/>
                  <a:pt x="117067" y="5184"/>
                </a:cubicBezTo>
                <a:cubicBezTo>
                  <a:pt x="117086" y="5184"/>
                  <a:pt x="117109" y="5180"/>
                  <a:pt x="117128" y="5170"/>
                </a:cubicBezTo>
                <a:cubicBezTo>
                  <a:pt x="117726" y="4916"/>
                  <a:pt x="118357" y="4760"/>
                  <a:pt x="119002" y="4709"/>
                </a:cubicBezTo>
                <a:cubicBezTo>
                  <a:pt x="119096" y="4704"/>
                  <a:pt x="119162" y="4624"/>
                  <a:pt x="119157" y="4534"/>
                </a:cubicBezTo>
                <a:cubicBezTo>
                  <a:pt x="119148" y="4443"/>
                  <a:pt x="119078" y="4379"/>
                  <a:pt x="118988" y="4379"/>
                </a:cubicBezTo>
                <a:close/>
                <a:moveTo>
                  <a:pt x="46426" y="4489"/>
                </a:moveTo>
                <a:cubicBezTo>
                  <a:pt x="46346" y="4489"/>
                  <a:pt x="46280" y="4546"/>
                  <a:pt x="46267" y="4629"/>
                </a:cubicBezTo>
                <a:cubicBezTo>
                  <a:pt x="46253" y="4718"/>
                  <a:pt x="46314" y="4803"/>
                  <a:pt x="46404" y="4817"/>
                </a:cubicBezTo>
                <a:cubicBezTo>
                  <a:pt x="47053" y="4925"/>
                  <a:pt x="47699" y="5067"/>
                  <a:pt x="48334" y="5241"/>
                </a:cubicBezTo>
                <a:cubicBezTo>
                  <a:pt x="48348" y="5245"/>
                  <a:pt x="48362" y="5250"/>
                  <a:pt x="48377" y="5250"/>
                </a:cubicBezTo>
                <a:cubicBezTo>
                  <a:pt x="48570" y="5250"/>
                  <a:pt x="48607" y="4972"/>
                  <a:pt x="48424" y="4921"/>
                </a:cubicBezTo>
                <a:cubicBezTo>
                  <a:pt x="47774" y="4742"/>
                  <a:pt x="47119" y="4600"/>
                  <a:pt x="46460" y="4492"/>
                </a:cubicBezTo>
                <a:cubicBezTo>
                  <a:pt x="46449" y="4490"/>
                  <a:pt x="46437" y="4489"/>
                  <a:pt x="46426" y="4489"/>
                </a:cubicBezTo>
                <a:close/>
                <a:moveTo>
                  <a:pt x="171210" y="4062"/>
                </a:moveTo>
                <a:cubicBezTo>
                  <a:pt x="171180" y="4062"/>
                  <a:pt x="171149" y="4071"/>
                  <a:pt x="171118" y="4092"/>
                </a:cubicBezTo>
                <a:cubicBezTo>
                  <a:pt x="170844" y="4280"/>
                  <a:pt x="170576" y="4464"/>
                  <a:pt x="170308" y="4652"/>
                </a:cubicBezTo>
                <a:cubicBezTo>
                  <a:pt x="170030" y="4845"/>
                  <a:pt x="169752" y="5038"/>
                  <a:pt x="169479" y="5231"/>
                </a:cubicBezTo>
                <a:cubicBezTo>
                  <a:pt x="169347" y="5321"/>
                  <a:pt x="169413" y="5533"/>
                  <a:pt x="169573" y="5533"/>
                </a:cubicBezTo>
                <a:cubicBezTo>
                  <a:pt x="169606" y="5533"/>
                  <a:pt x="169639" y="5523"/>
                  <a:pt x="169667" y="5504"/>
                </a:cubicBezTo>
                <a:cubicBezTo>
                  <a:pt x="169945" y="5311"/>
                  <a:pt x="170223" y="5118"/>
                  <a:pt x="170496" y="4925"/>
                </a:cubicBezTo>
                <a:cubicBezTo>
                  <a:pt x="170764" y="4737"/>
                  <a:pt x="171037" y="4549"/>
                  <a:pt x="171306" y="4365"/>
                </a:cubicBezTo>
                <a:cubicBezTo>
                  <a:pt x="171446" y="4260"/>
                  <a:pt x="171348" y="4062"/>
                  <a:pt x="171210" y="4062"/>
                </a:cubicBezTo>
                <a:close/>
                <a:moveTo>
                  <a:pt x="36534" y="4878"/>
                </a:moveTo>
                <a:cubicBezTo>
                  <a:pt x="36520" y="4878"/>
                  <a:pt x="36506" y="4880"/>
                  <a:pt x="36492" y="4883"/>
                </a:cubicBezTo>
                <a:cubicBezTo>
                  <a:pt x="35922" y="5005"/>
                  <a:pt x="35338" y="5142"/>
                  <a:pt x="34759" y="5293"/>
                </a:cubicBezTo>
                <a:lnTo>
                  <a:pt x="34547" y="5349"/>
                </a:lnTo>
                <a:cubicBezTo>
                  <a:pt x="34354" y="5401"/>
                  <a:pt x="34392" y="5679"/>
                  <a:pt x="34590" y="5679"/>
                </a:cubicBezTo>
                <a:cubicBezTo>
                  <a:pt x="34604" y="5674"/>
                  <a:pt x="34618" y="5674"/>
                  <a:pt x="34632" y="5669"/>
                </a:cubicBezTo>
                <a:lnTo>
                  <a:pt x="34844" y="5613"/>
                </a:lnTo>
                <a:cubicBezTo>
                  <a:pt x="35418" y="5462"/>
                  <a:pt x="35998" y="5326"/>
                  <a:pt x="36563" y="5208"/>
                </a:cubicBezTo>
                <a:cubicBezTo>
                  <a:pt x="36765" y="5164"/>
                  <a:pt x="36717" y="4878"/>
                  <a:pt x="36534" y="4878"/>
                </a:cubicBezTo>
                <a:close/>
                <a:moveTo>
                  <a:pt x="120946" y="4653"/>
                </a:moveTo>
                <a:cubicBezTo>
                  <a:pt x="120782" y="4653"/>
                  <a:pt x="120706" y="4906"/>
                  <a:pt x="120890" y="4977"/>
                </a:cubicBezTo>
                <a:cubicBezTo>
                  <a:pt x="121483" y="5208"/>
                  <a:pt x="122006" y="5599"/>
                  <a:pt x="122397" y="6102"/>
                </a:cubicBezTo>
                <a:cubicBezTo>
                  <a:pt x="122430" y="6145"/>
                  <a:pt x="122477" y="6168"/>
                  <a:pt x="122529" y="6168"/>
                </a:cubicBezTo>
                <a:cubicBezTo>
                  <a:pt x="122670" y="6168"/>
                  <a:pt x="122745" y="6008"/>
                  <a:pt x="122661" y="5900"/>
                </a:cubicBezTo>
                <a:cubicBezTo>
                  <a:pt x="122232" y="5349"/>
                  <a:pt x="121662" y="4921"/>
                  <a:pt x="121013" y="4666"/>
                </a:cubicBezTo>
                <a:cubicBezTo>
                  <a:pt x="120989" y="4657"/>
                  <a:pt x="120967" y="4653"/>
                  <a:pt x="120946" y="4653"/>
                </a:cubicBezTo>
                <a:close/>
                <a:moveTo>
                  <a:pt x="50256" y="5556"/>
                </a:moveTo>
                <a:cubicBezTo>
                  <a:pt x="50094" y="5556"/>
                  <a:pt x="50020" y="5806"/>
                  <a:pt x="50199" y="5876"/>
                </a:cubicBezTo>
                <a:cubicBezTo>
                  <a:pt x="50811" y="6126"/>
                  <a:pt x="51404" y="6413"/>
                  <a:pt x="51974" y="6738"/>
                </a:cubicBezTo>
                <a:cubicBezTo>
                  <a:pt x="52002" y="6748"/>
                  <a:pt x="52031" y="6757"/>
                  <a:pt x="52059" y="6757"/>
                </a:cubicBezTo>
                <a:cubicBezTo>
                  <a:pt x="52228" y="6757"/>
                  <a:pt x="52290" y="6531"/>
                  <a:pt x="52139" y="6446"/>
                </a:cubicBezTo>
                <a:cubicBezTo>
                  <a:pt x="51555" y="6117"/>
                  <a:pt x="50948" y="5825"/>
                  <a:pt x="50326" y="5570"/>
                </a:cubicBezTo>
                <a:cubicBezTo>
                  <a:pt x="50302" y="5560"/>
                  <a:pt x="50278" y="5556"/>
                  <a:pt x="50256" y="5556"/>
                </a:cubicBezTo>
                <a:close/>
                <a:moveTo>
                  <a:pt x="32677" y="5891"/>
                </a:moveTo>
                <a:cubicBezTo>
                  <a:pt x="32660" y="5891"/>
                  <a:pt x="32641" y="5894"/>
                  <a:pt x="32621" y="5900"/>
                </a:cubicBezTo>
                <a:cubicBezTo>
                  <a:pt x="32014" y="6084"/>
                  <a:pt x="31392" y="6286"/>
                  <a:pt x="30719" y="6512"/>
                </a:cubicBezTo>
                <a:cubicBezTo>
                  <a:pt x="30540" y="6573"/>
                  <a:pt x="30583" y="6837"/>
                  <a:pt x="30776" y="6837"/>
                </a:cubicBezTo>
                <a:cubicBezTo>
                  <a:pt x="30790" y="6837"/>
                  <a:pt x="30809" y="6832"/>
                  <a:pt x="30827" y="6828"/>
                </a:cubicBezTo>
                <a:cubicBezTo>
                  <a:pt x="31496" y="6602"/>
                  <a:pt x="32113" y="6404"/>
                  <a:pt x="32720" y="6215"/>
                </a:cubicBezTo>
                <a:cubicBezTo>
                  <a:pt x="32913" y="6160"/>
                  <a:pt x="32849" y="5891"/>
                  <a:pt x="32677" y="5891"/>
                </a:cubicBezTo>
                <a:close/>
                <a:moveTo>
                  <a:pt x="167919" y="6309"/>
                </a:moveTo>
                <a:cubicBezTo>
                  <a:pt x="167889" y="6309"/>
                  <a:pt x="167858" y="6318"/>
                  <a:pt x="167826" y="6338"/>
                </a:cubicBezTo>
                <a:cubicBezTo>
                  <a:pt x="167280" y="6691"/>
                  <a:pt x="166710" y="7044"/>
                  <a:pt x="166136" y="7383"/>
                </a:cubicBezTo>
                <a:cubicBezTo>
                  <a:pt x="165990" y="7468"/>
                  <a:pt x="166051" y="7694"/>
                  <a:pt x="166220" y="7694"/>
                </a:cubicBezTo>
                <a:lnTo>
                  <a:pt x="166225" y="7694"/>
                </a:lnTo>
                <a:cubicBezTo>
                  <a:pt x="166253" y="7694"/>
                  <a:pt x="166282" y="7685"/>
                  <a:pt x="166305" y="7670"/>
                </a:cubicBezTo>
                <a:cubicBezTo>
                  <a:pt x="166884" y="7327"/>
                  <a:pt x="167454" y="6974"/>
                  <a:pt x="168005" y="6616"/>
                </a:cubicBezTo>
                <a:cubicBezTo>
                  <a:pt x="168162" y="6518"/>
                  <a:pt x="168064" y="6309"/>
                  <a:pt x="167919" y="6309"/>
                </a:cubicBezTo>
                <a:close/>
                <a:moveTo>
                  <a:pt x="115372" y="5893"/>
                </a:moveTo>
                <a:cubicBezTo>
                  <a:pt x="115338" y="5893"/>
                  <a:pt x="115302" y="5905"/>
                  <a:pt x="115268" y="5933"/>
                </a:cubicBezTo>
                <a:cubicBezTo>
                  <a:pt x="114741" y="6376"/>
                  <a:pt x="114298" y="6908"/>
                  <a:pt x="113959" y="7501"/>
                </a:cubicBezTo>
                <a:cubicBezTo>
                  <a:pt x="113898" y="7614"/>
                  <a:pt x="113978" y="7750"/>
                  <a:pt x="114105" y="7750"/>
                </a:cubicBezTo>
                <a:cubicBezTo>
                  <a:pt x="114161" y="7750"/>
                  <a:pt x="114218" y="7718"/>
                  <a:pt x="114246" y="7666"/>
                </a:cubicBezTo>
                <a:cubicBezTo>
                  <a:pt x="114566" y="7105"/>
                  <a:pt x="114985" y="6602"/>
                  <a:pt x="115480" y="6187"/>
                </a:cubicBezTo>
                <a:cubicBezTo>
                  <a:pt x="115611" y="6071"/>
                  <a:pt x="115504" y="5893"/>
                  <a:pt x="115372" y="5893"/>
                </a:cubicBezTo>
                <a:close/>
                <a:moveTo>
                  <a:pt x="28891" y="7156"/>
                </a:moveTo>
                <a:cubicBezTo>
                  <a:pt x="28872" y="7156"/>
                  <a:pt x="28852" y="7159"/>
                  <a:pt x="28831" y="7167"/>
                </a:cubicBezTo>
                <a:cubicBezTo>
                  <a:pt x="28205" y="7393"/>
                  <a:pt x="27578" y="7619"/>
                  <a:pt x="26957" y="7849"/>
                </a:cubicBezTo>
                <a:cubicBezTo>
                  <a:pt x="26784" y="7910"/>
                  <a:pt x="26829" y="8170"/>
                  <a:pt x="27009" y="8170"/>
                </a:cubicBezTo>
                <a:cubicBezTo>
                  <a:pt x="27010" y="8170"/>
                  <a:pt x="27012" y="8170"/>
                  <a:pt x="27013" y="8170"/>
                </a:cubicBezTo>
                <a:lnTo>
                  <a:pt x="27018" y="8174"/>
                </a:lnTo>
                <a:cubicBezTo>
                  <a:pt x="27037" y="8170"/>
                  <a:pt x="27056" y="8165"/>
                  <a:pt x="27070" y="8160"/>
                </a:cubicBezTo>
                <a:cubicBezTo>
                  <a:pt x="27696" y="7929"/>
                  <a:pt x="28318" y="7703"/>
                  <a:pt x="28944" y="7477"/>
                </a:cubicBezTo>
                <a:cubicBezTo>
                  <a:pt x="29130" y="7410"/>
                  <a:pt x="29058" y="7156"/>
                  <a:pt x="28891" y="7156"/>
                </a:cubicBezTo>
                <a:close/>
                <a:moveTo>
                  <a:pt x="67432" y="8046"/>
                </a:moveTo>
                <a:cubicBezTo>
                  <a:pt x="67344" y="8046"/>
                  <a:pt x="67273" y="8123"/>
                  <a:pt x="67277" y="8212"/>
                </a:cubicBezTo>
                <a:cubicBezTo>
                  <a:pt x="67273" y="8301"/>
                  <a:pt x="67348" y="8377"/>
                  <a:pt x="67437" y="8381"/>
                </a:cubicBezTo>
                <a:cubicBezTo>
                  <a:pt x="68087" y="8391"/>
                  <a:pt x="68756" y="8419"/>
                  <a:pt x="69424" y="8457"/>
                </a:cubicBezTo>
                <a:lnTo>
                  <a:pt x="69438" y="8457"/>
                </a:lnTo>
                <a:cubicBezTo>
                  <a:pt x="69442" y="8457"/>
                  <a:pt x="69444" y="8457"/>
                  <a:pt x="69447" y="8457"/>
                </a:cubicBezTo>
                <a:cubicBezTo>
                  <a:pt x="69655" y="8457"/>
                  <a:pt x="69666" y="8132"/>
                  <a:pt x="69448" y="8127"/>
                </a:cubicBezTo>
                <a:cubicBezTo>
                  <a:pt x="68770" y="8085"/>
                  <a:pt x="68097" y="8061"/>
                  <a:pt x="67447" y="8047"/>
                </a:cubicBezTo>
                <a:cubicBezTo>
                  <a:pt x="67442" y="8047"/>
                  <a:pt x="67437" y="8046"/>
                  <a:pt x="67432" y="8046"/>
                </a:cubicBezTo>
                <a:close/>
                <a:moveTo>
                  <a:pt x="65446" y="8052"/>
                </a:moveTo>
                <a:cubicBezTo>
                  <a:pt x="64772" y="8071"/>
                  <a:pt x="64099" y="8104"/>
                  <a:pt x="63444" y="8155"/>
                </a:cubicBezTo>
                <a:cubicBezTo>
                  <a:pt x="63226" y="8160"/>
                  <a:pt x="63237" y="8485"/>
                  <a:pt x="63449" y="8485"/>
                </a:cubicBezTo>
                <a:cubicBezTo>
                  <a:pt x="63452" y="8485"/>
                  <a:pt x="63455" y="8485"/>
                  <a:pt x="63458" y="8485"/>
                </a:cubicBezTo>
                <a:lnTo>
                  <a:pt x="63473" y="8485"/>
                </a:lnTo>
                <a:cubicBezTo>
                  <a:pt x="64118" y="8438"/>
                  <a:pt x="64786" y="8405"/>
                  <a:pt x="65455" y="8386"/>
                </a:cubicBezTo>
                <a:cubicBezTo>
                  <a:pt x="65549" y="8381"/>
                  <a:pt x="65620" y="8306"/>
                  <a:pt x="65615" y="8217"/>
                </a:cubicBezTo>
                <a:cubicBezTo>
                  <a:pt x="65610" y="8122"/>
                  <a:pt x="65535" y="8052"/>
                  <a:pt x="65446" y="8052"/>
                </a:cubicBezTo>
                <a:close/>
                <a:moveTo>
                  <a:pt x="71417" y="8281"/>
                </a:moveTo>
                <a:cubicBezTo>
                  <a:pt x="71216" y="8281"/>
                  <a:pt x="71193" y="8589"/>
                  <a:pt x="71407" y="8612"/>
                </a:cubicBezTo>
                <a:cubicBezTo>
                  <a:pt x="72052" y="8673"/>
                  <a:pt x="72716" y="8749"/>
                  <a:pt x="73384" y="8833"/>
                </a:cubicBezTo>
                <a:lnTo>
                  <a:pt x="73403" y="8833"/>
                </a:lnTo>
                <a:cubicBezTo>
                  <a:pt x="73610" y="8829"/>
                  <a:pt x="73629" y="8532"/>
                  <a:pt x="73427" y="8504"/>
                </a:cubicBezTo>
                <a:cubicBezTo>
                  <a:pt x="72753" y="8419"/>
                  <a:pt x="72085" y="8344"/>
                  <a:pt x="71440" y="8283"/>
                </a:cubicBezTo>
                <a:cubicBezTo>
                  <a:pt x="71432" y="8282"/>
                  <a:pt x="71425" y="8281"/>
                  <a:pt x="71417" y="8281"/>
                </a:cubicBezTo>
                <a:close/>
                <a:moveTo>
                  <a:pt x="61479" y="8356"/>
                </a:moveTo>
                <a:cubicBezTo>
                  <a:pt x="61470" y="8356"/>
                  <a:pt x="61462" y="8357"/>
                  <a:pt x="61453" y="8358"/>
                </a:cubicBezTo>
                <a:cubicBezTo>
                  <a:pt x="60784" y="8443"/>
                  <a:pt x="60120" y="8551"/>
                  <a:pt x="59475" y="8673"/>
                </a:cubicBezTo>
                <a:cubicBezTo>
                  <a:pt x="59274" y="8706"/>
                  <a:pt x="59300" y="9003"/>
                  <a:pt x="59499" y="9003"/>
                </a:cubicBezTo>
                <a:cubicBezTo>
                  <a:pt x="59500" y="9003"/>
                  <a:pt x="59502" y="9003"/>
                  <a:pt x="59503" y="9003"/>
                </a:cubicBezTo>
                <a:lnTo>
                  <a:pt x="59508" y="9008"/>
                </a:lnTo>
                <a:cubicBezTo>
                  <a:pt x="59517" y="9003"/>
                  <a:pt x="59527" y="9003"/>
                  <a:pt x="59536" y="8998"/>
                </a:cubicBezTo>
                <a:cubicBezTo>
                  <a:pt x="60177" y="8876"/>
                  <a:pt x="60836" y="8772"/>
                  <a:pt x="61495" y="8687"/>
                </a:cubicBezTo>
                <a:cubicBezTo>
                  <a:pt x="61707" y="8660"/>
                  <a:pt x="61677" y="8356"/>
                  <a:pt x="61479" y="8356"/>
                </a:cubicBezTo>
                <a:close/>
                <a:moveTo>
                  <a:pt x="53716" y="7528"/>
                </a:moveTo>
                <a:cubicBezTo>
                  <a:pt x="53578" y="7528"/>
                  <a:pt x="53473" y="7717"/>
                  <a:pt x="53613" y="7831"/>
                </a:cubicBezTo>
                <a:cubicBezTo>
                  <a:pt x="54126" y="8231"/>
                  <a:pt x="54601" y="8678"/>
                  <a:pt x="55030" y="9172"/>
                </a:cubicBezTo>
                <a:cubicBezTo>
                  <a:pt x="55063" y="9210"/>
                  <a:pt x="55110" y="9229"/>
                  <a:pt x="55157" y="9234"/>
                </a:cubicBezTo>
                <a:cubicBezTo>
                  <a:pt x="55298" y="9234"/>
                  <a:pt x="55378" y="9069"/>
                  <a:pt x="55284" y="8961"/>
                </a:cubicBezTo>
                <a:cubicBezTo>
                  <a:pt x="54842" y="8452"/>
                  <a:pt x="54352" y="7986"/>
                  <a:pt x="53820" y="7567"/>
                </a:cubicBezTo>
                <a:cubicBezTo>
                  <a:pt x="53785" y="7540"/>
                  <a:pt x="53750" y="7528"/>
                  <a:pt x="53716" y="7528"/>
                </a:cubicBezTo>
                <a:close/>
                <a:moveTo>
                  <a:pt x="75371" y="8788"/>
                </a:moveTo>
                <a:cubicBezTo>
                  <a:pt x="75182" y="8788"/>
                  <a:pt x="75143" y="9085"/>
                  <a:pt x="75353" y="9116"/>
                </a:cubicBezTo>
                <a:cubicBezTo>
                  <a:pt x="75993" y="9220"/>
                  <a:pt x="76652" y="9333"/>
                  <a:pt x="77311" y="9455"/>
                </a:cubicBezTo>
                <a:lnTo>
                  <a:pt x="77344" y="9455"/>
                </a:lnTo>
                <a:cubicBezTo>
                  <a:pt x="77346" y="9455"/>
                  <a:pt x="77347" y="9455"/>
                  <a:pt x="77349" y="9455"/>
                </a:cubicBezTo>
                <a:cubicBezTo>
                  <a:pt x="77547" y="9455"/>
                  <a:pt x="77574" y="9158"/>
                  <a:pt x="77373" y="9125"/>
                </a:cubicBezTo>
                <a:cubicBezTo>
                  <a:pt x="76713" y="9003"/>
                  <a:pt x="76049" y="8890"/>
                  <a:pt x="75404" y="8791"/>
                </a:cubicBezTo>
                <a:cubicBezTo>
                  <a:pt x="75393" y="8789"/>
                  <a:pt x="75381" y="8788"/>
                  <a:pt x="75371" y="8788"/>
                </a:cubicBezTo>
                <a:close/>
                <a:moveTo>
                  <a:pt x="25154" y="8524"/>
                </a:moveTo>
                <a:cubicBezTo>
                  <a:pt x="25133" y="8524"/>
                  <a:pt x="25111" y="8528"/>
                  <a:pt x="25088" y="8537"/>
                </a:cubicBezTo>
                <a:cubicBezTo>
                  <a:pt x="24466" y="8768"/>
                  <a:pt x="23840" y="8994"/>
                  <a:pt x="23213" y="9215"/>
                </a:cubicBezTo>
                <a:cubicBezTo>
                  <a:pt x="23039" y="9276"/>
                  <a:pt x="23082" y="9535"/>
                  <a:pt x="23270" y="9535"/>
                </a:cubicBezTo>
                <a:lnTo>
                  <a:pt x="23270" y="9540"/>
                </a:lnTo>
                <a:cubicBezTo>
                  <a:pt x="23289" y="9540"/>
                  <a:pt x="23312" y="9535"/>
                  <a:pt x="23326" y="9526"/>
                </a:cubicBezTo>
                <a:cubicBezTo>
                  <a:pt x="23953" y="9304"/>
                  <a:pt x="24579" y="9078"/>
                  <a:pt x="25205" y="8848"/>
                </a:cubicBezTo>
                <a:cubicBezTo>
                  <a:pt x="25389" y="8777"/>
                  <a:pt x="25317" y="8524"/>
                  <a:pt x="25154" y="8524"/>
                </a:cubicBezTo>
                <a:close/>
                <a:moveTo>
                  <a:pt x="164493" y="8344"/>
                </a:moveTo>
                <a:cubicBezTo>
                  <a:pt x="164466" y="8344"/>
                  <a:pt x="164437" y="8351"/>
                  <a:pt x="164408" y="8367"/>
                </a:cubicBezTo>
                <a:cubicBezTo>
                  <a:pt x="163833" y="8678"/>
                  <a:pt x="163240" y="8989"/>
                  <a:pt x="162647" y="9286"/>
                </a:cubicBezTo>
                <a:cubicBezTo>
                  <a:pt x="162567" y="9328"/>
                  <a:pt x="162534" y="9427"/>
                  <a:pt x="162571" y="9512"/>
                </a:cubicBezTo>
                <a:cubicBezTo>
                  <a:pt x="162600" y="9568"/>
                  <a:pt x="162661" y="9601"/>
                  <a:pt x="162722" y="9601"/>
                </a:cubicBezTo>
                <a:lnTo>
                  <a:pt x="162722" y="9606"/>
                </a:lnTo>
                <a:cubicBezTo>
                  <a:pt x="162750" y="9606"/>
                  <a:pt x="162774" y="9596"/>
                  <a:pt x="162797" y="9587"/>
                </a:cubicBezTo>
                <a:cubicBezTo>
                  <a:pt x="163391" y="9286"/>
                  <a:pt x="163989" y="8975"/>
                  <a:pt x="164568" y="8659"/>
                </a:cubicBezTo>
                <a:cubicBezTo>
                  <a:pt x="164736" y="8571"/>
                  <a:pt x="164645" y="8344"/>
                  <a:pt x="164493" y="8344"/>
                </a:cubicBezTo>
                <a:close/>
                <a:moveTo>
                  <a:pt x="123354" y="7625"/>
                </a:moveTo>
                <a:cubicBezTo>
                  <a:pt x="123257" y="7625"/>
                  <a:pt x="123158" y="7703"/>
                  <a:pt x="123188" y="7831"/>
                </a:cubicBezTo>
                <a:cubicBezTo>
                  <a:pt x="123254" y="8160"/>
                  <a:pt x="123292" y="8499"/>
                  <a:pt x="123292" y="8838"/>
                </a:cubicBezTo>
                <a:cubicBezTo>
                  <a:pt x="123287" y="9144"/>
                  <a:pt x="123263" y="9450"/>
                  <a:pt x="123216" y="9752"/>
                </a:cubicBezTo>
                <a:cubicBezTo>
                  <a:pt x="123197" y="9841"/>
                  <a:pt x="123259" y="9926"/>
                  <a:pt x="123353" y="9940"/>
                </a:cubicBezTo>
                <a:lnTo>
                  <a:pt x="123376" y="9940"/>
                </a:lnTo>
                <a:lnTo>
                  <a:pt x="123381" y="9945"/>
                </a:lnTo>
                <a:cubicBezTo>
                  <a:pt x="123461" y="9945"/>
                  <a:pt x="123527" y="9884"/>
                  <a:pt x="123541" y="9803"/>
                </a:cubicBezTo>
                <a:cubicBezTo>
                  <a:pt x="123593" y="9483"/>
                  <a:pt x="123621" y="9163"/>
                  <a:pt x="123621" y="8838"/>
                </a:cubicBezTo>
                <a:cubicBezTo>
                  <a:pt x="123621" y="8476"/>
                  <a:pt x="123583" y="8118"/>
                  <a:pt x="123513" y="7760"/>
                </a:cubicBezTo>
                <a:cubicBezTo>
                  <a:pt x="123495" y="7666"/>
                  <a:pt x="123425" y="7625"/>
                  <a:pt x="123354" y="7625"/>
                </a:cubicBezTo>
                <a:close/>
                <a:moveTo>
                  <a:pt x="57569" y="9100"/>
                </a:moveTo>
                <a:cubicBezTo>
                  <a:pt x="57554" y="9100"/>
                  <a:pt x="57538" y="9102"/>
                  <a:pt x="57521" y="9107"/>
                </a:cubicBezTo>
                <a:cubicBezTo>
                  <a:pt x="56871" y="9271"/>
                  <a:pt x="56221" y="9460"/>
                  <a:pt x="55595" y="9662"/>
                </a:cubicBezTo>
                <a:cubicBezTo>
                  <a:pt x="55413" y="9718"/>
                  <a:pt x="55453" y="9987"/>
                  <a:pt x="55642" y="9987"/>
                </a:cubicBezTo>
                <a:cubicBezTo>
                  <a:pt x="55644" y="9987"/>
                  <a:pt x="55645" y="9987"/>
                  <a:pt x="55647" y="9987"/>
                </a:cubicBezTo>
                <a:lnTo>
                  <a:pt x="55647" y="9992"/>
                </a:lnTo>
                <a:cubicBezTo>
                  <a:pt x="55666" y="9987"/>
                  <a:pt x="55680" y="9987"/>
                  <a:pt x="55699" y="9978"/>
                </a:cubicBezTo>
                <a:cubicBezTo>
                  <a:pt x="56320" y="9775"/>
                  <a:pt x="56961" y="9592"/>
                  <a:pt x="57601" y="9427"/>
                </a:cubicBezTo>
                <a:cubicBezTo>
                  <a:pt x="57800" y="9375"/>
                  <a:pt x="57744" y="9100"/>
                  <a:pt x="57569" y="9100"/>
                </a:cubicBezTo>
                <a:close/>
                <a:moveTo>
                  <a:pt x="79298" y="9503"/>
                </a:moveTo>
                <a:cubicBezTo>
                  <a:pt x="79113" y="9503"/>
                  <a:pt x="79067" y="9792"/>
                  <a:pt x="79270" y="9832"/>
                </a:cubicBezTo>
                <a:cubicBezTo>
                  <a:pt x="79920" y="9968"/>
                  <a:pt x="80565" y="10110"/>
                  <a:pt x="81210" y="10255"/>
                </a:cubicBezTo>
                <a:cubicBezTo>
                  <a:pt x="81224" y="10260"/>
                  <a:pt x="81238" y="10260"/>
                  <a:pt x="81248" y="10260"/>
                </a:cubicBezTo>
                <a:lnTo>
                  <a:pt x="81253" y="10260"/>
                </a:lnTo>
                <a:cubicBezTo>
                  <a:pt x="81450" y="10260"/>
                  <a:pt x="81479" y="9978"/>
                  <a:pt x="81290" y="9935"/>
                </a:cubicBezTo>
                <a:cubicBezTo>
                  <a:pt x="80640" y="9785"/>
                  <a:pt x="79991" y="9643"/>
                  <a:pt x="79336" y="9507"/>
                </a:cubicBezTo>
                <a:cubicBezTo>
                  <a:pt x="79323" y="9504"/>
                  <a:pt x="79310" y="9503"/>
                  <a:pt x="79298" y="9503"/>
                </a:cubicBezTo>
                <a:close/>
                <a:moveTo>
                  <a:pt x="21404" y="9850"/>
                </a:moveTo>
                <a:cubicBezTo>
                  <a:pt x="21383" y="9850"/>
                  <a:pt x="21359" y="9854"/>
                  <a:pt x="21335" y="9865"/>
                </a:cubicBezTo>
                <a:cubicBezTo>
                  <a:pt x="20666" y="10086"/>
                  <a:pt x="20045" y="10284"/>
                  <a:pt x="19437" y="10467"/>
                </a:cubicBezTo>
                <a:cubicBezTo>
                  <a:pt x="19253" y="10519"/>
                  <a:pt x="19296" y="10792"/>
                  <a:pt x="19489" y="10792"/>
                </a:cubicBezTo>
                <a:cubicBezTo>
                  <a:pt x="19503" y="10792"/>
                  <a:pt x="19517" y="10788"/>
                  <a:pt x="19536" y="10783"/>
                </a:cubicBezTo>
                <a:cubicBezTo>
                  <a:pt x="20143" y="10599"/>
                  <a:pt x="20765" y="10401"/>
                  <a:pt x="21438" y="10180"/>
                </a:cubicBezTo>
                <a:cubicBezTo>
                  <a:pt x="21639" y="10126"/>
                  <a:pt x="21573" y="9850"/>
                  <a:pt x="21404" y="9850"/>
                </a:cubicBezTo>
                <a:close/>
                <a:moveTo>
                  <a:pt x="243" y="9770"/>
                </a:moveTo>
                <a:cubicBezTo>
                  <a:pt x="94" y="9770"/>
                  <a:pt x="1" y="9990"/>
                  <a:pt x="160" y="10081"/>
                </a:cubicBezTo>
                <a:cubicBezTo>
                  <a:pt x="701" y="10397"/>
                  <a:pt x="1262" y="10675"/>
                  <a:pt x="1841" y="10919"/>
                </a:cubicBezTo>
                <a:cubicBezTo>
                  <a:pt x="1860" y="10929"/>
                  <a:pt x="1883" y="10934"/>
                  <a:pt x="1902" y="10934"/>
                </a:cubicBezTo>
                <a:cubicBezTo>
                  <a:pt x="2086" y="10934"/>
                  <a:pt x="2137" y="10684"/>
                  <a:pt x="1968" y="10618"/>
                </a:cubicBezTo>
                <a:cubicBezTo>
                  <a:pt x="1408" y="10373"/>
                  <a:pt x="857" y="10100"/>
                  <a:pt x="329" y="9794"/>
                </a:cubicBezTo>
                <a:cubicBezTo>
                  <a:pt x="300" y="9777"/>
                  <a:pt x="270" y="9770"/>
                  <a:pt x="243" y="9770"/>
                </a:cubicBezTo>
                <a:close/>
                <a:moveTo>
                  <a:pt x="83178" y="10390"/>
                </a:moveTo>
                <a:cubicBezTo>
                  <a:pt x="83003" y="10390"/>
                  <a:pt x="82951" y="10669"/>
                  <a:pt x="83150" y="10717"/>
                </a:cubicBezTo>
                <a:cubicBezTo>
                  <a:pt x="83423" y="10783"/>
                  <a:pt x="83696" y="10853"/>
                  <a:pt x="83965" y="10919"/>
                </a:cubicBezTo>
                <a:cubicBezTo>
                  <a:pt x="84337" y="11014"/>
                  <a:pt x="84709" y="11112"/>
                  <a:pt x="85081" y="11207"/>
                </a:cubicBezTo>
                <a:cubicBezTo>
                  <a:pt x="85095" y="11211"/>
                  <a:pt x="85109" y="11211"/>
                  <a:pt x="85123" y="11211"/>
                </a:cubicBezTo>
                <a:cubicBezTo>
                  <a:pt x="85125" y="11211"/>
                  <a:pt x="85126" y="11211"/>
                  <a:pt x="85128" y="11211"/>
                </a:cubicBezTo>
                <a:cubicBezTo>
                  <a:pt x="85321" y="11211"/>
                  <a:pt x="85352" y="10928"/>
                  <a:pt x="85161" y="10886"/>
                </a:cubicBezTo>
                <a:cubicBezTo>
                  <a:pt x="84789" y="10788"/>
                  <a:pt x="84417" y="10693"/>
                  <a:pt x="84045" y="10599"/>
                </a:cubicBezTo>
                <a:cubicBezTo>
                  <a:pt x="83776" y="10529"/>
                  <a:pt x="83503" y="10463"/>
                  <a:pt x="83225" y="10397"/>
                </a:cubicBezTo>
                <a:cubicBezTo>
                  <a:pt x="83209" y="10392"/>
                  <a:pt x="83193" y="10390"/>
                  <a:pt x="83178" y="10390"/>
                </a:cubicBezTo>
                <a:close/>
                <a:moveTo>
                  <a:pt x="160935" y="10128"/>
                </a:moveTo>
                <a:cubicBezTo>
                  <a:pt x="160911" y="10128"/>
                  <a:pt x="160885" y="10134"/>
                  <a:pt x="160857" y="10147"/>
                </a:cubicBezTo>
                <a:cubicBezTo>
                  <a:pt x="160264" y="10420"/>
                  <a:pt x="159652" y="10693"/>
                  <a:pt x="159040" y="10952"/>
                </a:cubicBezTo>
                <a:cubicBezTo>
                  <a:pt x="158870" y="11023"/>
                  <a:pt x="158922" y="11273"/>
                  <a:pt x="159101" y="11273"/>
                </a:cubicBezTo>
                <a:cubicBezTo>
                  <a:pt x="159125" y="11273"/>
                  <a:pt x="159148" y="11268"/>
                  <a:pt x="159167" y="11258"/>
                </a:cubicBezTo>
                <a:cubicBezTo>
                  <a:pt x="159784" y="10995"/>
                  <a:pt x="160401" y="10726"/>
                  <a:pt x="160994" y="10449"/>
                </a:cubicBezTo>
                <a:cubicBezTo>
                  <a:pt x="161177" y="10371"/>
                  <a:pt x="161093" y="10128"/>
                  <a:pt x="160935" y="10128"/>
                </a:cubicBezTo>
                <a:close/>
                <a:moveTo>
                  <a:pt x="53781" y="10340"/>
                </a:moveTo>
                <a:cubicBezTo>
                  <a:pt x="53759" y="10340"/>
                  <a:pt x="53736" y="10344"/>
                  <a:pt x="53712" y="10354"/>
                </a:cubicBezTo>
                <a:cubicBezTo>
                  <a:pt x="53518" y="10434"/>
                  <a:pt x="53330" y="10514"/>
                  <a:pt x="53137" y="10595"/>
                </a:cubicBezTo>
                <a:cubicBezTo>
                  <a:pt x="52709" y="10778"/>
                  <a:pt x="52294" y="10981"/>
                  <a:pt x="51889" y="11211"/>
                </a:cubicBezTo>
                <a:cubicBezTo>
                  <a:pt x="51743" y="11296"/>
                  <a:pt x="51805" y="11522"/>
                  <a:pt x="51974" y="11522"/>
                </a:cubicBezTo>
                <a:lnTo>
                  <a:pt x="51974" y="11527"/>
                </a:lnTo>
                <a:cubicBezTo>
                  <a:pt x="52002" y="11527"/>
                  <a:pt x="52031" y="11517"/>
                  <a:pt x="52054" y="11503"/>
                </a:cubicBezTo>
                <a:cubicBezTo>
                  <a:pt x="52450" y="11277"/>
                  <a:pt x="52855" y="11075"/>
                  <a:pt x="53269" y="10901"/>
                </a:cubicBezTo>
                <a:cubicBezTo>
                  <a:pt x="53457" y="10821"/>
                  <a:pt x="53646" y="10740"/>
                  <a:pt x="53839" y="10665"/>
                </a:cubicBezTo>
                <a:cubicBezTo>
                  <a:pt x="54021" y="10590"/>
                  <a:pt x="53944" y="10340"/>
                  <a:pt x="53781" y="10340"/>
                </a:cubicBezTo>
                <a:close/>
                <a:moveTo>
                  <a:pt x="113500" y="9304"/>
                </a:moveTo>
                <a:cubicBezTo>
                  <a:pt x="113424" y="9304"/>
                  <a:pt x="113348" y="9351"/>
                  <a:pt x="113337" y="9450"/>
                </a:cubicBezTo>
                <a:cubicBezTo>
                  <a:pt x="113314" y="9681"/>
                  <a:pt x="113304" y="9907"/>
                  <a:pt x="113304" y="10138"/>
                </a:cubicBezTo>
                <a:cubicBezTo>
                  <a:pt x="113304" y="10590"/>
                  <a:pt x="113352" y="11042"/>
                  <a:pt x="113441" y="11484"/>
                </a:cubicBezTo>
                <a:cubicBezTo>
                  <a:pt x="113460" y="11560"/>
                  <a:pt x="113526" y="11616"/>
                  <a:pt x="113606" y="11616"/>
                </a:cubicBezTo>
                <a:lnTo>
                  <a:pt x="113606" y="11621"/>
                </a:lnTo>
                <a:cubicBezTo>
                  <a:pt x="113615" y="11616"/>
                  <a:pt x="113629" y="11616"/>
                  <a:pt x="113639" y="11616"/>
                </a:cubicBezTo>
                <a:cubicBezTo>
                  <a:pt x="113728" y="11597"/>
                  <a:pt x="113785" y="11508"/>
                  <a:pt x="113766" y="11419"/>
                </a:cubicBezTo>
                <a:cubicBezTo>
                  <a:pt x="113681" y="10995"/>
                  <a:pt x="113634" y="10566"/>
                  <a:pt x="113634" y="10138"/>
                </a:cubicBezTo>
                <a:cubicBezTo>
                  <a:pt x="113634" y="9921"/>
                  <a:pt x="113648" y="9705"/>
                  <a:pt x="113667" y="9488"/>
                </a:cubicBezTo>
                <a:cubicBezTo>
                  <a:pt x="113680" y="9368"/>
                  <a:pt x="113589" y="9304"/>
                  <a:pt x="113500" y="9304"/>
                </a:cubicBezTo>
                <a:close/>
                <a:moveTo>
                  <a:pt x="17575" y="10998"/>
                </a:moveTo>
                <a:cubicBezTo>
                  <a:pt x="17559" y="10998"/>
                  <a:pt x="17543" y="11000"/>
                  <a:pt x="17525" y="11004"/>
                </a:cubicBezTo>
                <a:cubicBezTo>
                  <a:pt x="16876" y="11169"/>
                  <a:pt x="16226" y="11320"/>
                  <a:pt x="15590" y="11447"/>
                </a:cubicBezTo>
                <a:cubicBezTo>
                  <a:pt x="15392" y="11484"/>
                  <a:pt x="15421" y="11776"/>
                  <a:pt x="15623" y="11776"/>
                </a:cubicBezTo>
                <a:cubicBezTo>
                  <a:pt x="15633" y="11776"/>
                  <a:pt x="15647" y="11776"/>
                  <a:pt x="15656" y="11772"/>
                </a:cubicBezTo>
                <a:cubicBezTo>
                  <a:pt x="16296" y="11645"/>
                  <a:pt x="16956" y="11494"/>
                  <a:pt x="17610" y="11324"/>
                </a:cubicBezTo>
                <a:cubicBezTo>
                  <a:pt x="17805" y="11272"/>
                  <a:pt x="17753" y="10998"/>
                  <a:pt x="17575" y="10998"/>
                </a:cubicBezTo>
                <a:close/>
                <a:moveTo>
                  <a:pt x="3771" y="11278"/>
                </a:moveTo>
                <a:cubicBezTo>
                  <a:pt x="3597" y="11278"/>
                  <a:pt x="3537" y="11547"/>
                  <a:pt x="3734" y="11602"/>
                </a:cubicBezTo>
                <a:cubicBezTo>
                  <a:pt x="4374" y="11791"/>
                  <a:pt x="5029" y="11946"/>
                  <a:pt x="5688" y="12068"/>
                </a:cubicBezTo>
                <a:lnTo>
                  <a:pt x="5721" y="12068"/>
                </a:lnTo>
                <a:cubicBezTo>
                  <a:pt x="5923" y="12068"/>
                  <a:pt x="5951" y="11772"/>
                  <a:pt x="5749" y="11739"/>
                </a:cubicBezTo>
                <a:cubicBezTo>
                  <a:pt x="5099" y="11621"/>
                  <a:pt x="4459" y="11470"/>
                  <a:pt x="3828" y="11287"/>
                </a:cubicBezTo>
                <a:cubicBezTo>
                  <a:pt x="3808" y="11281"/>
                  <a:pt x="3789" y="11278"/>
                  <a:pt x="3771" y="11278"/>
                </a:cubicBezTo>
                <a:close/>
                <a:moveTo>
                  <a:pt x="87042" y="11384"/>
                </a:moveTo>
                <a:cubicBezTo>
                  <a:pt x="86863" y="11384"/>
                  <a:pt x="86807" y="11663"/>
                  <a:pt x="87002" y="11715"/>
                </a:cubicBezTo>
                <a:cubicBezTo>
                  <a:pt x="87647" y="11885"/>
                  <a:pt x="88287" y="12059"/>
                  <a:pt x="88928" y="12228"/>
                </a:cubicBezTo>
                <a:cubicBezTo>
                  <a:pt x="88942" y="12233"/>
                  <a:pt x="88956" y="12233"/>
                  <a:pt x="88975" y="12238"/>
                </a:cubicBezTo>
                <a:cubicBezTo>
                  <a:pt x="89168" y="12238"/>
                  <a:pt x="89205" y="11960"/>
                  <a:pt x="89017" y="11908"/>
                </a:cubicBezTo>
                <a:cubicBezTo>
                  <a:pt x="88372" y="11734"/>
                  <a:pt x="87732" y="11564"/>
                  <a:pt x="87091" y="11390"/>
                </a:cubicBezTo>
                <a:cubicBezTo>
                  <a:pt x="87074" y="11386"/>
                  <a:pt x="87058" y="11384"/>
                  <a:pt x="87042" y="11384"/>
                </a:cubicBezTo>
                <a:close/>
                <a:moveTo>
                  <a:pt x="13666" y="11783"/>
                </a:moveTo>
                <a:cubicBezTo>
                  <a:pt x="13656" y="11783"/>
                  <a:pt x="13646" y="11784"/>
                  <a:pt x="13636" y="11786"/>
                </a:cubicBezTo>
                <a:cubicBezTo>
                  <a:pt x="12967" y="11880"/>
                  <a:pt x="12308" y="11951"/>
                  <a:pt x="11663" y="11998"/>
                </a:cubicBezTo>
                <a:cubicBezTo>
                  <a:pt x="11443" y="12007"/>
                  <a:pt x="11456" y="12332"/>
                  <a:pt x="11673" y="12332"/>
                </a:cubicBezTo>
                <a:cubicBezTo>
                  <a:pt x="11674" y="12332"/>
                  <a:pt x="11676" y="12332"/>
                  <a:pt x="11677" y="12332"/>
                </a:cubicBezTo>
                <a:lnTo>
                  <a:pt x="11687" y="12332"/>
                </a:lnTo>
                <a:cubicBezTo>
                  <a:pt x="12336" y="12280"/>
                  <a:pt x="13010" y="12210"/>
                  <a:pt x="13678" y="12115"/>
                </a:cubicBezTo>
                <a:cubicBezTo>
                  <a:pt x="13889" y="12084"/>
                  <a:pt x="13857" y="11783"/>
                  <a:pt x="13666" y="11783"/>
                </a:cubicBezTo>
                <a:close/>
                <a:moveTo>
                  <a:pt x="7690" y="11997"/>
                </a:moveTo>
                <a:cubicBezTo>
                  <a:pt x="7485" y="11997"/>
                  <a:pt x="7464" y="12304"/>
                  <a:pt x="7680" y="12327"/>
                </a:cubicBezTo>
                <a:cubicBezTo>
                  <a:pt x="8320" y="12379"/>
                  <a:pt x="8993" y="12407"/>
                  <a:pt x="9667" y="12407"/>
                </a:cubicBezTo>
                <a:lnTo>
                  <a:pt x="9685" y="12407"/>
                </a:lnTo>
                <a:cubicBezTo>
                  <a:pt x="9775" y="12407"/>
                  <a:pt x="9846" y="12332"/>
                  <a:pt x="9841" y="12243"/>
                </a:cubicBezTo>
                <a:cubicBezTo>
                  <a:pt x="9836" y="12151"/>
                  <a:pt x="9765" y="12078"/>
                  <a:pt x="9675" y="12078"/>
                </a:cubicBezTo>
                <a:cubicBezTo>
                  <a:pt x="9672" y="12078"/>
                  <a:pt x="9669" y="12078"/>
                  <a:pt x="9667" y="12078"/>
                </a:cubicBezTo>
                <a:cubicBezTo>
                  <a:pt x="9003" y="12078"/>
                  <a:pt x="8339" y="12049"/>
                  <a:pt x="7708" y="11998"/>
                </a:cubicBezTo>
                <a:cubicBezTo>
                  <a:pt x="7702" y="11997"/>
                  <a:pt x="7696" y="11997"/>
                  <a:pt x="7690" y="11997"/>
                </a:cubicBezTo>
                <a:close/>
                <a:moveTo>
                  <a:pt x="157260" y="11688"/>
                </a:moveTo>
                <a:cubicBezTo>
                  <a:pt x="157240" y="11688"/>
                  <a:pt x="157217" y="11692"/>
                  <a:pt x="157194" y="11701"/>
                </a:cubicBezTo>
                <a:cubicBezTo>
                  <a:pt x="156587" y="11941"/>
                  <a:pt x="155960" y="12177"/>
                  <a:pt x="155329" y="12398"/>
                </a:cubicBezTo>
                <a:cubicBezTo>
                  <a:pt x="155157" y="12463"/>
                  <a:pt x="155201" y="12723"/>
                  <a:pt x="155386" y="12723"/>
                </a:cubicBezTo>
                <a:cubicBezTo>
                  <a:pt x="155387" y="12723"/>
                  <a:pt x="155389" y="12723"/>
                  <a:pt x="155391" y="12723"/>
                </a:cubicBezTo>
                <a:cubicBezTo>
                  <a:pt x="155409" y="12723"/>
                  <a:pt x="155428" y="12718"/>
                  <a:pt x="155442" y="12713"/>
                </a:cubicBezTo>
                <a:cubicBezTo>
                  <a:pt x="156073" y="12487"/>
                  <a:pt x="156704" y="12252"/>
                  <a:pt x="157316" y="12012"/>
                </a:cubicBezTo>
                <a:cubicBezTo>
                  <a:pt x="157500" y="11941"/>
                  <a:pt x="157425" y="11688"/>
                  <a:pt x="157260" y="11688"/>
                </a:cubicBezTo>
                <a:close/>
                <a:moveTo>
                  <a:pt x="56279" y="10572"/>
                </a:moveTo>
                <a:cubicBezTo>
                  <a:pt x="56175" y="10572"/>
                  <a:pt x="56073" y="10668"/>
                  <a:pt x="56118" y="10792"/>
                </a:cubicBezTo>
                <a:cubicBezTo>
                  <a:pt x="56306" y="11174"/>
                  <a:pt x="56457" y="11569"/>
                  <a:pt x="56570" y="11979"/>
                </a:cubicBezTo>
                <a:cubicBezTo>
                  <a:pt x="56631" y="12195"/>
                  <a:pt x="56673" y="12412"/>
                  <a:pt x="56706" y="12633"/>
                </a:cubicBezTo>
                <a:cubicBezTo>
                  <a:pt x="56716" y="12718"/>
                  <a:pt x="56786" y="12779"/>
                  <a:pt x="56871" y="12779"/>
                </a:cubicBezTo>
                <a:lnTo>
                  <a:pt x="56890" y="12775"/>
                </a:lnTo>
                <a:cubicBezTo>
                  <a:pt x="56979" y="12765"/>
                  <a:pt x="57045" y="12680"/>
                  <a:pt x="57031" y="12591"/>
                </a:cubicBezTo>
                <a:cubicBezTo>
                  <a:pt x="56998" y="12356"/>
                  <a:pt x="56951" y="12120"/>
                  <a:pt x="56890" y="11894"/>
                </a:cubicBezTo>
                <a:cubicBezTo>
                  <a:pt x="56772" y="11466"/>
                  <a:pt x="56612" y="11047"/>
                  <a:pt x="56414" y="10646"/>
                </a:cubicBezTo>
                <a:cubicBezTo>
                  <a:pt x="56379" y="10594"/>
                  <a:pt x="56329" y="10572"/>
                  <a:pt x="56279" y="10572"/>
                </a:cubicBezTo>
                <a:close/>
                <a:moveTo>
                  <a:pt x="90892" y="12423"/>
                </a:moveTo>
                <a:cubicBezTo>
                  <a:pt x="90719" y="12423"/>
                  <a:pt x="90664" y="12699"/>
                  <a:pt x="90858" y="12751"/>
                </a:cubicBezTo>
                <a:cubicBezTo>
                  <a:pt x="91499" y="12925"/>
                  <a:pt x="92144" y="13095"/>
                  <a:pt x="92784" y="13264"/>
                </a:cubicBezTo>
                <a:cubicBezTo>
                  <a:pt x="92798" y="13269"/>
                  <a:pt x="92812" y="13269"/>
                  <a:pt x="92831" y="13269"/>
                </a:cubicBezTo>
                <a:cubicBezTo>
                  <a:pt x="93024" y="13269"/>
                  <a:pt x="93057" y="12991"/>
                  <a:pt x="92869" y="12944"/>
                </a:cubicBezTo>
                <a:cubicBezTo>
                  <a:pt x="92228" y="12770"/>
                  <a:pt x="91588" y="12600"/>
                  <a:pt x="90943" y="12431"/>
                </a:cubicBezTo>
                <a:cubicBezTo>
                  <a:pt x="90925" y="12426"/>
                  <a:pt x="90908" y="12423"/>
                  <a:pt x="90892" y="12423"/>
                </a:cubicBezTo>
                <a:close/>
                <a:moveTo>
                  <a:pt x="122755" y="11482"/>
                </a:moveTo>
                <a:cubicBezTo>
                  <a:pt x="122696" y="11482"/>
                  <a:pt x="122639" y="11512"/>
                  <a:pt x="122609" y="11588"/>
                </a:cubicBezTo>
                <a:cubicBezTo>
                  <a:pt x="122345" y="12125"/>
                  <a:pt x="122001" y="12615"/>
                  <a:pt x="121592" y="13052"/>
                </a:cubicBezTo>
                <a:lnTo>
                  <a:pt x="121483" y="13165"/>
                </a:lnTo>
                <a:cubicBezTo>
                  <a:pt x="121418" y="13227"/>
                  <a:pt x="121422" y="13335"/>
                  <a:pt x="121488" y="13401"/>
                </a:cubicBezTo>
                <a:cubicBezTo>
                  <a:pt x="121516" y="13429"/>
                  <a:pt x="121559" y="13448"/>
                  <a:pt x="121606" y="13448"/>
                </a:cubicBezTo>
                <a:lnTo>
                  <a:pt x="121601" y="13443"/>
                </a:lnTo>
                <a:cubicBezTo>
                  <a:pt x="121648" y="13443"/>
                  <a:pt x="121691" y="13429"/>
                  <a:pt x="121719" y="13396"/>
                </a:cubicBezTo>
                <a:lnTo>
                  <a:pt x="121832" y="13278"/>
                </a:lnTo>
                <a:cubicBezTo>
                  <a:pt x="122260" y="12822"/>
                  <a:pt x="122623" y="12304"/>
                  <a:pt x="122905" y="11739"/>
                </a:cubicBezTo>
                <a:cubicBezTo>
                  <a:pt x="122993" y="11604"/>
                  <a:pt x="122872" y="11482"/>
                  <a:pt x="122755" y="11482"/>
                </a:cubicBezTo>
                <a:close/>
                <a:moveTo>
                  <a:pt x="153508" y="13040"/>
                </a:moveTo>
                <a:cubicBezTo>
                  <a:pt x="153491" y="13040"/>
                  <a:pt x="153474" y="13042"/>
                  <a:pt x="153455" y="13048"/>
                </a:cubicBezTo>
                <a:cubicBezTo>
                  <a:pt x="152834" y="13250"/>
                  <a:pt x="152198" y="13457"/>
                  <a:pt x="151558" y="13650"/>
                </a:cubicBezTo>
                <a:cubicBezTo>
                  <a:pt x="151374" y="13707"/>
                  <a:pt x="151416" y="13975"/>
                  <a:pt x="151605" y="13975"/>
                </a:cubicBezTo>
                <a:cubicBezTo>
                  <a:pt x="151624" y="13975"/>
                  <a:pt x="151638" y="13975"/>
                  <a:pt x="151657" y="13971"/>
                </a:cubicBezTo>
                <a:cubicBezTo>
                  <a:pt x="152297" y="13773"/>
                  <a:pt x="152937" y="13570"/>
                  <a:pt x="153559" y="13363"/>
                </a:cubicBezTo>
                <a:cubicBezTo>
                  <a:pt x="153739" y="13295"/>
                  <a:pt x="153673" y="13040"/>
                  <a:pt x="153508" y="13040"/>
                </a:cubicBezTo>
                <a:close/>
                <a:moveTo>
                  <a:pt x="94750" y="13437"/>
                </a:moveTo>
                <a:cubicBezTo>
                  <a:pt x="94572" y="13437"/>
                  <a:pt x="94520" y="13711"/>
                  <a:pt x="94715" y="13763"/>
                </a:cubicBezTo>
                <a:cubicBezTo>
                  <a:pt x="95360" y="13928"/>
                  <a:pt x="96005" y="14088"/>
                  <a:pt x="96655" y="14244"/>
                </a:cubicBezTo>
                <a:cubicBezTo>
                  <a:pt x="96664" y="14248"/>
                  <a:pt x="96678" y="14248"/>
                  <a:pt x="96692" y="14248"/>
                </a:cubicBezTo>
                <a:cubicBezTo>
                  <a:pt x="96890" y="14248"/>
                  <a:pt x="96923" y="13971"/>
                  <a:pt x="96730" y="13924"/>
                </a:cubicBezTo>
                <a:cubicBezTo>
                  <a:pt x="96085" y="13768"/>
                  <a:pt x="95440" y="13608"/>
                  <a:pt x="94799" y="13443"/>
                </a:cubicBezTo>
                <a:cubicBezTo>
                  <a:pt x="94782" y="13439"/>
                  <a:pt x="94765" y="13437"/>
                  <a:pt x="94750" y="13437"/>
                </a:cubicBezTo>
                <a:close/>
                <a:moveTo>
                  <a:pt x="50377" y="12385"/>
                </a:moveTo>
                <a:cubicBezTo>
                  <a:pt x="50338" y="12385"/>
                  <a:pt x="50297" y="12400"/>
                  <a:pt x="50260" y="12436"/>
                </a:cubicBezTo>
                <a:cubicBezTo>
                  <a:pt x="49723" y="12982"/>
                  <a:pt x="49365" y="13570"/>
                  <a:pt x="49191" y="14187"/>
                </a:cubicBezTo>
                <a:cubicBezTo>
                  <a:pt x="49168" y="14277"/>
                  <a:pt x="49219" y="14371"/>
                  <a:pt x="49309" y="14394"/>
                </a:cubicBezTo>
                <a:cubicBezTo>
                  <a:pt x="49323" y="14399"/>
                  <a:pt x="49337" y="14399"/>
                  <a:pt x="49356" y="14399"/>
                </a:cubicBezTo>
                <a:cubicBezTo>
                  <a:pt x="49427" y="14399"/>
                  <a:pt x="49488" y="14347"/>
                  <a:pt x="49511" y="14281"/>
                </a:cubicBezTo>
                <a:cubicBezTo>
                  <a:pt x="49667" y="13716"/>
                  <a:pt x="50001" y="13175"/>
                  <a:pt x="50496" y="12671"/>
                </a:cubicBezTo>
                <a:cubicBezTo>
                  <a:pt x="50619" y="12552"/>
                  <a:pt x="50508" y="12385"/>
                  <a:pt x="50377" y="12385"/>
                </a:cubicBezTo>
                <a:close/>
                <a:moveTo>
                  <a:pt x="149699" y="14203"/>
                </a:moveTo>
                <a:cubicBezTo>
                  <a:pt x="149683" y="14203"/>
                  <a:pt x="149665" y="14205"/>
                  <a:pt x="149646" y="14211"/>
                </a:cubicBezTo>
                <a:cubicBezTo>
                  <a:pt x="149010" y="14394"/>
                  <a:pt x="148370" y="14569"/>
                  <a:pt x="147730" y="14733"/>
                </a:cubicBezTo>
                <a:cubicBezTo>
                  <a:pt x="147541" y="14785"/>
                  <a:pt x="147574" y="15058"/>
                  <a:pt x="147772" y="15063"/>
                </a:cubicBezTo>
                <a:cubicBezTo>
                  <a:pt x="147786" y="15063"/>
                  <a:pt x="147800" y="15063"/>
                  <a:pt x="147814" y="15058"/>
                </a:cubicBezTo>
                <a:cubicBezTo>
                  <a:pt x="148455" y="14889"/>
                  <a:pt x="149100" y="14715"/>
                  <a:pt x="149740" y="14531"/>
                </a:cubicBezTo>
                <a:cubicBezTo>
                  <a:pt x="149934" y="14475"/>
                  <a:pt x="149876" y="14203"/>
                  <a:pt x="149699" y="14203"/>
                </a:cubicBezTo>
                <a:close/>
                <a:moveTo>
                  <a:pt x="98635" y="14372"/>
                </a:moveTo>
                <a:cubicBezTo>
                  <a:pt x="98558" y="14372"/>
                  <a:pt x="98489" y="14424"/>
                  <a:pt x="98472" y="14498"/>
                </a:cubicBezTo>
                <a:cubicBezTo>
                  <a:pt x="98449" y="14592"/>
                  <a:pt x="98505" y="14677"/>
                  <a:pt x="98595" y="14700"/>
                </a:cubicBezTo>
                <a:cubicBezTo>
                  <a:pt x="99244" y="14846"/>
                  <a:pt x="99899" y="14983"/>
                  <a:pt x="100549" y="15120"/>
                </a:cubicBezTo>
                <a:lnTo>
                  <a:pt x="100582" y="15120"/>
                </a:lnTo>
                <a:cubicBezTo>
                  <a:pt x="100583" y="15120"/>
                  <a:pt x="100585" y="15120"/>
                  <a:pt x="100586" y="15120"/>
                </a:cubicBezTo>
                <a:cubicBezTo>
                  <a:pt x="100785" y="15120"/>
                  <a:pt x="100811" y="14832"/>
                  <a:pt x="100615" y="14790"/>
                </a:cubicBezTo>
                <a:cubicBezTo>
                  <a:pt x="99965" y="14658"/>
                  <a:pt x="99315" y="14522"/>
                  <a:pt x="98670" y="14376"/>
                </a:cubicBezTo>
                <a:cubicBezTo>
                  <a:pt x="98658" y="14373"/>
                  <a:pt x="98647" y="14372"/>
                  <a:pt x="98635" y="14372"/>
                </a:cubicBezTo>
                <a:close/>
                <a:moveTo>
                  <a:pt x="114284" y="13171"/>
                </a:moveTo>
                <a:cubicBezTo>
                  <a:pt x="114178" y="13171"/>
                  <a:pt x="114076" y="13273"/>
                  <a:pt x="114124" y="13401"/>
                </a:cubicBezTo>
                <a:cubicBezTo>
                  <a:pt x="114435" y="14004"/>
                  <a:pt x="114816" y="14569"/>
                  <a:pt x="115254" y="15087"/>
                </a:cubicBezTo>
                <a:cubicBezTo>
                  <a:pt x="115282" y="15124"/>
                  <a:pt x="115328" y="15142"/>
                  <a:pt x="115379" y="15143"/>
                </a:cubicBezTo>
                <a:lnTo>
                  <a:pt x="115379" y="15143"/>
                </a:lnTo>
                <a:cubicBezTo>
                  <a:pt x="115518" y="15141"/>
                  <a:pt x="115597" y="14978"/>
                  <a:pt x="115503" y="14870"/>
                </a:cubicBezTo>
                <a:cubicBezTo>
                  <a:pt x="115084" y="14371"/>
                  <a:pt x="114717" y="13829"/>
                  <a:pt x="114420" y="13245"/>
                </a:cubicBezTo>
                <a:cubicBezTo>
                  <a:pt x="114384" y="13193"/>
                  <a:pt x="114334" y="13171"/>
                  <a:pt x="114284" y="13171"/>
                </a:cubicBezTo>
                <a:close/>
                <a:moveTo>
                  <a:pt x="115379" y="15143"/>
                </a:moveTo>
                <a:cubicBezTo>
                  <a:pt x="115378" y="15143"/>
                  <a:pt x="115377" y="15143"/>
                  <a:pt x="115376" y="15143"/>
                </a:cubicBezTo>
                <a:lnTo>
                  <a:pt x="115381" y="15143"/>
                </a:lnTo>
                <a:cubicBezTo>
                  <a:pt x="115380" y="15143"/>
                  <a:pt x="115379" y="15143"/>
                  <a:pt x="115379" y="15143"/>
                </a:cubicBezTo>
                <a:close/>
                <a:moveTo>
                  <a:pt x="120072" y="14373"/>
                </a:moveTo>
                <a:cubicBezTo>
                  <a:pt x="120042" y="14373"/>
                  <a:pt x="120009" y="14383"/>
                  <a:pt x="119977" y="14404"/>
                </a:cubicBezTo>
                <a:cubicBezTo>
                  <a:pt x="119430" y="14757"/>
                  <a:pt x="118847" y="15058"/>
                  <a:pt x="118239" y="15303"/>
                </a:cubicBezTo>
                <a:cubicBezTo>
                  <a:pt x="118070" y="15369"/>
                  <a:pt x="118117" y="15619"/>
                  <a:pt x="118300" y="15623"/>
                </a:cubicBezTo>
                <a:cubicBezTo>
                  <a:pt x="118319" y="15623"/>
                  <a:pt x="118343" y="15619"/>
                  <a:pt x="118362" y="15609"/>
                </a:cubicBezTo>
                <a:cubicBezTo>
                  <a:pt x="118993" y="15360"/>
                  <a:pt x="119595" y="15049"/>
                  <a:pt x="120160" y="14682"/>
                </a:cubicBezTo>
                <a:cubicBezTo>
                  <a:pt x="120312" y="14581"/>
                  <a:pt x="120216" y="14373"/>
                  <a:pt x="120072" y="14373"/>
                </a:cubicBezTo>
                <a:close/>
                <a:moveTo>
                  <a:pt x="102531" y="15168"/>
                </a:moveTo>
                <a:cubicBezTo>
                  <a:pt x="102346" y="15168"/>
                  <a:pt x="102304" y="15461"/>
                  <a:pt x="102512" y="15496"/>
                </a:cubicBezTo>
                <a:cubicBezTo>
                  <a:pt x="103134" y="15609"/>
                  <a:pt x="103755" y="15713"/>
                  <a:pt x="104353" y="15802"/>
                </a:cubicBezTo>
                <a:lnTo>
                  <a:pt x="104480" y="15821"/>
                </a:lnTo>
                <a:lnTo>
                  <a:pt x="104509" y="15821"/>
                </a:lnTo>
                <a:lnTo>
                  <a:pt x="104509" y="15826"/>
                </a:lnTo>
                <a:cubicBezTo>
                  <a:pt x="104716" y="15826"/>
                  <a:pt x="104735" y="15524"/>
                  <a:pt x="104532" y="15496"/>
                </a:cubicBezTo>
                <a:lnTo>
                  <a:pt x="104405" y="15473"/>
                </a:lnTo>
                <a:cubicBezTo>
                  <a:pt x="103807" y="15383"/>
                  <a:pt x="103190" y="15280"/>
                  <a:pt x="102569" y="15171"/>
                </a:cubicBezTo>
                <a:cubicBezTo>
                  <a:pt x="102556" y="15169"/>
                  <a:pt x="102543" y="15168"/>
                  <a:pt x="102531" y="15168"/>
                </a:cubicBezTo>
                <a:close/>
                <a:moveTo>
                  <a:pt x="145843" y="15218"/>
                </a:moveTo>
                <a:cubicBezTo>
                  <a:pt x="145829" y="15218"/>
                  <a:pt x="145815" y="15219"/>
                  <a:pt x="145799" y="15223"/>
                </a:cubicBezTo>
                <a:cubicBezTo>
                  <a:pt x="145154" y="15383"/>
                  <a:pt x="144509" y="15534"/>
                  <a:pt x="143859" y="15680"/>
                </a:cubicBezTo>
                <a:cubicBezTo>
                  <a:pt x="143666" y="15727"/>
                  <a:pt x="143699" y="16009"/>
                  <a:pt x="143897" y="16009"/>
                </a:cubicBezTo>
                <a:cubicBezTo>
                  <a:pt x="143911" y="16009"/>
                  <a:pt x="143920" y="16009"/>
                  <a:pt x="143934" y="16005"/>
                </a:cubicBezTo>
                <a:cubicBezTo>
                  <a:pt x="144584" y="15859"/>
                  <a:pt x="145229" y="15703"/>
                  <a:pt x="145879" y="15548"/>
                </a:cubicBezTo>
                <a:cubicBezTo>
                  <a:pt x="146075" y="15500"/>
                  <a:pt x="146021" y="15218"/>
                  <a:pt x="145843" y="15218"/>
                </a:cubicBezTo>
                <a:close/>
                <a:moveTo>
                  <a:pt x="106474" y="15786"/>
                </a:moveTo>
                <a:cubicBezTo>
                  <a:pt x="106276" y="15786"/>
                  <a:pt x="106241" y="16086"/>
                  <a:pt x="106453" y="16118"/>
                </a:cubicBezTo>
                <a:cubicBezTo>
                  <a:pt x="107188" y="16221"/>
                  <a:pt x="107833" y="16306"/>
                  <a:pt x="108436" y="16372"/>
                </a:cubicBezTo>
                <a:lnTo>
                  <a:pt x="108455" y="16372"/>
                </a:lnTo>
                <a:cubicBezTo>
                  <a:pt x="108458" y="16372"/>
                  <a:pt x="108461" y="16372"/>
                  <a:pt x="108464" y="16372"/>
                </a:cubicBezTo>
                <a:cubicBezTo>
                  <a:pt x="108672" y="16372"/>
                  <a:pt x="108687" y="16056"/>
                  <a:pt x="108473" y="16042"/>
                </a:cubicBezTo>
                <a:cubicBezTo>
                  <a:pt x="107875" y="15977"/>
                  <a:pt x="107230" y="15892"/>
                  <a:pt x="106500" y="15788"/>
                </a:cubicBezTo>
                <a:cubicBezTo>
                  <a:pt x="106491" y="15787"/>
                  <a:pt x="106482" y="15786"/>
                  <a:pt x="106474" y="15786"/>
                </a:cubicBezTo>
                <a:close/>
                <a:moveTo>
                  <a:pt x="116390" y="15874"/>
                </a:moveTo>
                <a:cubicBezTo>
                  <a:pt x="116379" y="15874"/>
                  <a:pt x="116367" y="15875"/>
                  <a:pt x="116356" y="15878"/>
                </a:cubicBezTo>
                <a:cubicBezTo>
                  <a:pt x="115715" y="16019"/>
                  <a:pt x="115061" y="16122"/>
                  <a:pt x="114406" y="16184"/>
                </a:cubicBezTo>
                <a:cubicBezTo>
                  <a:pt x="114196" y="16198"/>
                  <a:pt x="114208" y="16513"/>
                  <a:pt x="114420" y="16513"/>
                </a:cubicBezTo>
                <a:cubicBezTo>
                  <a:pt x="114422" y="16513"/>
                  <a:pt x="114424" y="16513"/>
                  <a:pt x="114425" y="16513"/>
                </a:cubicBezTo>
                <a:lnTo>
                  <a:pt x="114439" y="16513"/>
                </a:lnTo>
                <a:cubicBezTo>
                  <a:pt x="115108" y="16452"/>
                  <a:pt x="115772" y="16344"/>
                  <a:pt x="116431" y="16203"/>
                </a:cubicBezTo>
                <a:cubicBezTo>
                  <a:pt x="116520" y="16184"/>
                  <a:pt x="116577" y="16094"/>
                  <a:pt x="116553" y="16005"/>
                </a:cubicBezTo>
                <a:cubicBezTo>
                  <a:pt x="116537" y="15927"/>
                  <a:pt x="116467" y="15874"/>
                  <a:pt x="116390" y="15874"/>
                </a:cubicBezTo>
                <a:close/>
                <a:moveTo>
                  <a:pt x="56789" y="14428"/>
                </a:moveTo>
                <a:cubicBezTo>
                  <a:pt x="56720" y="14428"/>
                  <a:pt x="56651" y="14468"/>
                  <a:pt x="56631" y="14559"/>
                </a:cubicBezTo>
                <a:cubicBezTo>
                  <a:pt x="56499" y="15190"/>
                  <a:pt x="56254" y="15793"/>
                  <a:pt x="55901" y="16339"/>
                </a:cubicBezTo>
                <a:cubicBezTo>
                  <a:pt x="55849" y="16414"/>
                  <a:pt x="55873" y="16518"/>
                  <a:pt x="55948" y="16565"/>
                </a:cubicBezTo>
                <a:cubicBezTo>
                  <a:pt x="55976" y="16584"/>
                  <a:pt x="56009" y="16593"/>
                  <a:pt x="56042" y="16593"/>
                </a:cubicBezTo>
                <a:cubicBezTo>
                  <a:pt x="56099" y="16593"/>
                  <a:pt x="56151" y="16565"/>
                  <a:pt x="56184" y="16518"/>
                </a:cubicBezTo>
                <a:cubicBezTo>
                  <a:pt x="56556" y="15944"/>
                  <a:pt x="56815" y="15303"/>
                  <a:pt x="56956" y="14630"/>
                </a:cubicBezTo>
                <a:cubicBezTo>
                  <a:pt x="56983" y="14504"/>
                  <a:pt x="56885" y="14428"/>
                  <a:pt x="56789" y="14428"/>
                </a:cubicBezTo>
                <a:close/>
                <a:moveTo>
                  <a:pt x="110434" y="16216"/>
                </a:moveTo>
                <a:cubicBezTo>
                  <a:pt x="110348" y="16216"/>
                  <a:pt x="110277" y="16284"/>
                  <a:pt x="110277" y="16372"/>
                </a:cubicBezTo>
                <a:cubicBezTo>
                  <a:pt x="110267" y="16462"/>
                  <a:pt x="110338" y="16542"/>
                  <a:pt x="110427" y="16546"/>
                </a:cubicBezTo>
                <a:cubicBezTo>
                  <a:pt x="111087" y="16589"/>
                  <a:pt x="111722" y="16612"/>
                  <a:pt x="112316" y="16612"/>
                </a:cubicBezTo>
                <a:lnTo>
                  <a:pt x="112433" y="16612"/>
                </a:lnTo>
                <a:cubicBezTo>
                  <a:pt x="112645" y="16598"/>
                  <a:pt x="112645" y="16292"/>
                  <a:pt x="112433" y="16278"/>
                </a:cubicBezTo>
                <a:lnTo>
                  <a:pt x="112316" y="16278"/>
                </a:lnTo>
                <a:cubicBezTo>
                  <a:pt x="111727" y="16278"/>
                  <a:pt x="111101" y="16259"/>
                  <a:pt x="110451" y="16217"/>
                </a:cubicBezTo>
                <a:cubicBezTo>
                  <a:pt x="110445" y="16216"/>
                  <a:pt x="110440" y="16216"/>
                  <a:pt x="110434" y="16216"/>
                </a:cubicBezTo>
                <a:close/>
                <a:moveTo>
                  <a:pt x="141953" y="16108"/>
                </a:moveTo>
                <a:cubicBezTo>
                  <a:pt x="141940" y="16108"/>
                  <a:pt x="141927" y="16110"/>
                  <a:pt x="141914" y="16113"/>
                </a:cubicBezTo>
                <a:cubicBezTo>
                  <a:pt x="141265" y="16250"/>
                  <a:pt x="140615" y="16386"/>
                  <a:pt x="139965" y="16518"/>
                </a:cubicBezTo>
                <a:cubicBezTo>
                  <a:pt x="139762" y="16556"/>
                  <a:pt x="139791" y="16848"/>
                  <a:pt x="139998" y="16848"/>
                </a:cubicBezTo>
                <a:cubicBezTo>
                  <a:pt x="140007" y="16843"/>
                  <a:pt x="140017" y="16843"/>
                  <a:pt x="140031" y="16843"/>
                </a:cubicBezTo>
                <a:cubicBezTo>
                  <a:pt x="140681" y="16711"/>
                  <a:pt x="141330" y="16575"/>
                  <a:pt x="141985" y="16438"/>
                </a:cubicBezTo>
                <a:cubicBezTo>
                  <a:pt x="142074" y="16419"/>
                  <a:pt x="142131" y="16330"/>
                  <a:pt x="142112" y="16240"/>
                </a:cubicBezTo>
                <a:cubicBezTo>
                  <a:pt x="142096" y="16164"/>
                  <a:pt x="142028" y="16108"/>
                  <a:pt x="141953" y="16108"/>
                </a:cubicBezTo>
                <a:close/>
                <a:moveTo>
                  <a:pt x="138038" y="16898"/>
                </a:moveTo>
                <a:cubicBezTo>
                  <a:pt x="138029" y="16898"/>
                  <a:pt x="138020" y="16898"/>
                  <a:pt x="138011" y="16899"/>
                </a:cubicBezTo>
                <a:cubicBezTo>
                  <a:pt x="137361" y="17027"/>
                  <a:pt x="136707" y="17144"/>
                  <a:pt x="136052" y="17262"/>
                </a:cubicBezTo>
                <a:cubicBezTo>
                  <a:pt x="135851" y="17299"/>
                  <a:pt x="135877" y="17592"/>
                  <a:pt x="136076" y="17592"/>
                </a:cubicBezTo>
                <a:cubicBezTo>
                  <a:pt x="136077" y="17592"/>
                  <a:pt x="136079" y="17592"/>
                  <a:pt x="136080" y="17592"/>
                </a:cubicBezTo>
                <a:lnTo>
                  <a:pt x="136080" y="17596"/>
                </a:lnTo>
                <a:cubicBezTo>
                  <a:pt x="136090" y="17596"/>
                  <a:pt x="136104" y="17592"/>
                  <a:pt x="136113" y="17592"/>
                </a:cubicBezTo>
                <a:cubicBezTo>
                  <a:pt x="136768" y="17469"/>
                  <a:pt x="137422" y="17351"/>
                  <a:pt x="138077" y="17224"/>
                </a:cubicBezTo>
                <a:cubicBezTo>
                  <a:pt x="138270" y="17175"/>
                  <a:pt x="138223" y="16898"/>
                  <a:pt x="138038" y="16898"/>
                </a:cubicBezTo>
                <a:close/>
                <a:moveTo>
                  <a:pt x="116804" y="16199"/>
                </a:moveTo>
                <a:cubicBezTo>
                  <a:pt x="116669" y="16199"/>
                  <a:pt x="116565" y="16386"/>
                  <a:pt x="116704" y="16494"/>
                </a:cubicBezTo>
                <a:cubicBezTo>
                  <a:pt x="117231" y="16918"/>
                  <a:pt x="117797" y="17295"/>
                  <a:pt x="118390" y="17610"/>
                </a:cubicBezTo>
                <a:cubicBezTo>
                  <a:pt x="118413" y="17625"/>
                  <a:pt x="118442" y="17629"/>
                  <a:pt x="118470" y="17629"/>
                </a:cubicBezTo>
                <a:cubicBezTo>
                  <a:pt x="118644" y="17629"/>
                  <a:pt x="118701" y="17399"/>
                  <a:pt x="118550" y="17318"/>
                </a:cubicBezTo>
                <a:cubicBezTo>
                  <a:pt x="117971" y="17008"/>
                  <a:pt x="117420" y="16650"/>
                  <a:pt x="116911" y="16240"/>
                </a:cubicBezTo>
                <a:cubicBezTo>
                  <a:pt x="116876" y="16211"/>
                  <a:pt x="116839" y="16199"/>
                  <a:pt x="116804" y="16199"/>
                </a:cubicBezTo>
                <a:close/>
                <a:moveTo>
                  <a:pt x="49491" y="15999"/>
                </a:moveTo>
                <a:cubicBezTo>
                  <a:pt x="49380" y="15999"/>
                  <a:pt x="49267" y="16110"/>
                  <a:pt x="49337" y="16245"/>
                </a:cubicBezTo>
                <a:cubicBezTo>
                  <a:pt x="49615" y="16848"/>
                  <a:pt x="50100" y="17375"/>
                  <a:pt x="50731" y="17766"/>
                </a:cubicBezTo>
                <a:cubicBezTo>
                  <a:pt x="50759" y="17780"/>
                  <a:pt x="50787" y="17789"/>
                  <a:pt x="50820" y="17789"/>
                </a:cubicBezTo>
                <a:cubicBezTo>
                  <a:pt x="50985" y="17789"/>
                  <a:pt x="51046" y="17573"/>
                  <a:pt x="50905" y="17483"/>
                </a:cubicBezTo>
                <a:cubicBezTo>
                  <a:pt x="50326" y="17125"/>
                  <a:pt x="49888" y="16650"/>
                  <a:pt x="49639" y="16108"/>
                </a:cubicBezTo>
                <a:cubicBezTo>
                  <a:pt x="49609" y="16031"/>
                  <a:pt x="49550" y="15999"/>
                  <a:pt x="49491" y="15999"/>
                </a:cubicBezTo>
                <a:close/>
                <a:moveTo>
                  <a:pt x="134127" y="17612"/>
                </a:moveTo>
                <a:cubicBezTo>
                  <a:pt x="134116" y="17612"/>
                  <a:pt x="134105" y="17613"/>
                  <a:pt x="134093" y="17615"/>
                </a:cubicBezTo>
                <a:cubicBezTo>
                  <a:pt x="133434" y="17728"/>
                  <a:pt x="132780" y="17841"/>
                  <a:pt x="132125" y="17949"/>
                </a:cubicBezTo>
                <a:cubicBezTo>
                  <a:pt x="131932" y="17987"/>
                  <a:pt x="131956" y="18279"/>
                  <a:pt x="132153" y="18284"/>
                </a:cubicBezTo>
                <a:cubicBezTo>
                  <a:pt x="132163" y="18284"/>
                  <a:pt x="132172" y="18279"/>
                  <a:pt x="132186" y="18279"/>
                </a:cubicBezTo>
                <a:cubicBezTo>
                  <a:pt x="132841" y="18171"/>
                  <a:pt x="133495" y="18058"/>
                  <a:pt x="134150" y="17940"/>
                </a:cubicBezTo>
                <a:cubicBezTo>
                  <a:pt x="134350" y="17900"/>
                  <a:pt x="134311" y="17612"/>
                  <a:pt x="134127" y="17612"/>
                </a:cubicBezTo>
                <a:close/>
                <a:moveTo>
                  <a:pt x="54610" y="17624"/>
                </a:moveTo>
                <a:cubicBezTo>
                  <a:pt x="54585" y="17624"/>
                  <a:pt x="54558" y="17630"/>
                  <a:pt x="54531" y="17643"/>
                </a:cubicBezTo>
                <a:cubicBezTo>
                  <a:pt x="54441" y="17695"/>
                  <a:pt x="54347" y="17742"/>
                  <a:pt x="54253" y="17789"/>
                </a:cubicBezTo>
                <a:cubicBezTo>
                  <a:pt x="53844" y="17972"/>
                  <a:pt x="53401" y="18068"/>
                  <a:pt x="52956" y="18068"/>
                </a:cubicBezTo>
                <a:cubicBezTo>
                  <a:pt x="52874" y="18068"/>
                  <a:pt x="52791" y="18064"/>
                  <a:pt x="52709" y="18058"/>
                </a:cubicBezTo>
                <a:cubicBezTo>
                  <a:pt x="52497" y="18058"/>
                  <a:pt x="52478" y="18369"/>
                  <a:pt x="52690" y="18392"/>
                </a:cubicBezTo>
                <a:cubicBezTo>
                  <a:pt x="52770" y="18397"/>
                  <a:pt x="52850" y="18401"/>
                  <a:pt x="52930" y="18401"/>
                </a:cubicBezTo>
                <a:cubicBezTo>
                  <a:pt x="52940" y="18402"/>
                  <a:pt x="52951" y="18402"/>
                  <a:pt x="52961" y="18402"/>
                </a:cubicBezTo>
                <a:cubicBezTo>
                  <a:pt x="53455" y="18402"/>
                  <a:pt x="53942" y="18294"/>
                  <a:pt x="54394" y="18091"/>
                </a:cubicBezTo>
                <a:cubicBezTo>
                  <a:pt x="54498" y="18039"/>
                  <a:pt x="54597" y="17987"/>
                  <a:pt x="54696" y="17935"/>
                </a:cubicBezTo>
                <a:cubicBezTo>
                  <a:pt x="54849" y="17835"/>
                  <a:pt x="54757" y="17624"/>
                  <a:pt x="54610" y="17624"/>
                </a:cubicBezTo>
                <a:close/>
                <a:moveTo>
                  <a:pt x="120307" y="18066"/>
                </a:moveTo>
                <a:cubicBezTo>
                  <a:pt x="120138" y="18066"/>
                  <a:pt x="120072" y="18323"/>
                  <a:pt x="120254" y="18392"/>
                </a:cubicBezTo>
                <a:cubicBezTo>
                  <a:pt x="120900" y="18590"/>
                  <a:pt x="121554" y="18741"/>
                  <a:pt x="122218" y="18844"/>
                </a:cubicBezTo>
                <a:lnTo>
                  <a:pt x="122246" y="18844"/>
                </a:lnTo>
                <a:lnTo>
                  <a:pt x="122246" y="18849"/>
                </a:lnTo>
                <a:cubicBezTo>
                  <a:pt x="122453" y="18849"/>
                  <a:pt x="122477" y="18547"/>
                  <a:pt x="122270" y="18514"/>
                </a:cubicBezTo>
                <a:cubicBezTo>
                  <a:pt x="121620" y="18416"/>
                  <a:pt x="120980" y="18265"/>
                  <a:pt x="120353" y="18072"/>
                </a:cubicBezTo>
                <a:cubicBezTo>
                  <a:pt x="120337" y="18068"/>
                  <a:pt x="120322" y="18066"/>
                  <a:pt x="120307" y="18066"/>
                </a:cubicBezTo>
                <a:close/>
                <a:moveTo>
                  <a:pt x="130192" y="18272"/>
                </a:moveTo>
                <a:cubicBezTo>
                  <a:pt x="130182" y="18272"/>
                  <a:pt x="130172" y="18273"/>
                  <a:pt x="130162" y="18274"/>
                </a:cubicBezTo>
                <a:cubicBezTo>
                  <a:pt x="129436" y="18383"/>
                  <a:pt x="128791" y="18467"/>
                  <a:pt x="128189" y="18533"/>
                </a:cubicBezTo>
                <a:cubicBezTo>
                  <a:pt x="127974" y="18552"/>
                  <a:pt x="127991" y="18868"/>
                  <a:pt x="128203" y="18868"/>
                </a:cubicBezTo>
                <a:cubicBezTo>
                  <a:pt x="128204" y="18868"/>
                  <a:pt x="128206" y="18868"/>
                  <a:pt x="128207" y="18868"/>
                </a:cubicBezTo>
                <a:lnTo>
                  <a:pt x="128226" y="18868"/>
                </a:lnTo>
                <a:cubicBezTo>
                  <a:pt x="128834" y="18797"/>
                  <a:pt x="129483" y="18712"/>
                  <a:pt x="130209" y="18599"/>
                </a:cubicBezTo>
                <a:cubicBezTo>
                  <a:pt x="130419" y="18568"/>
                  <a:pt x="130382" y="18272"/>
                  <a:pt x="130192" y="18272"/>
                </a:cubicBezTo>
                <a:close/>
                <a:moveTo>
                  <a:pt x="126225" y="18698"/>
                </a:moveTo>
                <a:cubicBezTo>
                  <a:pt x="126222" y="18698"/>
                  <a:pt x="126219" y="18698"/>
                  <a:pt x="126216" y="18698"/>
                </a:cubicBezTo>
                <a:cubicBezTo>
                  <a:pt x="125830" y="18717"/>
                  <a:pt x="125453" y="18726"/>
                  <a:pt x="125090" y="18726"/>
                </a:cubicBezTo>
                <a:lnTo>
                  <a:pt x="125081" y="18726"/>
                </a:lnTo>
                <a:cubicBezTo>
                  <a:pt x="124798" y="18726"/>
                  <a:pt x="124516" y="18717"/>
                  <a:pt x="124233" y="18708"/>
                </a:cubicBezTo>
                <a:cubicBezTo>
                  <a:pt x="124230" y="18707"/>
                  <a:pt x="124228" y="18707"/>
                  <a:pt x="124225" y="18707"/>
                </a:cubicBezTo>
                <a:cubicBezTo>
                  <a:pt x="124139" y="18707"/>
                  <a:pt x="124064" y="18776"/>
                  <a:pt x="124064" y="18868"/>
                </a:cubicBezTo>
                <a:cubicBezTo>
                  <a:pt x="124059" y="18957"/>
                  <a:pt x="124130" y="19037"/>
                  <a:pt x="124224" y="19037"/>
                </a:cubicBezTo>
                <a:cubicBezTo>
                  <a:pt x="124446" y="19048"/>
                  <a:pt x="124672" y="19059"/>
                  <a:pt x="124895" y="19059"/>
                </a:cubicBezTo>
                <a:cubicBezTo>
                  <a:pt x="124961" y="19059"/>
                  <a:pt x="125026" y="19058"/>
                  <a:pt x="125090" y="19056"/>
                </a:cubicBezTo>
                <a:cubicBezTo>
                  <a:pt x="125458" y="19056"/>
                  <a:pt x="125839" y="19047"/>
                  <a:pt x="126230" y="19028"/>
                </a:cubicBezTo>
                <a:cubicBezTo>
                  <a:pt x="126448" y="19018"/>
                  <a:pt x="126433" y="18698"/>
                  <a:pt x="126225" y="18698"/>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 name="Google Shape;916;p20"/>
          <p:cNvGrpSpPr/>
          <p:nvPr/>
        </p:nvGrpSpPr>
        <p:grpSpPr>
          <a:xfrm rot="-5400000" flipH="1">
            <a:off x="5655833" y="2898327"/>
            <a:ext cx="4878270" cy="3229863"/>
            <a:chOff x="-3680301" y="4605342"/>
            <a:chExt cx="3960921" cy="2622494"/>
          </a:xfrm>
        </p:grpSpPr>
        <p:sp>
          <p:nvSpPr>
            <p:cNvPr id="917" name="Google Shape;917;p20"/>
            <p:cNvSpPr/>
            <p:nvPr/>
          </p:nvSpPr>
          <p:spPr>
            <a:xfrm>
              <a:off x="-3228750" y="4605342"/>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0"/>
            <p:cNvSpPr/>
            <p:nvPr/>
          </p:nvSpPr>
          <p:spPr>
            <a:xfrm>
              <a:off x="-3680301" y="5653670"/>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 name="Google Shape;919;p20"/>
          <p:cNvSpPr/>
          <p:nvPr/>
        </p:nvSpPr>
        <p:spPr>
          <a:xfrm rot="900021" flipH="1">
            <a:off x="1080684" y="-630"/>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 name="Google Shape;920;p20"/>
          <p:cNvGrpSpPr/>
          <p:nvPr/>
        </p:nvGrpSpPr>
        <p:grpSpPr>
          <a:xfrm rot="2440142">
            <a:off x="-400967" y="2853552"/>
            <a:ext cx="1479497" cy="1649330"/>
            <a:chOff x="7103688" y="2922843"/>
            <a:chExt cx="1479471" cy="1649301"/>
          </a:xfrm>
        </p:grpSpPr>
        <p:grpSp>
          <p:nvGrpSpPr>
            <p:cNvPr id="921" name="Google Shape;921;p20"/>
            <p:cNvGrpSpPr/>
            <p:nvPr/>
          </p:nvGrpSpPr>
          <p:grpSpPr>
            <a:xfrm rot="8406692">
              <a:off x="7625087" y="2855226"/>
              <a:ext cx="436674" cy="1784536"/>
              <a:chOff x="-3002159" y="4091"/>
              <a:chExt cx="436670" cy="1784522"/>
            </a:xfrm>
          </p:grpSpPr>
          <p:sp>
            <p:nvSpPr>
              <p:cNvPr id="922" name="Google Shape;922;p20"/>
              <p:cNvSpPr/>
              <p:nvPr/>
            </p:nvSpPr>
            <p:spPr>
              <a:xfrm>
                <a:off x="-3002159" y="247925"/>
                <a:ext cx="251506" cy="666347"/>
              </a:xfrm>
              <a:custGeom>
                <a:avLst/>
                <a:gdLst/>
                <a:ahLst/>
                <a:cxnLst/>
                <a:rect l="l" t="t" r="r" b="b"/>
                <a:pathLst>
                  <a:path w="6786" h="17979" extrusionOk="0">
                    <a:moveTo>
                      <a:pt x="1912" y="1"/>
                    </a:moveTo>
                    <a:cubicBezTo>
                      <a:pt x="1559" y="29"/>
                      <a:pt x="1215" y="114"/>
                      <a:pt x="890" y="250"/>
                    </a:cubicBezTo>
                    <a:cubicBezTo>
                      <a:pt x="170" y="504"/>
                      <a:pt x="0" y="749"/>
                      <a:pt x="19" y="1540"/>
                    </a:cubicBezTo>
                    <a:cubicBezTo>
                      <a:pt x="80" y="4257"/>
                      <a:pt x="104" y="6974"/>
                      <a:pt x="231" y="9691"/>
                    </a:cubicBezTo>
                    <a:cubicBezTo>
                      <a:pt x="335" y="11937"/>
                      <a:pt x="283" y="14188"/>
                      <a:pt x="513" y="16425"/>
                    </a:cubicBezTo>
                    <a:cubicBezTo>
                      <a:pt x="608" y="17357"/>
                      <a:pt x="631" y="17399"/>
                      <a:pt x="1512" y="17621"/>
                    </a:cubicBezTo>
                    <a:cubicBezTo>
                      <a:pt x="1794" y="17945"/>
                      <a:pt x="2171" y="17974"/>
                      <a:pt x="2552" y="17978"/>
                    </a:cubicBezTo>
                    <a:cubicBezTo>
                      <a:pt x="2729" y="17915"/>
                      <a:pt x="2905" y="17907"/>
                      <a:pt x="3086" y="17907"/>
                    </a:cubicBezTo>
                    <a:cubicBezTo>
                      <a:pt x="3146" y="17907"/>
                      <a:pt x="3207" y="17908"/>
                      <a:pt x="3268" y="17908"/>
                    </a:cubicBezTo>
                    <a:cubicBezTo>
                      <a:pt x="3639" y="17908"/>
                      <a:pt x="4014" y="17938"/>
                      <a:pt x="4386" y="17938"/>
                    </a:cubicBezTo>
                    <a:cubicBezTo>
                      <a:pt x="4829" y="17938"/>
                      <a:pt x="5270" y="17895"/>
                      <a:pt x="5698" y="17705"/>
                    </a:cubicBezTo>
                    <a:cubicBezTo>
                      <a:pt x="5900" y="17423"/>
                      <a:pt x="6112" y="17145"/>
                      <a:pt x="6211" y="16801"/>
                    </a:cubicBezTo>
                    <a:cubicBezTo>
                      <a:pt x="6564" y="15553"/>
                      <a:pt x="6785" y="14291"/>
                      <a:pt x="6757" y="12982"/>
                    </a:cubicBezTo>
                    <a:cubicBezTo>
                      <a:pt x="6696" y="10534"/>
                      <a:pt x="6654" y="8085"/>
                      <a:pt x="6602" y="5637"/>
                    </a:cubicBezTo>
                    <a:cubicBezTo>
                      <a:pt x="6578" y="4309"/>
                      <a:pt x="6376" y="2995"/>
                      <a:pt x="5994" y="1724"/>
                    </a:cubicBezTo>
                    <a:cubicBezTo>
                      <a:pt x="5825" y="1164"/>
                      <a:pt x="5651" y="603"/>
                      <a:pt x="5227" y="175"/>
                    </a:cubicBezTo>
                    <a:cubicBezTo>
                      <a:pt x="5047" y="118"/>
                      <a:pt x="4864" y="99"/>
                      <a:pt x="4680" y="99"/>
                    </a:cubicBezTo>
                    <a:cubicBezTo>
                      <a:pt x="4357" y="99"/>
                      <a:pt x="4032" y="155"/>
                      <a:pt x="3709" y="155"/>
                    </a:cubicBezTo>
                    <a:cubicBezTo>
                      <a:pt x="3491" y="155"/>
                      <a:pt x="3274" y="130"/>
                      <a:pt x="3061" y="43"/>
                    </a:cubicBezTo>
                    <a:cubicBezTo>
                      <a:pt x="2838" y="51"/>
                      <a:pt x="2616" y="89"/>
                      <a:pt x="2395" y="89"/>
                    </a:cubicBezTo>
                    <a:cubicBezTo>
                      <a:pt x="2233" y="89"/>
                      <a:pt x="2072" y="69"/>
                      <a:pt x="1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0"/>
              <p:cNvSpPr/>
              <p:nvPr/>
            </p:nvSpPr>
            <p:spPr>
              <a:xfrm>
                <a:off x="-2959574" y="900966"/>
                <a:ext cx="201954" cy="728315"/>
              </a:xfrm>
              <a:custGeom>
                <a:avLst/>
                <a:gdLst/>
                <a:ahLst/>
                <a:cxnLst/>
                <a:rect l="l" t="t" r="r" b="b"/>
                <a:pathLst>
                  <a:path w="5449" h="19651" extrusionOk="0">
                    <a:moveTo>
                      <a:pt x="363" y="1"/>
                    </a:moveTo>
                    <a:lnTo>
                      <a:pt x="363" y="1"/>
                    </a:lnTo>
                    <a:cubicBezTo>
                      <a:pt x="532" y="660"/>
                      <a:pt x="457" y="1333"/>
                      <a:pt x="438" y="1997"/>
                    </a:cubicBezTo>
                    <a:cubicBezTo>
                      <a:pt x="363" y="4422"/>
                      <a:pt x="292" y="6847"/>
                      <a:pt x="207" y="9272"/>
                    </a:cubicBezTo>
                    <a:cubicBezTo>
                      <a:pt x="113" y="11946"/>
                      <a:pt x="0" y="14626"/>
                      <a:pt x="137" y="17305"/>
                    </a:cubicBezTo>
                    <a:cubicBezTo>
                      <a:pt x="207" y="18699"/>
                      <a:pt x="810" y="19377"/>
                      <a:pt x="2166" y="19640"/>
                    </a:cubicBezTo>
                    <a:cubicBezTo>
                      <a:pt x="2247" y="19647"/>
                      <a:pt x="2327" y="19651"/>
                      <a:pt x="2406" y="19651"/>
                    </a:cubicBezTo>
                    <a:cubicBezTo>
                      <a:pt x="2968" y="19651"/>
                      <a:pt x="3491" y="19481"/>
                      <a:pt x="4002" y="19217"/>
                    </a:cubicBezTo>
                    <a:cubicBezTo>
                      <a:pt x="4605" y="18901"/>
                      <a:pt x="5024" y="18458"/>
                      <a:pt x="5203" y="17785"/>
                    </a:cubicBezTo>
                    <a:cubicBezTo>
                      <a:pt x="5368" y="17201"/>
                      <a:pt x="5448" y="16603"/>
                      <a:pt x="5439" y="15996"/>
                    </a:cubicBezTo>
                    <a:cubicBezTo>
                      <a:pt x="5401" y="14588"/>
                      <a:pt x="5340" y="13185"/>
                      <a:pt x="5279" y="11777"/>
                    </a:cubicBezTo>
                    <a:cubicBezTo>
                      <a:pt x="5189" y="9564"/>
                      <a:pt x="5118" y="7351"/>
                      <a:pt x="4817" y="5157"/>
                    </a:cubicBezTo>
                    <a:cubicBezTo>
                      <a:pt x="4582" y="3438"/>
                      <a:pt x="4280" y="1729"/>
                      <a:pt x="2839" y="551"/>
                    </a:cubicBezTo>
                    <a:cubicBezTo>
                      <a:pt x="2387" y="255"/>
                      <a:pt x="1855" y="307"/>
                      <a:pt x="1370" y="151"/>
                    </a:cubicBezTo>
                    <a:lnTo>
                      <a:pt x="3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0"/>
              <p:cNvSpPr/>
              <p:nvPr/>
            </p:nvSpPr>
            <p:spPr>
              <a:xfrm>
                <a:off x="-2908799" y="886512"/>
                <a:ext cx="221152" cy="759855"/>
              </a:xfrm>
              <a:custGeom>
                <a:avLst/>
                <a:gdLst/>
                <a:ahLst/>
                <a:cxnLst/>
                <a:rect l="l" t="t" r="r" b="b"/>
                <a:pathLst>
                  <a:path w="5967" h="20502" extrusionOk="0">
                    <a:moveTo>
                      <a:pt x="3745" y="1"/>
                    </a:moveTo>
                    <a:cubicBezTo>
                      <a:pt x="3508" y="1"/>
                      <a:pt x="3324" y="195"/>
                      <a:pt x="3117" y="310"/>
                    </a:cubicBezTo>
                    <a:cubicBezTo>
                      <a:pt x="2086" y="532"/>
                      <a:pt x="1041" y="456"/>
                      <a:pt x="0" y="541"/>
                    </a:cubicBezTo>
                    <a:cubicBezTo>
                      <a:pt x="368" y="866"/>
                      <a:pt x="829" y="932"/>
                      <a:pt x="1267" y="1078"/>
                    </a:cubicBezTo>
                    <a:cubicBezTo>
                      <a:pt x="1606" y="1186"/>
                      <a:pt x="1945" y="1304"/>
                      <a:pt x="2293" y="1384"/>
                    </a:cubicBezTo>
                    <a:cubicBezTo>
                      <a:pt x="2571" y="1436"/>
                      <a:pt x="2807" y="1624"/>
                      <a:pt x="2924" y="1883"/>
                    </a:cubicBezTo>
                    <a:cubicBezTo>
                      <a:pt x="3207" y="2491"/>
                      <a:pt x="3447" y="3112"/>
                      <a:pt x="3527" y="3785"/>
                    </a:cubicBezTo>
                    <a:cubicBezTo>
                      <a:pt x="3687" y="5099"/>
                      <a:pt x="3871" y="6408"/>
                      <a:pt x="3927" y="7731"/>
                    </a:cubicBezTo>
                    <a:cubicBezTo>
                      <a:pt x="4007" y="9464"/>
                      <a:pt x="4290" y="11187"/>
                      <a:pt x="4304" y="12930"/>
                    </a:cubicBezTo>
                    <a:cubicBezTo>
                      <a:pt x="4309" y="13368"/>
                      <a:pt x="4295" y="13806"/>
                      <a:pt x="4356" y="14234"/>
                    </a:cubicBezTo>
                    <a:cubicBezTo>
                      <a:pt x="4507" y="15218"/>
                      <a:pt x="4474" y="16202"/>
                      <a:pt x="4356" y="17186"/>
                    </a:cubicBezTo>
                    <a:cubicBezTo>
                      <a:pt x="4196" y="18509"/>
                      <a:pt x="3447" y="19291"/>
                      <a:pt x="2279" y="19738"/>
                    </a:cubicBezTo>
                    <a:cubicBezTo>
                      <a:pt x="1940" y="19870"/>
                      <a:pt x="1554" y="19866"/>
                      <a:pt x="1262" y="20129"/>
                    </a:cubicBezTo>
                    <a:cubicBezTo>
                      <a:pt x="1262" y="20153"/>
                      <a:pt x="1267" y="20172"/>
                      <a:pt x="1272" y="20195"/>
                    </a:cubicBezTo>
                    <a:cubicBezTo>
                      <a:pt x="1582" y="20400"/>
                      <a:pt x="1906" y="20501"/>
                      <a:pt x="2215" y="20501"/>
                    </a:cubicBezTo>
                    <a:cubicBezTo>
                      <a:pt x="2553" y="20501"/>
                      <a:pt x="2873" y="20380"/>
                      <a:pt x="3136" y="20139"/>
                    </a:cubicBezTo>
                    <a:cubicBezTo>
                      <a:pt x="3442" y="19988"/>
                      <a:pt x="3805" y="20035"/>
                      <a:pt x="4097" y="19833"/>
                    </a:cubicBezTo>
                    <a:cubicBezTo>
                      <a:pt x="5020" y="19348"/>
                      <a:pt x="5655" y="18613"/>
                      <a:pt x="5745" y="17521"/>
                    </a:cubicBezTo>
                    <a:cubicBezTo>
                      <a:pt x="5863" y="16085"/>
                      <a:pt x="5966" y="14644"/>
                      <a:pt x="5754" y="13198"/>
                    </a:cubicBezTo>
                    <a:cubicBezTo>
                      <a:pt x="5491" y="11418"/>
                      <a:pt x="5321" y="9624"/>
                      <a:pt x="5213" y="7821"/>
                    </a:cubicBezTo>
                    <a:cubicBezTo>
                      <a:pt x="4902" y="5471"/>
                      <a:pt x="4671" y="3112"/>
                      <a:pt x="4422" y="758"/>
                    </a:cubicBezTo>
                    <a:cubicBezTo>
                      <a:pt x="4398" y="513"/>
                      <a:pt x="4318" y="306"/>
                      <a:pt x="4120" y="155"/>
                    </a:cubicBezTo>
                    <a:cubicBezTo>
                      <a:pt x="4078" y="117"/>
                      <a:pt x="4026" y="84"/>
                      <a:pt x="3974" y="61"/>
                    </a:cubicBezTo>
                    <a:cubicBezTo>
                      <a:pt x="3892" y="18"/>
                      <a:pt x="3816" y="1"/>
                      <a:pt x="3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0"/>
              <p:cNvSpPr/>
              <p:nvPr/>
            </p:nvSpPr>
            <p:spPr>
              <a:xfrm>
                <a:off x="-2789087" y="250186"/>
                <a:ext cx="104220" cy="647853"/>
              </a:xfrm>
              <a:custGeom>
                <a:avLst/>
                <a:gdLst/>
                <a:ahLst/>
                <a:cxnLst/>
                <a:rect l="l" t="t" r="r" b="b"/>
                <a:pathLst>
                  <a:path w="2812" h="17480" extrusionOk="0">
                    <a:moveTo>
                      <a:pt x="481" y="1"/>
                    </a:moveTo>
                    <a:cubicBezTo>
                      <a:pt x="325" y="34"/>
                      <a:pt x="175" y="67"/>
                      <a:pt x="85" y="217"/>
                    </a:cubicBezTo>
                    <a:cubicBezTo>
                      <a:pt x="0" y="491"/>
                      <a:pt x="203" y="622"/>
                      <a:pt x="354" y="759"/>
                    </a:cubicBezTo>
                    <a:cubicBezTo>
                      <a:pt x="608" y="999"/>
                      <a:pt x="787" y="1310"/>
                      <a:pt x="853" y="1658"/>
                    </a:cubicBezTo>
                    <a:cubicBezTo>
                      <a:pt x="1036" y="2478"/>
                      <a:pt x="1201" y="3306"/>
                      <a:pt x="1206" y="4140"/>
                    </a:cubicBezTo>
                    <a:cubicBezTo>
                      <a:pt x="1229" y="6819"/>
                      <a:pt x="1488" y="9494"/>
                      <a:pt x="1479" y="12173"/>
                    </a:cubicBezTo>
                    <a:cubicBezTo>
                      <a:pt x="1470" y="13774"/>
                      <a:pt x="1267" y="15346"/>
                      <a:pt x="707" y="16848"/>
                    </a:cubicBezTo>
                    <a:cubicBezTo>
                      <a:pt x="636" y="17032"/>
                      <a:pt x="603" y="17202"/>
                      <a:pt x="763" y="17357"/>
                    </a:cubicBezTo>
                    <a:lnTo>
                      <a:pt x="754" y="17385"/>
                    </a:lnTo>
                    <a:cubicBezTo>
                      <a:pt x="857" y="17432"/>
                      <a:pt x="962" y="17479"/>
                      <a:pt x="1060" y="17479"/>
                    </a:cubicBezTo>
                    <a:cubicBezTo>
                      <a:pt x="1158" y="17479"/>
                      <a:pt x="1248" y="17432"/>
                      <a:pt x="1324" y="17291"/>
                    </a:cubicBezTo>
                    <a:cubicBezTo>
                      <a:pt x="2279" y="17155"/>
                      <a:pt x="2562" y="16481"/>
                      <a:pt x="2651" y="15596"/>
                    </a:cubicBezTo>
                    <a:cubicBezTo>
                      <a:pt x="2779" y="14414"/>
                      <a:pt x="2812" y="13228"/>
                      <a:pt x="2750" y="12041"/>
                    </a:cubicBezTo>
                    <a:cubicBezTo>
                      <a:pt x="2661" y="10299"/>
                      <a:pt x="2628" y="8557"/>
                      <a:pt x="2576" y="6819"/>
                    </a:cubicBezTo>
                    <a:cubicBezTo>
                      <a:pt x="2515" y="4879"/>
                      <a:pt x="2553" y="2934"/>
                      <a:pt x="2374" y="999"/>
                    </a:cubicBezTo>
                    <a:cubicBezTo>
                      <a:pt x="2345" y="679"/>
                      <a:pt x="2345" y="354"/>
                      <a:pt x="2096" y="114"/>
                    </a:cubicBezTo>
                    <a:cubicBezTo>
                      <a:pt x="1799" y="24"/>
                      <a:pt x="1495" y="13"/>
                      <a:pt x="1190" y="13"/>
                    </a:cubicBezTo>
                    <a:cubicBezTo>
                      <a:pt x="1091" y="13"/>
                      <a:pt x="991" y="14"/>
                      <a:pt x="892" y="14"/>
                    </a:cubicBezTo>
                    <a:cubicBezTo>
                      <a:pt x="755" y="14"/>
                      <a:pt x="617" y="12"/>
                      <a:pt x="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0"/>
              <p:cNvSpPr/>
              <p:nvPr/>
            </p:nvSpPr>
            <p:spPr>
              <a:xfrm>
                <a:off x="-2879482" y="926169"/>
                <a:ext cx="146434" cy="706226"/>
              </a:xfrm>
              <a:custGeom>
                <a:avLst/>
                <a:gdLst/>
                <a:ahLst/>
                <a:cxnLst/>
                <a:rect l="l" t="t" r="r" b="b"/>
                <a:pathLst>
                  <a:path w="3951" h="19055" extrusionOk="0">
                    <a:moveTo>
                      <a:pt x="966" y="0"/>
                    </a:moveTo>
                    <a:cubicBezTo>
                      <a:pt x="821" y="0"/>
                      <a:pt x="659" y="3"/>
                      <a:pt x="476" y="8"/>
                    </a:cubicBezTo>
                    <a:cubicBezTo>
                      <a:pt x="1366" y="719"/>
                      <a:pt x="1832" y="1689"/>
                      <a:pt x="2100" y="2791"/>
                    </a:cubicBezTo>
                    <a:cubicBezTo>
                      <a:pt x="2529" y="4575"/>
                      <a:pt x="2661" y="6402"/>
                      <a:pt x="2774" y="8220"/>
                    </a:cubicBezTo>
                    <a:cubicBezTo>
                      <a:pt x="2920" y="10560"/>
                      <a:pt x="2953" y="12910"/>
                      <a:pt x="3033" y="15255"/>
                    </a:cubicBezTo>
                    <a:cubicBezTo>
                      <a:pt x="3047" y="15843"/>
                      <a:pt x="2976" y="16427"/>
                      <a:pt x="2821" y="16997"/>
                    </a:cubicBezTo>
                    <a:cubicBezTo>
                      <a:pt x="2633" y="17698"/>
                      <a:pt x="2204" y="18169"/>
                      <a:pt x="1559" y="18499"/>
                    </a:cubicBezTo>
                    <a:cubicBezTo>
                      <a:pt x="1060" y="18758"/>
                      <a:pt x="500" y="18730"/>
                      <a:pt x="0" y="18960"/>
                    </a:cubicBezTo>
                    <a:lnTo>
                      <a:pt x="471" y="19055"/>
                    </a:lnTo>
                    <a:cubicBezTo>
                      <a:pt x="970" y="18913"/>
                      <a:pt x="1479" y="18796"/>
                      <a:pt x="1969" y="18626"/>
                    </a:cubicBezTo>
                    <a:cubicBezTo>
                      <a:pt x="3000" y="18273"/>
                      <a:pt x="3588" y="17524"/>
                      <a:pt x="3763" y="16404"/>
                    </a:cubicBezTo>
                    <a:cubicBezTo>
                      <a:pt x="3951" y="15236"/>
                      <a:pt x="3852" y="14077"/>
                      <a:pt x="3805" y="12905"/>
                    </a:cubicBezTo>
                    <a:cubicBezTo>
                      <a:pt x="3692" y="10108"/>
                      <a:pt x="3442" y="7330"/>
                      <a:pt x="3198" y="4547"/>
                    </a:cubicBezTo>
                    <a:cubicBezTo>
                      <a:pt x="3108" y="3502"/>
                      <a:pt x="3075" y="2433"/>
                      <a:pt x="2670" y="1444"/>
                    </a:cubicBezTo>
                    <a:cubicBezTo>
                      <a:pt x="2175" y="230"/>
                      <a:pt x="2250" y="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0"/>
              <p:cNvSpPr/>
              <p:nvPr/>
            </p:nvSpPr>
            <p:spPr>
              <a:xfrm>
                <a:off x="-2665521" y="722066"/>
                <a:ext cx="100032" cy="743659"/>
              </a:xfrm>
              <a:custGeom>
                <a:avLst/>
                <a:gdLst/>
                <a:ahLst/>
                <a:cxnLst/>
                <a:rect l="l" t="t" r="r" b="b"/>
                <a:pathLst>
                  <a:path w="2699" h="20065" extrusionOk="0">
                    <a:moveTo>
                      <a:pt x="877" y="0"/>
                    </a:moveTo>
                    <a:cubicBezTo>
                      <a:pt x="865" y="0"/>
                      <a:pt x="852" y="1"/>
                      <a:pt x="838" y="1"/>
                    </a:cubicBezTo>
                    <a:cubicBezTo>
                      <a:pt x="645" y="11"/>
                      <a:pt x="452" y="39"/>
                      <a:pt x="259" y="62"/>
                    </a:cubicBezTo>
                    <a:cubicBezTo>
                      <a:pt x="38" y="321"/>
                      <a:pt x="43" y="646"/>
                      <a:pt x="33" y="966"/>
                    </a:cubicBezTo>
                    <a:cubicBezTo>
                      <a:pt x="0" y="2445"/>
                      <a:pt x="217" y="3909"/>
                      <a:pt x="236" y="5388"/>
                    </a:cubicBezTo>
                    <a:cubicBezTo>
                      <a:pt x="236" y="5670"/>
                      <a:pt x="297" y="5958"/>
                      <a:pt x="575" y="6122"/>
                    </a:cubicBezTo>
                    <a:cubicBezTo>
                      <a:pt x="626" y="6155"/>
                      <a:pt x="678" y="6188"/>
                      <a:pt x="735" y="6217"/>
                    </a:cubicBezTo>
                    <a:cubicBezTo>
                      <a:pt x="998" y="6452"/>
                      <a:pt x="1140" y="6796"/>
                      <a:pt x="1121" y="7154"/>
                    </a:cubicBezTo>
                    <a:cubicBezTo>
                      <a:pt x="1093" y="8039"/>
                      <a:pt x="1267" y="8910"/>
                      <a:pt x="1295" y="9795"/>
                    </a:cubicBezTo>
                    <a:cubicBezTo>
                      <a:pt x="1309" y="10327"/>
                      <a:pt x="1281" y="10864"/>
                      <a:pt x="1333" y="11391"/>
                    </a:cubicBezTo>
                    <a:cubicBezTo>
                      <a:pt x="1611" y="14108"/>
                      <a:pt x="1959" y="16820"/>
                      <a:pt x="1813" y="19561"/>
                    </a:cubicBezTo>
                    <a:cubicBezTo>
                      <a:pt x="1799" y="19787"/>
                      <a:pt x="1785" y="20060"/>
                      <a:pt x="2133" y="20065"/>
                    </a:cubicBezTo>
                    <a:cubicBezTo>
                      <a:pt x="2505" y="19613"/>
                      <a:pt x="2698" y="19034"/>
                      <a:pt x="2661" y="18450"/>
                    </a:cubicBezTo>
                    <a:cubicBezTo>
                      <a:pt x="2585" y="16726"/>
                      <a:pt x="2505" y="15003"/>
                      <a:pt x="2350" y="13284"/>
                    </a:cubicBezTo>
                    <a:cubicBezTo>
                      <a:pt x="2063" y="10181"/>
                      <a:pt x="1907" y="7074"/>
                      <a:pt x="1719" y="3966"/>
                    </a:cubicBezTo>
                    <a:cubicBezTo>
                      <a:pt x="1648" y="2812"/>
                      <a:pt x="1644" y="1659"/>
                      <a:pt x="1436" y="514"/>
                    </a:cubicBezTo>
                    <a:cubicBezTo>
                      <a:pt x="1368" y="170"/>
                      <a:pt x="1196" y="0"/>
                      <a:pt x="8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0"/>
              <p:cNvSpPr/>
              <p:nvPr/>
            </p:nvSpPr>
            <p:spPr>
              <a:xfrm>
                <a:off x="-2969174" y="31554"/>
                <a:ext cx="147138" cy="229120"/>
              </a:xfrm>
              <a:custGeom>
                <a:avLst/>
                <a:gdLst/>
                <a:ahLst/>
                <a:cxnLst/>
                <a:rect l="l" t="t" r="r" b="b"/>
                <a:pathLst>
                  <a:path w="3970" h="6182" extrusionOk="0">
                    <a:moveTo>
                      <a:pt x="2872" y="1"/>
                    </a:moveTo>
                    <a:cubicBezTo>
                      <a:pt x="2838" y="1"/>
                      <a:pt x="2802" y="3"/>
                      <a:pt x="2764" y="9"/>
                    </a:cubicBezTo>
                    <a:cubicBezTo>
                      <a:pt x="2708" y="14"/>
                      <a:pt x="2656" y="38"/>
                      <a:pt x="2623" y="75"/>
                    </a:cubicBezTo>
                    <a:cubicBezTo>
                      <a:pt x="2491" y="362"/>
                      <a:pt x="2364" y="650"/>
                      <a:pt x="2237" y="937"/>
                    </a:cubicBezTo>
                    <a:cubicBezTo>
                      <a:pt x="1493" y="2656"/>
                      <a:pt x="744" y="4374"/>
                      <a:pt x="0" y="6088"/>
                    </a:cubicBezTo>
                    <a:cubicBezTo>
                      <a:pt x="129" y="6160"/>
                      <a:pt x="260" y="6181"/>
                      <a:pt x="391" y="6181"/>
                    </a:cubicBezTo>
                    <a:cubicBezTo>
                      <a:pt x="576" y="6181"/>
                      <a:pt x="763" y="6140"/>
                      <a:pt x="946" y="6140"/>
                    </a:cubicBezTo>
                    <a:cubicBezTo>
                      <a:pt x="957" y="6140"/>
                      <a:pt x="968" y="6140"/>
                      <a:pt x="980" y="6140"/>
                    </a:cubicBezTo>
                    <a:cubicBezTo>
                      <a:pt x="1088" y="6055"/>
                      <a:pt x="1224" y="6055"/>
                      <a:pt x="1347" y="6027"/>
                    </a:cubicBezTo>
                    <a:cubicBezTo>
                      <a:pt x="2825" y="5693"/>
                      <a:pt x="3970" y="4144"/>
                      <a:pt x="3861" y="2599"/>
                    </a:cubicBezTo>
                    <a:cubicBezTo>
                      <a:pt x="3809" y="1841"/>
                      <a:pt x="3555" y="1125"/>
                      <a:pt x="3348" y="405"/>
                    </a:cubicBezTo>
                    <a:cubicBezTo>
                      <a:pt x="3274" y="145"/>
                      <a:pt x="3116" y="1"/>
                      <a:pt x="2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0"/>
              <p:cNvSpPr/>
              <p:nvPr/>
            </p:nvSpPr>
            <p:spPr>
              <a:xfrm>
                <a:off x="-2889415" y="4091"/>
                <a:ext cx="146619" cy="262254"/>
              </a:xfrm>
              <a:custGeom>
                <a:avLst/>
                <a:gdLst/>
                <a:ahLst/>
                <a:cxnLst/>
                <a:rect l="l" t="t" r="r" b="b"/>
                <a:pathLst>
                  <a:path w="3956" h="7076" extrusionOk="0">
                    <a:moveTo>
                      <a:pt x="1098" y="0"/>
                    </a:moveTo>
                    <a:cubicBezTo>
                      <a:pt x="1085" y="0"/>
                      <a:pt x="1073" y="1"/>
                      <a:pt x="1059" y="2"/>
                    </a:cubicBezTo>
                    <a:cubicBezTo>
                      <a:pt x="612" y="30"/>
                      <a:pt x="631" y="515"/>
                      <a:pt x="466" y="821"/>
                    </a:cubicBezTo>
                    <a:lnTo>
                      <a:pt x="551" y="821"/>
                    </a:lnTo>
                    <a:cubicBezTo>
                      <a:pt x="575" y="819"/>
                      <a:pt x="598" y="819"/>
                      <a:pt x="621" y="819"/>
                    </a:cubicBezTo>
                    <a:cubicBezTo>
                      <a:pt x="993" y="819"/>
                      <a:pt x="1181" y="1037"/>
                      <a:pt x="1318" y="1414"/>
                    </a:cubicBezTo>
                    <a:cubicBezTo>
                      <a:pt x="1596" y="2186"/>
                      <a:pt x="1813" y="2978"/>
                      <a:pt x="1968" y="3783"/>
                    </a:cubicBezTo>
                    <a:cubicBezTo>
                      <a:pt x="2204" y="4983"/>
                      <a:pt x="1860" y="5756"/>
                      <a:pt x="824" y="6325"/>
                    </a:cubicBezTo>
                    <a:cubicBezTo>
                      <a:pt x="664" y="6410"/>
                      <a:pt x="499" y="6476"/>
                      <a:pt x="339" y="6556"/>
                    </a:cubicBezTo>
                    <a:cubicBezTo>
                      <a:pt x="198" y="6622"/>
                      <a:pt x="19" y="6655"/>
                      <a:pt x="0" y="6867"/>
                    </a:cubicBezTo>
                    <a:cubicBezTo>
                      <a:pt x="259" y="6926"/>
                      <a:pt x="519" y="6942"/>
                      <a:pt x="781" y="6942"/>
                    </a:cubicBezTo>
                    <a:cubicBezTo>
                      <a:pt x="1138" y="6942"/>
                      <a:pt x="1497" y="6911"/>
                      <a:pt x="1854" y="6911"/>
                    </a:cubicBezTo>
                    <a:cubicBezTo>
                      <a:pt x="1949" y="6911"/>
                      <a:pt x="2043" y="6913"/>
                      <a:pt x="2138" y="6919"/>
                    </a:cubicBezTo>
                    <a:cubicBezTo>
                      <a:pt x="2272" y="6990"/>
                      <a:pt x="2407" y="7075"/>
                      <a:pt x="2541" y="7075"/>
                    </a:cubicBezTo>
                    <a:cubicBezTo>
                      <a:pt x="2637" y="7075"/>
                      <a:pt x="2732" y="7031"/>
                      <a:pt x="2825" y="6905"/>
                    </a:cubicBezTo>
                    <a:lnTo>
                      <a:pt x="3240" y="6867"/>
                    </a:lnTo>
                    <a:cubicBezTo>
                      <a:pt x="3550" y="6763"/>
                      <a:pt x="3677" y="6523"/>
                      <a:pt x="3786" y="6222"/>
                    </a:cubicBezTo>
                    <a:cubicBezTo>
                      <a:pt x="3955" y="5742"/>
                      <a:pt x="3800" y="5341"/>
                      <a:pt x="3616" y="4927"/>
                    </a:cubicBezTo>
                    <a:cubicBezTo>
                      <a:pt x="3094" y="3736"/>
                      <a:pt x="2510" y="2577"/>
                      <a:pt x="2034" y="1367"/>
                    </a:cubicBezTo>
                    <a:cubicBezTo>
                      <a:pt x="1945" y="1155"/>
                      <a:pt x="1879" y="929"/>
                      <a:pt x="1761" y="731"/>
                    </a:cubicBezTo>
                    <a:cubicBezTo>
                      <a:pt x="1587" y="444"/>
                      <a:pt x="1511"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0"/>
              <p:cNvSpPr/>
              <p:nvPr/>
            </p:nvSpPr>
            <p:spPr>
              <a:xfrm>
                <a:off x="-2637946" y="943292"/>
                <a:ext cx="54111" cy="532736"/>
              </a:xfrm>
              <a:custGeom>
                <a:avLst/>
                <a:gdLst/>
                <a:ahLst/>
                <a:cxnLst/>
                <a:rect l="l" t="t" r="r" b="b"/>
                <a:pathLst>
                  <a:path w="1460" h="14374" extrusionOk="0">
                    <a:moveTo>
                      <a:pt x="282" y="1"/>
                    </a:moveTo>
                    <a:cubicBezTo>
                      <a:pt x="207" y="1"/>
                      <a:pt x="114" y="29"/>
                      <a:pt x="0" y="87"/>
                    </a:cubicBezTo>
                    <a:cubicBezTo>
                      <a:pt x="33" y="248"/>
                      <a:pt x="123" y="384"/>
                      <a:pt x="132" y="563"/>
                    </a:cubicBezTo>
                    <a:cubicBezTo>
                      <a:pt x="189" y="1495"/>
                      <a:pt x="207" y="2428"/>
                      <a:pt x="269" y="3360"/>
                    </a:cubicBezTo>
                    <a:cubicBezTo>
                      <a:pt x="302" y="3821"/>
                      <a:pt x="367" y="4292"/>
                      <a:pt x="236" y="4749"/>
                    </a:cubicBezTo>
                    <a:cubicBezTo>
                      <a:pt x="297" y="6402"/>
                      <a:pt x="509" y="8040"/>
                      <a:pt x="636" y="9688"/>
                    </a:cubicBezTo>
                    <a:cubicBezTo>
                      <a:pt x="707" y="10649"/>
                      <a:pt x="801" y="11619"/>
                      <a:pt x="546" y="12575"/>
                    </a:cubicBezTo>
                    <a:cubicBezTo>
                      <a:pt x="433" y="13206"/>
                      <a:pt x="377" y="13827"/>
                      <a:pt x="810" y="14374"/>
                    </a:cubicBezTo>
                    <a:cubicBezTo>
                      <a:pt x="994" y="14261"/>
                      <a:pt x="1248" y="14312"/>
                      <a:pt x="1389" y="14096"/>
                    </a:cubicBezTo>
                    <a:cubicBezTo>
                      <a:pt x="1257" y="13955"/>
                      <a:pt x="1286" y="13785"/>
                      <a:pt x="1300" y="13620"/>
                    </a:cubicBezTo>
                    <a:cubicBezTo>
                      <a:pt x="1460" y="11826"/>
                      <a:pt x="1286" y="10037"/>
                      <a:pt x="1135" y="8257"/>
                    </a:cubicBezTo>
                    <a:cubicBezTo>
                      <a:pt x="914" y="5658"/>
                      <a:pt x="561" y="3068"/>
                      <a:pt x="546" y="455"/>
                    </a:cubicBezTo>
                    <a:cubicBezTo>
                      <a:pt x="543" y="167"/>
                      <a:pt x="466" y="1"/>
                      <a:pt x="2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0"/>
              <p:cNvSpPr/>
              <p:nvPr/>
            </p:nvSpPr>
            <p:spPr>
              <a:xfrm>
                <a:off x="-2866214" y="1668308"/>
                <a:ext cx="84651" cy="120305"/>
              </a:xfrm>
              <a:custGeom>
                <a:avLst/>
                <a:gdLst/>
                <a:ahLst/>
                <a:cxnLst/>
                <a:rect l="l" t="t" r="r" b="b"/>
                <a:pathLst>
                  <a:path w="2284" h="3246" extrusionOk="0">
                    <a:moveTo>
                      <a:pt x="426" y="0"/>
                    </a:moveTo>
                    <a:cubicBezTo>
                      <a:pt x="332" y="0"/>
                      <a:pt x="234" y="32"/>
                      <a:pt x="127" y="114"/>
                    </a:cubicBezTo>
                    <a:cubicBezTo>
                      <a:pt x="66" y="349"/>
                      <a:pt x="160" y="599"/>
                      <a:pt x="85" y="834"/>
                    </a:cubicBezTo>
                    <a:cubicBezTo>
                      <a:pt x="61" y="1418"/>
                      <a:pt x="38" y="2002"/>
                      <a:pt x="14" y="2590"/>
                    </a:cubicBezTo>
                    <a:cubicBezTo>
                      <a:pt x="0" y="2892"/>
                      <a:pt x="29" y="3207"/>
                      <a:pt x="396" y="3231"/>
                    </a:cubicBezTo>
                    <a:cubicBezTo>
                      <a:pt x="530" y="3240"/>
                      <a:pt x="664" y="3246"/>
                      <a:pt x="797" y="3246"/>
                    </a:cubicBezTo>
                    <a:cubicBezTo>
                      <a:pt x="1257" y="3246"/>
                      <a:pt x="1712" y="3178"/>
                      <a:pt x="2143" y="2967"/>
                    </a:cubicBezTo>
                    <a:cubicBezTo>
                      <a:pt x="2284" y="2185"/>
                      <a:pt x="1691" y="688"/>
                      <a:pt x="1041" y="302"/>
                    </a:cubicBezTo>
                    <a:cubicBezTo>
                      <a:pt x="850" y="191"/>
                      <a:pt x="655" y="0"/>
                      <a:pt x="4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0"/>
              <p:cNvSpPr/>
              <p:nvPr/>
            </p:nvSpPr>
            <p:spPr>
              <a:xfrm>
                <a:off x="-2756991" y="1157847"/>
                <a:ext cx="79091" cy="463726"/>
              </a:xfrm>
              <a:custGeom>
                <a:avLst/>
                <a:gdLst/>
                <a:ahLst/>
                <a:cxnLst/>
                <a:rect l="l" t="t" r="r" b="b"/>
                <a:pathLst>
                  <a:path w="2134" h="12512" extrusionOk="0">
                    <a:moveTo>
                      <a:pt x="1122" y="1"/>
                    </a:moveTo>
                    <a:cubicBezTo>
                      <a:pt x="980" y="142"/>
                      <a:pt x="1131" y="340"/>
                      <a:pt x="1032" y="490"/>
                    </a:cubicBezTo>
                    <a:cubicBezTo>
                      <a:pt x="990" y="1766"/>
                      <a:pt x="1183" y="3028"/>
                      <a:pt x="1343" y="4290"/>
                    </a:cubicBezTo>
                    <a:cubicBezTo>
                      <a:pt x="1555" y="5971"/>
                      <a:pt x="1701" y="7652"/>
                      <a:pt x="1583" y="9347"/>
                    </a:cubicBezTo>
                    <a:cubicBezTo>
                      <a:pt x="1508" y="10435"/>
                      <a:pt x="1310" y="11443"/>
                      <a:pt x="396" y="12144"/>
                    </a:cubicBezTo>
                    <a:cubicBezTo>
                      <a:pt x="255" y="12253"/>
                      <a:pt x="133" y="12389"/>
                      <a:pt x="1" y="12512"/>
                    </a:cubicBezTo>
                    <a:cubicBezTo>
                      <a:pt x="203" y="12512"/>
                      <a:pt x="373" y="12417"/>
                      <a:pt x="542" y="12323"/>
                    </a:cubicBezTo>
                    <a:cubicBezTo>
                      <a:pt x="1249" y="11914"/>
                      <a:pt x="1564" y="11217"/>
                      <a:pt x="1795" y="10463"/>
                    </a:cubicBezTo>
                    <a:cubicBezTo>
                      <a:pt x="2021" y="10247"/>
                      <a:pt x="2087" y="9950"/>
                      <a:pt x="2096" y="9658"/>
                    </a:cubicBezTo>
                    <a:cubicBezTo>
                      <a:pt x="2134" y="8561"/>
                      <a:pt x="2092" y="7464"/>
                      <a:pt x="2049" y="6367"/>
                    </a:cubicBezTo>
                    <a:cubicBezTo>
                      <a:pt x="2044" y="6160"/>
                      <a:pt x="1988" y="5976"/>
                      <a:pt x="1828" y="5835"/>
                    </a:cubicBezTo>
                    <a:cubicBezTo>
                      <a:pt x="1795" y="5741"/>
                      <a:pt x="1734" y="5656"/>
                      <a:pt x="1724" y="5562"/>
                    </a:cubicBezTo>
                    <a:cubicBezTo>
                      <a:pt x="1630" y="4700"/>
                      <a:pt x="1541" y="3838"/>
                      <a:pt x="1461" y="2977"/>
                    </a:cubicBezTo>
                    <a:cubicBezTo>
                      <a:pt x="1366" y="1983"/>
                      <a:pt x="1291" y="985"/>
                      <a:pt x="1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0"/>
              <p:cNvSpPr/>
              <p:nvPr/>
            </p:nvSpPr>
            <p:spPr>
              <a:xfrm>
                <a:off x="-2677751" y="724364"/>
                <a:ext cx="37470" cy="227638"/>
              </a:xfrm>
              <a:custGeom>
                <a:avLst/>
                <a:gdLst/>
                <a:ahLst/>
                <a:cxnLst/>
                <a:rect l="l" t="t" r="r" b="b"/>
                <a:pathLst>
                  <a:path w="1011" h="6142" extrusionOk="0">
                    <a:moveTo>
                      <a:pt x="589" y="0"/>
                    </a:moveTo>
                    <a:lnTo>
                      <a:pt x="589" y="0"/>
                    </a:lnTo>
                    <a:cubicBezTo>
                      <a:pt x="90" y="193"/>
                      <a:pt x="1" y="669"/>
                      <a:pt x="34" y="1102"/>
                    </a:cubicBezTo>
                    <a:cubicBezTo>
                      <a:pt x="142" y="2482"/>
                      <a:pt x="184" y="3861"/>
                      <a:pt x="198" y="5246"/>
                    </a:cubicBezTo>
                    <a:cubicBezTo>
                      <a:pt x="203" y="5759"/>
                      <a:pt x="373" y="6084"/>
                      <a:pt x="895" y="6136"/>
                    </a:cubicBezTo>
                    <a:cubicBezTo>
                      <a:pt x="911" y="6140"/>
                      <a:pt x="924" y="6141"/>
                      <a:pt x="936" y="6141"/>
                    </a:cubicBezTo>
                    <a:cubicBezTo>
                      <a:pt x="996" y="6141"/>
                      <a:pt x="1011" y="6093"/>
                      <a:pt x="999" y="6018"/>
                    </a:cubicBezTo>
                    <a:cubicBezTo>
                      <a:pt x="834" y="5797"/>
                      <a:pt x="806" y="5524"/>
                      <a:pt x="796" y="5260"/>
                    </a:cubicBezTo>
                    <a:cubicBezTo>
                      <a:pt x="749" y="3504"/>
                      <a:pt x="561" y="1757"/>
                      <a:pt x="5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0"/>
              <p:cNvSpPr/>
              <p:nvPr/>
            </p:nvSpPr>
            <p:spPr>
              <a:xfrm>
                <a:off x="-2679753" y="1377405"/>
                <a:ext cx="51591" cy="161370"/>
              </a:xfrm>
              <a:custGeom>
                <a:avLst/>
                <a:gdLst/>
                <a:ahLst/>
                <a:cxnLst/>
                <a:rect l="l" t="t" r="r" b="b"/>
                <a:pathLst>
                  <a:path w="1392" h="4354" extrusionOk="0">
                    <a:moveTo>
                      <a:pt x="408" y="0"/>
                    </a:moveTo>
                    <a:cubicBezTo>
                      <a:pt x="163" y="5"/>
                      <a:pt x="111" y="193"/>
                      <a:pt x="111" y="382"/>
                    </a:cubicBezTo>
                    <a:cubicBezTo>
                      <a:pt x="125" y="1568"/>
                      <a:pt x="64" y="2755"/>
                      <a:pt x="12" y="3946"/>
                    </a:cubicBezTo>
                    <a:cubicBezTo>
                      <a:pt x="0" y="4157"/>
                      <a:pt x="55" y="4354"/>
                      <a:pt x="274" y="4354"/>
                    </a:cubicBezTo>
                    <a:cubicBezTo>
                      <a:pt x="314" y="4354"/>
                      <a:pt x="360" y="4347"/>
                      <a:pt x="412" y="4332"/>
                    </a:cubicBezTo>
                    <a:cubicBezTo>
                      <a:pt x="1109" y="4149"/>
                      <a:pt x="1048" y="3555"/>
                      <a:pt x="1067" y="3009"/>
                    </a:cubicBezTo>
                    <a:cubicBezTo>
                      <a:pt x="1392" y="2340"/>
                      <a:pt x="1378" y="1700"/>
                      <a:pt x="921" y="1093"/>
                    </a:cubicBezTo>
                    <a:cubicBezTo>
                      <a:pt x="752" y="730"/>
                      <a:pt x="808" y="250"/>
                      <a:pt x="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0"/>
              <p:cNvSpPr/>
              <p:nvPr/>
            </p:nvSpPr>
            <p:spPr>
              <a:xfrm>
                <a:off x="-2690501" y="1372772"/>
                <a:ext cx="26055" cy="172897"/>
              </a:xfrm>
              <a:custGeom>
                <a:avLst/>
                <a:gdLst/>
                <a:ahLst/>
                <a:cxnLst/>
                <a:rect l="l" t="t" r="r" b="b"/>
                <a:pathLst>
                  <a:path w="703" h="4665" extrusionOk="0">
                    <a:moveTo>
                      <a:pt x="341" y="0"/>
                    </a:moveTo>
                    <a:cubicBezTo>
                      <a:pt x="240" y="0"/>
                      <a:pt x="137" y="19"/>
                      <a:pt x="34" y="36"/>
                    </a:cubicBezTo>
                    <a:cubicBezTo>
                      <a:pt x="34" y="1580"/>
                      <a:pt x="152" y="3125"/>
                      <a:pt x="1" y="4664"/>
                    </a:cubicBezTo>
                    <a:cubicBezTo>
                      <a:pt x="232" y="4575"/>
                      <a:pt x="491" y="4617"/>
                      <a:pt x="702" y="4457"/>
                    </a:cubicBezTo>
                    <a:cubicBezTo>
                      <a:pt x="406" y="4306"/>
                      <a:pt x="505" y="4029"/>
                      <a:pt x="528" y="3793"/>
                    </a:cubicBezTo>
                    <a:cubicBezTo>
                      <a:pt x="622" y="2819"/>
                      <a:pt x="688" y="1839"/>
                      <a:pt x="622" y="850"/>
                    </a:cubicBezTo>
                    <a:cubicBezTo>
                      <a:pt x="608" y="610"/>
                      <a:pt x="542" y="351"/>
                      <a:pt x="698" y="125"/>
                    </a:cubicBezTo>
                    <a:cubicBezTo>
                      <a:pt x="586" y="29"/>
                      <a:pt x="465" y="0"/>
                      <a:pt x="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0"/>
              <p:cNvSpPr/>
              <p:nvPr/>
            </p:nvSpPr>
            <p:spPr>
              <a:xfrm>
                <a:off x="-2867104" y="1641549"/>
                <a:ext cx="87986" cy="136724"/>
              </a:xfrm>
              <a:custGeom>
                <a:avLst/>
                <a:gdLst/>
                <a:ahLst/>
                <a:cxnLst/>
                <a:rect l="l" t="t" r="r" b="b"/>
                <a:pathLst>
                  <a:path w="2374" h="3689" extrusionOk="0">
                    <a:moveTo>
                      <a:pt x="433" y="0"/>
                    </a:moveTo>
                    <a:cubicBezTo>
                      <a:pt x="365" y="0"/>
                      <a:pt x="297" y="21"/>
                      <a:pt x="227" y="73"/>
                    </a:cubicBezTo>
                    <a:cubicBezTo>
                      <a:pt x="1" y="242"/>
                      <a:pt x="156" y="539"/>
                      <a:pt x="137" y="779"/>
                    </a:cubicBezTo>
                    <a:cubicBezTo>
                      <a:pt x="137" y="803"/>
                      <a:pt x="170" y="831"/>
                      <a:pt x="198" y="850"/>
                    </a:cubicBezTo>
                    <a:cubicBezTo>
                      <a:pt x="1060" y="1109"/>
                      <a:pt x="1512" y="1773"/>
                      <a:pt x="1804" y="2597"/>
                    </a:cubicBezTo>
                    <a:cubicBezTo>
                      <a:pt x="1931" y="2959"/>
                      <a:pt x="2049" y="3326"/>
                      <a:pt x="2167" y="3689"/>
                    </a:cubicBezTo>
                    <a:cubicBezTo>
                      <a:pt x="2374" y="3604"/>
                      <a:pt x="2360" y="3416"/>
                      <a:pt x="2369" y="3232"/>
                    </a:cubicBezTo>
                    <a:cubicBezTo>
                      <a:pt x="2374" y="2917"/>
                      <a:pt x="2336" y="2606"/>
                      <a:pt x="2251" y="2300"/>
                    </a:cubicBezTo>
                    <a:cubicBezTo>
                      <a:pt x="2134" y="1396"/>
                      <a:pt x="1799" y="633"/>
                      <a:pt x="942" y="223"/>
                    </a:cubicBezTo>
                    <a:cubicBezTo>
                      <a:pt x="779" y="142"/>
                      <a:pt x="610" y="0"/>
                      <a:pt x="4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0"/>
              <p:cNvSpPr/>
              <p:nvPr/>
            </p:nvSpPr>
            <p:spPr>
              <a:xfrm>
                <a:off x="-2816328" y="54755"/>
                <a:ext cx="104924" cy="204474"/>
              </a:xfrm>
              <a:custGeom>
                <a:avLst/>
                <a:gdLst/>
                <a:ahLst/>
                <a:cxnLst/>
                <a:rect l="l" t="t" r="r" b="b"/>
                <a:pathLst>
                  <a:path w="2831" h="5517" extrusionOk="0">
                    <a:moveTo>
                      <a:pt x="62" y="0"/>
                    </a:moveTo>
                    <a:lnTo>
                      <a:pt x="62" y="0"/>
                    </a:lnTo>
                    <a:cubicBezTo>
                      <a:pt x="1" y="236"/>
                      <a:pt x="147" y="415"/>
                      <a:pt x="227" y="608"/>
                    </a:cubicBezTo>
                    <a:cubicBezTo>
                      <a:pt x="599" y="1493"/>
                      <a:pt x="938" y="2397"/>
                      <a:pt x="1385" y="3244"/>
                    </a:cubicBezTo>
                    <a:cubicBezTo>
                      <a:pt x="1809" y="4054"/>
                      <a:pt x="1696" y="4770"/>
                      <a:pt x="1268" y="5500"/>
                    </a:cubicBezTo>
                    <a:cubicBezTo>
                      <a:pt x="1505" y="5500"/>
                      <a:pt x="1742" y="5516"/>
                      <a:pt x="1980" y="5516"/>
                    </a:cubicBezTo>
                    <a:cubicBezTo>
                      <a:pt x="2265" y="5516"/>
                      <a:pt x="2550" y="5492"/>
                      <a:pt x="2831" y="5387"/>
                    </a:cubicBezTo>
                    <a:cubicBezTo>
                      <a:pt x="2459" y="5095"/>
                      <a:pt x="2303" y="4648"/>
                      <a:pt x="2096" y="4243"/>
                    </a:cubicBezTo>
                    <a:cubicBezTo>
                      <a:pt x="1395" y="2839"/>
                      <a:pt x="806" y="138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0"/>
              <p:cNvSpPr/>
              <p:nvPr/>
            </p:nvSpPr>
            <p:spPr>
              <a:xfrm>
                <a:off x="-2865695" y="1632877"/>
                <a:ext cx="82056" cy="94102"/>
              </a:xfrm>
              <a:custGeom>
                <a:avLst/>
                <a:gdLst/>
                <a:ahLst/>
                <a:cxnLst/>
                <a:rect l="l" t="t" r="r" b="b"/>
                <a:pathLst>
                  <a:path w="2214" h="2539" extrusionOk="0">
                    <a:moveTo>
                      <a:pt x="1969" y="1"/>
                    </a:moveTo>
                    <a:cubicBezTo>
                      <a:pt x="1568" y="56"/>
                      <a:pt x="1165" y="95"/>
                      <a:pt x="761" y="95"/>
                    </a:cubicBezTo>
                    <a:cubicBezTo>
                      <a:pt x="544" y="95"/>
                      <a:pt x="326" y="84"/>
                      <a:pt x="109" y="57"/>
                    </a:cubicBezTo>
                    <a:cubicBezTo>
                      <a:pt x="0" y="636"/>
                      <a:pt x="29" y="1211"/>
                      <a:pt x="71" y="1790"/>
                    </a:cubicBezTo>
                    <a:cubicBezTo>
                      <a:pt x="193" y="1564"/>
                      <a:pt x="99" y="1314"/>
                      <a:pt x="156" y="1084"/>
                    </a:cubicBezTo>
                    <a:cubicBezTo>
                      <a:pt x="160" y="872"/>
                      <a:pt x="38" y="589"/>
                      <a:pt x="217" y="472"/>
                    </a:cubicBezTo>
                    <a:cubicBezTo>
                      <a:pt x="260" y="443"/>
                      <a:pt x="302" y="431"/>
                      <a:pt x="344" y="431"/>
                    </a:cubicBezTo>
                    <a:cubicBezTo>
                      <a:pt x="506" y="431"/>
                      <a:pt x="657" y="614"/>
                      <a:pt x="815" y="693"/>
                    </a:cubicBezTo>
                    <a:cubicBezTo>
                      <a:pt x="1578" y="1065"/>
                      <a:pt x="1903" y="1795"/>
                      <a:pt x="2213" y="2539"/>
                    </a:cubicBezTo>
                    <a:cubicBezTo>
                      <a:pt x="2213" y="1682"/>
                      <a:pt x="2063" y="844"/>
                      <a:pt x="19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0"/>
              <p:cNvSpPr/>
              <p:nvPr/>
            </p:nvSpPr>
            <p:spPr>
              <a:xfrm>
                <a:off x="-2761179" y="891034"/>
                <a:ext cx="45772" cy="285011"/>
              </a:xfrm>
              <a:custGeom>
                <a:avLst/>
                <a:gdLst/>
                <a:ahLst/>
                <a:cxnLst/>
                <a:rect l="l" t="t" r="r" b="b"/>
                <a:pathLst>
                  <a:path w="1235" h="7690" extrusionOk="0">
                    <a:moveTo>
                      <a:pt x="571" y="0"/>
                    </a:moveTo>
                    <a:lnTo>
                      <a:pt x="1" y="94"/>
                    </a:lnTo>
                    <a:cubicBezTo>
                      <a:pt x="109" y="198"/>
                      <a:pt x="180" y="334"/>
                      <a:pt x="203" y="485"/>
                    </a:cubicBezTo>
                    <a:cubicBezTo>
                      <a:pt x="519" y="2887"/>
                      <a:pt x="830" y="5288"/>
                      <a:pt x="1145" y="7689"/>
                    </a:cubicBezTo>
                    <a:cubicBezTo>
                      <a:pt x="1178" y="7525"/>
                      <a:pt x="1206" y="7364"/>
                      <a:pt x="1235" y="7200"/>
                    </a:cubicBezTo>
                    <a:cubicBezTo>
                      <a:pt x="1098" y="5834"/>
                      <a:pt x="947" y="4469"/>
                      <a:pt x="834" y="3098"/>
                    </a:cubicBezTo>
                    <a:cubicBezTo>
                      <a:pt x="750" y="2067"/>
                      <a:pt x="797" y="1017"/>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0"/>
              <p:cNvSpPr/>
              <p:nvPr/>
            </p:nvSpPr>
            <p:spPr>
              <a:xfrm>
                <a:off x="-2645618" y="1409167"/>
                <a:ext cx="37730" cy="79796"/>
              </a:xfrm>
              <a:custGeom>
                <a:avLst/>
                <a:gdLst/>
                <a:ahLst/>
                <a:cxnLst/>
                <a:rect l="l" t="t" r="r" b="b"/>
                <a:pathLst>
                  <a:path w="1018" h="2153" extrusionOk="0">
                    <a:moveTo>
                      <a:pt x="753" y="0"/>
                    </a:moveTo>
                    <a:cubicBezTo>
                      <a:pt x="592" y="203"/>
                      <a:pt x="386" y="241"/>
                      <a:pt x="168" y="241"/>
                    </a:cubicBezTo>
                    <a:cubicBezTo>
                      <a:pt x="113" y="241"/>
                      <a:pt x="56" y="238"/>
                      <a:pt x="0" y="236"/>
                    </a:cubicBezTo>
                    <a:lnTo>
                      <a:pt x="0" y="236"/>
                    </a:lnTo>
                    <a:cubicBezTo>
                      <a:pt x="47" y="876"/>
                      <a:pt x="170" y="1507"/>
                      <a:pt x="146" y="2152"/>
                    </a:cubicBezTo>
                    <a:lnTo>
                      <a:pt x="1017" y="1804"/>
                    </a:lnTo>
                    <a:cubicBezTo>
                      <a:pt x="1008" y="1191"/>
                      <a:pt x="942" y="589"/>
                      <a:pt x="7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0"/>
              <p:cNvSpPr/>
              <p:nvPr/>
            </p:nvSpPr>
            <p:spPr>
              <a:xfrm>
                <a:off x="-2644580" y="946516"/>
                <a:ext cx="23424" cy="172822"/>
              </a:xfrm>
              <a:custGeom>
                <a:avLst/>
                <a:gdLst/>
                <a:ahLst/>
                <a:cxnLst/>
                <a:rect l="l" t="t" r="r" b="b"/>
                <a:pathLst>
                  <a:path w="632" h="4663" extrusionOk="0">
                    <a:moveTo>
                      <a:pt x="179" y="0"/>
                    </a:moveTo>
                    <a:cubicBezTo>
                      <a:pt x="156" y="5"/>
                      <a:pt x="127" y="19"/>
                      <a:pt x="104" y="24"/>
                    </a:cubicBezTo>
                    <a:lnTo>
                      <a:pt x="0" y="142"/>
                    </a:lnTo>
                    <a:cubicBezTo>
                      <a:pt x="90" y="325"/>
                      <a:pt x="99" y="528"/>
                      <a:pt x="113" y="726"/>
                    </a:cubicBezTo>
                    <a:lnTo>
                      <a:pt x="415" y="4662"/>
                    </a:lnTo>
                    <a:cubicBezTo>
                      <a:pt x="631" y="4464"/>
                      <a:pt x="570" y="4201"/>
                      <a:pt x="570" y="3960"/>
                    </a:cubicBezTo>
                    <a:cubicBezTo>
                      <a:pt x="561" y="2793"/>
                      <a:pt x="518" y="1630"/>
                      <a:pt x="546" y="467"/>
                    </a:cubicBezTo>
                    <a:cubicBezTo>
                      <a:pt x="556" y="118"/>
                      <a:pt x="481" y="10"/>
                      <a:pt x="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0"/>
              <p:cNvSpPr/>
              <p:nvPr/>
            </p:nvSpPr>
            <p:spPr>
              <a:xfrm>
                <a:off x="-2963614" y="281318"/>
                <a:ext cx="113152" cy="572653"/>
              </a:xfrm>
              <a:custGeom>
                <a:avLst/>
                <a:gdLst/>
                <a:ahLst/>
                <a:cxnLst/>
                <a:rect l="l" t="t" r="r" b="b"/>
                <a:pathLst>
                  <a:path w="3053" h="15451" extrusionOk="0">
                    <a:moveTo>
                      <a:pt x="1282" y="1"/>
                    </a:moveTo>
                    <a:cubicBezTo>
                      <a:pt x="1241" y="1"/>
                      <a:pt x="1198" y="3"/>
                      <a:pt x="1154" y="8"/>
                    </a:cubicBezTo>
                    <a:cubicBezTo>
                      <a:pt x="679" y="60"/>
                      <a:pt x="297" y="536"/>
                      <a:pt x="199" y="1195"/>
                    </a:cubicBezTo>
                    <a:cubicBezTo>
                      <a:pt x="189" y="1261"/>
                      <a:pt x="184" y="1327"/>
                      <a:pt x="184" y="1393"/>
                    </a:cubicBezTo>
                    <a:cubicBezTo>
                      <a:pt x="123" y="3102"/>
                      <a:pt x="29" y="4807"/>
                      <a:pt x="15" y="6516"/>
                    </a:cubicBezTo>
                    <a:cubicBezTo>
                      <a:pt x="1" y="8258"/>
                      <a:pt x="57" y="10005"/>
                      <a:pt x="114" y="11752"/>
                    </a:cubicBezTo>
                    <a:cubicBezTo>
                      <a:pt x="147" y="12760"/>
                      <a:pt x="359" y="13744"/>
                      <a:pt x="641" y="14709"/>
                    </a:cubicBezTo>
                    <a:cubicBezTo>
                      <a:pt x="750" y="15086"/>
                      <a:pt x="947" y="15420"/>
                      <a:pt x="1352" y="15448"/>
                    </a:cubicBezTo>
                    <a:cubicBezTo>
                      <a:pt x="1371" y="15449"/>
                      <a:pt x="1389" y="15450"/>
                      <a:pt x="1407" y="15450"/>
                    </a:cubicBezTo>
                    <a:cubicBezTo>
                      <a:pt x="1790" y="15450"/>
                      <a:pt x="2034" y="15168"/>
                      <a:pt x="2209" y="14817"/>
                    </a:cubicBezTo>
                    <a:cubicBezTo>
                      <a:pt x="2445" y="14332"/>
                      <a:pt x="2605" y="13819"/>
                      <a:pt x="2680" y="13287"/>
                    </a:cubicBezTo>
                    <a:cubicBezTo>
                      <a:pt x="2930" y="11611"/>
                      <a:pt x="3052" y="9925"/>
                      <a:pt x="2948" y="8249"/>
                    </a:cubicBezTo>
                    <a:cubicBezTo>
                      <a:pt x="2986" y="6662"/>
                      <a:pt x="2798" y="5113"/>
                      <a:pt x="2732" y="3554"/>
                    </a:cubicBezTo>
                    <a:cubicBezTo>
                      <a:pt x="2699" y="2678"/>
                      <a:pt x="2675" y="1774"/>
                      <a:pt x="2336" y="931"/>
                    </a:cubicBezTo>
                    <a:cubicBezTo>
                      <a:pt x="2090" y="310"/>
                      <a:pt x="1741" y="1"/>
                      <a:pt x="1282"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0"/>
              <p:cNvSpPr/>
              <p:nvPr/>
            </p:nvSpPr>
            <p:spPr>
              <a:xfrm>
                <a:off x="-2810027" y="259785"/>
                <a:ext cx="85540" cy="638253"/>
              </a:xfrm>
              <a:custGeom>
                <a:avLst/>
                <a:gdLst/>
                <a:ahLst/>
                <a:cxnLst/>
                <a:rect l="l" t="t" r="r" b="b"/>
                <a:pathLst>
                  <a:path w="2308" h="17221" extrusionOk="0">
                    <a:moveTo>
                      <a:pt x="688" y="1"/>
                    </a:moveTo>
                    <a:lnTo>
                      <a:pt x="0" y="20"/>
                    </a:lnTo>
                    <a:cubicBezTo>
                      <a:pt x="763" y="1569"/>
                      <a:pt x="1098" y="3240"/>
                      <a:pt x="1159" y="4954"/>
                    </a:cubicBezTo>
                    <a:cubicBezTo>
                      <a:pt x="1253" y="7667"/>
                      <a:pt x="1314" y="10379"/>
                      <a:pt x="1324" y="13091"/>
                    </a:cubicBezTo>
                    <a:cubicBezTo>
                      <a:pt x="1328" y="14518"/>
                      <a:pt x="1065" y="15916"/>
                      <a:pt x="452" y="17220"/>
                    </a:cubicBezTo>
                    <a:lnTo>
                      <a:pt x="1328" y="17098"/>
                    </a:lnTo>
                    <a:cubicBezTo>
                      <a:pt x="1437" y="16674"/>
                      <a:pt x="1729" y="16331"/>
                      <a:pt x="1799" y="15893"/>
                    </a:cubicBezTo>
                    <a:cubicBezTo>
                      <a:pt x="2030" y="14541"/>
                      <a:pt x="2308" y="13204"/>
                      <a:pt x="2298" y="11815"/>
                    </a:cubicBezTo>
                    <a:cubicBezTo>
                      <a:pt x="2284" y="9804"/>
                      <a:pt x="2077" y="7803"/>
                      <a:pt x="2063" y="5793"/>
                    </a:cubicBezTo>
                    <a:cubicBezTo>
                      <a:pt x="2053" y="4771"/>
                      <a:pt x="2072" y="3749"/>
                      <a:pt x="1898" y="2737"/>
                    </a:cubicBezTo>
                    <a:cubicBezTo>
                      <a:pt x="1724" y="1720"/>
                      <a:pt x="1794" y="580"/>
                      <a:pt x="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0"/>
              <p:cNvSpPr/>
              <p:nvPr/>
            </p:nvSpPr>
            <p:spPr>
              <a:xfrm>
                <a:off x="-2932704" y="33741"/>
                <a:ext cx="136168" cy="225414"/>
              </a:xfrm>
              <a:custGeom>
                <a:avLst/>
                <a:gdLst/>
                <a:ahLst/>
                <a:cxnLst/>
                <a:rect l="l" t="t" r="r" b="b"/>
                <a:pathLst>
                  <a:path w="3674" h="6082" extrusionOk="0">
                    <a:moveTo>
                      <a:pt x="2112" y="0"/>
                    </a:moveTo>
                    <a:cubicBezTo>
                      <a:pt x="2009" y="0"/>
                      <a:pt x="1881" y="9"/>
                      <a:pt x="1719" y="21"/>
                    </a:cubicBezTo>
                    <a:cubicBezTo>
                      <a:pt x="1978" y="73"/>
                      <a:pt x="2124" y="223"/>
                      <a:pt x="2185" y="506"/>
                    </a:cubicBezTo>
                    <a:cubicBezTo>
                      <a:pt x="2293" y="1047"/>
                      <a:pt x="2444" y="1580"/>
                      <a:pt x="2571" y="2116"/>
                    </a:cubicBezTo>
                    <a:cubicBezTo>
                      <a:pt x="2844" y="3303"/>
                      <a:pt x="2458" y="4249"/>
                      <a:pt x="1578" y="5012"/>
                    </a:cubicBezTo>
                    <a:cubicBezTo>
                      <a:pt x="1088" y="5431"/>
                      <a:pt x="528" y="5737"/>
                      <a:pt x="0" y="6081"/>
                    </a:cubicBezTo>
                    <a:lnTo>
                      <a:pt x="1168" y="6067"/>
                    </a:lnTo>
                    <a:cubicBezTo>
                      <a:pt x="2722" y="5827"/>
                      <a:pt x="3673" y="4602"/>
                      <a:pt x="3419" y="3129"/>
                    </a:cubicBezTo>
                    <a:cubicBezTo>
                      <a:pt x="3273" y="2309"/>
                      <a:pt x="3089" y="1495"/>
                      <a:pt x="2778" y="713"/>
                    </a:cubicBezTo>
                    <a:cubicBezTo>
                      <a:pt x="2540" y="128"/>
                      <a:pt x="2502" y="0"/>
                      <a:pt x="2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0"/>
              <p:cNvSpPr/>
              <p:nvPr/>
            </p:nvSpPr>
            <p:spPr>
              <a:xfrm>
                <a:off x="-2940747" y="1006187"/>
                <a:ext cx="91470" cy="592222"/>
              </a:xfrm>
              <a:custGeom>
                <a:avLst/>
                <a:gdLst/>
                <a:ahLst/>
                <a:cxnLst/>
                <a:rect l="l" t="t" r="r" b="b"/>
                <a:pathLst>
                  <a:path w="2468" h="15979" extrusionOk="0">
                    <a:moveTo>
                      <a:pt x="1288" y="1"/>
                    </a:moveTo>
                    <a:cubicBezTo>
                      <a:pt x="852" y="1"/>
                      <a:pt x="763" y="384"/>
                      <a:pt x="749" y="750"/>
                    </a:cubicBezTo>
                    <a:cubicBezTo>
                      <a:pt x="716" y="1536"/>
                      <a:pt x="702" y="2322"/>
                      <a:pt x="693" y="3113"/>
                    </a:cubicBezTo>
                    <a:cubicBezTo>
                      <a:pt x="683" y="4385"/>
                      <a:pt x="782" y="5656"/>
                      <a:pt x="683" y="6932"/>
                    </a:cubicBezTo>
                    <a:cubicBezTo>
                      <a:pt x="547" y="8684"/>
                      <a:pt x="453" y="10435"/>
                      <a:pt x="246" y="12182"/>
                    </a:cubicBezTo>
                    <a:cubicBezTo>
                      <a:pt x="137" y="13129"/>
                      <a:pt x="1" y="14084"/>
                      <a:pt x="264" y="15031"/>
                    </a:cubicBezTo>
                    <a:cubicBezTo>
                      <a:pt x="438" y="15654"/>
                      <a:pt x="795" y="15978"/>
                      <a:pt x="1265" y="15978"/>
                    </a:cubicBezTo>
                    <a:cubicBezTo>
                      <a:pt x="1278" y="15978"/>
                      <a:pt x="1292" y="15978"/>
                      <a:pt x="1305" y="15977"/>
                    </a:cubicBezTo>
                    <a:cubicBezTo>
                      <a:pt x="1790" y="15963"/>
                      <a:pt x="2068" y="15667"/>
                      <a:pt x="2214" y="14974"/>
                    </a:cubicBezTo>
                    <a:cubicBezTo>
                      <a:pt x="2412" y="14052"/>
                      <a:pt x="2412" y="13110"/>
                      <a:pt x="2426" y="12173"/>
                    </a:cubicBezTo>
                    <a:cubicBezTo>
                      <a:pt x="2468" y="9286"/>
                      <a:pt x="2214" y="6414"/>
                      <a:pt x="2035" y="3716"/>
                    </a:cubicBezTo>
                    <a:cubicBezTo>
                      <a:pt x="2072" y="2718"/>
                      <a:pt x="2025" y="1719"/>
                      <a:pt x="1898" y="726"/>
                    </a:cubicBezTo>
                    <a:cubicBezTo>
                      <a:pt x="1856" y="354"/>
                      <a:pt x="1705" y="1"/>
                      <a:pt x="1296" y="1"/>
                    </a:cubicBezTo>
                    <a:cubicBezTo>
                      <a:pt x="1293" y="1"/>
                      <a:pt x="1290" y="1"/>
                      <a:pt x="1288"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 name="Google Shape;946;p20"/>
            <p:cNvGrpSpPr/>
            <p:nvPr/>
          </p:nvGrpSpPr>
          <p:grpSpPr>
            <a:xfrm rot="8406692">
              <a:off x="7497945" y="3077486"/>
              <a:ext cx="230901" cy="759861"/>
              <a:chOff x="-2908799" y="886512"/>
              <a:chExt cx="230899" cy="759855"/>
            </a:xfrm>
          </p:grpSpPr>
          <p:sp>
            <p:nvSpPr>
              <p:cNvPr id="947" name="Google Shape;947;p20"/>
              <p:cNvSpPr/>
              <p:nvPr/>
            </p:nvSpPr>
            <p:spPr>
              <a:xfrm>
                <a:off x="-2908799" y="886512"/>
                <a:ext cx="221152" cy="759855"/>
              </a:xfrm>
              <a:custGeom>
                <a:avLst/>
                <a:gdLst/>
                <a:ahLst/>
                <a:cxnLst/>
                <a:rect l="l" t="t" r="r" b="b"/>
                <a:pathLst>
                  <a:path w="5967" h="20502" extrusionOk="0">
                    <a:moveTo>
                      <a:pt x="3745" y="1"/>
                    </a:moveTo>
                    <a:cubicBezTo>
                      <a:pt x="3508" y="1"/>
                      <a:pt x="3324" y="195"/>
                      <a:pt x="3117" y="310"/>
                    </a:cubicBezTo>
                    <a:cubicBezTo>
                      <a:pt x="2086" y="532"/>
                      <a:pt x="1041" y="456"/>
                      <a:pt x="0" y="541"/>
                    </a:cubicBezTo>
                    <a:cubicBezTo>
                      <a:pt x="368" y="866"/>
                      <a:pt x="829" y="932"/>
                      <a:pt x="1267" y="1078"/>
                    </a:cubicBezTo>
                    <a:cubicBezTo>
                      <a:pt x="1606" y="1186"/>
                      <a:pt x="1945" y="1304"/>
                      <a:pt x="2293" y="1384"/>
                    </a:cubicBezTo>
                    <a:cubicBezTo>
                      <a:pt x="2571" y="1436"/>
                      <a:pt x="2807" y="1624"/>
                      <a:pt x="2924" y="1883"/>
                    </a:cubicBezTo>
                    <a:cubicBezTo>
                      <a:pt x="3207" y="2491"/>
                      <a:pt x="3447" y="3112"/>
                      <a:pt x="3527" y="3785"/>
                    </a:cubicBezTo>
                    <a:cubicBezTo>
                      <a:pt x="3687" y="5099"/>
                      <a:pt x="3871" y="6408"/>
                      <a:pt x="3927" y="7731"/>
                    </a:cubicBezTo>
                    <a:cubicBezTo>
                      <a:pt x="4007" y="9464"/>
                      <a:pt x="4290" y="11187"/>
                      <a:pt x="4304" y="12930"/>
                    </a:cubicBezTo>
                    <a:cubicBezTo>
                      <a:pt x="4309" y="13368"/>
                      <a:pt x="4295" y="13806"/>
                      <a:pt x="4356" y="14234"/>
                    </a:cubicBezTo>
                    <a:cubicBezTo>
                      <a:pt x="4507" y="15218"/>
                      <a:pt x="4474" y="16202"/>
                      <a:pt x="4356" y="17186"/>
                    </a:cubicBezTo>
                    <a:cubicBezTo>
                      <a:pt x="4196" y="18509"/>
                      <a:pt x="3447" y="19291"/>
                      <a:pt x="2279" y="19738"/>
                    </a:cubicBezTo>
                    <a:cubicBezTo>
                      <a:pt x="1940" y="19870"/>
                      <a:pt x="1554" y="19866"/>
                      <a:pt x="1262" y="20129"/>
                    </a:cubicBezTo>
                    <a:cubicBezTo>
                      <a:pt x="1262" y="20153"/>
                      <a:pt x="1267" y="20172"/>
                      <a:pt x="1272" y="20195"/>
                    </a:cubicBezTo>
                    <a:cubicBezTo>
                      <a:pt x="1582" y="20400"/>
                      <a:pt x="1906" y="20501"/>
                      <a:pt x="2215" y="20501"/>
                    </a:cubicBezTo>
                    <a:cubicBezTo>
                      <a:pt x="2553" y="20501"/>
                      <a:pt x="2873" y="20380"/>
                      <a:pt x="3136" y="20139"/>
                    </a:cubicBezTo>
                    <a:cubicBezTo>
                      <a:pt x="3442" y="19988"/>
                      <a:pt x="3805" y="20035"/>
                      <a:pt x="4097" y="19833"/>
                    </a:cubicBezTo>
                    <a:cubicBezTo>
                      <a:pt x="5020" y="19348"/>
                      <a:pt x="5655" y="18613"/>
                      <a:pt x="5745" y="17521"/>
                    </a:cubicBezTo>
                    <a:cubicBezTo>
                      <a:pt x="5863" y="16085"/>
                      <a:pt x="5966" y="14644"/>
                      <a:pt x="5754" y="13198"/>
                    </a:cubicBezTo>
                    <a:cubicBezTo>
                      <a:pt x="5491" y="11418"/>
                      <a:pt x="5321" y="9624"/>
                      <a:pt x="5213" y="7821"/>
                    </a:cubicBezTo>
                    <a:cubicBezTo>
                      <a:pt x="4902" y="5471"/>
                      <a:pt x="4671" y="3112"/>
                      <a:pt x="4422" y="758"/>
                    </a:cubicBezTo>
                    <a:cubicBezTo>
                      <a:pt x="4398" y="513"/>
                      <a:pt x="4318" y="306"/>
                      <a:pt x="4120" y="155"/>
                    </a:cubicBezTo>
                    <a:cubicBezTo>
                      <a:pt x="4078" y="117"/>
                      <a:pt x="4026" y="84"/>
                      <a:pt x="3974" y="61"/>
                    </a:cubicBezTo>
                    <a:cubicBezTo>
                      <a:pt x="3892" y="18"/>
                      <a:pt x="3816" y="1"/>
                      <a:pt x="3745"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0"/>
              <p:cNvSpPr/>
              <p:nvPr/>
            </p:nvSpPr>
            <p:spPr>
              <a:xfrm>
                <a:off x="-2879482" y="926169"/>
                <a:ext cx="146434" cy="706226"/>
              </a:xfrm>
              <a:custGeom>
                <a:avLst/>
                <a:gdLst/>
                <a:ahLst/>
                <a:cxnLst/>
                <a:rect l="l" t="t" r="r" b="b"/>
                <a:pathLst>
                  <a:path w="3951" h="19055" extrusionOk="0">
                    <a:moveTo>
                      <a:pt x="966" y="0"/>
                    </a:moveTo>
                    <a:cubicBezTo>
                      <a:pt x="821" y="0"/>
                      <a:pt x="659" y="3"/>
                      <a:pt x="476" y="8"/>
                    </a:cubicBezTo>
                    <a:cubicBezTo>
                      <a:pt x="1366" y="719"/>
                      <a:pt x="1832" y="1689"/>
                      <a:pt x="2100" y="2791"/>
                    </a:cubicBezTo>
                    <a:cubicBezTo>
                      <a:pt x="2529" y="4575"/>
                      <a:pt x="2661" y="6402"/>
                      <a:pt x="2774" y="8220"/>
                    </a:cubicBezTo>
                    <a:cubicBezTo>
                      <a:pt x="2920" y="10560"/>
                      <a:pt x="2953" y="12910"/>
                      <a:pt x="3033" y="15255"/>
                    </a:cubicBezTo>
                    <a:cubicBezTo>
                      <a:pt x="3047" y="15843"/>
                      <a:pt x="2976" y="16427"/>
                      <a:pt x="2821" y="16997"/>
                    </a:cubicBezTo>
                    <a:cubicBezTo>
                      <a:pt x="2633" y="17698"/>
                      <a:pt x="2204" y="18169"/>
                      <a:pt x="1559" y="18499"/>
                    </a:cubicBezTo>
                    <a:cubicBezTo>
                      <a:pt x="1060" y="18758"/>
                      <a:pt x="500" y="18730"/>
                      <a:pt x="0" y="18960"/>
                    </a:cubicBezTo>
                    <a:lnTo>
                      <a:pt x="471" y="19055"/>
                    </a:lnTo>
                    <a:cubicBezTo>
                      <a:pt x="970" y="18913"/>
                      <a:pt x="1479" y="18796"/>
                      <a:pt x="1969" y="18626"/>
                    </a:cubicBezTo>
                    <a:cubicBezTo>
                      <a:pt x="3000" y="18273"/>
                      <a:pt x="3588" y="17524"/>
                      <a:pt x="3763" y="16404"/>
                    </a:cubicBezTo>
                    <a:cubicBezTo>
                      <a:pt x="3951" y="15236"/>
                      <a:pt x="3852" y="14077"/>
                      <a:pt x="3805" y="12905"/>
                    </a:cubicBezTo>
                    <a:cubicBezTo>
                      <a:pt x="3692" y="10108"/>
                      <a:pt x="3442" y="7330"/>
                      <a:pt x="3198" y="4547"/>
                    </a:cubicBezTo>
                    <a:cubicBezTo>
                      <a:pt x="3108" y="3502"/>
                      <a:pt x="3075" y="2433"/>
                      <a:pt x="2670" y="1444"/>
                    </a:cubicBezTo>
                    <a:cubicBezTo>
                      <a:pt x="2175" y="230"/>
                      <a:pt x="2250" y="0"/>
                      <a:pt x="966"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0"/>
              <p:cNvSpPr/>
              <p:nvPr/>
            </p:nvSpPr>
            <p:spPr>
              <a:xfrm>
                <a:off x="-2756991" y="1157847"/>
                <a:ext cx="79091" cy="463726"/>
              </a:xfrm>
              <a:custGeom>
                <a:avLst/>
                <a:gdLst/>
                <a:ahLst/>
                <a:cxnLst/>
                <a:rect l="l" t="t" r="r" b="b"/>
                <a:pathLst>
                  <a:path w="2134" h="12512" extrusionOk="0">
                    <a:moveTo>
                      <a:pt x="1122" y="1"/>
                    </a:moveTo>
                    <a:cubicBezTo>
                      <a:pt x="980" y="142"/>
                      <a:pt x="1131" y="340"/>
                      <a:pt x="1032" y="490"/>
                    </a:cubicBezTo>
                    <a:cubicBezTo>
                      <a:pt x="990" y="1766"/>
                      <a:pt x="1183" y="3028"/>
                      <a:pt x="1343" y="4290"/>
                    </a:cubicBezTo>
                    <a:cubicBezTo>
                      <a:pt x="1555" y="5971"/>
                      <a:pt x="1701" y="7652"/>
                      <a:pt x="1583" y="9347"/>
                    </a:cubicBezTo>
                    <a:cubicBezTo>
                      <a:pt x="1508" y="10435"/>
                      <a:pt x="1310" y="11443"/>
                      <a:pt x="396" y="12144"/>
                    </a:cubicBezTo>
                    <a:cubicBezTo>
                      <a:pt x="255" y="12253"/>
                      <a:pt x="133" y="12389"/>
                      <a:pt x="1" y="12512"/>
                    </a:cubicBezTo>
                    <a:cubicBezTo>
                      <a:pt x="203" y="12512"/>
                      <a:pt x="373" y="12417"/>
                      <a:pt x="542" y="12323"/>
                    </a:cubicBezTo>
                    <a:cubicBezTo>
                      <a:pt x="1249" y="11914"/>
                      <a:pt x="1564" y="11217"/>
                      <a:pt x="1795" y="10463"/>
                    </a:cubicBezTo>
                    <a:cubicBezTo>
                      <a:pt x="2021" y="10247"/>
                      <a:pt x="2087" y="9950"/>
                      <a:pt x="2096" y="9658"/>
                    </a:cubicBezTo>
                    <a:cubicBezTo>
                      <a:pt x="2134" y="8561"/>
                      <a:pt x="2092" y="7464"/>
                      <a:pt x="2049" y="6367"/>
                    </a:cubicBezTo>
                    <a:cubicBezTo>
                      <a:pt x="2044" y="6160"/>
                      <a:pt x="1988" y="5976"/>
                      <a:pt x="1828" y="5835"/>
                    </a:cubicBezTo>
                    <a:cubicBezTo>
                      <a:pt x="1795" y="5741"/>
                      <a:pt x="1734" y="5656"/>
                      <a:pt x="1724" y="5562"/>
                    </a:cubicBezTo>
                    <a:cubicBezTo>
                      <a:pt x="1630" y="4700"/>
                      <a:pt x="1541" y="3838"/>
                      <a:pt x="1461" y="2977"/>
                    </a:cubicBezTo>
                    <a:cubicBezTo>
                      <a:pt x="1366" y="1983"/>
                      <a:pt x="1291" y="985"/>
                      <a:pt x="1122"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20"/>
            <p:cNvGrpSpPr/>
            <p:nvPr/>
          </p:nvGrpSpPr>
          <p:grpSpPr>
            <a:xfrm rot="8406692">
              <a:off x="7959584" y="3694148"/>
              <a:ext cx="125161" cy="647857"/>
              <a:chOff x="-2810027" y="250186"/>
              <a:chExt cx="125160" cy="647853"/>
            </a:xfrm>
          </p:grpSpPr>
          <p:sp>
            <p:nvSpPr>
              <p:cNvPr id="951" name="Google Shape;951;p20"/>
              <p:cNvSpPr/>
              <p:nvPr/>
            </p:nvSpPr>
            <p:spPr>
              <a:xfrm>
                <a:off x="-2789087" y="250186"/>
                <a:ext cx="104220" cy="647853"/>
              </a:xfrm>
              <a:custGeom>
                <a:avLst/>
                <a:gdLst/>
                <a:ahLst/>
                <a:cxnLst/>
                <a:rect l="l" t="t" r="r" b="b"/>
                <a:pathLst>
                  <a:path w="2812" h="17480" extrusionOk="0">
                    <a:moveTo>
                      <a:pt x="481" y="1"/>
                    </a:moveTo>
                    <a:cubicBezTo>
                      <a:pt x="325" y="34"/>
                      <a:pt x="175" y="67"/>
                      <a:pt x="85" y="217"/>
                    </a:cubicBezTo>
                    <a:cubicBezTo>
                      <a:pt x="0" y="491"/>
                      <a:pt x="203" y="622"/>
                      <a:pt x="354" y="759"/>
                    </a:cubicBezTo>
                    <a:cubicBezTo>
                      <a:pt x="608" y="999"/>
                      <a:pt x="787" y="1310"/>
                      <a:pt x="853" y="1658"/>
                    </a:cubicBezTo>
                    <a:cubicBezTo>
                      <a:pt x="1036" y="2478"/>
                      <a:pt x="1201" y="3306"/>
                      <a:pt x="1206" y="4140"/>
                    </a:cubicBezTo>
                    <a:cubicBezTo>
                      <a:pt x="1229" y="6819"/>
                      <a:pt x="1488" y="9494"/>
                      <a:pt x="1479" y="12173"/>
                    </a:cubicBezTo>
                    <a:cubicBezTo>
                      <a:pt x="1470" y="13774"/>
                      <a:pt x="1267" y="15346"/>
                      <a:pt x="707" y="16848"/>
                    </a:cubicBezTo>
                    <a:cubicBezTo>
                      <a:pt x="636" y="17032"/>
                      <a:pt x="603" y="17202"/>
                      <a:pt x="763" y="17357"/>
                    </a:cubicBezTo>
                    <a:lnTo>
                      <a:pt x="754" y="17385"/>
                    </a:lnTo>
                    <a:cubicBezTo>
                      <a:pt x="857" y="17432"/>
                      <a:pt x="962" y="17479"/>
                      <a:pt x="1060" y="17479"/>
                    </a:cubicBezTo>
                    <a:cubicBezTo>
                      <a:pt x="1158" y="17479"/>
                      <a:pt x="1248" y="17432"/>
                      <a:pt x="1324" y="17291"/>
                    </a:cubicBezTo>
                    <a:cubicBezTo>
                      <a:pt x="2279" y="17155"/>
                      <a:pt x="2562" y="16481"/>
                      <a:pt x="2651" y="15596"/>
                    </a:cubicBezTo>
                    <a:cubicBezTo>
                      <a:pt x="2779" y="14414"/>
                      <a:pt x="2812" y="13228"/>
                      <a:pt x="2750" y="12041"/>
                    </a:cubicBezTo>
                    <a:cubicBezTo>
                      <a:pt x="2661" y="10299"/>
                      <a:pt x="2628" y="8557"/>
                      <a:pt x="2576" y="6819"/>
                    </a:cubicBezTo>
                    <a:cubicBezTo>
                      <a:pt x="2515" y="4879"/>
                      <a:pt x="2553" y="2934"/>
                      <a:pt x="2374" y="999"/>
                    </a:cubicBezTo>
                    <a:cubicBezTo>
                      <a:pt x="2345" y="679"/>
                      <a:pt x="2345" y="354"/>
                      <a:pt x="2096" y="114"/>
                    </a:cubicBezTo>
                    <a:cubicBezTo>
                      <a:pt x="1799" y="24"/>
                      <a:pt x="1495" y="13"/>
                      <a:pt x="1190" y="13"/>
                    </a:cubicBezTo>
                    <a:cubicBezTo>
                      <a:pt x="1091" y="13"/>
                      <a:pt x="991" y="14"/>
                      <a:pt x="892" y="14"/>
                    </a:cubicBezTo>
                    <a:cubicBezTo>
                      <a:pt x="755" y="14"/>
                      <a:pt x="617" y="12"/>
                      <a:pt x="48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0"/>
              <p:cNvSpPr/>
              <p:nvPr/>
            </p:nvSpPr>
            <p:spPr>
              <a:xfrm>
                <a:off x="-2810027" y="259785"/>
                <a:ext cx="85540" cy="638253"/>
              </a:xfrm>
              <a:custGeom>
                <a:avLst/>
                <a:gdLst/>
                <a:ahLst/>
                <a:cxnLst/>
                <a:rect l="l" t="t" r="r" b="b"/>
                <a:pathLst>
                  <a:path w="2308" h="17221" extrusionOk="0">
                    <a:moveTo>
                      <a:pt x="688" y="1"/>
                    </a:moveTo>
                    <a:lnTo>
                      <a:pt x="0" y="20"/>
                    </a:lnTo>
                    <a:cubicBezTo>
                      <a:pt x="763" y="1569"/>
                      <a:pt x="1098" y="3240"/>
                      <a:pt x="1159" y="4954"/>
                    </a:cubicBezTo>
                    <a:cubicBezTo>
                      <a:pt x="1253" y="7667"/>
                      <a:pt x="1314" y="10379"/>
                      <a:pt x="1324" y="13091"/>
                    </a:cubicBezTo>
                    <a:cubicBezTo>
                      <a:pt x="1328" y="14518"/>
                      <a:pt x="1065" y="15916"/>
                      <a:pt x="452" y="17220"/>
                    </a:cubicBezTo>
                    <a:lnTo>
                      <a:pt x="1328" y="17098"/>
                    </a:lnTo>
                    <a:cubicBezTo>
                      <a:pt x="1437" y="16674"/>
                      <a:pt x="1729" y="16331"/>
                      <a:pt x="1799" y="15893"/>
                    </a:cubicBezTo>
                    <a:cubicBezTo>
                      <a:pt x="2030" y="14541"/>
                      <a:pt x="2308" y="13204"/>
                      <a:pt x="2298" y="11815"/>
                    </a:cubicBezTo>
                    <a:cubicBezTo>
                      <a:pt x="2284" y="9804"/>
                      <a:pt x="2077" y="7803"/>
                      <a:pt x="2063" y="5793"/>
                    </a:cubicBezTo>
                    <a:cubicBezTo>
                      <a:pt x="2053" y="4771"/>
                      <a:pt x="2072" y="3749"/>
                      <a:pt x="1898" y="2737"/>
                    </a:cubicBezTo>
                    <a:cubicBezTo>
                      <a:pt x="1724" y="1720"/>
                      <a:pt x="1794" y="580"/>
                      <a:pt x="688"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20"/>
            <p:cNvGrpSpPr/>
            <p:nvPr/>
          </p:nvGrpSpPr>
          <p:grpSpPr>
            <a:xfrm rot="8406692">
              <a:off x="8250222" y="4175867"/>
              <a:ext cx="221302" cy="262256"/>
              <a:chOff x="-2932704" y="4091"/>
              <a:chExt cx="221300" cy="262254"/>
            </a:xfrm>
          </p:grpSpPr>
          <p:sp>
            <p:nvSpPr>
              <p:cNvPr id="954" name="Google Shape;954;p20"/>
              <p:cNvSpPr/>
              <p:nvPr/>
            </p:nvSpPr>
            <p:spPr>
              <a:xfrm>
                <a:off x="-2889415" y="4091"/>
                <a:ext cx="146619" cy="262254"/>
              </a:xfrm>
              <a:custGeom>
                <a:avLst/>
                <a:gdLst/>
                <a:ahLst/>
                <a:cxnLst/>
                <a:rect l="l" t="t" r="r" b="b"/>
                <a:pathLst>
                  <a:path w="3956" h="7076" extrusionOk="0">
                    <a:moveTo>
                      <a:pt x="1098" y="0"/>
                    </a:moveTo>
                    <a:cubicBezTo>
                      <a:pt x="1085" y="0"/>
                      <a:pt x="1073" y="1"/>
                      <a:pt x="1059" y="2"/>
                    </a:cubicBezTo>
                    <a:cubicBezTo>
                      <a:pt x="612" y="30"/>
                      <a:pt x="631" y="515"/>
                      <a:pt x="466" y="821"/>
                    </a:cubicBezTo>
                    <a:lnTo>
                      <a:pt x="551" y="821"/>
                    </a:lnTo>
                    <a:cubicBezTo>
                      <a:pt x="575" y="819"/>
                      <a:pt x="598" y="819"/>
                      <a:pt x="621" y="819"/>
                    </a:cubicBezTo>
                    <a:cubicBezTo>
                      <a:pt x="993" y="819"/>
                      <a:pt x="1181" y="1037"/>
                      <a:pt x="1318" y="1414"/>
                    </a:cubicBezTo>
                    <a:cubicBezTo>
                      <a:pt x="1596" y="2186"/>
                      <a:pt x="1813" y="2978"/>
                      <a:pt x="1968" y="3783"/>
                    </a:cubicBezTo>
                    <a:cubicBezTo>
                      <a:pt x="2204" y="4983"/>
                      <a:pt x="1860" y="5756"/>
                      <a:pt x="824" y="6325"/>
                    </a:cubicBezTo>
                    <a:cubicBezTo>
                      <a:pt x="664" y="6410"/>
                      <a:pt x="499" y="6476"/>
                      <a:pt x="339" y="6556"/>
                    </a:cubicBezTo>
                    <a:cubicBezTo>
                      <a:pt x="198" y="6622"/>
                      <a:pt x="19" y="6655"/>
                      <a:pt x="0" y="6867"/>
                    </a:cubicBezTo>
                    <a:cubicBezTo>
                      <a:pt x="259" y="6926"/>
                      <a:pt x="519" y="6942"/>
                      <a:pt x="781" y="6942"/>
                    </a:cubicBezTo>
                    <a:cubicBezTo>
                      <a:pt x="1138" y="6942"/>
                      <a:pt x="1497" y="6911"/>
                      <a:pt x="1854" y="6911"/>
                    </a:cubicBezTo>
                    <a:cubicBezTo>
                      <a:pt x="1949" y="6911"/>
                      <a:pt x="2043" y="6913"/>
                      <a:pt x="2138" y="6919"/>
                    </a:cubicBezTo>
                    <a:cubicBezTo>
                      <a:pt x="2272" y="6990"/>
                      <a:pt x="2407" y="7075"/>
                      <a:pt x="2541" y="7075"/>
                    </a:cubicBezTo>
                    <a:cubicBezTo>
                      <a:pt x="2637" y="7075"/>
                      <a:pt x="2732" y="7031"/>
                      <a:pt x="2825" y="6905"/>
                    </a:cubicBezTo>
                    <a:lnTo>
                      <a:pt x="3240" y="6867"/>
                    </a:lnTo>
                    <a:cubicBezTo>
                      <a:pt x="3550" y="6763"/>
                      <a:pt x="3677" y="6523"/>
                      <a:pt x="3786" y="6222"/>
                    </a:cubicBezTo>
                    <a:cubicBezTo>
                      <a:pt x="3955" y="5742"/>
                      <a:pt x="3800" y="5341"/>
                      <a:pt x="3616" y="4927"/>
                    </a:cubicBezTo>
                    <a:cubicBezTo>
                      <a:pt x="3094" y="3736"/>
                      <a:pt x="2510" y="2577"/>
                      <a:pt x="2034" y="1367"/>
                    </a:cubicBezTo>
                    <a:cubicBezTo>
                      <a:pt x="1945" y="1155"/>
                      <a:pt x="1879" y="929"/>
                      <a:pt x="1761" y="731"/>
                    </a:cubicBezTo>
                    <a:cubicBezTo>
                      <a:pt x="1587" y="444"/>
                      <a:pt x="1511" y="0"/>
                      <a:pt x="1098"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0"/>
              <p:cNvSpPr/>
              <p:nvPr/>
            </p:nvSpPr>
            <p:spPr>
              <a:xfrm>
                <a:off x="-2816328" y="54755"/>
                <a:ext cx="104924" cy="204474"/>
              </a:xfrm>
              <a:custGeom>
                <a:avLst/>
                <a:gdLst/>
                <a:ahLst/>
                <a:cxnLst/>
                <a:rect l="l" t="t" r="r" b="b"/>
                <a:pathLst>
                  <a:path w="2831" h="5517" extrusionOk="0">
                    <a:moveTo>
                      <a:pt x="62" y="0"/>
                    </a:moveTo>
                    <a:lnTo>
                      <a:pt x="62" y="0"/>
                    </a:lnTo>
                    <a:cubicBezTo>
                      <a:pt x="1" y="236"/>
                      <a:pt x="147" y="415"/>
                      <a:pt x="227" y="608"/>
                    </a:cubicBezTo>
                    <a:cubicBezTo>
                      <a:pt x="599" y="1493"/>
                      <a:pt x="938" y="2397"/>
                      <a:pt x="1385" y="3244"/>
                    </a:cubicBezTo>
                    <a:cubicBezTo>
                      <a:pt x="1809" y="4054"/>
                      <a:pt x="1696" y="4770"/>
                      <a:pt x="1268" y="5500"/>
                    </a:cubicBezTo>
                    <a:cubicBezTo>
                      <a:pt x="1505" y="5500"/>
                      <a:pt x="1742" y="5516"/>
                      <a:pt x="1980" y="5516"/>
                    </a:cubicBezTo>
                    <a:cubicBezTo>
                      <a:pt x="2265" y="5516"/>
                      <a:pt x="2550" y="5492"/>
                      <a:pt x="2831" y="5387"/>
                    </a:cubicBezTo>
                    <a:cubicBezTo>
                      <a:pt x="2459" y="5095"/>
                      <a:pt x="2303" y="4648"/>
                      <a:pt x="2096" y="4243"/>
                    </a:cubicBezTo>
                    <a:cubicBezTo>
                      <a:pt x="1395" y="2839"/>
                      <a:pt x="806" y="1380"/>
                      <a:pt x="62"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0"/>
              <p:cNvSpPr/>
              <p:nvPr/>
            </p:nvSpPr>
            <p:spPr>
              <a:xfrm>
                <a:off x="-2932704" y="33741"/>
                <a:ext cx="136168" cy="225414"/>
              </a:xfrm>
              <a:custGeom>
                <a:avLst/>
                <a:gdLst/>
                <a:ahLst/>
                <a:cxnLst/>
                <a:rect l="l" t="t" r="r" b="b"/>
                <a:pathLst>
                  <a:path w="3674" h="6082" extrusionOk="0">
                    <a:moveTo>
                      <a:pt x="2112" y="0"/>
                    </a:moveTo>
                    <a:cubicBezTo>
                      <a:pt x="2009" y="0"/>
                      <a:pt x="1881" y="9"/>
                      <a:pt x="1719" y="21"/>
                    </a:cubicBezTo>
                    <a:cubicBezTo>
                      <a:pt x="1978" y="73"/>
                      <a:pt x="2124" y="223"/>
                      <a:pt x="2185" y="506"/>
                    </a:cubicBezTo>
                    <a:cubicBezTo>
                      <a:pt x="2293" y="1047"/>
                      <a:pt x="2444" y="1580"/>
                      <a:pt x="2571" y="2116"/>
                    </a:cubicBezTo>
                    <a:cubicBezTo>
                      <a:pt x="2844" y="3303"/>
                      <a:pt x="2458" y="4249"/>
                      <a:pt x="1578" y="5012"/>
                    </a:cubicBezTo>
                    <a:cubicBezTo>
                      <a:pt x="1088" y="5431"/>
                      <a:pt x="528" y="5737"/>
                      <a:pt x="0" y="6081"/>
                    </a:cubicBezTo>
                    <a:lnTo>
                      <a:pt x="1168" y="6067"/>
                    </a:lnTo>
                    <a:cubicBezTo>
                      <a:pt x="2722" y="5827"/>
                      <a:pt x="3673" y="4602"/>
                      <a:pt x="3419" y="3129"/>
                    </a:cubicBezTo>
                    <a:cubicBezTo>
                      <a:pt x="3273" y="2309"/>
                      <a:pt x="3089" y="1495"/>
                      <a:pt x="2778" y="713"/>
                    </a:cubicBezTo>
                    <a:cubicBezTo>
                      <a:pt x="2540" y="128"/>
                      <a:pt x="2502" y="0"/>
                      <a:pt x="2112"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20"/>
            <p:cNvGrpSpPr/>
            <p:nvPr/>
          </p:nvGrpSpPr>
          <p:grpSpPr>
            <a:xfrm rot="8406692">
              <a:off x="7563915" y="3253513"/>
              <a:ext cx="168585" cy="765248"/>
              <a:chOff x="-2789740" y="724364"/>
              <a:chExt cx="168584" cy="765243"/>
            </a:xfrm>
          </p:grpSpPr>
          <p:sp>
            <p:nvSpPr>
              <p:cNvPr id="958" name="Google Shape;958;p20"/>
              <p:cNvSpPr/>
              <p:nvPr/>
            </p:nvSpPr>
            <p:spPr>
              <a:xfrm>
                <a:off x="-2789740" y="956870"/>
                <a:ext cx="54111" cy="532736"/>
              </a:xfrm>
              <a:custGeom>
                <a:avLst/>
                <a:gdLst/>
                <a:ahLst/>
                <a:cxnLst/>
                <a:rect l="l" t="t" r="r" b="b"/>
                <a:pathLst>
                  <a:path w="1460" h="14374" extrusionOk="0">
                    <a:moveTo>
                      <a:pt x="282" y="1"/>
                    </a:moveTo>
                    <a:cubicBezTo>
                      <a:pt x="207" y="1"/>
                      <a:pt x="114" y="29"/>
                      <a:pt x="0" y="87"/>
                    </a:cubicBezTo>
                    <a:cubicBezTo>
                      <a:pt x="33" y="248"/>
                      <a:pt x="123" y="384"/>
                      <a:pt x="132" y="563"/>
                    </a:cubicBezTo>
                    <a:cubicBezTo>
                      <a:pt x="189" y="1495"/>
                      <a:pt x="207" y="2428"/>
                      <a:pt x="269" y="3360"/>
                    </a:cubicBezTo>
                    <a:cubicBezTo>
                      <a:pt x="302" y="3821"/>
                      <a:pt x="367" y="4292"/>
                      <a:pt x="236" y="4749"/>
                    </a:cubicBezTo>
                    <a:cubicBezTo>
                      <a:pt x="297" y="6402"/>
                      <a:pt x="509" y="8040"/>
                      <a:pt x="636" y="9688"/>
                    </a:cubicBezTo>
                    <a:cubicBezTo>
                      <a:pt x="707" y="10649"/>
                      <a:pt x="801" y="11619"/>
                      <a:pt x="546" y="12575"/>
                    </a:cubicBezTo>
                    <a:cubicBezTo>
                      <a:pt x="433" y="13206"/>
                      <a:pt x="377" y="13827"/>
                      <a:pt x="810" y="14374"/>
                    </a:cubicBezTo>
                    <a:cubicBezTo>
                      <a:pt x="994" y="14261"/>
                      <a:pt x="1248" y="14312"/>
                      <a:pt x="1389" y="14096"/>
                    </a:cubicBezTo>
                    <a:cubicBezTo>
                      <a:pt x="1257" y="13955"/>
                      <a:pt x="1286" y="13785"/>
                      <a:pt x="1300" y="13620"/>
                    </a:cubicBezTo>
                    <a:cubicBezTo>
                      <a:pt x="1460" y="11826"/>
                      <a:pt x="1286" y="10037"/>
                      <a:pt x="1135" y="8257"/>
                    </a:cubicBezTo>
                    <a:cubicBezTo>
                      <a:pt x="914" y="5658"/>
                      <a:pt x="561" y="3068"/>
                      <a:pt x="546" y="455"/>
                    </a:cubicBezTo>
                    <a:cubicBezTo>
                      <a:pt x="543" y="167"/>
                      <a:pt x="466" y="1"/>
                      <a:pt x="282"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0"/>
              <p:cNvSpPr/>
              <p:nvPr/>
            </p:nvSpPr>
            <p:spPr>
              <a:xfrm>
                <a:off x="-2677751" y="724364"/>
                <a:ext cx="37470" cy="227638"/>
              </a:xfrm>
              <a:custGeom>
                <a:avLst/>
                <a:gdLst/>
                <a:ahLst/>
                <a:cxnLst/>
                <a:rect l="l" t="t" r="r" b="b"/>
                <a:pathLst>
                  <a:path w="1011" h="6142" extrusionOk="0">
                    <a:moveTo>
                      <a:pt x="589" y="0"/>
                    </a:moveTo>
                    <a:lnTo>
                      <a:pt x="589" y="0"/>
                    </a:lnTo>
                    <a:cubicBezTo>
                      <a:pt x="90" y="193"/>
                      <a:pt x="1" y="669"/>
                      <a:pt x="34" y="1102"/>
                    </a:cubicBezTo>
                    <a:cubicBezTo>
                      <a:pt x="142" y="2482"/>
                      <a:pt x="184" y="3861"/>
                      <a:pt x="198" y="5246"/>
                    </a:cubicBezTo>
                    <a:cubicBezTo>
                      <a:pt x="203" y="5759"/>
                      <a:pt x="373" y="6084"/>
                      <a:pt x="895" y="6136"/>
                    </a:cubicBezTo>
                    <a:cubicBezTo>
                      <a:pt x="911" y="6140"/>
                      <a:pt x="924" y="6141"/>
                      <a:pt x="936" y="6141"/>
                    </a:cubicBezTo>
                    <a:cubicBezTo>
                      <a:pt x="996" y="6141"/>
                      <a:pt x="1011" y="6093"/>
                      <a:pt x="999" y="6018"/>
                    </a:cubicBezTo>
                    <a:cubicBezTo>
                      <a:pt x="834" y="5797"/>
                      <a:pt x="806" y="5524"/>
                      <a:pt x="796" y="5260"/>
                    </a:cubicBezTo>
                    <a:cubicBezTo>
                      <a:pt x="749" y="3504"/>
                      <a:pt x="561" y="1757"/>
                      <a:pt x="589"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0"/>
              <p:cNvSpPr/>
              <p:nvPr/>
            </p:nvSpPr>
            <p:spPr>
              <a:xfrm>
                <a:off x="-2644580" y="946516"/>
                <a:ext cx="23424" cy="172822"/>
              </a:xfrm>
              <a:custGeom>
                <a:avLst/>
                <a:gdLst/>
                <a:ahLst/>
                <a:cxnLst/>
                <a:rect l="l" t="t" r="r" b="b"/>
                <a:pathLst>
                  <a:path w="632" h="4663" extrusionOk="0">
                    <a:moveTo>
                      <a:pt x="179" y="0"/>
                    </a:moveTo>
                    <a:cubicBezTo>
                      <a:pt x="156" y="5"/>
                      <a:pt x="127" y="19"/>
                      <a:pt x="104" y="24"/>
                    </a:cubicBezTo>
                    <a:lnTo>
                      <a:pt x="0" y="142"/>
                    </a:lnTo>
                    <a:cubicBezTo>
                      <a:pt x="90" y="325"/>
                      <a:pt x="99" y="528"/>
                      <a:pt x="113" y="726"/>
                    </a:cubicBezTo>
                    <a:lnTo>
                      <a:pt x="415" y="4662"/>
                    </a:lnTo>
                    <a:cubicBezTo>
                      <a:pt x="631" y="4464"/>
                      <a:pt x="570" y="4201"/>
                      <a:pt x="570" y="3960"/>
                    </a:cubicBezTo>
                    <a:cubicBezTo>
                      <a:pt x="561" y="2793"/>
                      <a:pt x="518" y="1630"/>
                      <a:pt x="546" y="467"/>
                    </a:cubicBezTo>
                    <a:cubicBezTo>
                      <a:pt x="556" y="118"/>
                      <a:pt x="481" y="10"/>
                      <a:pt x="17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 name="Google Shape;961;p20"/>
            <p:cNvSpPr/>
            <p:nvPr/>
          </p:nvSpPr>
          <p:spPr>
            <a:xfrm rot="8406707">
              <a:off x="7349585" y="3384229"/>
              <a:ext cx="37729" cy="79794"/>
            </a:xfrm>
            <a:custGeom>
              <a:avLst/>
              <a:gdLst/>
              <a:ahLst/>
              <a:cxnLst/>
              <a:rect l="l" t="t" r="r" b="b"/>
              <a:pathLst>
                <a:path w="1018" h="2153" extrusionOk="0">
                  <a:moveTo>
                    <a:pt x="753" y="0"/>
                  </a:moveTo>
                  <a:cubicBezTo>
                    <a:pt x="592" y="203"/>
                    <a:pt x="386" y="241"/>
                    <a:pt x="168" y="241"/>
                  </a:cubicBezTo>
                  <a:cubicBezTo>
                    <a:pt x="113" y="241"/>
                    <a:pt x="56" y="238"/>
                    <a:pt x="0" y="236"/>
                  </a:cubicBezTo>
                  <a:lnTo>
                    <a:pt x="0" y="236"/>
                  </a:lnTo>
                  <a:cubicBezTo>
                    <a:pt x="47" y="876"/>
                    <a:pt x="170" y="1507"/>
                    <a:pt x="146" y="2152"/>
                  </a:cubicBezTo>
                  <a:lnTo>
                    <a:pt x="1017" y="1804"/>
                  </a:lnTo>
                  <a:cubicBezTo>
                    <a:pt x="1008" y="1191"/>
                    <a:pt x="942" y="589"/>
                    <a:pt x="753"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 name="Google Shape;962;p20"/>
            <p:cNvGrpSpPr/>
            <p:nvPr/>
          </p:nvGrpSpPr>
          <p:grpSpPr>
            <a:xfrm rot="8406692">
              <a:off x="7310620" y="3028684"/>
              <a:ext cx="87987" cy="145397"/>
              <a:chOff x="-2867104" y="1632877"/>
              <a:chExt cx="87986" cy="145396"/>
            </a:xfrm>
          </p:grpSpPr>
          <p:sp>
            <p:nvSpPr>
              <p:cNvPr id="963" name="Google Shape;963;p20"/>
              <p:cNvSpPr/>
              <p:nvPr/>
            </p:nvSpPr>
            <p:spPr>
              <a:xfrm>
                <a:off x="-2867104" y="1641549"/>
                <a:ext cx="87986" cy="136724"/>
              </a:xfrm>
              <a:custGeom>
                <a:avLst/>
                <a:gdLst/>
                <a:ahLst/>
                <a:cxnLst/>
                <a:rect l="l" t="t" r="r" b="b"/>
                <a:pathLst>
                  <a:path w="2374" h="3689" extrusionOk="0">
                    <a:moveTo>
                      <a:pt x="433" y="0"/>
                    </a:moveTo>
                    <a:cubicBezTo>
                      <a:pt x="365" y="0"/>
                      <a:pt x="297" y="21"/>
                      <a:pt x="227" y="73"/>
                    </a:cubicBezTo>
                    <a:cubicBezTo>
                      <a:pt x="1" y="242"/>
                      <a:pt x="156" y="539"/>
                      <a:pt x="137" y="779"/>
                    </a:cubicBezTo>
                    <a:cubicBezTo>
                      <a:pt x="137" y="803"/>
                      <a:pt x="170" y="831"/>
                      <a:pt x="198" y="850"/>
                    </a:cubicBezTo>
                    <a:cubicBezTo>
                      <a:pt x="1060" y="1109"/>
                      <a:pt x="1512" y="1773"/>
                      <a:pt x="1804" y="2597"/>
                    </a:cubicBezTo>
                    <a:cubicBezTo>
                      <a:pt x="1931" y="2959"/>
                      <a:pt x="2049" y="3326"/>
                      <a:pt x="2167" y="3689"/>
                    </a:cubicBezTo>
                    <a:cubicBezTo>
                      <a:pt x="2374" y="3604"/>
                      <a:pt x="2360" y="3416"/>
                      <a:pt x="2369" y="3232"/>
                    </a:cubicBezTo>
                    <a:cubicBezTo>
                      <a:pt x="2374" y="2917"/>
                      <a:pt x="2336" y="2606"/>
                      <a:pt x="2251" y="2300"/>
                    </a:cubicBezTo>
                    <a:cubicBezTo>
                      <a:pt x="2134" y="1396"/>
                      <a:pt x="1799" y="633"/>
                      <a:pt x="942" y="223"/>
                    </a:cubicBezTo>
                    <a:cubicBezTo>
                      <a:pt x="779" y="142"/>
                      <a:pt x="610" y="0"/>
                      <a:pt x="433"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0"/>
              <p:cNvSpPr/>
              <p:nvPr/>
            </p:nvSpPr>
            <p:spPr>
              <a:xfrm>
                <a:off x="-2865695" y="1632877"/>
                <a:ext cx="82056" cy="94102"/>
              </a:xfrm>
              <a:custGeom>
                <a:avLst/>
                <a:gdLst/>
                <a:ahLst/>
                <a:cxnLst/>
                <a:rect l="l" t="t" r="r" b="b"/>
                <a:pathLst>
                  <a:path w="2214" h="2539" extrusionOk="0">
                    <a:moveTo>
                      <a:pt x="1969" y="1"/>
                    </a:moveTo>
                    <a:cubicBezTo>
                      <a:pt x="1568" y="56"/>
                      <a:pt x="1165" y="95"/>
                      <a:pt x="761" y="95"/>
                    </a:cubicBezTo>
                    <a:cubicBezTo>
                      <a:pt x="544" y="95"/>
                      <a:pt x="326" y="84"/>
                      <a:pt x="109" y="57"/>
                    </a:cubicBezTo>
                    <a:cubicBezTo>
                      <a:pt x="0" y="636"/>
                      <a:pt x="29" y="1211"/>
                      <a:pt x="71" y="1790"/>
                    </a:cubicBezTo>
                    <a:cubicBezTo>
                      <a:pt x="193" y="1564"/>
                      <a:pt x="99" y="1314"/>
                      <a:pt x="156" y="1084"/>
                    </a:cubicBezTo>
                    <a:cubicBezTo>
                      <a:pt x="160" y="872"/>
                      <a:pt x="38" y="589"/>
                      <a:pt x="217" y="472"/>
                    </a:cubicBezTo>
                    <a:cubicBezTo>
                      <a:pt x="260" y="443"/>
                      <a:pt x="302" y="431"/>
                      <a:pt x="344" y="431"/>
                    </a:cubicBezTo>
                    <a:cubicBezTo>
                      <a:pt x="506" y="431"/>
                      <a:pt x="657" y="614"/>
                      <a:pt x="815" y="693"/>
                    </a:cubicBezTo>
                    <a:cubicBezTo>
                      <a:pt x="1578" y="1065"/>
                      <a:pt x="1903" y="1795"/>
                      <a:pt x="2213" y="2539"/>
                    </a:cubicBezTo>
                    <a:cubicBezTo>
                      <a:pt x="2213" y="1682"/>
                      <a:pt x="2063" y="844"/>
                      <a:pt x="196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5" name="Google Shape;965;p20"/>
          <p:cNvSpPr/>
          <p:nvPr/>
        </p:nvSpPr>
        <p:spPr>
          <a:xfrm rot="-2700000">
            <a:off x="8445661" y="354856"/>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0"/>
          <p:cNvSpPr/>
          <p:nvPr/>
        </p:nvSpPr>
        <p:spPr>
          <a:xfrm rot="417262">
            <a:off x="487742" y="4634465"/>
            <a:ext cx="450979" cy="560684"/>
          </a:xfrm>
          <a:custGeom>
            <a:avLst/>
            <a:gdLst/>
            <a:ahLst/>
            <a:cxnLst/>
            <a:rect l="l" t="t" r="r" b="b"/>
            <a:pathLst>
              <a:path w="12168" h="15128" extrusionOk="0">
                <a:moveTo>
                  <a:pt x="10645" y="1"/>
                </a:moveTo>
                <a:cubicBezTo>
                  <a:pt x="10557" y="1"/>
                  <a:pt x="10465" y="6"/>
                  <a:pt x="10369" y="17"/>
                </a:cubicBezTo>
                <a:cubicBezTo>
                  <a:pt x="9531" y="116"/>
                  <a:pt x="8834" y="502"/>
                  <a:pt x="8274" y="1119"/>
                </a:cubicBezTo>
                <a:cubicBezTo>
                  <a:pt x="6640" y="2909"/>
                  <a:pt x="5467" y="5013"/>
                  <a:pt x="4201" y="7052"/>
                </a:cubicBezTo>
                <a:cubicBezTo>
                  <a:pt x="3833" y="7631"/>
                  <a:pt x="3513" y="8244"/>
                  <a:pt x="3414" y="8940"/>
                </a:cubicBezTo>
                <a:cubicBezTo>
                  <a:pt x="3348" y="9421"/>
                  <a:pt x="3466" y="9826"/>
                  <a:pt x="3890" y="10108"/>
                </a:cubicBezTo>
                <a:cubicBezTo>
                  <a:pt x="4089" y="10239"/>
                  <a:pt x="4290" y="10298"/>
                  <a:pt x="4489" y="10298"/>
                </a:cubicBezTo>
                <a:cubicBezTo>
                  <a:pt x="4713" y="10298"/>
                  <a:pt x="4935" y="10222"/>
                  <a:pt x="5147" y="10085"/>
                </a:cubicBezTo>
                <a:cubicBezTo>
                  <a:pt x="5387" y="9929"/>
                  <a:pt x="5632" y="9736"/>
                  <a:pt x="5802" y="9510"/>
                </a:cubicBezTo>
                <a:cubicBezTo>
                  <a:pt x="6564" y="8451"/>
                  <a:pt x="7337" y="7396"/>
                  <a:pt x="8019" y="6285"/>
                </a:cubicBezTo>
                <a:cubicBezTo>
                  <a:pt x="8208" y="5979"/>
                  <a:pt x="8401" y="5673"/>
                  <a:pt x="8585" y="5362"/>
                </a:cubicBezTo>
                <a:cubicBezTo>
                  <a:pt x="8698" y="5173"/>
                  <a:pt x="8688" y="4995"/>
                  <a:pt x="8500" y="4867"/>
                </a:cubicBezTo>
                <a:cubicBezTo>
                  <a:pt x="8432" y="4823"/>
                  <a:pt x="8366" y="4804"/>
                  <a:pt x="8302" y="4804"/>
                </a:cubicBezTo>
                <a:cubicBezTo>
                  <a:pt x="8188" y="4804"/>
                  <a:pt x="8083" y="4867"/>
                  <a:pt x="7996" y="4966"/>
                </a:cubicBezTo>
                <a:cubicBezTo>
                  <a:pt x="7925" y="5060"/>
                  <a:pt x="7855" y="5159"/>
                  <a:pt x="7793" y="5263"/>
                </a:cubicBezTo>
                <a:cubicBezTo>
                  <a:pt x="7332" y="5922"/>
                  <a:pt x="6875" y="6586"/>
                  <a:pt x="6414" y="7245"/>
                </a:cubicBezTo>
                <a:lnTo>
                  <a:pt x="6470" y="7288"/>
                </a:lnTo>
                <a:cubicBezTo>
                  <a:pt x="6268" y="7584"/>
                  <a:pt x="6051" y="7872"/>
                  <a:pt x="5858" y="8178"/>
                </a:cubicBezTo>
                <a:cubicBezTo>
                  <a:pt x="5585" y="8597"/>
                  <a:pt x="5307" y="9011"/>
                  <a:pt x="4926" y="9336"/>
                </a:cubicBezTo>
                <a:cubicBezTo>
                  <a:pt x="4805" y="9440"/>
                  <a:pt x="4672" y="9544"/>
                  <a:pt x="4517" y="9544"/>
                </a:cubicBezTo>
                <a:cubicBezTo>
                  <a:pt x="4455" y="9544"/>
                  <a:pt x="4389" y="9527"/>
                  <a:pt x="4318" y="9487"/>
                </a:cubicBezTo>
                <a:cubicBezTo>
                  <a:pt x="4078" y="9345"/>
                  <a:pt x="4121" y="9110"/>
                  <a:pt x="4172" y="8889"/>
                </a:cubicBezTo>
                <a:cubicBezTo>
                  <a:pt x="4253" y="8535"/>
                  <a:pt x="4389" y="8196"/>
                  <a:pt x="4573" y="7886"/>
                </a:cubicBezTo>
                <a:cubicBezTo>
                  <a:pt x="5105" y="6986"/>
                  <a:pt x="5632" y="6082"/>
                  <a:pt x="6193" y="5202"/>
                </a:cubicBezTo>
                <a:cubicBezTo>
                  <a:pt x="6979" y="3954"/>
                  <a:pt x="7723" y="2673"/>
                  <a:pt x="8792" y="1628"/>
                </a:cubicBezTo>
                <a:cubicBezTo>
                  <a:pt x="9244" y="1181"/>
                  <a:pt x="9752" y="851"/>
                  <a:pt x="10388" y="757"/>
                </a:cubicBezTo>
                <a:cubicBezTo>
                  <a:pt x="10478" y="744"/>
                  <a:pt x="10560" y="737"/>
                  <a:pt x="10634" y="737"/>
                </a:cubicBezTo>
                <a:cubicBezTo>
                  <a:pt x="11028" y="737"/>
                  <a:pt x="11194" y="927"/>
                  <a:pt x="11273" y="1411"/>
                </a:cubicBezTo>
                <a:cubicBezTo>
                  <a:pt x="11405" y="2235"/>
                  <a:pt x="11104" y="2975"/>
                  <a:pt x="10750" y="3681"/>
                </a:cubicBezTo>
                <a:cubicBezTo>
                  <a:pt x="9230" y="6727"/>
                  <a:pt x="7374" y="9576"/>
                  <a:pt x="5416" y="12354"/>
                </a:cubicBezTo>
                <a:cubicBezTo>
                  <a:pt x="4860" y="13145"/>
                  <a:pt x="4116" y="13786"/>
                  <a:pt x="3250" y="14219"/>
                </a:cubicBezTo>
                <a:cubicBezTo>
                  <a:pt x="2997" y="14345"/>
                  <a:pt x="2754" y="14400"/>
                  <a:pt x="2519" y="14400"/>
                </a:cubicBezTo>
                <a:cubicBezTo>
                  <a:pt x="2077" y="14400"/>
                  <a:pt x="1664" y="14206"/>
                  <a:pt x="1277" y="13927"/>
                </a:cubicBezTo>
                <a:cubicBezTo>
                  <a:pt x="730" y="13531"/>
                  <a:pt x="843" y="12966"/>
                  <a:pt x="961" y="12415"/>
                </a:cubicBezTo>
                <a:cubicBezTo>
                  <a:pt x="999" y="12251"/>
                  <a:pt x="1051" y="12086"/>
                  <a:pt x="1098" y="11921"/>
                </a:cubicBezTo>
                <a:cubicBezTo>
                  <a:pt x="1799" y="9666"/>
                  <a:pt x="3132" y="7735"/>
                  <a:pt x="4309" y="5724"/>
                </a:cubicBezTo>
                <a:cubicBezTo>
                  <a:pt x="4667" y="5117"/>
                  <a:pt x="5025" y="4514"/>
                  <a:pt x="5368" y="3897"/>
                </a:cubicBezTo>
                <a:cubicBezTo>
                  <a:pt x="5467" y="3718"/>
                  <a:pt x="5453" y="3521"/>
                  <a:pt x="5246" y="3412"/>
                </a:cubicBezTo>
                <a:cubicBezTo>
                  <a:pt x="5194" y="3387"/>
                  <a:pt x="5145" y="3376"/>
                  <a:pt x="5098" y="3376"/>
                </a:cubicBezTo>
                <a:cubicBezTo>
                  <a:pt x="4980" y="3376"/>
                  <a:pt x="4878" y="3449"/>
                  <a:pt x="4794" y="3554"/>
                </a:cubicBezTo>
                <a:cubicBezTo>
                  <a:pt x="4733" y="3615"/>
                  <a:pt x="4686" y="3686"/>
                  <a:pt x="4639" y="3756"/>
                </a:cubicBezTo>
                <a:cubicBezTo>
                  <a:pt x="3457" y="5753"/>
                  <a:pt x="2200" y="7697"/>
                  <a:pt x="1154" y="9769"/>
                </a:cubicBezTo>
                <a:cubicBezTo>
                  <a:pt x="707" y="10664"/>
                  <a:pt x="354" y="11591"/>
                  <a:pt x="180" y="12580"/>
                </a:cubicBezTo>
                <a:cubicBezTo>
                  <a:pt x="1" y="13626"/>
                  <a:pt x="316" y="14247"/>
                  <a:pt x="1225" y="14760"/>
                </a:cubicBezTo>
                <a:cubicBezTo>
                  <a:pt x="1661" y="15008"/>
                  <a:pt x="2091" y="15127"/>
                  <a:pt x="2518" y="15127"/>
                </a:cubicBezTo>
                <a:cubicBezTo>
                  <a:pt x="2998" y="15127"/>
                  <a:pt x="3475" y="14977"/>
                  <a:pt x="3951" y="14690"/>
                </a:cubicBezTo>
                <a:cubicBezTo>
                  <a:pt x="4978" y="14073"/>
                  <a:pt x="5755" y="13206"/>
                  <a:pt x="6414" y="12236"/>
                </a:cubicBezTo>
                <a:cubicBezTo>
                  <a:pt x="7304" y="10932"/>
                  <a:pt x="8128" y="9586"/>
                  <a:pt x="8985" y="8262"/>
                </a:cubicBezTo>
                <a:cubicBezTo>
                  <a:pt x="9912" y="6859"/>
                  <a:pt x="10741" y="5395"/>
                  <a:pt x="11476" y="3883"/>
                </a:cubicBezTo>
                <a:cubicBezTo>
                  <a:pt x="11871" y="3055"/>
                  <a:pt x="12168" y="2198"/>
                  <a:pt x="11998" y="1251"/>
                </a:cubicBezTo>
                <a:cubicBezTo>
                  <a:pt x="11851" y="420"/>
                  <a:pt x="11404" y="1"/>
                  <a:pt x="106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 name="Google Shape;967;p20"/>
          <p:cNvGrpSpPr/>
          <p:nvPr/>
        </p:nvGrpSpPr>
        <p:grpSpPr>
          <a:xfrm>
            <a:off x="8263924" y="3855350"/>
            <a:ext cx="814671" cy="1507755"/>
            <a:chOff x="-2797813" y="3106825"/>
            <a:chExt cx="814671" cy="1507755"/>
          </a:xfrm>
        </p:grpSpPr>
        <p:sp>
          <p:nvSpPr>
            <p:cNvPr id="968" name="Google Shape;968;p20"/>
            <p:cNvSpPr/>
            <p:nvPr/>
          </p:nvSpPr>
          <p:spPr>
            <a:xfrm>
              <a:off x="-2711087" y="3108471"/>
              <a:ext cx="727945" cy="1506109"/>
            </a:xfrm>
            <a:custGeom>
              <a:avLst/>
              <a:gdLst/>
              <a:ahLst/>
              <a:cxnLst/>
              <a:rect l="l" t="t" r="r" b="b"/>
              <a:pathLst>
                <a:path w="19641" h="40637" extrusionOk="0">
                  <a:moveTo>
                    <a:pt x="13317" y="1"/>
                  </a:moveTo>
                  <a:cubicBezTo>
                    <a:pt x="13292" y="1"/>
                    <a:pt x="13267" y="2"/>
                    <a:pt x="13241" y="5"/>
                  </a:cubicBezTo>
                  <a:cubicBezTo>
                    <a:pt x="13241" y="1060"/>
                    <a:pt x="13095" y="2081"/>
                    <a:pt x="12681" y="3056"/>
                  </a:cubicBezTo>
                  <a:cubicBezTo>
                    <a:pt x="12577" y="3475"/>
                    <a:pt x="12544" y="3904"/>
                    <a:pt x="12441" y="4323"/>
                  </a:cubicBezTo>
                  <a:cubicBezTo>
                    <a:pt x="11720" y="7106"/>
                    <a:pt x="10967" y="9870"/>
                    <a:pt x="10044" y="12591"/>
                  </a:cubicBezTo>
                  <a:cubicBezTo>
                    <a:pt x="9201" y="15068"/>
                    <a:pt x="8264" y="17507"/>
                    <a:pt x="7205" y="19890"/>
                  </a:cubicBezTo>
                  <a:cubicBezTo>
                    <a:pt x="5792" y="23087"/>
                    <a:pt x="4469" y="26312"/>
                    <a:pt x="3311" y="29608"/>
                  </a:cubicBezTo>
                  <a:cubicBezTo>
                    <a:pt x="2562" y="31727"/>
                    <a:pt x="1828" y="33846"/>
                    <a:pt x="1046" y="35946"/>
                  </a:cubicBezTo>
                  <a:cubicBezTo>
                    <a:pt x="796" y="36615"/>
                    <a:pt x="509" y="37269"/>
                    <a:pt x="274" y="37943"/>
                  </a:cubicBezTo>
                  <a:cubicBezTo>
                    <a:pt x="128" y="38371"/>
                    <a:pt x="1" y="38809"/>
                    <a:pt x="217" y="39261"/>
                  </a:cubicBezTo>
                  <a:cubicBezTo>
                    <a:pt x="1347" y="39685"/>
                    <a:pt x="2482" y="40104"/>
                    <a:pt x="3607" y="40542"/>
                  </a:cubicBezTo>
                  <a:cubicBezTo>
                    <a:pt x="3769" y="40605"/>
                    <a:pt x="3909" y="40637"/>
                    <a:pt x="4032" y="40637"/>
                  </a:cubicBezTo>
                  <a:cubicBezTo>
                    <a:pt x="4356" y="40637"/>
                    <a:pt x="4561" y="40418"/>
                    <a:pt x="4728" y="39991"/>
                  </a:cubicBezTo>
                  <a:cubicBezTo>
                    <a:pt x="5868" y="37076"/>
                    <a:pt x="7068" y="34180"/>
                    <a:pt x="8222" y="31266"/>
                  </a:cubicBezTo>
                  <a:cubicBezTo>
                    <a:pt x="11396" y="23275"/>
                    <a:pt x="14569" y="15280"/>
                    <a:pt x="17743" y="7284"/>
                  </a:cubicBezTo>
                  <a:cubicBezTo>
                    <a:pt x="18261" y="5980"/>
                    <a:pt x="18807" y="4685"/>
                    <a:pt x="19311" y="3376"/>
                  </a:cubicBezTo>
                  <a:cubicBezTo>
                    <a:pt x="19640" y="2529"/>
                    <a:pt x="19542" y="2336"/>
                    <a:pt x="18708" y="2011"/>
                  </a:cubicBezTo>
                  <a:cubicBezTo>
                    <a:pt x="17135" y="1403"/>
                    <a:pt x="15563" y="801"/>
                    <a:pt x="13985" y="203"/>
                  </a:cubicBezTo>
                  <a:cubicBezTo>
                    <a:pt x="13772" y="117"/>
                    <a:pt x="13559" y="1"/>
                    <a:pt x="133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0"/>
            <p:cNvSpPr/>
            <p:nvPr/>
          </p:nvSpPr>
          <p:spPr>
            <a:xfrm>
              <a:off x="-2797813" y="3216953"/>
              <a:ext cx="569465" cy="1346666"/>
            </a:xfrm>
            <a:custGeom>
              <a:avLst/>
              <a:gdLst/>
              <a:ahLst/>
              <a:cxnLst/>
              <a:rect l="l" t="t" r="r" b="b"/>
              <a:pathLst>
                <a:path w="15365" h="36335" extrusionOk="0">
                  <a:moveTo>
                    <a:pt x="14092" y="1"/>
                  </a:moveTo>
                  <a:cubicBezTo>
                    <a:pt x="13923" y="1"/>
                    <a:pt x="13771" y="83"/>
                    <a:pt x="13632" y="228"/>
                  </a:cubicBezTo>
                  <a:lnTo>
                    <a:pt x="12092" y="4197"/>
                  </a:lnTo>
                  <a:cubicBezTo>
                    <a:pt x="12055" y="4616"/>
                    <a:pt x="12544" y="4645"/>
                    <a:pt x="12709" y="4979"/>
                  </a:cubicBezTo>
                  <a:cubicBezTo>
                    <a:pt x="12662" y="4987"/>
                    <a:pt x="12614" y="4990"/>
                    <a:pt x="12567" y="4990"/>
                  </a:cubicBezTo>
                  <a:cubicBezTo>
                    <a:pt x="12420" y="4990"/>
                    <a:pt x="12271" y="4962"/>
                    <a:pt x="12133" y="4962"/>
                  </a:cubicBezTo>
                  <a:cubicBezTo>
                    <a:pt x="11961" y="4962"/>
                    <a:pt x="11806" y="5004"/>
                    <a:pt x="11687" y="5196"/>
                  </a:cubicBezTo>
                  <a:cubicBezTo>
                    <a:pt x="11640" y="5313"/>
                    <a:pt x="11593" y="5436"/>
                    <a:pt x="11541" y="5553"/>
                  </a:cubicBezTo>
                  <a:cubicBezTo>
                    <a:pt x="11442" y="6038"/>
                    <a:pt x="11198" y="6472"/>
                    <a:pt x="11042" y="6938"/>
                  </a:cubicBezTo>
                  <a:cubicBezTo>
                    <a:pt x="10770" y="7742"/>
                    <a:pt x="10328" y="8485"/>
                    <a:pt x="10177" y="9331"/>
                  </a:cubicBezTo>
                  <a:lnTo>
                    <a:pt x="10177" y="9331"/>
                  </a:lnTo>
                  <a:cubicBezTo>
                    <a:pt x="10176" y="9329"/>
                    <a:pt x="10176" y="9327"/>
                    <a:pt x="10176" y="9325"/>
                  </a:cubicBezTo>
                  <a:lnTo>
                    <a:pt x="10176" y="9335"/>
                  </a:lnTo>
                  <a:cubicBezTo>
                    <a:pt x="10176" y="9333"/>
                    <a:pt x="10176" y="9332"/>
                    <a:pt x="10177" y="9331"/>
                  </a:cubicBezTo>
                  <a:lnTo>
                    <a:pt x="10177" y="9331"/>
                  </a:lnTo>
                  <a:cubicBezTo>
                    <a:pt x="10231" y="9731"/>
                    <a:pt x="10629" y="9797"/>
                    <a:pt x="10877" y="10055"/>
                  </a:cubicBezTo>
                  <a:cubicBezTo>
                    <a:pt x="10752" y="10020"/>
                    <a:pt x="10624" y="10003"/>
                    <a:pt x="10497" y="10003"/>
                  </a:cubicBezTo>
                  <a:cubicBezTo>
                    <a:pt x="10264" y="10003"/>
                    <a:pt x="10034" y="10060"/>
                    <a:pt x="9827" y="10173"/>
                  </a:cubicBezTo>
                  <a:cubicBezTo>
                    <a:pt x="9253" y="11472"/>
                    <a:pt x="8707" y="12786"/>
                    <a:pt x="8278" y="14137"/>
                  </a:cubicBezTo>
                  <a:cubicBezTo>
                    <a:pt x="8273" y="14500"/>
                    <a:pt x="8664" y="14585"/>
                    <a:pt x="8900" y="14928"/>
                  </a:cubicBezTo>
                  <a:cubicBezTo>
                    <a:pt x="8694" y="14851"/>
                    <a:pt x="8515" y="14809"/>
                    <a:pt x="8360" y="14809"/>
                  </a:cubicBezTo>
                  <a:cubicBezTo>
                    <a:pt x="8072" y="14809"/>
                    <a:pt x="7868" y="14956"/>
                    <a:pt x="7737" y="15296"/>
                  </a:cubicBezTo>
                  <a:cubicBezTo>
                    <a:pt x="7266" y="16501"/>
                    <a:pt x="6790" y="17711"/>
                    <a:pt x="6305" y="18912"/>
                  </a:cubicBezTo>
                  <a:cubicBezTo>
                    <a:pt x="6173" y="19237"/>
                    <a:pt x="6282" y="19444"/>
                    <a:pt x="6527" y="19642"/>
                  </a:cubicBezTo>
                  <a:cubicBezTo>
                    <a:pt x="6649" y="19741"/>
                    <a:pt x="6861" y="19745"/>
                    <a:pt x="6908" y="19943"/>
                  </a:cubicBezTo>
                  <a:cubicBezTo>
                    <a:pt x="6861" y="19984"/>
                    <a:pt x="6802" y="20006"/>
                    <a:pt x="6744" y="20006"/>
                  </a:cubicBezTo>
                  <a:cubicBezTo>
                    <a:pt x="6715" y="20006"/>
                    <a:pt x="6686" y="20001"/>
                    <a:pt x="6658" y="19990"/>
                  </a:cubicBezTo>
                  <a:cubicBezTo>
                    <a:pt x="6547" y="19960"/>
                    <a:pt x="6446" y="19946"/>
                    <a:pt x="6355" y="19946"/>
                  </a:cubicBezTo>
                  <a:cubicBezTo>
                    <a:pt x="5973" y="19946"/>
                    <a:pt x="5765" y="20202"/>
                    <a:pt x="5613" y="20640"/>
                  </a:cubicBezTo>
                  <a:cubicBezTo>
                    <a:pt x="5265" y="21638"/>
                    <a:pt x="4846" y="22613"/>
                    <a:pt x="4459" y="23597"/>
                  </a:cubicBezTo>
                  <a:cubicBezTo>
                    <a:pt x="4040" y="24657"/>
                    <a:pt x="4040" y="24657"/>
                    <a:pt x="4893" y="25363"/>
                  </a:cubicBezTo>
                  <a:cubicBezTo>
                    <a:pt x="4935" y="25401"/>
                    <a:pt x="4921" y="25438"/>
                    <a:pt x="4850" y="25462"/>
                  </a:cubicBezTo>
                  <a:cubicBezTo>
                    <a:pt x="4629" y="25411"/>
                    <a:pt x="4406" y="25274"/>
                    <a:pt x="4174" y="25274"/>
                  </a:cubicBezTo>
                  <a:cubicBezTo>
                    <a:pt x="4062" y="25274"/>
                    <a:pt x="3948" y="25306"/>
                    <a:pt x="3831" y="25395"/>
                  </a:cubicBezTo>
                  <a:lnTo>
                    <a:pt x="3831" y="25395"/>
                  </a:lnTo>
                  <a:cubicBezTo>
                    <a:pt x="3832" y="25394"/>
                    <a:pt x="3832" y="25392"/>
                    <a:pt x="3833" y="25391"/>
                  </a:cubicBezTo>
                  <a:lnTo>
                    <a:pt x="3833" y="25391"/>
                  </a:lnTo>
                  <a:lnTo>
                    <a:pt x="3824" y="25401"/>
                  </a:lnTo>
                  <a:cubicBezTo>
                    <a:pt x="3826" y="25399"/>
                    <a:pt x="3829" y="25397"/>
                    <a:pt x="3831" y="25395"/>
                  </a:cubicBezTo>
                  <a:lnTo>
                    <a:pt x="3831" y="25395"/>
                  </a:lnTo>
                  <a:cubicBezTo>
                    <a:pt x="3253" y="26416"/>
                    <a:pt x="2915" y="27530"/>
                    <a:pt x="2505" y="28621"/>
                  </a:cubicBezTo>
                  <a:lnTo>
                    <a:pt x="1917" y="30217"/>
                  </a:lnTo>
                  <a:cubicBezTo>
                    <a:pt x="1940" y="30599"/>
                    <a:pt x="2406" y="30637"/>
                    <a:pt x="2538" y="30976"/>
                  </a:cubicBezTo>
                  <a:cubicBezTo>
                    <a:pt x="2493" y="30984"/>
                    <a:pt x="2447" y="30987"/>
                    <a:pt x="2402" y="30987"/>
                  </a:cubicBezTo>
                  <a:cubicBezTo>
                    <a:pt x="2242" y="30987"/>
                    <a:pt x="2087" y="30946"/>
                    <a:pt x="1942" y="30946"/>
                  </a:cubicBezTo>
                  <a:cubicBezTo>
                    <a:pt x="1813" y="30946"/>
                    <a:pt x="1691" y="30979"/>
                    <a:pt x="1582" y="31107"/>
                  </a:cubicBezTo>
                  <a:cubicBezTo>
                    <a:pt x="1149" y="32181"/>
                    <a:pt x="702" y="33250"/>
                    <a:pt x="288" y="34338"/>
                  </a:cubicBezTo>
                  <a:cubicBezTo>
                    <a:pt x="0" y="35100"/>
                    <a:pt x="160" y="35425"/>
                    <a:pt x="923" y="35727"/>
                  </a:cubicBezTo>
                  <a:cubicBezTo>
                    <a:pt x="1465" y="35939"/>
                    <a:pt x="2011" y="36132"/>
                    <a:pt x="2552" y="36334"/>
                  </a:cubicBezTo>
                  <a:cubicBezTo>
                    <a:pt x="2778" y="35661"/>
                    <a:pt x="2986" y="34978"/>
                    <a:pt x="3231" y="34309"/>
                  </a:cubicBezTo>
                  <a:cubicBezTo>
                    <a:pt x="4059" y="32063"/>
                    <a:pt x="4897" y="29817"/>
                    <a:pt x="5736" y="27571"/>
                  </a:cubicBezTo>
                  <a:cubicBezTo>
                    <a:pt x="5787" y="27435"/>
                    <a:pt x="5816" y="27279"/>
                    <a:pt x="5867" y="27138"/>
                  </a:cubicBezTo>
                  <a:cubicBezTo>
                    <a:pt x="6451" y="25471"/>
                    <a:pt x="6927" y="23752"/>
                    <a:pt x="7661" y="22147"/>
                  </a:cubicBezTo>
                  <a:cubicBezTo>
                    <a:pt x="8495" y="20320"/>
                    <a:pt x="9229" y="18451"/>
                    <a:pt x="10035" y="16614"/>
                  </a:cubicBezTo>
                  <a:cubicBezTo>
                    <a:pt x="11772" y="12659"/>
                    <a:pt x="13251" y="8600"/>
                    <a:pt x="14334" y="4409"/>
                  </a:cubicBezTo>
                  <a:cubicBezTo>
                    <a:pt x="14706" y="2973"/>
                    <a:pt x="15148" y="1546"/>
                    <a:pt x="15365" y="73"/>
                  </a:cubicBezTo>
                  <a:lnTo>
                    <a:pt x="15280" y="58"/>
                  </a:lnTo>
                  <a:cubicBezTo>
                    <a:pt x="15103" y="114"/>
                    <a:pt x="14928" y="164"/>
                    <a:pt x="14751" y="164"/>
                  </a:cubicBezTo>
                  <a:cubicBezTo>
                    <a:pt x="14626" y="164"/>
                    <a:pt x="14500" y="139"/>
                    <a:pt x="14371" y="73"/>
                  </a:cubicBezTo>
                  <a:cubicBezTo>
                    <a:pt x="14274" y="24"/>
                    <a:pt x="14180" y="1"/>
                    <a:pt x="14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0"/>
            <p:cNvSpPr/>
            <p:nvPr/>
          </p:nvSpPr>
          <p:spPr>
            <a:xfrm>
              <a:off x="-2274125" y="3106825"/>
              <a:ext cx="75422" cy="112744"/>
            </a:xfrm>
            <a:custGeom>
              <a:avLst/>
              <a:gdLst/>
              <a:ahLst/>
              <a:cxnLst/>
              <a:rect l="l" t="t" r="r" b="b"/>
              <a:pathLst>
                <a:path w="2035" h="3042" extrusionOk="0">
                  <a:moveTo>
                    <a:pt x="1298" y="1"/>
                  </a:moveTo>
                  <a:cubicBezTo>
                    <a:pt x="976" y="1"/>
                    <a:pt x="773" y="208"/>
                    <a:pt x="645" y="565"/>
                  </a:cubicBezTo>
                  <a:cubicBezTo>
                    <a:pt x="443" y="1125"/>
                    <a:pt x="217" y="1676"/>
                    <a:pt x="0" y="2231"/>
                  </a:cubicBezTo>
                  <a:cubicBezTo>
                    <a:pt x="283" y="2773"/>
                    <a:pt x="740" y="3022"/>
                    <a:pt x="1338" y="3041"/>
                  </a:cubicBezTo>
                  <a:lnTo>
                    <a:pt x="1356" y="3037"/>
                  </a:lnTo>
                  <a:cubicBezTo>
                    <a:pt x="1672" y="2307"/>
                    <a:pt x="1747" y="1516"/>
                    <a:pt x="1945" y="753"/>
                  </a:cubicBezTo>
                  <a:cubicBezTo>
                    <a:pt x="2035" y="409"/>
                    <a:pt x="1893" y="174"/>
                    <a:pt x="1568" y="42"/>
                  </a:cubicBezTo>
                  <a:cubicBezTo>
                    <a:pt x="1470" y="14"/>
                    <a:pt x="1380" y="1"/>
                    <a:pt x="1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0"/>
            <p:cNvSpPr/>
            <p:nvPr/>
          </p:nvSpPr>
          <p:spPr>
            <a:xfrm>
              <a:off x="-2656272" y="3740906"/>
              <a:ext cx="217631" cy="441340"/>
            </a:xfrm>
            <a:custGeom>
              <a:avLst/>
              <a:gdLst/>
              <a:ahLst/>
              <a:cxnLst/>
              <a:rect l="l" t="t" r="r" b="b"/>
              <a:pathLst>
                <a:path w="5872" h="11908" extrusionOk="0">
                  <a:moveTo>
                    <a:pt x="4454" y="0"/>
                  </a:moveTo>
                  <a:cubicBezTo>
                    <a:pt x="2769" y="3668"/>
                    <a:pt x="1286" y="7431"/>
                    <a:pt x="0" y="11259"/>
                  </a:cubicBezTo>
                  <a:cubicBezTo>
                    <a:pt x="424" y="11461"/>
                    <a:pt x="848" y="11683"/>
                    <a:pt x="1286" y="11866"/>
                  </a:cubicBezTo>
                  <a:cubicBezTo>
                    <a:pt x="1354" y="11894"/>
                    <a:pt x="1424" y="11908"/>
                    <a:pt x="1491" y="11908"/>
                  </a:cubicBezTo>
                  <a:cubicBezTo>
                    <a:pt x="1655" y="11908"/>
                    <a:pt x="1805" y="11824"/>
                    <a:pt x="1888" y="11640"/>
                  </a:cubicBezTo>
                  <a:cubicBezTo>
                    <a:pt x="2006" y="11381"/>
                    <a:pt x="1884" y="11169"/>
                    <a:pt x="1653" y="11047"/>
                  </a:cubicBezTo>
                  <a:cubicBezTo>
                    <a:pt x="1408" y="10906"/>
                    <a:pt x="1154" y="10788"/>
                    <a:pt x="890" y="10694"/>
                  </a:cubicBezTo>
                  <a:cubicBezTo>
                    <a:pt x="419" y="10520"/>
                    <a:pt x="353" y="10242"/>
                    <a:pt x="546" y="9790"/>
                  </a:cubicBezTo>
                  <a:cubicBezTo>
                    <a:pt x="923" y="8923"/>
                    <a:pt x="1253" y="8029"/>
                    <a:pt x="1601" y="7148"/>
                  </a:cubicBezTo>
                  <a:cubicBezTo>
                    <a:pt x="1901" y="6390"/>
                    <a:pt x="2002" y="6134"/>
                    <a:pt x="2386" y="6134"/>
                  </a:cubicBezTo>
                  <a:cubicBezTo>
                    <a:pt x="2582" y="6134"/>
                    <a:pt x="2852" y="6200"/>
                    <a:pt x="3258" y="6301"/>
                  </a:cubicBezTo>
                  <a:cubicBezTo>
                    <a:pt x="3320" y="6315"/>
                    <a:pt x="3381" y="6334"/>
                    <a:pt x="3442" y="6348"/>
                  </a:cubicBezTo>
                  <a:cubicBezTo>
                    <a:pt x="3492" y="6357"/>
                    <a:pt x="3541" y="6361"/>
                    <a:pt x="3587" y="6361"/>
                  </a:cubicBezTo>
                  <a:cubicBezTo>
                    <a:pt x="3762" y="6361"/>
                    <a:pt x="3902" y="6291"/>
                    <a:pt x="3970" y="6093"/>
                  </a:cubicBezTo>
                  <a:cubicBezTo>
                    <a:pt x="4050" y="5844"/>
                    <a:pt x="3913" y="5679"/>
                    <a:pt x="3701" y="5571"/>
                  </a:cubicBezTo>
                  <a:cubicBezTo>
                    <a:pt x="3532" y="5486"/>
                    <a:pt x="3353" y="5382"/>
                    <a:pt x="3169" y="5345"/>
                  </a:cubicBezTo>
                  <a:cubicBezTo>
                    <a:pt x="2472" y="5208"/>
                    <a:pt x="2467" y="4841"/>
                    <a:pt x="2726" y="4276"/>
                  </a:cubicBezTo>
                  <a:cubicBezTo>
                    <a:pt x="3061" y="3555"/>
                    <a:pt x="3315" y="2793"/>
                    <a:pt x="3616" y="2058"/>
                  </a:cubicBezTo>
                  <a:cubicBezTo>
                    <a:pt x="3772" y="1681"/>
                    <a:pt x="3805" y="1192"/>
                    <a:pt x="4139" y="966"/>
                  </a:cubicBezTo>
                  <a:cubicBezTo>
                    <a:pt x="4211" y="917"/>
                    <a:pt x="4282" y="897"/>
                    <a:pt x="4352" y="897"/>
                  </a:cubicBezTo>
                  <a:cubicBezTo>
                    <a:pt x="4618" y="897"/>
                    <a:pt x="4869" y="1187"/>
                    <a:pt x="5137" y="1258"/>
                  </a:cubicBezTo>
                  <a:cubicBezTo>
                    <a:pt x="5216" y="1279"/>
                    <a:pt x="5292" y="1292"/>
                    <a:pt x="5363" y="1292"/>
                  </a:cubicBezTo>
                  <a:cubicBezTo>
                    <a:pt x="5526" y="1292"/>
                    <a:pt x="5663" y="1225"/>
                    <a:pt x="5745" y="1041"/>
                  </a:cubicBezTo>
                  <a:cubicBezTo>
                    <a:pt x="5872" y="749"/>
                    <a:pt x="5740" y="532"/>
                    <a:pt x="5472" y="410"/>
                  </a:cubicBezTo>
                  <a:cubicBezTo>
                    <a:pt x="5137" y="259"/>
                    <a:pt x="4794" y="132"/>
                    <a:pt x="4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0"/>
            <p:cNvSpPr/>
            <p:nvPr/>
          </p:nvSpPr>
          <p:spPr>
            <a:xfrm>
              <a:off x="-2739180" y="4336871"/>
              <a:ext cx="64266" cy="48663"/>
            </a:xfrm>
            <a:custGeom>
              <a:avLst/>
              <a:gdLst/>
              <a:ahLst/>
              <a:cxnLst/>
              <a:rect l="l" t="t" r="r" b="b"/>
              <a:pathLst>
                <a:path w="1734" h="1313" extrusionOk="0">
                  <a:moveTo>
                    <a:pt x="335" y="0"/>
                  </a:moveTo>
                  <a:cubicBezTo>
                    <a:pt x="222" y="297"/>
                    <a:pt x="113" y="594"/>
                    <a:pt x="0" y="890"/>
                  </a:cubicBezTo>
                  <a:cubicBezTo>
                    <a:pt x="321" y="1013"/>
                    <a:pt x="641" y="1140"/>
                    <a:pt x="966" y="1258"/>
                  </a:cubicBezTo>
                  <a:cubicBezTo>
                    <a:pt x="1057" y="1290"/>
                    <a:pt x="1149" y="1312"/>
                    <a:pt x="1235" y="1312"/>
                  </a:cubicBezTo>
                  <a:cubicBezTo>
                    <a:pt x="1374" y="1312"/>
                    <a:pt x="1498" y="1254"/>
                    <a:pt x="1583" y="1088"/>
                  </a:cubicBezTo>
                  <a:cubicBezTo>
                    <a:pt x="1733" y="792"/>
                    <a:pt x="1592" y="570"/>
                    <a:pt x="1342" y="438"/>
                  </a:cubicBezTo>
                  <a:cubicBezTo>
                    <a:pt x="1018" y="274"/>
                    <a:pt x="674" y="146"/>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0"/>
            <p:cNvSpPr/>
            <p:nvPr/>
          </p:nvSpPr>
          <p:spPr>
            <a:xfrm>
              <a:off x="-2705157" y="4158007"/>
              <a:ext cx="49256" cy="119749"/>
            </a:xfrm>
            <a:custGeom>
              <a:avLst/>
              <a:gdLst/>
              <a:ahLst/>
              <a:cxnLst/>
              <a:rect l="l" t="t" r="r" b="b"/>
              <a:pathLst>
                <a:path w="1329" h="3231" extrusionOk="0">
                  <a:moveTo>
                    <a:pt x="1329" y="0"/>
                  </a:moveTo>
                  <a:lnTo>
                    <a:pt x="1329" y="0"/>
                  </a:lnTo>
                  <a:cubicBezTo>
                    <a:pt x="655" y="979"/>
                    <a:pt x="307" y="2095"/>
                    <a:pt x="1" y="3230"/>
                  </a:cubicBezTo>
                  <a:cubicBezTo>
                    <a:pt x="443" y="2152"/>
                    <a:pt x="886" y="1074"/>
                    <a:pt x="1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0"/>
            <p:cNvSpPr/>
            <p:nvPr/>
          </p:nvSpPr>
          <p:spPr>
            <a:xfrm>
              <a:off x="-2292614" y="3189972"/>
              <a:ext cx="63562" cy="50368"/>
            </a:xfrm>
            <a:custGeom>
              <a:avLst/>
              <a:gdLst/>
              <a:ahLst/>
              <a:cxnLst/>
              <a:rect l="l" t="t" r="r" b="b"/>
              <a:pathLst>
                <a:path w="1715" h="1359" extrusionOk="0">
                  <a:moveTo>
                    <a:pt x="382" y="0"/>
                  </a:moveTo>
                  <a:lnTo>
                    <a:pt x="1" y="956"/>
                  </a:lnTo>
                  <a:cubicBezTo>
                    <a:pt x="7" y="956"/>
                    <a:pt x="13" y="956"/>
                    <a:pt x="18" y="956"/>
                  </a:cubicBezTo>
                  <a:cubicBezTo>
                    <a:pt x="299" y="956"/>
                    <a:pt x="552" y="1067"/>
                    <a:pt x="787" y="1201"/>
                  </a:cubicBezTo>
                  <a:cubicBezTo>
                    <a:pt x="963" y="1305"/>
                    <a:pt x="1117" y="1359"/>
                    <a:pt x="1247" y="1359"/>
                  </a:cubicBezTo>
                  <a:cubicBezTo>
                    <a:pt x="1481" y="1359"/>
                    <a:pt x="1639" y="1183"/>
                    <a:pt x="1715" y="810"/>
                  </a:cubicBezTo>
                  <a:cubicBezTo>
                    <a:pt x="1399" y="330"/>
                    <a:pt x="834" y="254"/>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0"/>
            <p:cNvSpPr/>
            <p:nvPr/>
          </p:nvSpPr>
          <p:spPr>
            <a:xfrm>
              <a:off x="-2433785" y="3562376"/>
              <a:ext cx="71086" cy="47143"/>
            </a:xfrm>
            <a:custGeom>
              <a:avLst/>
              <a:gdLst/>
              <a:ahLst/>
              <a:cxnLst/>
              <a:rect l="l" t="t" r="r" b="b"/>
              <a:pathLst>
                <a:path w="1918" h="1272" extrusionOk="0">
                  <a:moveTo>
                    <a:pt x="349" y="0"/>
                  </a:moveTo>
                  <a:lnTo>
                    <a:pt x="1" y="848"/>
                  </a:lnTo>
                  <a:cubicBezTo>
                    <a:pt x="410" y="975"/>
                    <a:pt x="825" y="1107"/>
                    <a:pt x="1234" y="1234"/>
                  </a:cubicBezTo>
                  <a:cubicBezTo>
                    <a:pt x="1309" y="1257"/>
                    <a:pt x="1382" y="1271"/>
                    <a:pt x="1451" y="1271"/>
                  </a:cubicBezTo>
                  <a:cubicBezTo>
                    <a:pt x="1592" y="1271"/>
                    <a:pt x="1714" y="1213"/>
                    <a:pt x="1790" y="1055"/>
                  </a:cubicBezTo>
                  <a:cubicBezTo>
                    <a:pt x="1917" y="791"/>
                    <a:pt x="1799" y="580"/>
                    <a:pt x="1555" y="471"/>
                  </a:cubicBezTo>
                  <a:cubicBezTo>
                    <a:pt x="1159" y="302"/>
                    <a:pt x="749" y="156"/>
                    <a:pt x="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0"/>
            <p:cNvSpPr/>
            <p:nvPr/>
          </p:nvSpPr>
          <p:spPr>
            <a:xfrm>
              <a:off x="-2364664" y="3372505"/>
              <a:ext cx="66527" cy="46847"/>
            </a:xfrm>
            <a:custGeom>
              <a:avLst/>
              <a:gdLst/>
              <a:ahLst/>
              <a:cxnLst/>
              <a:rect l="l" t="t" r="r" b="b"/>
              <a:pathLst>
                <a:path w="1795" h="1264" extrusionOk="0">
                  <a:moveTo>
                    <a:pt x="405" y="0"/>
                  </a:moveTo>
                  <a:lnTo>
                    <a:pt x="0" y="994"/>
                  </a:lnTo>
                  <a:cubicBezTo>
                    <a:pt x="57" y="979"/>
                    <a:pt x="111" y="972"/>
                    <a:pt x="164" y="972"/>
                  </a:cubicBezTo>
                  <a:cubicBezTo>
                    <a:pt x="437" y="972"/>
                    <a:pt x="667" y="1148"/>
                    <a:pt x="923" y="1215"/>
                  </a:cubicBezTo>
                  <a:cubicBezTo>
                    <a:pt x="1034" y="1243"/>
                    <a:pt x="1143" y="1264"/>
                    <a:pt x="1243" y="1264"/>
                  </a:cubicBezTo>
                  <a:cubicBezTo>
                    <a:pt x="1433" y="1264"/>
                    <a:pt x="1593" y="1189"/>
                    <a:pt x="1677" y="942"/>
                  </a:cubicBezTo>
                  <a:cubicBezTo>
                    <a:pt x="1794" y="575"/>
                    <a:pt x="1516" y="448"/>
                    <a:pt x="1243" y="339"/>
                  </a:cubicBezTo>
                  <a:cubicBezTo>
                    <a:pt x="966" y="222"/>
                    <a:pt x="683" y="113"/>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0"/>
            <p:cNvSpPr/>
            <p:nvPr/>
          </p:nvSpPr>
          <p:spPr>
            <a:xfrm>
              <a:off x="-2424705" y="3422576"/>
              <a:ext cx="54667" cy="140356"/>
            </a:xfrm>
            <a:custGeom>
              <a:avLst/>
              <a:gdLst/>
              <a:ahLst/>
              <a:cxnLst/>
              <a:rect l="l" t="t" r="r" b="b"/>
              <a:pathLst>
                <a:path w="1475" h="3787" extrusionOk="0">
                  <a:moveTo>
                    <a:pt x="1474" y="1"/>
                  </a:moveTo>
                  <a:lnTo>
                    <a:pt x="1474" y="1"/>
                  </a:lnTo>
                  <a:cubicBezTo>
                    <a:pt x="1093" y="938"/>
                    <a:pt x="707" y="1870"/>
                    <a:pt x="340" y="2807"/>
                  </a:cubicBezTo>
                  <a:cubicBezTo>
                    <a:pt x="222" y="3123"/>
                    <a:pt x="0" y="3419"/>
                    <a:pt x="104" y="3787"/>
                  </a:cubicBezTo>
                  <a:cubicBezTo>
                    <a:pt x="198" y="3528"/>
                    <a:pt x="297" y="3269"/>
                    <a:pt x="387" y="3005"/>
                  </a:cubicBezTo>
                  <a:cubicBezTo>
                    <a:pt x="730" y="1997"/>
                    <a:pt x="1258" y="1055"/>
                    <a:pt x="1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 name="Google Shape;978;p20"/>
          <p:cNvSpPr txBox="1">
            <a:spLocks noGrp="1"/>
          </p:cNvSpPr>
          <p:nvPr>
            <p:ph type="subTitle" idx="1"/>
          </p:nvPr>
        </p:nvSpPr>
        <p:spPr>
          <a:xfrm>
            <a:off x="717900" y="1257300"/>
            <a:ext cx="7708200" cy="28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9" name="Google Shape;979;p20"/>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_1_1_2">
    <p:bg>
      <p:bgPr>
        <a:gradFill>
          <a:gsLst>
            <a:gs pos="0">
              <a:schemeClr val="lt1"/>
            </a:gs>
            <a:gs pos="100000">
              <a:schemeClr val="accent5"/>
            </a:gs>
          </a:gsLst>
          <a:lin ang="16198662" scaled="0"/>
        </a:gradFill>
        <a:effectLst/>
      </p:bgPr>
    </p:bg>
    <p:spTree>
      <p:nvGrpSpPr>
        <p:cNvPr id="1" name="Shape 980"/>
        <p:cNvGrpSpPr/>
        <p:nvPr/>
      </p:nvGrpSpPr>
      <p:grpSpPr>
        <a:xfrm>
          <a:off x="0" y="0"/>
          <a:ext cx="0" cy="0"/>
          <a:chOff x="0" y="0"/>
          <a:chExt cx="0" cy="0"/>
        </a:xfrm>
      </p:grpSpPr>
      <p:grpSp>
        <p:nvGrpSpPr>
          <p:cNvPr id="981" name="Google Shape;981;p21"/>
          <p:cNvGrpSpPr/>
          <p:nvPr/>
        </p:nvGrpSpPr>
        <p:grpSpPr>
          <a:xfrm rot="-5400000" flipH="1">
            <a:off x="5933101" y="247206"/>
            <a:ext cx="5447687" cy="2478295"/>
            <a:chOff x="-7452920" y="5738800"/>
            <a:chExt cx="4198279" cy="1909907"/>
          </a:xfrm>
        </p:grpSpPr>
        <p:sp>
          <p:nvSpPr>
            <p:cNvPr id="982" name="Google Shape;982;p21"/>
            <p:cNvSpPr/>
            <p:nvPr/>
          </p:nvSpPr>
          <p:spPr>
            <a:xfrm>
              <a:off x="-7452920" y="5738800"/>
              <a:ext cx="3303978" cy="1391650"/>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1"/>
            <p:cNvSpPr/>
            <p:nvPr/>
          </p:nvSpPr>
          <p:spPr>
            <a:xfrm>
              <a:off x="-6627796" y="6316717"/>
              <a:ext cx="3373155"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 name="Google Shape;984;p21"/>
          <p:cNvSpPr/>
          <p:nvPr/>
        </p:nvSpPr>
        <p:spPr>
          <a:xfrm>
            <a:off x="3833218" y="4341203"/>
            <a:ext cx="3767653" cy="158695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1"/>
          <p:cNvSpPr/>
          <p:nvPr/>
        </p:nvSpPr>
        <p:spPr>
          <a:xfrm rot="1487633">
            <a:off x="5505749" y="4248117"/>
            <a:ext cx="3455817" cy="1794993"/>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1"/>
          <p:cNvSpPr/>
          <p:nvPr/>
        </p:nvSpPr>
        <p:spPr>
          <a:xfrm>
            <a:off x="94294" y="1507200"/>
            <a:ext cx="354466" cy="646036"/>
          </a:xfrm>
          <a:custGeom>
            <a:avLst/>
            <a:gdLst/>
            <a:ahLst/>
            <a:cxnLst/>
            <a:rect l="l" t="t" r="r" b="b"/>
            <a:pathLst>
              <a:path w="9564" h="17431" extrusionOk="0">
                <a:moveTo>
                  <a:pt x="2845" y="0"/>
                </a:moveTo>
                <a:cubicBezTo>
                  <a:pt x="2283" y="0"/>
                  <a:pt x="1787" y="270"/>
                  <a:pt x="1361" y="817"/>
                </a:cubicBezTo>
                <a:cubicBezTo>
                  <a:pt x="778" y="1561"/>
                  <a:pt x="561" y="2366"/>
                  <a:pt x="660" y="3200"/>
                </a:cubicBezTo>
                <a:cubicBezTo>
                  <a:pt x="938" y="5615"/>
                  <a:pt x="1879" y="7842"/>
                  <a:pt x="2675" y="10107"/>
                </a:cubicBezTo>
                <a:cubicBezTo>
                  <a:pt x="2906" y="10757"/>
                  <a:pt x="3193" y="11388"/>
                  <a:pt x="3735" y="11882"/>
                </a:cubicBezTo>
                <a:cubicBezTo>
                  <a:pt x="3998" y="12125"/>
                  <a:pt x="4303" y="12272"/>
                  <a:pt x="4669" y="12272"/>
                </a:cubicBezTo>
                <a:cubicBezTo>
                  <a:pt x="4821" y="12272"/>
                  <a:pt x="4983" y="12247"/>
                  <a:pt x="5157" y="12193"/>
                </a:cubicBezTo>
                <a:cubicBezTo>
                  <a:pt x="5745" y="12014"/>
                  <a:pt x="6056" y="11633"/>
                  <a:pt x="6145" y="11148"/>
                </a:cubicBezTo>
                <a:cubicBezTo>
                  <a:pt x="6202" y="10851"/>
                  <a:pt x="6225" y="10536"/>
                  <a:pt x="6155" y="10263"/>
                </a:cubicBezTo>
                <a:cubicBezTo>
                  <a:pt x="5825" y="9001"/>
                  <a:pt x="5510" y="7734"/>
                  <a:pt x="5062" y="6505"/>
                </a:cubicBezTo>
                <a:cubicBezTo>
                  <a:pt x="4940" y="6166"/>
                  <a:pt x="4822" y="5827"/>
                  <a:pt x="4700" y="5488"/>
                </a:cubicBezTo>
                <a:cubicBezTo>
                  <a:pt x="4642" y="5329"/>
                  <a:pt x="4527" y="5234"/>
                  <a:pt x="4357" y="5234"/>
                </a:cubicBezTo>
                <a:cubicBezTo>
                  <a:pt x="4305" y="5234"/>
                  <a:pt x="4248" y="5243"/>
                  <a:pt x="4187" y="5262"/>
                </a:cubicBezTo>
                <a:cubicBezTo>
                  <a:pt x="3923" y="5337"/>
                  <a:pt x="3843" y="5521"/>
                  <a:pt x="3871" y="5733"/>
                </a:cubicBezTo>
                <a:cubicBezTo>
                  <a:pt x="3899" y="5851"/>
                  <a:pt x="3932" y="5964"/>
                  <a:pt x="3975" y="6077"/>
                </a:cubicBezTo>
                <a:cubicBezTo>
                  <a:pt x="4196" y="6853"/>
                  <a:pt x="4413" y="7626"/>
                  <a:pt x="4634" y="8403"/>
                </a:cubicBezTo>
                <a:lnTo>
                  <a:pt x="4719" y="8374"/>
                </a:lnTo>
                <a:cubicBezTo>
                  <a:pt x="4818" y="8723"/>
                  <a:pt x="4902" y="9071"/>
                  <a:pt x="5015" y="9415"/>
                </a:cubicBezTo>
                <a:cubicBezTo>
                  <a:pt x="5171" y="9891"/>
                  <a:pt x="5317" y="10366"/>
                  <a:pt x="5303" y="10875"/>
                </a:cubicBezTo>
                <a:cubicBezTo>
                  <a:pt x="5293" y="11105"/>
                  <a:pt x="5270" y="11350"/>
                  <a:pt x="4949" y="11463"/>
                </a:cubicBezTo>
                <a:cubicBezTo>
                  <a:pt x="4878" y="11490"/>
                  <a:pt x="4813" y="11501"/>
                  <a:pt x="4754" y="11501"/>
                </a:cubicBezTo>
                <a:cubicBezTo>
                  <a:pt x="4550" y="11501"/>
                  <a:pt x="4416" y="11363"/>
                  <a:pt x="4295" y="11228"/>
                </a:cubicBezTo>
                <a:cubicBezTo>
                  <a:pt x="4050" y="10955"/>
                  <a:pt x="3852" y="10639"/>
                  <a:pt x="3720" y="10300"/>
                </a:cubicBezTo>
                <a:cubicBezTo>
                  <a:pt x="3348" y="9321"/>
                  <a:pt x="2967" y="8346"/>
                  <a:pt x="2628" y="7357"/>
                </a:cubicBezTo>
                <a:cubicBezTo>
                  <a:pt x="2152" y="5959"/>
                  <a:pt x="1606" y="4584"/>
                  <a:pt x="1531" y="3077"/>
                </a:cubicBezTo>
                <a:cubicBezTo>
                  <a:pt x="1498" y="2437"/>
                  <a:pt x="1611" y="1820"/>
                  <a:pt x="2039" y="1241"/>
                </a:cubicBezTo>
                <a:cubicBezTo>
                  <a:pt x="2285" y="912"/>
                  <a:pt x="2503" y="760"/>
                  <a:pt x="2779" y="760"/>
                </a:cubicBezTo>
                <a:cubicBezTo>
                  <a:pt x="2938" y="760"/>
                  <a:pt x="3116" y="810"/>
                  <a:pt x="3330" y="906"/>
                </a:cubicBezTo>
                <a:cubicBezTo>
                  <a:pt x="4172" y="1293"/>
                  <a:pt x="4587" y="1980"/>
                  <a:pt x="4935" y="2696"/>
                </a:cubicBezTo>
                <a:cubicBezTo>
                  <a:pt x="6437" y="5780"/>
                  <a:pt x="7483" y="9010"/>
                  <a:pt x="8382" y="12292"/>
                </a:cubicBezTo>
                <a:cubicBezTo>
                  <a:pt x="8641" y="13243"/>
                  <a:pt x="8617" y="14251"/>
                  <a:pt x="8307" y="15188"/>
                </a:cubicBezTo>
                <a:cubicBezTo>
                  <a:pt x="8048" y="15998"/>
                  <a:pt x="7323" y="16403"/>
                  <a:pt x="6456" y="16633"/>
                </a:cubicBezTo>
                <a:cubicBezTo>
                  <a:pt x="6314" y="16672"/>
                  <a:pt x="6184" y="16689"/>
                  <a:pt x="6064" y="16689"/>
                </a:cubicBezTo>
                <a:cubicBezTo>
                  <a:pt x="5521" y="16689"/>
                  <a:pt x="5184" y="16335"/>
                  <a:pt x="4860" y="15988"/>
                </a:cubicBezTo>
                <a:cubicBezTo>
                  <a:pt x="4742" y="15856"/>
                  <a:pt x="4634" y="15715"/>
                  <a:pt x="4530" y="15574"/>
                </a:cubicBezTo>
                <a:cubicBezTo>
                  <a:pt x="3080" y="13643"/>
                  <a:pt x="2426" y="11397"/>
                  <a:pt x="1583" y="9217"/>
                </a:cubicBezTo>
                <a:cubicBezTo>
                  <a:pt x="1328" y="8563"/>
                  <a:pt x="1074" y="7904"/>
                  <a:pt x="801" y="7254"/>
                </a:cubicBezTo>
                <a:cubicBezTo>
                  <a:pt x="743" y="7117"/>
                  <a:pt x="628" y="7020"/>
                  <a:pt x="469" y="7020"/>
                </a:cubicBezTo>
                <a:cubicBezTo>
                  <a:pt x="408" y="7020"/>
                  <a:pt x="342" y="7034"/>
                  <a:pt x="269" y="7065"/>
                </a:cubicBezTo>
                <a:cubicBezTo>
                  <a:pt x="43" y="7155"/>
                  <a:pt x="1" y="7334"/>
                  <a:pt x="34" y="7517"/>
                </a:cubicBezTo>
                <a:cubicBezTo>
                  <a:pt x="43" y="7602"/>
                  <a:pt x="62" y="7687"/>
                  <a:pt x="90" y="7767"/>
                </a:cubicBezTo>
                <a:cubicBezTo>
                  <a:pt x="919" y="9933"/>
                  <a:pt x="1644" y="12141"/>
                  <a:pt x="2656" y="14237"/>
                </a:cubicBezTo>
                <a:cubicBezTo>
                  <a:pt x="3089" y="15141"/>
                  <a:pt x="3636" y="15993"/>
                  <a:pt x="4380" y="16728"/>
                </a:cubicBezTo>
                <a:cubicBezTo>
                  <a:pt x="4861" y="17206"/>
                  <a:pt x="5353" y="17431"/>
                  <a:pt x="5937" y="17431"/>
                </a:cubicBezTo>
                <a:cubicBezTo>
                  <a:pt x="6301" y="17431"/>
                  <a:pt x="6702" y="17343"/>
                  <a:pt x="7158" y="17175"/>
                </a:cubicBezTo>
                <a:cubicBezTo>
                  <a:pt x="8377" y="16728"/>
                  <a:pt x="9051" y="15960"/>
                  <a:pt x="9291" y="14891"/>
                </a:cubicBezTo>
                <a:cubicBezTo>
                  <a:pt x="9564" y="13681"/>
                  <a:pt x="9413" y="12523"/>
                  <a:pt x="9079" y="11397"/>
                </a:cubicBezTo>
                <a:cubicBezTo>
                  <a:pt x="8632" y="9886"/>
                  <a:pt x="8090" y="8403"/>
                  <a:pt x="7605" y="6901"/>
                </a:cubicBezTo>
                <a:cubicBezTo>
                  <a:pt x="7082" y="5300"/>
                  <a:pt x="6466" y="3732"/>
                  <a:pt x="5698" y="2225"/>
                </a:cubicBezTo>
                <a:cubicBezTo>
                  <a:pt x="5279" y="1401"/>
                  <a:pt x="4752" y="643"/>
                  <a:pt x="3768" y="214"/>
                </a:cubicBezTo>
                <a:cubicBezTo>
                  <a:pt x="3442" y="72"/>
                  <a:pt x="3135" y="0"/>
                  <a:pt x="2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 name="Google Shape;987;p21"/>
          <p:cNvGrpSpPr/>
          <p:nvPr/>
        </p:nvGrpSpPr>
        <p:grpSpPr>
          <a:xfrm rot="-3383418">
            <a:off x="7651050" y="3541959"/>
            <a:ext cx="1200621" cy="942813"/>
            <a:chOff x="-5296180" y="2901934"/>
            <a:chExt cx="1379948" cy="1083633"/>
          </a:xfrm>
        </p:grpSpPr>
        <p:sp>
          <p:nvSpPr>
            <p:cNvPr id="988" name="Google Shape;988;p21"/>
            <p:cNvSpPr/>
            <p:nvPr/>
          </p:nvSpPr>
          <p:spPr>
            <a:xfrm>
              <a:off x="-5296180" y="3154478"/>
              <a:ext cx="1379948" cy="831090"/>
            </a:xfrm>
            <a:custGeom>
              <a:avLst/>
              <a:gdLst/>
              <a:ahLst/>
              <a:cxnLst/>
              <a:rect l="l" t="t" r="r" b="b"/>
              <a:pathLst>
                <a:path w="37233" h="22424" extrusionOk="0">
                  <a:moveTo>
                    <a:pt x="2901" y="1"/>
                  </a:moveTo>
                  <a:cubicBezTo>
                    <a:pt x="2468" y="29"/>
                    <a:pt x="2383" y="387"/>
                    <a:pt x="2237" y="697"/>
                  </a:cubicBezTo>
                  <a:cubicBezTo>
                    <a:pt x="1597" y="2082"/>
                    <a:pt x="999" y="3490"/>
                    <a:pt x="283" y="4836"/>
                  </a:cubicBezTo>
                  <a:cubicBezTo>
                    <a:pt x="1" y="5364"/>
                    <a:pt x="48" y="5618"/>
                    <a:pt x="533" y="5853"/>
                  </a:cubicBezTo>
                  <a:cubicBezTo>
                    <a:pt x="1851" y="6494"/>
                    <a:pt x="3170" y="7125"/>
                    <a:pt x="4488" y="7760"/>
                  </a:cubicBezTo>
                  <a:cubicBezTo>
                    <a:pt x="5077" y="7742"/>
                    <a:pt x="4879" y="7007"/>
                    <a:pt x="5340" y="6814"/>
                  </a:cubicBezTo>
                  <a:lnTo>
                    <a:pt x="5340" y="6814"/>
                  </a:lnTo>
                  <a:cubicBezTo>
                    <a:pt x="5387" y="7294"/>
                    <a:pt x="4983" y="7746"/>
                    <a:pt x="5322" y="8194"/>
                  </a:cubicBezTo>
                  <a:cubicBezTo>
                    <a:pt x="6720" y="8876"/>
                    <a:pt x="8118" y="9564"/>
                    <a:pt x="9517" y="10251"/>
                  </a:cubicBezTo>
                  <a:cubicBezTo>
                    <a:pt x="9842" y="10185"/>
                    <a:pt x="10002" y="9884"/>
                    <a:pt x="10275" y="9639"/>
                  </a:cubicBezTo>
                  <a:lnTo>
                    <a:pt x="10275" y="9639"/>
                  </a:lnTo>
                  <a:cubicBezTo>
                    <a:pt x="10374" y="10016"/>
                    <a:pt x="10195" y="10383"/>
                    <a:pt x="10473" y="10647"/>
                  </a:cubicBezTo>
                  <a:lnTo>
                    <a:pt x="10482" y="10661"/>
                  </a:lnTo>
                  <a:cubicBezTo>
                    <a:pt x="11716" y="11400"/>
                    <a:pt x="13044" y="11970"/>
                    <a:pt x="14325" y="12629"/>
                  </a:cubicBezTo>
                  <a:cubicBezTo>
                    <a:pt x="14805" y="12877"/>
                    <a:pt x="15060" y="13006"/>
                    <a:pt x="15284" y="13006"/>
                  </a:cubicBezTo>
                  <a:cubicBezTo>
                    <a:pt x="15536" y="13006"/>
                    <a:pt x="15747" y="12842"/>
                    <a:pt x="16194" y="12497"/>
                  </a:cubicBezTo>
                  <a:lnTo>
                    <a:pt x="16194" y="12497"/>
                  </a:lnTo>
                  <a:cubicBezTo>
                    <a:pt x="16246" y="12841"/>
                    <a:pt x="15940" y="13185"/>
                    <a:pt x="16222" y="13500"/>
                  </a:cubicBezTo>
                  <a:cubicBezTo>
                    <a:pt x="17752" y="14376"/>
                    <a:pt x="19382" y="15045"/>
                    <a:pt x="20945" y="15855"/>
                  </a:cubicBezTo>
                  <a:cubicBezTo>
                    <a:pt x="20949" y="15855"/>
                    <a:pt x="20953" y="15855"/>
                    <a:pt x="20957" y="15855"/>
                  </a:cubicBezTo>
                  <a:cubicBezTo>
                    <a:pt x="21383" y="15855"/>
                    <a:pt x="21390" y="15363"/>
                    <a:pt x="21698" y="15158"/>
                  </a:cubicBezTo>
                  <a:lnTo>
                    <a:pt x="21698" y="15158"/>
                  </a:lnTo>
                  <a:cubicBezTo>
                    <a:pt x="21792" y="15586"/>
                    <a:pt x="21515" y="15996"/>
                    <a:pt x="21854" y="16311"/>
                  </a:cubicBezTo>
                  <a:cubicBezTo>
                    <a:pt x="23332" y="17037"/>
                    <a:pt x="24806" y="17762"/>
                    <a:pt x="26285" y="18482"/>
                  </a:cubicBezTo>
                  <a:cubicBezTo>
                    <a:pt x="26699" y="18454"/>
                    <a:pt x="26671" y="17969"/>
                    <a:pt x="27057" y="17710"/>
                  </a:cubicBezTo>
                  <a:lnTo>
                    <a:pt x="27057" y="17710"/>
                  </a:lnTo>
                  <a:cubicBezTo>
                    <a:pt x="27019" y="18190"/>
                    <a:pt x="26996" y="18576"/>
                    <a:pt x="27255" y="18887"/>
                  </a:cubicBezTo>
                  <a:cubicBezTo>
                    <a:pt x="28578" y="19551"/>
                    <a:pt x="29901" y="20210"/>
                    <a:pt x="31224" y="20869"/>
                  </a:cubicBezTo>
                  <a:cubicBezTo>
                    <a:pt x="31761" y="20813"/>
                    <a:pt x="31681" y="20210"/>
                    <a:pt x="32034" y="19909"/>
                  </a:cubicBezTo>
                  <a:lnTo>
                    <a:pt x="32034" y="19909"/>
                  </a:lnTo>
                  <a:cubicBezTo>
                    <a:pt x="32137" y="20408"/>
                    <a:pt x="31756" y="20846"/>
                    <a:pt x="32053" y="21274"/>
                  </a:cubicBezTo>
                  <a:cubicBezTo>
                    <a:pt x="32646" y="21580"/>
                    <a:pt x="33225" y="21901"/>
                    <a:pt x="33823" y="22202"/>
                  </a:cubicBezTo>
                  <a:cubicBezTo>
                    <a:pt x="34108" y="22346"/>
                    <a:pt x="34312" y="22423"/>
                    <a:pt x="34474" y="22423"/>
                  </a:cubicBezTo>
                  <a:cubicBezTo>
                    <a:pt x="34752" y="22423"/>
                    <a:pt x="34906" y="22196"/>
                    <a:pt x="35123" y="21684"/>
                  </a:cubicBezTo>
                  <a:cubicBezTo>
                    <a:pt x="35655" y="20436"/>
                    <a:pt x="36206" y="19193"/>
                    <a:pt x="36771" y="17964"/>
                  </a:cubicBezTo>
                  <a:cubicBezTo>
                    <a:pt x="37218" y="16989"/>
                    <a:pt x="37232" y="16999"/>
                    <a:pt x="36253" y="16688"/>
                  </a:cubicBezTo>
                  <a:cubicBezTo>
                    <a:pt x="36192" y="16665"/>
                    <a:pt x="36135" y="16641"/>
                    <a:pt x="36079" y="16608"/>
                  </a:cubicBezTo>
                  <a:cubicBezTo>
                    <a:pt x="35118" y="16123"/>
                    <a:pt x="34157" y="15638"/>
                    <a:pt x="33197" y="15148"/>
                  </a:cubicBezTo>
                  <a:cubicBezTo>
                    <a:pt x="33192" y="14838"/>
                    <a:pt x="33037" y="14621"/>
                    <a:pt x="32773" y="14480"/>
                  </a:cubicBezTo>
                  <a:cubicBezTo>
                    <a:pt x="32505" y="14334"/>
                    <a:pt x="32236" y="14197"/>
                    <a:pt x="31973" y="14056"/>
                  </a:cubicBezTo>
                  <a:cubicBezTo>
                    <a:pt x="30456" y="13274"/>
                    <a:pt x="28912" y="12563"/>
                    <a:pt x="27363" y="11862"/>
                  </a:cubicBezTo>
                  <a:cubicBezTo>
                    <a:pt x="27301" y="11900"/>
                    <a:pt x="27234" y="11918"/>
                    <a:pt x="27157" y="11918"/>
                  </a:cubicBezTo>
                  <a:cubicBezTo>
                    <a:pt x="26938" y="11918"/>
                    <a:pt x="26634" y="11772"/>
                    <a:pt x="26129" y="11518"/>
                  </a:cubicBezTo>
                  <a:cubicBezTo>
                    <a:pt x="21882" y="9394"/>
                    <a:pt x="17639" y="7271"/>
                    <a:pt x="13392" y="5147"/>
                  </a:cubicBezTo>
                  <a:cubicBezTo>
                    <a:pt x="13119" y="5015"/>
                    <a:pt x="12860" y="4865"/>
                    <a:pt x="12592" y="4723"/>
                  </a:cubicBezTo>
                  <a:cubicBezTo>
                    <a:pt x="12592" y="4714"/>
                    <a:pt x="12601" y="4705"/>
                    <a:pt x="12601" y="4695"/>
                  </a:cubicBezTo>
                  <a:lnTo>
                    <a:pt x="12667" y="4464"/>
                  </a:lnTo>
                  <a:cubicBezTo>
                    <a:pt x="11024" y="3537"/>
                    <a:pt x="9314" y="2746"/>
                    <a:pt x="7619" y="1908"/>
                  </a:cubicBezTo>
                  <a:cubicBezTo>
                    <a:pt x="7476" y="1836"/>
                    <a:pt x="7319" y="1745"/>
                    <a:pt x="7159" y="1745"/>
                  </a:cubicBezTo>
                  <a:cubicBezTo>
                    <a:pt x="7109" y="1745"/>
                    <a:pt x="7058" y="1754"/>
                    <a:pt x="7007" y="1776"/>
                  </a:cubicBezTo>
                  <a:cubicBezTo>
                    <a:pt x="6929" y="1808"/>
                    <a:pt x="6856" y="1822"/>
                    <a:pt x="6786" y="1822"/>
                  </a:cubicBezTo>
                  <a:cubicBezTo>
                    <a:pt x="6604" y="1822"/>
                    <a:pt x="6444" y="1730"/>
                    <a:pt x="6277" y="1649"/>
                  </a:cubicBezTo>
                  <a:cubicBezTo>
                    <a:pt x="5147" y="1107"/>
                    <a:pt x="4060" y="486"/>
                    <a:pt x="2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1"/>
            <p:cNvSpPr/>
            <p:nvPr/>
          </p:nvSpPr>
          <p:spPr>
            <a:xfrm>
              <a:off x="-5027403" y="2901934"/>
              <a:ext cx="1043458" cy="744511"/>
            </a:xfrm>
            <a:custGeom>
              <a:avLst/>
              <a:gdLst/>
              <a:ahLst/>
              <a:cxnLst/>
              <a:rect l="l" t="t" r="r" b="b"/>
              <a:pathLst>
                <a:path w="28154" h="20088" extrusionOk="0">
                  <a:moveTo>
                    <a:pt x="11695" y="0"/>
                  </a:moveTo>
                  <a:cubicBezTo>
                    <a:pt x="10150" y="0"/>
                    <a:pt x="8573" y="262"/>
                    <a:pt x="6964" y="816"/>
                  </a:cubicBezTo>
                  <a:cubicBezTo>
                    <a:pt x="3673" y="1946"/>
                    <a:pt x="1309" y="4154"/>
                    <a:pt x="0" y="7427"/>
                  </a:cubicBezTo>
                  <a:cubicBezTo>
                    <a:pt x="38" y="7559"/>
                    <a:pt x="118" y="7676"/>
                    <a:pt x="231" y="7756"/>
                  </a:cubicBezTo>
                  <a:cubicBezTo>
                    <a:pt x="391" y="7869"/>
                    <a:pt x="603" y="7907"/>
                    <a:pt x="805" y="7973"/>
                  </a:cubicBezTo>
                  <a:cubicBezTo>
                    <a:pt x="1050" y="8048"/>
                    <a:pt x="1300" y="8119"/>
                    <a:pt x="1545" y="8185"/>
                  </a:cubicBezTo>
                  <a:cubicBezTo>
                    <a:pt x="2954" y="8543"/>
                    <a:pt x="4391" y="8681"/>
                    <a:pt x="5844" y="8681"/>
                  </a:cubicBezTo>
                  <a:cubicBezTo>
                    <a:pt x="6090" y="8681"/>
                    <a:pt x="6336" y="8677"/>
                    <a:pt x="6583" y="8670"/>
                  </a:cubicBezTo>
                  <a:cubicBezTo>
                    <a:pt x="6625" y="8599"/>
                    <a:pt x="6672" y="8529"/>
                    <a:pt x="6710" y="8453"/>
                  </a:cubicBezTo>
                  <a:cubicBezTo>
                    <a:pt x="8120" y="6825"/>
                    <a:pt x="10044" y="6083"/>
                    <a:pt x="12033" y="6083"/>
                  </a:cubicBezTo>
                  <a:cubicBezTo>
                    <a:pt x="15537" y="6083"/>
                    <a:pt x="19242" y="8385"/>
                    <a:pt x="20690" y="12197"/>
                  </a:cubicBezTo>
                  <a:cubicBezTo>
                    <a:pt x="21133" y="13374"/>
                    <a:pt x="21255" y="14589"/>
                    <a:pt x="21184" y="15832"/>
                  </a:cubicBezTo>
                  <a:cubicBezTo>
                    <a:pt x="21156" y="15926"/>
                    <a:pt x="21133" y="16025"/>
                    <a:pt x="21104" y="16119"/>
                  </a:cubicBezTo>
                  <a:cubicBezTo>
                    <a:pt x="22385" y="17546"/>
                    <a:pt x="23953" y="18596"/>
                    <a:pt x="25554" y="19613"/>
                  </a:cubicBezTo>
                  <a:cubicBezTo>
                    <a:pt x="25667" y="19679"/>
                    <a:pt x="25775" y="19749"/>
                    <a:pt x="25884" y="19815"/>
                  </a:cubicBezTo>
                  <a:cubicBezTo>
                    <a:pt x="26096" y="19949"/>
                    <a:pt x="26320" y="20088"/>
                    <a:pt x="26565" y="20088"/>
                  </a:cubicBezTo>
                  <a:cubicBezTo>
                    <a:pt x="26674" y="20088"/>
                    <a:pt x="26787" y="20061"/>
                    <a:pt x="26905" y="19994"/>
                  </a:cubicBezTo>
                  <a:cubicBezTo>
                    <a:pt x="28153" y="16811"/>
                    <a:pt x="27955" y="13637"/>
                    <a:pt x="26745" y="10506"/>
                  </a:cubicBezTo>
                  <a:cubicBezTo>
                    <a:pt x="25427" y="7107"/>
                    <a:pt x="23157" y="4460"/>
                    <a:pt x="20064" y="2563"/>
                  </a:cubicBezTo>
                  <a:cubicBezTo>
                    <a:pt x="17392" y="924"/>
                    <a:pt x="14601" y="0"/>
                    <a:pt x="11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1"/>
            <p:cNvSpPr/>
            <p:nvPr/>
          </p:nvSpPr>
          <p:spPr>
            <a:xfrm>
              <a:off x="-4831601" y="3328634"/>
              <a:ext cx="791470" cy="387488"/>
            </a:xfrm>
            <a:custGeom>
              <a:avLst/>
              <a:gdLst/>
              <a:ahLst/>
              <a:cxnLst/>
              <a:rect l="l" t="t" r="r" b="b"/>
              <a:pathLst>
                <a:path w="21355" h="10455" extrusionOk="0">
                  <a:moveTo>
                    <a:pt x="61" y="1"/>
                  </a:moveTo>
                  <a:lnTo>
                    <a:pt x="61" y="1"/>
                  </a:lnTo>
                  <a:cubicBezTo>
                    <a:pt x="43" y="15"/>
                    <a:pt x="19" y="29"/>
                    <a:pt x="0" y="48"/>
                  </a:cubicBezTo>
                  <a:cubicBezTo>
                    <a:pt x="156" y="274"/>
                    <a:pt x="410" y="363"/>
                    <a:pt x="636" y="476"/>
                  </a:cubicBezTo>
                  <a:cubicBezTo>
                    <a:pt x="5556" y="2835"/>
                    <a:pt x="10331" y="5496"/>
                    <a:pt x="15341" y="7676"/>
                  </a:cubicBezTo>
                  <a:cubicBezTo>
                    <a:pt x="16942" y="8373"/>
                    <a:pt x="18472" y="9225"/>
                    <a:pt x="20040" y="10002"/>
                  </a:cubicBezTo>
                  <a:cubicBezTo>
                    <a:pt x="20276" y="10115"/>
                    <a:pt x="20492" y="10247"/>
                    <a:pt x="20662" y="10454"/>
                  </a:cubicBezTo>
                  <a:lnTo>
                    <a:pt x="21354" y="9084"/>
                  </a:lnTo>
                  <a:cubicBezTo>
                    <a:pt x="21293" y="8783"/>
                    <a:pt x="21067" y="8632"/>
                    <a:pt x="20831" y="8472"/>
                  </a:cubicBezTo>
                  <a:cubicBezTo>
                    <a:pt x="20643" y="8345"/>
                    <a:pt x="20459" y="8222"/>
                    <a:pt x="20266" y="8104"/>
                  </a:cubicBezTo>
                  <a:cubicBezTo>
                    <a:pt x="19310" y="7516"/>
                    <a:pt x="18293" y="7026"/>
                    <a:pt x="17267" y="6560"/>
                  </a:cubicBezTo>
                  <a:cubicBezTo>
                    <a:pt x="16692" y="6296"/>
                    <a:pt x="16112" y="5985"/>
                    <a:pt x="15451" y="5985"/>
                  </a:cubicBezTo>
                  <a:cubicBezTo>
                    <a:pt x="15441" y="5985"/>
                    <a:pt x="15431" y="5985"/>
                    <a:pt x="15421" y="5986"/>
                  </a:cubicBezTo>
                  <a:cubicBezTo>
                    <a:pt x="15407" y="6033"/>
                    <a:pt x="15393" y="6080"/>
                    <a:pt x="15379" y="6127"/>
                  </a:cubicBezTo>
                  <a:cubicBezTo>
                    <a:pt x="15148" y="6715"/>
                    <a:pt x="15011" y="7040"/>
                    <a:pt x="14828" y="7163"/>
                  </a:cubicBezTo>
                  <a:cubicBezTo>
                    <a:pt x="14766" y="7202"/>
                    <a:pt x="14698" y="7221"/>
                    <a:pt x="14620" y="7221"/>
                  </a:cubicBezTo>
                  <a:cubicBezTo>
                    <a:pt x="14401" y="7221"/>
                    <a:pt x="14097" y="7074"/>
                    <a:pt x="13594" y="6824"/>
                  </a:cubicBezTo>
                  <a:cubicBezTo>
                    <a:pt x="9347" y="4700"/>
                    <a:pt x="5104" y="2576"/>
                    <a:pt x="857" y="453"/>
                  </a:cubicBezTo>
                  <a:cubicBezTo>
                    <a:pt x="584" y="321"/>
                    <a:pt x="325" y="170"/>
                    <a:pt x="57" y="24"/>
                  </a:cubicBezTo>
                  <a:cubicBezTo>
                    <a:pt x="57" y="15"/>
                    <a:pt x="61" y="10"/>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1"/>
            <p:cNvSpPr/>
            <p:nvPr/>
          </p:nvSpPr>
          <p:spPr>
            <a:xfrm>
              <a:off x="-5188661" y="3154663"/>
              <a:ext cx="379965" cy="175750"/>
            </a:xfrm>
            <a:custGeom>
              <a:avLst/>
              <a:gdLst/>
              <a:ahLst/>
              <a:cxnLst/>
              <a:rect l="l" t="t" r="r" b="b"/>
              <a:pathLst>
                <a:path w="10252" h="4742" extrusionOk="0">
                  <a:moveTo>
                    <a:pt x="0" y="0"/>
                  </a:moveTo>
                  <a:lnTo>
                    <a:pt x="0" y="0"/>
                  </a:lnTo>
                  <a:cubicBezTo>
                    <a:pt x="1253" y="678"/>
                    <a:pt x="2510" y="1361"/>
                    <a:pt x="3824" y="1912"/>
                  </a:cubicBezTo>
                  <a:cubicBezTo>
                    <a:pt x="5811" y="2750"/>
                    <a:pt x="7751" y="3692"/>
                    <a:pt x="9634" y="4742"/>
                  </a:cubicBezTo>
                  <a:lnTo>
                    <a:pt x="9691" y="4718"/>
                  </a:lnTo>
                  <a:cubicBezTo>
                    <a:pt x="9691" y="4709"/>
                    <a:pt x="9695" y="4704"/>
                    <a:pt x="9695" y="4690"/>
                  </a:cubicBezTo>
                  <a:lnTo>
                    <a:pt x="9761" y="4459"/>
                  </a:lnTo>
                  <a:cubicBezTo>
                    <a:pt x="9888" y="4040"/>
                    <a:pt x="10011" y="3621"/>
                    <a:pt x="10133" y="3202"/>
                  </a:cubicBezTo>
                  <a:cubicBezTo>
                    <a:pt x="10171" y="3188"/>
                    <a:pt x="10213" y="3169"/>
                    <a:pt x="10251" y="3150"/>
                  </a:cubicBezTo>
                  <a:cubicBezTo>
                    <a:pt x="10246" y="3146"/>
                    <a:pt x="10246" y="3136"/>
                    <a:pt x="10246" y="3132"/>
                  </a:cubicBezTo>
                  <a:cubicBezTo>
                    <a:pt x="10232" y="3113"/>
                    <a:pt x="10218" y="3099"/>
                    <a:pt x="10204" y="3084"/>
                  </a:cubicBezTo>
                  <a:cubicBezTo>
                    <a:pt x="10110" y="2995"/>
                    <a:pt x="10001" y="2924"/>
                    <a:pt x="9879" y="2877"/>
                  </a:cubicBezTo>
                  <a:cubicBezTo>
                    <a:pt x="8556" y="2345"/>
                    <a:pt x="7238" y="1827"/>
                    <a:pt x="5896" y="1361"/>
                  </a:cubicBezTo>
                  <a:cubicBezTo>
                    <a:pt x="5476" y="1220"/>
                    <a:pt x="5057" y="1083"/>
                    <a:pt x="4638" y="951"/>
                  </a:cubicBezTo>
                  <a:cubicBezTo>
                    <a:pt x="4619" y="942"/>
                    <a:pt x="4601" y="937"/>
                    <a:pt x="4582" y="937"/>
                  </a:cubicBezTo>
                  <a:cubicBezTo>
                    <a:pt x="4527" y="921"/>
                    <a:pt x="4470" y="913"/>
                    <a:pt x="4413" y="913"/>
                  </a:cubicBezTo>
                  <a:cubicBezTo>
                    <a:pt x="4340" y="913"/>
                    <a:pt x="4267" y="927"/>
                    <a:pt x="4200" y="956"/>
                  </a:cubicBezTo>
                  <a:cubicBezTo>
                    <a:pt x="4017" y="1489"/>
                    <a:pt x="3942" y="1708"/>
                    <a:pt x="3731" y="1708"/>
                  </a:cubicBezTo>
                  <a:cubicBezTo>
                    <a:pt x="3584" y="1708"/>
                    <a:pt x="3370" y="1602"/>
                    <a:pt x="3009" y="1422"/>
                  </a:cubicBezTo>
                  <a:cubicBezTo>
                    <a:pt x="2778" y="1305"/>
                    <a:pt x="2552" y="1182"/>
                    <a:pt x="2317" y="1079"/>
                  </a:cubicBezTo>
                  <a:cubicBezTo>
                    <a:pt x="1540" y="730"/>
                    <a:pt x="843" y="21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1"/>
            <p:cNvSpPr/>
            <p:nvPr/>
          </p:nvSpPr>
          <p:spPr>
            <a:xfrm>
              <a:off x="-4261469" y="3488855"/>
              <a:ext cx="231270" cy="176455"/>
            </a:xfrm>
            <a:custGeom>
              <a:avLst/>
              <a:gdLst/>
              <a:ahLst/>
              <a:cxnLst/>
              <a:rect l="l" t="t" r="r" b="b"/>
              <a:pathLst>
                <a:path w="6240" h="4761" extrusionOk="0">
                  <a:moveTo>
                    <a:pt x="518" y="0"/>
                  </a:moveTo>
                  <a:cubicBezTo>
                    <a:pt x="490" y="95"/>
                    <a:pt x="467" y="189"/>
                    <a:pt x="438" y="288"/>
                  </a:cubicBezTo>
                  <a:cubicBezTo>
                    <a:pt x="307" y="744"/>
                    <a:pt x="170" y="1206"/>
                    <a:pt x="38" y="1663"/>
                  </a:cubicBezTo>
                  <a:cubicBezTo>
                    <a:pt x="24" y="1710"/>
                    <a:pt x="10" y="1757"/>
                    <a:pt x="0" y="1804"/>
                  </a:cubicBezTo>
                  <a:cubicBezTo>
                    <a:pt x="1116" y="2294"/>
                    <a:pt x="2270" y="2694"/>
                    <a:pt x="3339" y="3296"/>
                  </a:cubicBezTo>
                  <a:cubicBezTo>
                    <a:pt x="4215" y="3786"/>
                    <a:pt x="5095" y="4276"/>
                    <a:pt x="5971" y="4761"/>
                  </a:cubicBezTo>
                  <a:cubicBezTo>
                    <a:pt x="6061" y="4563"/>
                    <a:pt x="6150" y="4361"/>
                    <a:pt x="6239" y="4158"/>
                  </a:cubicBezTo>
                  <a:cubicBezTo>
                    <a:pt x="4125" y="3061"/>
                    <a:pt x="2237" y="1648"/>
                    <a:pt x="5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1"/>
            <p:cNvSpPr/>
            <p:nvPr/>
          </p:nvSpPr>
          <p:spPr>
            <a:xfrm>
              <a:off x="-5032999" y="3176974"/>
              <a:ext cx="254286" cy="96548"/>
            </a:xfrm>
            <a:custGeom>
              <a:avLst/>
              <a:gdLst/>
              <a:ahLst/>
              <a:cxnLst/>
              <a:rect l="l" t="t" r="r" b="b"/>
              <a:pathLst>
                <a:path w="6861" h="2605" extrusionOk="0">
                  <a:moveTo>
                    <a:pt x="151" y="1"/>
                  </a:moveTo>
                  <a:lnTo>
                    <a:pt x="0" y="354"/>
                  </a:lnTo>
                  <a:cubicBezTo>
                    <a:pt x="1088" y="811"/>
                    <a:pt x="2162" y="1286"/>
                    <a:pt x="3268" y="1691"/>
                  </a:cubicBezTo>
                  <a:cubicBezTo>
                    <a:pt x="4149" y="2016"/>
                    <a:pt x="4992" y="2450"/>
                    <a:pt x="5933" y="2605"/>
                  </a:cubicBezTo>
                  <a:cubicBezTo>
                    <a:pt x="5976" y="2586"/>
                    <a:pt x="6013" y="2572"/>
                    <a:pt x="6051" y="2553"/>
                  </a:cubicBezTo>
                  <a:cubicBezTo>
                    <a:pt x="6046" y="2544"/>
                    <a:pt x="6046" y="2539"/>
                    <a:pt x="6046" y="2534"/>
                  </a:cubicBezTo>
                  <a:cubicBezTo>
                    <a:pt x="6037" y="2515"/>
                    <a:pt x="6023" y="2501"/>
                    <a:pt x="6004" y="2487"/>
                  </a:cubicBezTo>
                  <a:lnTo>
                    <a:pt x="6734" y="1254"/>
                  </a:lnTo>
                  <a:cubicBezTo>
                    <a:pt x="6776" y="1183"/>
                    <a:pt x="6823" y="1108"/>
                    <a:pt x="6861" y="1032"/>
                  </a:cubicBezTo>
                  <a:cubicBezTo>
                    <a:pt x="6046" y="976"/>
                    <a:pt x="5232" y="957"/>
                    <a:pt x="4422" y="853"/>
                  </a:cubicBezTo>
                  <a:cubicBezTo>
                    <a:pt x="2981" y="670"/>
                    <a:pt x="1498" y="674"/>
                    <a:pt x="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1"/>
            <p:cNvSpPr/>
            <p:nvPr/>
          </p:nvSpPr>
          <p:spPr>
            <a:xfrm>
              <a:off x="-4907691" y="3549601"/>
              <a:ext cx="234569" cy="105257"/>
            </a:xfrm>
            <a:custGeom>
              <a:avLst/>
              <a:gdLst/>
              <a:ahLst/>
              <a:cxnLst/>
              <a:rect l="l" t="t" r="r" b="b"/>
              <a:pathLst>
                <a:path w="6329" h="2840" extrusionOk="0">
                  <a:moveTo>
                    <a:pt x="0" y="0"/>
                  </a:moveTo>
                  <a:cubicBezTo>
                    <a:pt x="146" y="231"/>
                    <a:pt x="396" y="325"/>
                    <a:pt x="622" y="433"/>
                  </a:cubicBezTo>
                  <a:cubicBezTo>
                    <a:pt x="2326" y="1248"/>
                    <a:pt x="3951" y="2213"/>
                    <a:pt x="5740" y="2839"/>
                  </a:cubicBezTo>
                  <a:cubicBezTo>
                    <a:pt x="5943" y="2392"/>
                    <a:pt x="6206" y="1964"/>
                    <a:pt x="6286" y="1469"/>
                  </a:cubicBezTo>
                  <a:cubicBezTo>
                    <a:pt x="6329" y="1243"/>
                    <a:pt x="6267" y="1041"/>
                    <a:pt x="6018" y="946"/>
                  </a:cubicBezTo>
                  <a:cubicBezTo>
                    <a:pt x="5960" y="925"/>
                    <a:pt x="5907" y="915"/>
                    <a:pt x="5859" y="915"/>
                  </a:cubicBezTo>
                  <a:cubicBezTo>
                    <a:pt x="5695" y="915"/>
                    <a:pt x="5576" y="1026"/>
                    <a:pt x="5486" y="1182"/>
                  </a:cubicBezTo>
                  <a:cubicBezTo>
                    <a:pt x="5401" y="1333"/>
                    <a:pt x="5330" y="1488"/>
                    <a:pt x="5265" y="1648"/>
                  </a:cubicBezTo>
                  <a:cubicBezTo>
                    <a:pt x="5054" y="2124"/>
                    <a:pt x="4969" y="2319"/>
                    <a:pt x="4776" y="2319"/>
                  </a:cubicBezTo>
                  <a:cubicBezTo>
                    <a:pt x="4644" y="2319"/>
                    <a:pt x="4463" y="2229"/>
                    <a:pt x="4158" y="2077"/>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1"/>
            <p:cNvSpPr/>
            <p:nvPr/>
          </p:nvSpPr>
          <p:spPr>
            <a:xfrm>
              <a:off x="-5129843" y="3381782"/>
              <a:ext cx="51517" cy="76571"/>
            </a:xfrm>
            <a:custGeom>
              <a:avLst/>
              <a:gdLst/>
              <a:ahLst/>
              <a:cxnLst/>
              <a:rect l="l" t="t" r="r" b="b"/>
              <a:pathLst>
                <a:path w="1390" h="2066" extrusionOk="0">
                  <a:moveTo>
                    <a:pt x="860" y="1"/>
                  </a:moveTo>
                  <a:cubicBezTo>
                    <a:pt x="603" y="1"/>
                    <a:pt x="471" y="225"/>
                    <a:pt x="382" y="479"/>
                  </a:cubicBezTo>
                  <a:cubicBezTo>
                    <a:pt x="250" y="860"/>
                    <a:pt x="127" y="1246"/>
                    <a:pt x="0" y="1632"/>
                  </a:cubicBezTo>
                  <a:lnTo>
                    <a:pt x="838" y="2065"/>
                  </a:lnTo>
                  <a:cubicBezTo>
                    <a:pt x="980" y="1618"/>
                    <a:pt x="1125" y="1171"/>
                    <a:pt x="1267" y="723"/>
                  </a:cubicBezTo>
                  <a:cubicBezTo>
                    <a:pt x="1356" y="436"/>
                    <a:pt x="1389" y="144"/>
                    <a:pt x="1036" y="31"/>
                  </a:cubicBezTo>
                  <a:cubicBezTo>
                    <a:pt x="971" y="10"/>
                    <a:pt x="913" y="1"/>
                    <a:pt x="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1"/>
            <p:cNvSpPr/>
            <p:nvPr/>
          </p:nvSpPr>
          <p:spPr>
            <a:xfrm>
              <a:off x="-4138977" y="3868190"/>
              <a:ext cx="50331" cy="74792"/>
            </a:xfrm>
            <a:custGeom>
              <a:avLst/>
              <a:gdLst/>
              <a:ahLst/>
              <a:cxnLst/>
              <a:rect l="l" t="t" r="r" b="b"/>
              <a:pathLst>
                <a:path w="1358" h="2018" extrusionOk="0">
                  <a:moveTo>
                    <a:pt x="872" y="1"/>
                  </a:moveTo>
                  <a:cubicBezTo>
                    <a:pt x="650" y="1"/>
                    <a:pt x="516" y="183"/>
                    <a:pt x="434" y="398"/>
                  </a:cubicBezTo>
                  <a:cubicBezTo>
                    <a:pt x="279" y="798"/>
                    <a:pt x="142" y="1207"/>
                    <a:pt x="1" y="1612"/>
                  </a:cubicBezTo>
                  <a:lnTo>
                    <a:pt x="830" y="2017"/>
                  </a:lnTo>
                  <a:cubicBezTo>
                    <a:pt x="985" y="1570"/>
                    <a:pt x="1155" y="1127"/>
                    <a:pt x="1286" y="671"/>
                  </a:cubicBezTo>
                  <a:cubicBezTo>
                    <a:pt x="1357" y="412"/>
                    <a:pt x="1333" y="129"/>
                    <a:pt x="1023" y="26"/>
                  </a:cubicBezTo>
                  <a:cubicBezTo>
                    <a:pt x="969" y="9"/>
                    <a:pt x="919" y="1"/>
                    <a:pt x="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1"/>
            <p:cNvSpPr/>
            <p:nvPr/>
          </p:nvSpPr>
          <p:spPr>
            <a:xfrm>
              <a:off x="-4519943" y="3693255"/>
              <a:ext cx="48033" cy="65971"/>
            </a:xfrm>
            <a:custGeom>
              <a:avLst/>
              <a:gdLst/>
              <a:ahLst/>
              <a:cxnLst/>
              <a:rect l="l" t="t" r="r" b="b"/>
              <a:pathLst>
                <a:path w="1296" h="1780" extrusionOk="0">
                  <a:moveTo>
                    <a:pt x="797" y="1"/>
                  </a:moveTo>
                  <a:cubicBezTo>
                    <a:pt x="590" y="1"/>
                    <a:pt x="445" y="148"/>
                    <a:pt x="359" y="357"/>
                  </a:cubicBezTo>
                  <a:cubicBezTo>
                    <a:pt x="227" y="673"/>
                    <a:pt x="119" y="997"/>
                    <a:pt x="1" y="1318"/>
                  </a:cubicBezTo>
                  <a:lnTo>
                    <a:pt x="910" y="1779"/>
                  </a:lnTo>
                  <a:cubicBezTo>
                    <a:pt x="1013" y="1407"/>
                    <a:pt x="1107" y="1035"/>
                    <a:pt x="1216" y="663"/>
                  </a:cubicBezTo>
                  <a:cubicBezTo>
                    <a:pt x="1296" y="385"/>
                    <a:pt x="1277" y="141"/>
                    <a:pt x="971" y="32"/>
                  </a:cubicBezTo>
                  <a:cubicBezTo>
                    <a:pt x="909" y="11"/>
                    <a:pt x="851" y="1"/>
                    <a:pt x="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1"/>
            <p:cNvSpPr/>
            <p:nvPr/>
          </p:nvSpPr>
          <p:spPr>
            <a:xfrm>
              <a:off x="-4322029" y="3789321"/>
              <a:ext cx="44364" cy="65193"/>
            </a:xfrm>
            <a:custGeom>
              <a:avLst/>
              <a:gdLst/>
              <a:ahLst/>
              <a:cxnLst/>
              <a:rect l="l" t="t" r="r" b="b"/>
              <a:pathLst>
                <a:path w="1197" h="1759" extrusionOk="0">
                  <a:moveTo>
                    <a:pt x="722" y="1"/>
                  </a:moveTo>
                  <a:cubicBezTo>
                    <a:pt x="476" y="1"/>
                    <a:pt x="334" y="197"/>
                    <a:pt x="260" y="430"/>
                  </a:cubicBezTo>
                  <a:cubicBezTo>
                    <a:pt x="156" y="736"/>
                    <a:pt x="85" y="1047"/>
                    <a:pt x="1" y="1358"/>
                  </a:cubicBezTo>
                  <a:lnTo>
                    <a:pt x="971" y="1758"/>
                  </a:lnTo>
                  <a:cubicBezTo>
                    <a:pt x="1032" y="1381"/>
                    <a:pt x="1102" y="995"/>
                    <a:pt x="1154" y="614"/>
                  </a:cubicBezTo>
                  <a:cubicBezTo>
                    <a:pt x="1197" y="336"/>
                    <a:pt x="1145" y="72"/>
                    <a:pt x="825" y="11"/>
                  </a:cubicBezTo>
                  <a:cubicBezTo>
                    <a:pt x="789" y="4"/>
                    <a:pt x="755" y="1"/>
                    <a:pt x="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1"/>
            <p:cNvSpPr/>
            <p:nvPr/>
          </p:nvSpPr>
          <p:spPr>
            <a:xfrm>
              <a:off x="-4943493" y="3488930"/>
              <a:ext cx="47699" cy="60338"/>
            </a:xfrm>
            <a:custGeom>
              <a:avLst/>
              <a:gdLst/>
              <a:ahLst/>
              <a:cxnLst/>
              <a:rect l="l" t="t" r="r" b="b"/>
              <a:pathLst>
                <a:path w="1287" h="1628" extrusionOk="0">
                  <a:moveTo>
                    <a:pt x="808" y="0"/>
                  </a:moveTo>
                  <a:cubicBezTo>
                    <a:pt x="606" y="0"/>
                    <a:pt x="473" y="159"/>
                    <a:pt x="378" y="347"/>
                  </a:cubicBezTo>
                  <a:cubicBezTo>
                    <a:pt x="236" y="634"/>
                    <a:pt x="123" y="935"/>
                    <a:pt x="1" y="1232"/>
                  </a:cubicBezTo>
                  <a:lnTo>
                    <a:pt x="957" y="1628"/>
                  </a:lnTo>
                  <a:cubicBezTo>
                    <a:pt x="1046" y="1293"/>
                    <a:pt x="1136" y="964"/>
                    <a:pt x="1221" y="634"/>
                  </a:cubicBezTo>
                  <a:cubicBezTo>
                    <a:pt x="1286" y="380"/>
                    <a:pt x="1263" y="149"/>
                    <a:pt x="994" y="41"/>
                  </a:cubicBezTo>
                  <a:cubicBezTo>
                    <a:pt x="926" y="13"/>
                    <a:pt x="864" y="0"/>
                    <a:pt x="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1"/>
            <p:cNvSpPr/>
            <p:nvPr/>
          </p:nvSpPr>
          <p:spPr>
            <a:xfrm>
              <a:off x="-5032147" y="3304284"/>
              <a:ext cx="994090" cy="505495"/>
            </a:xfrm>
            <a:custGeom>
              <a:avLst/>
              <a:gdLst/>
              <a:ahLst/>
              <a:cxnLst/>
              <a:rect l="l" t="t" r="r" b="b"/>
              <a:pathLst>
                <a:path w="26822" h="13639" extrusionOk="0">
                  <a:moveTo>
                    <a:pt x="407" y="1"/>
                  </a:moveTo>
                  <a:cubicBezTo>
                    <a:pt x="309" y="1"/>
                    <a:pt x="220" y="36"/>
                    <a:pt x="156" y="149"/>
                  </a:cubicBezTo>
                  <a:cubicBezTo>
                    <a:pt x="1" y="437"/>
                    <a:pt x="298" y="559"/>
                    <a:pt x="491" y="681"/>
                  </a:cubicBezTo>
                  <a:cubicBezTo>
                    <a:pt x="2045" y="1656"/>
                    <a:pt x="3683" y="2485"/>
                    <a:pt x="5294" y="3356"/>
                  </a:cubicBezTo>
                  <a:cubicBezTo>
                    <a:pt x="5957" y="3718"/>
                    <a:pt x="6659" y="4020"/>
                    <a:pt x="7309" y="4397"/>
                  </a:cubicBezTo>
                  <a:cubicBezTo>
                    <a:pt x="10332" y="6148"/>
                    <a:pt x="13454" y="7730"/>
                    <a:pt x="16251" y="9430"/>
                  </a:cubicBezTo>
                  <a:cubicBezTo>
                    <a:pt x="17381" y="9934"/>
                    <a:pt x="18313" y="10334"/>
                    <a:pt x="19231" y="10763"/>
                  </a:cubicBezTo>
                  <a:cubicBezTo>
                    <a:pt x="21049" y="11610"/>
                    <a:pt x="22862" y="12481"/>
                    <a:pt x="24679" y="13329"/>
                  </a:cubicBezTo>
                  <a:cubicBezTo>
                    <a:pt x="24957" y="13447"/>
                    <a:pt x="25244" y="13541"/>
                    <a:pt x="25541" y="13607"/>
                  </a:cubicBezTo>
                  <a:cubicBezTo>
                    <a:pt x="25628" y="13628"/>
                    <a:pt x="25710" y="13639"/>
                    <a:pt x="25788" y="13639"/>
                  </a:cubicBezTo>
                  <a:cubicBezTo>
                    <a:pt x="26100" y="13639"/>
                    <a:pt x="26336" y="13468"/>
                    <a:pt x="26506" y="13155"/>
                  </a:cubicBezTo>
                  <a:cubicBezTo>
                    <a:pt x="26822" y="12571"/>
                    <a:pt x="26652" y="12156"/>
                    <a:pt x="25903" y="11775"/>
                  </a:cubicBezTo>
                  <a:cubicBezTo>
                    <a:pt x="23502" y="10541"/>
                    <a:pt x="21039" y="9454"/>
                    <a:pt x="18567" y="8366"/>
                  </a:cubicBezTo>
                  <a:cubicBezTo>
                    <a:pt x="16849" y="7608"/>
                    <a:pt x="15201" y="6704"/>
                    <a:pt x="13562" y="5781"/>
                  </a:cubicBezTo>
                  <a:cubicBezTo>
                    <a:pt x="10831" y="4241"/>
                    <a:pt x="7949" y="3007"/>
                    <a:pt x="5100" y="1703"/>
                  </a:cubicBezTo>
                  <a:cubicBezTo>
                    <a:pt x="3716" y="1067"/>
                    <a:pt x="2303" y="460"/>
                    <a:pt x="806" y="93"/>
                  </a:cubicBezTo>
                  <a:cubicBezTo>
                    <a:pt x="679" y="61"/>
                    <a:pt x="535" y="1"/>
                    <a:pt x="407"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1"/>
            <p:cNvSpPr/>
            <p:nvPr/>
          </p:nvSpPr>
          <p:spPr>
            <a:xfrm>
              <a:off x="-4813107" y="3269149"/>
              <a:ext cx="4410" cy="4373"/>
            </a:xfrm>
            <a:custGeom>
              <a:avLst/>
              <a:gdLst/>
              <a:ahLst/>
              <a:cxnLst/>
              <a:rect l="l" t="t" r="r" b="b"/>
              <a:pathLst>
                <a:path w="119" h="118" extrusionOk="0">
                  <a:moveTo>
                    <a:pt x="71" y="0"/>
                  </a:moveTo>
                  <a:cubicBezTo>
                    <a:pt x="52" y="38"/>
                    <a:pt x="24" y="80"/>
                    <a:pt x="0" y="118"/>
                  </a:cubicBezTo>
                  <a:cubicBezTo>
                    <a:pt x="43" y="99"/>
                    <a:pt x="80" y="85"/>
                    <a:pt x="118" y="66"/>
                  </a:cubicBezTo>
                  <a:cubicBezTo>
                    <a:pt x="118" y="57"/>
                    <a:pt x="118" y="52"/>
                    <a:pt x="113" y="47"/>
                  </a:cubicBezTo>
                  <a:cubicBezTo>
                    <a:pt x="104" y="28"/>
                    <a:pt x="85" y="14"/>
                    <a:pt x="71" y="0"/>
                  </a:cubicBezTo>
                  <a:close/>
                </a:path>
              </a:pathLst>
            </a:custGeom>
            <a:solidFill>
              <a:srgbClr val="826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1"/>
            <p:cNvSpPr/>
            <p:nvPr/>
          </p:nvSpPr>
          <p:spPr>
            <a:xfrm>
              <a:off x="-4516088" y="2970351"/>
              <a:ext cx="462318" cy="533478"/>
            </a:xfrm>
            <a:custGeom>
              <a:avLst/>
              <a:gdLst/>
              <a:ahLst/>
              <a:cxnLst/>
              <a:rect l="l" t="t" r="r" b="b"/>
              <a:pathLst>
                <a:path w="12474" h="14394" extrusionOk="0">
                  <a:moveTo>
                    <a:pt x="1019" y="0"/>
                  </a:moveTo>
                  <a:cubicBezTo>
                    <a:pt x="607" y="0"/>
                    <a:pt x="314" y="168"/>
                    <a:pt x="161" y="580"/>
                  </a:cubicBezTo>
                  <a:cubicBezTo>
                    <a:pt x="0" y="1004"/>
                    <a:pt x="222" y="1296"/>
                    <a:pt x="528" y="1522"/>
                  </a:cubicBezTo>
                  <a:cubicBezTo>
                    <a:pt x="952" y="1828"/>
                    <a:pt x="1432" y="2016"/>
                    <a:pt x="1917" y="2209"/>
                  </a:cubicBezTo>
                  <a:cubicBezTo>
                    <a:pt x="2661" y="2511"/>
                    <a:pt x="3504" y="2431"/>
                    <a:pt x="4219" y="2831"/>
                  </a:cubicBezTo>
                  <a:cubicBezTo>
                    <a:pt x="7242" y="4526"/>
                    <a:pt x="8956" y="7219"/>
                    <a:pt x="9969" y="10426"/>
                  </a:cubicBezTo>
                  <a:cubicBezTo>
                    <a:pt x="10232" y="11259"/>
                    <a:pt x="10261" y="12116"/>
                    <a:pt x="10134" y="12992"/>
                  </a:cubicBezTo>
                  <a:cubicBezTo>
                    <a:pt x="10035" y="13694"/>
                    <a:pt x="10425" y="14287"/>
                    <a:pt x="10925" y="14377"/>
                  </a:cubicBezTo>
                  <a:cubicBezTo>
                    <a:pt x="10990" y="14388"/>
                    <a:pt x="11054" y="14394"/>
                    <a:pt x="11117" y="14394"/>
                  </a:cubicBezTo>
                  <a:cubicBezTo>
                    <a:pt x="11649" y="14394"/>
                    <a:pt x="12089" y="13993"/>
                    <a:pt x="12262" y="13341"/>
                  </a:cubicBezTo>
                  <a:cubicBezTo>
                    <a:pt x="12427" y="12733"/>
                    <a:pt x="12474" y="12102"/>
                    <a:pt x="12398" y="11476"/>
                  </a:cubicBezTo>
                  <a:cubicBezTo>
                    <a:pt x="11965" y="8170"/>
                    <a:pt x="10185" y="5637"/>
                    <a:pt x="7789" y="3462"/>
                  </a:cubicBezTo>
                  <a:cubicBezTo>
                    <a:pt x="6310" y="2120"/>
                    <a:pt x="4337" y="1616"/>
                    <a:pt x="2736" y="486"/>
                  </a:cubicBezTo>
                  <a:cubicBezTo>
                    <a:pt x="2214" y="203"/>
                    <a:pt x="1667" y="20"/>
                    <a:pt x="1069" y="1"/>
                  </a:cubicBezTo>
                  <a:cubicBezTo>
                    <a:pt x="1052" y="0"/>
                    <a:pt x="1035" y="0"/>
                    <a:pt x="1019"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 name="Google Shape;1003;p21"/>
          <p:cNvSpPr/>
          <p:nvPr/>
        </p:nvSpPr>
        <p:spPr>
          <a:xfrm>
            <a:off x="6134435" y="-374120"/>
            <a:ext cx="1167416" cy="1158981"/>
          </a:xfrm>
          <a:custGeom>
            <a:avLst/>
            <a:gdLst/>
            <a:ahLst/>
            <a:cxnLst/>
            <a:rect l="l" t="t" r="r" b="b"/>
            <a:pathLst>
              <a:path w="33631" h="33388" extrusionOk="0">
                <a:moveTo>
                  <a:pt x="20223" y="737"/>
                </a:moveTo>
                <a:cubicBezTo>
                  <a:pt x="20745" y="737"/>
                  <a:pt x="21193" y="1099"/>
                  <a:pt x="21569" y="1827"/>
                </a:cubicBezTo>
                <a:cubicBezTo>
                  <a:pt x="22107" y="2875"/>
                  <a:pt x="22286" y="4013"/>
                  <a:pt x="22447" y="5160"/>
                </a:cubicBezTo>
                <a:cubicBezTo>
                  <a:pt x="22474" y="5304"/>
                  <a:pt x="22403" y="5456"/>
                  <a:pt x="22268" y="5528"/>
                </a:cubicBezTo>
                <a:cubicBezTo>
                  <a:pt x="21220" y="6227"/>
                  <a:pt x="21184" y="7463"/>
                  <a:pt x="22188" y="8279"/>
                </a:cubicBezTo>
                <a:cubicBezTo>
                  <a:pt x="22349" y="8404"/>
                  <a:pt x="22609" y="8449"/>
                  <a:pt x="22591" y="8736"/>
                </a:cubicBezTo>
                <a:cubicBezTo>
                  <a:pt x="22573" y="9166"/>
                  <a:pt x="22627" y="9605"/>
                  <a:pt x="22510" y="10026"/>
                </a:cubicBezTo>
                <a:cubicBezTo>
                  <a:pt x="22465" y="10170"/>
                  <a:pt x="22295" y="10170"/>
                  <a:pt x="22170" y="10205"/>
                </a:cubicBezTo>
                <a:cubicBezTo>
                  <a:pt x="21050" y="10474"/>
                  <a:pt x="19938" y="10797"/>
                  <a:pt x="18854" y="11182"/>
                </a:cubicBezTo>
                <a:cubicBezTo>
                  <a:pt x="18768" y="11219"/>
                  <a:pt x="18678" y="11237"/>
                  <a:pt x="18588" y="11237"/>
                </a:cubicBezTo>
                <a:cubicBezTo>
                  <a:pt x="18416" y="11237"/>
                  <a:pt x="18246" y="11171"/>
                  <a:pt x="18110" y="11048"/>
                </a:cubicBezTo>
                <a:cubicBezTo>
                  <a:pt x="17241" y="10313"/>
                  <a:pt x="16255" y="9739"/>
                  <a:pt x="15270" y="9175"/>
                </a:cubicBezTo>
                <a:cubicBezTo>
                  <a:pt x="14920" y="8978"/>
                  <a:pt x="14822" y="8763"/>
                  <a:pt x="14974" y="8368"/>
                </a:cubicBezTo>
                <a:cubicBezTo>
                  <a:pt x="15610" y="6702"/>
                  <a:pt x="16264" y="5035"/>
                  <a:pt x="17223" y="3521"/>
                </a:cubicBezTo>
                <a:cubicBezTo>
                  <a:pt x="17707" y="2714"/>
                  <a:pt x="18227" y="1944"/>
                  <a:pt x="18953" y="1334"/>
                </a:cubicBezTo>
                <a:lnTo>
                  <a:pt x="18953" y="1325"/>
                </a:lnTo>
                <a:cubicBezTo>
                  <a:pt x="19416" y="934"/>
                  <a:pt x="19840" y="737"/>
                  <a:pt x="20223" y="737"/>
                </a:cubicBezTo>
                <a:close/>
                <a:moveTo>
                  <a:pt x="14706" y="9615"/>
                </a:moveTo>
                <a:cubicBezTo>
                  <a:pt x="14765" y="9615"/>
                  <a:pt x="14832" y="9641"/>
                  <a:pt x="14911" y="9695"/>
                </a:cubicBezTo>
                <a:cubicBezTo>
                  <a:pt x="15763" y="10250"/>
                  <a:pt x="16605" y="10806"/>
                  <a:pt x="17447" y="11370"/>
                </a:cubicBezTo>
                <a:cubicBezTo>
                  <a:pt x="17653" y="11505"/>
                  <a:pt x="17582" y="11612"/>
                  <a:pt x="17393" y="11675"/>
                </a:cubicBezTo>
                <a:cubicBezTo>
                  <a:pt x="16121" y="12114"/>
                  <a:pt x="14875" y="12625"/>
                  <a:pt x="13540" y="13198"/>
                </a:cubicBezTo>
                <a:cubicBezTo>
                  <a:pt x="13809" y="11998"/>
                  <a:pt x="14132" y="10922"/>
                  <a:pt x="14472" y="9865"/>
                </a:cubicBezTo>
                <a:cubicBezTo>
                  <a:pt x="14524" y="9702"/>
                  <a:pt x="14599" y="9615"/>
                  <a:pt x="14706" y="9615"/>
                </a:cubicBezTo>
                <a:close/>
                <a:moveTo>
                  <a:pt x="22285" y="10921"/>
                </a:moveTo>
                <a:cubicBezTo>
                  <a:pt x="22456" y="10921"/>
                  <a:pt x="22495" y="11046"/>
                  <a:pt x="22474" y="11272"/>
                </a:cubicBezTo>
                <a:lnTo>
                  <a:pt x="22474" y="11263"/>
                </a:lnTo>
                <a:cubicBezTo>
                  <a:pt x="22376" y="12078"/>
                  <a:pt x="22286" y="12885"/>
                  <a:pt x="22197" y="13700"/>
                </a:cubicBezTo>
                <a:cubicBezTo>
                  <a:pt x="22177" y="13884"/>
                  <a:pt x="22124" y="13956"/>
                  <a:pt x="22048" y="13956"/>
                </a:cubicBezTo>
                <a:cubicBezTo>
                  <a:pt x="21983" y="13956"/>
                  <a:pt x="21902" y="13904"/>
                  <a:pt x="21811" y="13826"/>
                </a:cubicBezTo>
                <a:cubicBezTo>
                  <a:pt x="21103" y="13198"/>
                  <a:pt x="20351" y="12616"/>
                  <a:pt x="19571" y="12078"/>
                </a:cubicBezTo>
                <a:cubicBezTo>
                  <a:pt x="19347" y="11917"/>
                  <a:pt x="19293" y="11783"/>
                  <a:pt x="19616" y="11684"/>
                </a:cubicBezTo>
                <a:cubicBezTo>
                  <a:pt x="20458" y="11442"/>
                  <a:pt x="21291" y="11209"/>
                  <a:pt x="22116" y="10949"/>
                </a:cubicBezTo>
                <a:cubicBezTo>
                  <a:pt x="22183" y="10930"/>
                  <a:pt x="22239" y="10921"/>
                  <a:pt x="22285" y="10921"/>
                </a:cubicBezTo>
                <a:close/>
                <a:moveTo>
                  <a:pt x="4957" y="5718"/>
                </a:moveTo>
                <a:cubicBezTo>
                  <a:pt x="5798" y="5718"/>
                  <a:pt x="6616" y="5940"/>
                  <a:pt x="7429" y="6173"/>
                </a:cubicBezTo>
                <a:cubicBezTo>
                  <a:pt x="9454" y="6764"/>
                  <a:pt x="11336" y="7714"/>
                  <a:pt x="13200" y="8691"/>
                </a:cubicBezTo>
                <a:cubicBezTo>
                  <a:pt x="13343" y="8781"/>
                  <a:pt x="13478" y="8879"/>
                  <a:pt x="13621" y="8951"/>
                </a:cubicBezTo>
                <a:cubicBezTo>
                  <a:pt x="13872" y="9085"/>
                  <a:pt x="13935" y="9247"/>
                  <a:pt x="13836" y="9524"/>
                </a:cubicBezTo>
                <a:cubicBezTo>
                  <a:pt x="13424" y="10725"/>
                  <a:pt x="13074" y="11944"/>
                  <a:pt x="12788" y="13180"/>
                </a:cubicBezTo>
                <a:cubicBezTo>
                  <a:pt x="12743" y="13431"/>
                  <a:pt x="12573" y="13637"/>
                  <a:pt x="12340" y="13727"/>
                </a:cubicBezTo>
                <a:cubicBezTo>
                  <a:pt x="11130" y="14229"/>
                  <a:pt x="9956" y="14793"/>
                  <a:pt x="8809" y="15412"/>
                </a:cubicBezTo>
                <a:cubicBezTo>
                  <a:pt x="8702" y="15468"/>
                  <a:pt x="8606" y="15512"/>
                  <a:pt x="8511" y="15512"/>
                </a:cubicBezTo>
                <a:cubicBezTo>
                  <a:pt x="8423" y="15512"/>
                  <a:pt x="8334" y="15475"/>
                  <a:pt x="8235" y="15376"/>
                </a:cubicBezTo>
                <a:cubicBezTo>
                  <a:pt x="6551" y="13575"/>
                  <a:pt x="4875" y="11756"/>
                  <a:pt x="3701" y="9551"/>
                </a:cubicBezTo>
                <a:lnTo>
                  <a:pt x="3701" y="9542"/>
                </a:lnTo>
                <a:cubicBezTo>
                  <a:pt x="3352" y="8933"/>
                  <a:pt x="3110" y="8270"/>
                  <a:pt x="2984" y="7571"/>
                </a:cubicBezTo>
                <a:cubicBezTo>
                  <a:pt x="2805" y="6531"/>
                  <a:pt x="3226" y="5922"/>
                  <a:pt x="4275" y="5770"/>
                </a:cubicBezTo>
                <a:cubicBezTo>
                  <a:pt x="4504" y="5734"/>
                  <a:pt x="4731" y="5718"/>
                  <a:pt x="4957" y="5718"/>
                </a:cubicBezTo>
                <a:close/>
                <a:moveTo>
                  <a:pt x="29491" y="9762"/>
                </a:moveTo>
                <a:cubicBezTo>
                  <a:pt x="29616" y="9762"/>
                  <a:pt x="29741" y="9763"/>
                  <a:pt x="29867" y="9766"/>
                </a:cubicBezTo>
                <a:cubicBezTo>
                  <a:pt x="30369" y="9766"/>
                  <a:pt x="30871" y="9829"/>
                  <a:pt x="31355" y="9946"/>
                </a:cubicBezTo>
                <a:cubicBezTo>
                  <a:pt x="32708" y="10286"/>
                  <a:pt x="33003" y="11012"/>
                  <a:pt x="32215" y="12275"/>
                </a:cubicBezTo>
                <a:cubicBezTo>
                  <a:pt x="31587" y="13171"/>
                  <a:pt x="30700" y="13960"/>
                  <a:pt x="29768" y="14686"/>
                </a:cubicBezTo>
                <a:cubicBezTo>
                  <a:pt x="28604" y="15564"/>
                  <a:pt x="27394" y="16371"/>
                  <a:pt x="26139" y="17096"/>
                </a:cubicBezTo>
                <a:cubicBezTo>
                  <a:pt x="26001" y="17176"/>
                  <a:pt x="25880" y="17222"/>
                  <a:pt x="25767" y="17222"/>
                </a:cubicBezTo>
                <a:cubicBezTo>
                  <a:pt x="25638" y="17222"/>
                  <a:pt x="25519" y="17163"/>
                  <a:pt x="25396" y="17025"/>
                </a:cubicBezTo>
                <a:cubicBezTo>
                  <a:pt x="24706" y="16281"/>
                  <a:pt x="23953" y="15591"/>
                  <a:pt x="23155" y="14955"/>
                </a:cubicBezTo>
                <a:cubicBezTo>
                  <a:pt x="22869" y="14722"/>
                  <a:pt x="22806" y="14480"/>
                  <a:pt x="22860" y="14121"/>
                </a:cubicBezTo>
                <a:cubicBezTo>
                  <a:pt x="23021" y="13118"/>
                  <a:pt x="23119" y="12105"/>
                  <a:pt x="23155" y="11084"/>
                </a:cubicBezTo>
                <a:cubicBezTo>
                  <a:pt x="23164" y="10833"/>
                  <a:pt x="23218" y="10653"/>
                  <a:pt x="23523" y="10591"/>
                </a:cubicBezTo>
                <a:cubicBezTo>
                  <a:pt x="25498" y="10160"/>
                  <a:pt x="27465" y="9762"/>
                  <a:pt x="29491" y="9762"/>
                </a:cubicBezTo>
                <a:close/>
                <a:moveTo>
                  <a:pt x="12510" y="14363"/>
                </a:moveTo>
                <a:cubicBezTo>
                  <a:pt x="12196" y="15752"/>
                  <a:pt x="11963" y="16980"/>
                  <a:pt x="11766" y="18208"/>
                </a:cubicBezTo>
                <a:cubicBezTo>
                  <a:pt x="11749" y="18351"/>
                  <a:pt x="11698" y="18440"/>
                  <a:pt x="11615" y="18440"/>
                </a:cubicBezTo>
                <a:cubicBezTo>
                  <a:pt x="11568" y="18440"/>
                  <a:pt x="11511" y="18412"/>
                  <a:pt x="11443" y="18351"/>
                </a:cubicBezTo>
                <a:cubicBezTo>
                  <a:pt x="10709" y="17697"/>
                  <a:pt x="9992" y="17034"/>
                  <a:pt x="9257" y="16371"/>
                </a:cubicBezTo>
                <a:cubicBezTo>
                  <a:pt x="9096" y="16227"/>
                  <a:pt x="9069" y="16102"/>
                  <a:pt x="9293" y="15985"/>
                </a:cubicBezTo>
                <a:lnTo>
                  <a:pt x="12510" y="14363"/>
                </a:lnTo>
                <a:close/>
                <a:moveTo>
                  <a:pt x="22758" y="15547"/>
                </a:moveTo>
                <a:cubicBezTo>
                  <a:pt x="22804" y="15547"/>
                  <a:pt x="22860" y="15579"/>
                  <a:pt x="22931" y="15654"/>
                </a:cubicBezTo>
                <a:cubicBezTo>
                  <a:pt x="23568" y="16236"/>
                  <a:pt x="24213" y="16810"/>
                  <a:pt x="24858" y="17392"/>
                </a:cubicBezTo>
                <a:cubicBezTo>
                  <a:pt x="25046" y="17571"/>
                  <a:pt x="25046" y="17706"/>
                  <a:pt x="24786" y="17840"/>
                </a:cubicBezTo>
                <a:cubicBezTo>
                  <a:pt x="23935" y="18261"/>
                  <a:pt x="23093" y="18700"/>
                  <a:pt x="22250" y="19139"/>
                </a:cubicBezTo>
                <a:cubicBezTo>
                  <a:pt x="22172" y="19180"/>
                  <a:pt x="22112" y="19198"/>
                  <a:pt x="22068" y="19198"/>
                </a:cubicBezTo>
                <a:cubicBezTo>
                  <a:pt x="21956" y="19198"/>
                  <a:pt x="21945" y="19080"/>
                  <a:pt x="21990" y="18906"/>
                </a:cubicBezTo>
                <a:cubicBezTo>
                  <a:pt x="22250" y="17876"/>
                  <a:pt x="22438" y="16828"/>
                  <a:pt x="22618" y="15770"/>
                </a:cubicBezTo>
                <a:cubicBezTo>
                  <a:pt x="22640" y="15636"/>
                  <a:pt x="22683" y="15547"/>
                  <a:pt x="22758" y="15547"/>
                </a:cubicBezTo>
                <a:close/>
                <a:moveTo>
                  <a:pt x="18351" y="12133"/>
                </a:moveTo>
                <a:cubicBezTo>
                  <a:pt x="18470" y="12133"/>
                  <a:pt x="18587" y="12173"/>
                  <a:pt x="18684" y="12249"/>
                </a:cubicBezTo>
                <a:cubicBezTo>
                  <a:pt x="19741" y="13073"/>
                  <a:pt x="20799" y="13897"/>
                  <a:pt x="21856" y="14713"/>
                </a:cubicBezTo>
                <a:cubicBezTo>
                  <a:pt x="22026" y="14847"/>
                  <a:pt x="22026" y="15026"/>
                  <a:pt x="21990" y="15215"/>
                </a:cubicBezTo>
                <a:cubicBezTo>
                  <a:pt x="21731" y="16559"/>
                  <a:pt x="21462" y="17903"/>
                  <a:pt x="21220" y="19256"/>
                </a:cubicBezTo>
                <a:cubicBezTo>
                  <a:pt x="21175" y="19543"/>
                  <a:pt x="20978" y="19776"/>
                  <a:pt x="20700" y="19865"/>
                </a:cubicBezTo>
                <a:cubicBezTo>
                  <a:pt x="19230" y="20466"/>
                  <a:pt x="17770" y="21084"/>
                  <a:pt x="16273" y="21631"/>
                </a:cubicBezTo>
                <a:cubicBezTo>
                  <a:pt x="16146" y="21676"/>
                  <a:pt x="16029" y="21702"/>
                  <a:pt x="15921" y="21702"/>
                </a:cubicBezTo>
                <a:cubicBezTo>
                  <a:pt x="15772" y="21702"/>
                  <a:pt x="15640" y="21652"/>
                  <a:pt x="15521" y="21532"/>
                </a:cubicBezTo>
                <a:cubicBezTo>
                  <a:pt x="14544" y="20806"/>
                  <a:pt x="13603" y="20089"/>
                  <a:pt x="12653" y="19372"/>
                </a:cubicBezTo>
                <a:cubicBezTo>
                  <a:pt x="12456" y="19238"/>
                  <a:pt x="12357" y="18996"/>
                  <a:pt x="12411" y="18763"/>
                </a:cubicBezTo>
                <a:cubicBezTo>
                  <a:pt x="12626" y="17285"/>
                  <a:pt x="12940" y="15833"/>
                  <a:pt x="13218" y="14372"/>
                </a:cubicBezTo>
                <a:cubicBezTo>
                  <a:pt x="13254" y="14148"/>
                  <a:pt x="13406" y="13969"/>
                  <a:pt x="13621" y="13897"/>
                </a:cubicBezTo>
                <a:cubicBezTo>
                  <a:pt x="15108" y="13297"/>
                  <a:pt x="16605" y="12714"/>
                  <a:pt x="18119" y="12186"/>
                </a:cubicBezTo>
                <a:cubicBezTo>
                  <a:pt x="18194" y="12150"/>
                  <a:pt x="18273" y="12133"/>
                  <a:pt x="18351" y="12133"/>
                </a:cubicBezTo>
                <a:close/>
                <a:moveTo>
                  <a:pt x="12374" y="20052"/>
                </a:moveTo>
                <a:cubicBezTo>
                  <a:pt x="12435" y="20052"/>
                  <a:pt x="12509" y="20090"/>
                  <a:pt x="12590" y="20152"/>
                </a:cubicBezTo>
                <a:cubicBezTo>
                  <a:pt x="13370" y="20770"/>
                  <a:pt x="14150" y="21389"/>
                  <a:pt x="15010" y="22070"/>
                </a:cubicBezTo>
                <a:cubicBezTo>
                  <a:pt x="14024" y="22365"/>
                  <a:pt x="13137" y="22643"/>
                  <a:pt x="12250" y="22921"/>
                </a:cubicBezTo>
                <a:cubicBezTo>
                  <a:pt x="12196" y="22938"/>
                  <a:pt x="12151" y="22947"/>
                  <a:pt x="12114" y="22947"/>
                </a:cubicBezTo>
                <a:cubicBezTo>
                  <a:pt x="11979" y="22947"/>
                  <a:pt x="11949" y="22839"/>
                  <a:pt x="11963" y="22670"/>
                </a:cubicBezTo>
                <a:lnTo>
                  <a:pt x="11972" y="22670"/>
                </a:lnTo>
                <a:cubicBezTo>
                  <a:pt x="12053" y="21873"/>
                  <a:pt x="12133" y="21075"/>
                  <a:pt x="12223" y="20286"/>
                </a:cubicBezTo>
                <a:cubicBezTo>
                  <a:pt x="12238" y="20118"/>
                  <a:pt x="12294" y="20052"/>
                  <a:pt x="12374" y="20052"/>
                </a:cubicBezTo>
                <a:close/>
                <a:moveTo>
                  <a:pt x="20729" y="20648"/>
                </a:moveTo>
                <a:cubicBezTo>
                  <a:pt x="20752" y="20648"/>
                  <a:pt x="20773" y="20652"/>
                  <a:pt x="20790" y="20663"/>
                </a:cubicBezTo>
                <a:cubicBezTo>
                  <a:pt x="20906" y="20743"/>
                  <a:pt x="20825" y="20878"/>
                  <a:pt x="20799" y="20976"/>
                </a:cubicBezTo>
                <a:cubicBezTo>
                  <a:pt x="20485" y="22016"/>
                  <a:pt x="20162" y="23046"/>
                  <a:pt x="19840" y="24086"/>
                </a:cubicBezTo>
                <a:cubicBezTo>
                  <a:pt x="19770" y="24135"/>
                  <a:pt x="19706" y="24154"/>
                  <a:pt x="19647" y="24154"/>
                </a:cubicBezTo>
                <a:cubicBezTo>
                  <a:pt x="19503" y="24154"/>
                  <a:pt x="19385" y="24039"/>
                  <a:pt x="19257" y="23969"/>
                </a:cubicBezTo>
                <a:cubicBezTo>
                  <a:pt x="18747" y="23665"/>
                  <a:pt x="18245" y="23351"/>
                  <a:pt x="17743" y="23037"/>
                </a:cubicBezTo>
                <a:cubicBezTo>
                  <a:pt x="17474" y="22867"/>
                  <a:pt x="17205" y="22697"/>
                  <a:pt x="16936" y="22527"/>
                </a:cubicBezTo>
                <a:cubicBezTo>
                  <a:pt x="16703" y="22383"/>
                  <a:pt x="16677" y="22249"/>
                  <a:pt x="16972" y="22123"/>
                </a:cubicBezTo>
                <a:cubicBezTo>
                  <a:pt x="18164" y="21648"/>
                  <a:pt x="19356" y="21165"/>
                  <a:pt x="20557" y="20690"/>
                </a:cubicBezTo>
                <a:cubicBezTo>
                  <a:pt x="20607" y="20671"/>
                  <a:pt x="20674" y="20648"/>
                  <a:pt x="20729" y="20648"/>
                </a:cubicBezTo>
                <a:close/>
                <a:moveTo>
                  <a:pt x="8328" y="16558"/>
                </a:moveTo>
                <a:cubicBezTo>
                  <a:pt x="8460" y="16558"/>
                  <a:pt x="8579" y="16624"/>
                  <a:pt x="8710" y="16756"/>
                </a:cubicBezTo>
                <a:cubicBezTo>
                  <a:pt x="9535" y="17607"/>
                  <a:pt x="10422" y="18396"/>
                  <a:pt x="11354" y="19130"/>
                </a:cubicBezTo>
                <a:cubicBezTo>
                  <a:pt x="11533" y="19265"/>
                  <a:pt x="11614" y="19489"/>
                  <a:pt x="11569" y="19704"/>
                </a:cubicBezTo>
                <a:cubicBezTo>
                  <a:pt x="11435" y="20752"/>
                  <a:pt x="11327" y="21801"/>
                  <a:pt x="11291" y="22849"/>
                </a:cubicBezTo>
                <a:cubicBezTo>
                  <a:pt x="11282" y="23055"/>
                  <a:pt x="11237" y="23208"/>
                  <a:pt x="11004" y="23261"/>
                </a:cubicBezTo>
                <a:cubicBezTo>
                  <a:pt x="8731" y="23791"/>
                  <a:pt x="6464" y="24312"/>
                  <a:pt x="4121" y="24312"/>
                </a:cubicBezTo>
                <a:cubicBezTo>
                  <a:pt x="3925" y="24312"/>
                  <a:pt x="3728" y="24309"/>
                  <a:pt x="3531" y="24301"/>
                </a:cubicBezTo>
                <a:cubicBezTo>
                  <a:pt x="3011" y="24283"/>
                  <a:pt x="2501" y="24202"/>
                  <a:pt x="1999" y="24050"/>
                </a:cubicBezTo>
                <a:cubicBezTo>
                  <a:pt x="959" y="23709"/>
                  <a:pt x="708" y="23118"/>
                  <a:pt x="1192" y="22132"/>
                </a:cubicBezTo>
                <a:cubicBezTo>
                  <a:pt x="1237" y="22043"/>
                  <a:pt x="1300" y="21962"/>
                  <a:pt x="1354" y="21873"/>
                </a:cubicBezTo>
                <a:cubicBezTo>
                  <a:pt x="2088" y="20806"/>
                  <a:pt x="3074" y="19973"/>
                  <a:pt x="4096" y="19184"/>
                </a:cubicBezTo>
                <a:cubicBezTo>
                  <a:pt x="5332" y="18243"/>
                  <a:pt x="6667" y="17446"/>
                  <a:pt x="8020" y="16657"/>
                </a:cubicBezTo>
                <a:cubicBezTo>
                  <a:pt x="8135" y="16591"/>
                  <a:pt x="8235" y="16558"/>
                  <a:pt x="8328" y="16558"/>
                </a:cubicBezTo>
                <a:close/>
                <a:moveTo>
                  <a:pt x="25591" y="18295"/>
                </a:moveTo>
                <a:cubicBezTo>
                  <a:pt x="25697" y="18295"/>
                  <a:pt x="25798" y="18340"/>
                  <a:pt x="25906" y="18458"/>
                </a:cubicBezTo>
                <a:cubicBezTo>
                  <a:pt x="27573" y="20269"/>
                  <a:pt x="29204" y="22097"/>
                  <a:pt x="30324" y="24319"/>
                </a:cubicBezTo>
                <a:cubicBezTo>
                  <a:pt x="30620" y="24874"/>
                  <a:pt x="30817" y="25484"/>
                  <a:pt x="30906" y="26120"/>
                </a:cubicBezTo>
                <a:cubicBezTo>
                  <a:pt x="31014" y="27061"/>
                  <a:pt x="30602" y="27625"/>
                  <a:pt x="29661" y="27787"/>
                </a:cubicBezTo>
                <a:cubicBezTo>
                  <a:pt x="29424" y="27827"/>
                  <a:pt x="29189" y="27845"/>
                  <a:pt x="28955" y="27845"/>
                </a:cubicBezTo>
                <a:cubicBezTo>
                  <a:pt x="28356" y="27845"/>
                  <a:pt x="27765" y="27729"/>
                  <a:pt x="27179" y="27581"/>
                </a:cubicBezTo>
                <a:cubicBezTo>
                  <a:pt x="25297" y="27124"/>
                  <a:pt x="23550" y="26335"/>
                  <a:pt x="21838" y="25457"/>
                </a:cubicBezTo>
                <a:cubicBezTo>
                  <a:pt x="21515" y="25287"/>
                  <a:pt x="21184" y="25134"/>
                  <a:pt x="20852" y="24973"/>
                </a:cubicBezTo>
                <a:cubicBezTo>
                  <a:pt x="20458" y="24803"/>
                  <a:pt x="20431" y="24552"/>
                  <a:pt x="20566" y="24166"/>
                </a:cubicBezTo>
                <a:cubicBezTo>
                  <a:pt x="20969" y="23028"/>
                  <a:pt x="21300" y="21873"/>
                  <a:pt x="21551" y="20699"/>
                </a:cubicBezTo>
                <a:cubicBezTo>
                  <a:pt x="21614" y="20367"/>
                  <a:pt x="21838" y="20089"/>
                  <a:pt x="22152" y="19964"/>
                </a:cubicBezTo>
                <a:cubicBezTo>
                  <a:pt x="23209" y="19453"/>
                  <a:pt x="24249" y="18924"/>
                  <a:pt x="25288" y="18387"/>
                </a:cubicBezTo>
                <a:cubicBezTo>
                  <a:pt x="25398" y="18332"/>
                  <a:pt x="25497" y="18295"/>
                  <a:pt x="25591" y="18295"/>
                </a:cubicBezTo>
                <a:close/>
                <a:moveTo>
                  <a:pt x="15704" y="22618"/>
                </a:moveTo>
                <a:cubicBezTo>
                  <a:pt x="15831" y="22618"/>
                  <a:pt x="15949" y="22659"/>
                  <a:pt x="16076" y="22760"/>
                </a:cubicBezTo>
                <a:cubicBezTo>
                  <a:pt x="16354" y="22984"/>
                  <a:pt x="16650" y="23163"/>
                  <a:pt x="16945" y="23360"/>
                </a:cubicBezTo>
                <a:cubicBezTo>
                  <a:pt x="17474" y="23835"/>
                  <a:pt x="18083" y="24211"/>
                  <a:pt x="18747" y="24480"/>
                </a:cubicBezTo>
                <a:cubicBezTo>
                  <a:pt x="18989" y="24641"/>
                  <a:pt x="19230" y="24803"/>
                  <a:pt x="19481" y="24964"/>
                </a:cubicBezTo>
                <a:cubicBezTo>
                  <a:pt x="19401" y="25573"/>
                  <a:pt x="19096" y="26093"/>
                  <a:pt x="18872" y="26649"/>
                </a:cubicBezTo>
                <a:cubicBezTo>
                  <a:pt x="18182" y="28342"/>
                  <a:pt x="17376" y="29973"/>
                  <a:pt x="16202" y="31398"/>
                </a:cubicBezTo>
                <a:lnTo>
                  <a:pt x="16202" y="31389"/>
                </a:lnTo>
                <a:cubicBezTo>
                  <a:pt x="15897" y="31783"/>
                  <a:pt x="15521" y="32133"/>
                  <a:pt x="15099" y="32402"/>
                </a:cubicBezTo>
                <a:cubicBezTo>
                  <a:pt x="14799" y="32589"/>
                  <a:pt x="14518" y="32683"/>
                  <a:pt x="14257" y="32683"/>
                </a:cubicBezTo>
                <a:cubicBezTo>
                  <a:pt x="13856" y="32683"/>
                  <a:pt x="13500" y="32461"/>
                  <a:pt x="13191" y="32016"/>
                </a:cubicBezTo>
                <a:cubicBezTo>
                  <a:pt x="12653" y="31263"/>
                  <a:pt x="12420" y="30394"/>
                  <a:pt x="12250" y="29498"/>
                </a:cubicBezTo>
                <a:cubicBezTo>
                  <a:pt x="11909" y="27751"/>
                  <a:pt x="11900" y="25977"/>
                  <a:pt x="11892" y="24202"/>
                </a:cubicBezTo>
                <a:cubicBezTo>
                  <a:pt x="11892" y="23889"/>
                  <a:pt x="11999" y="23727"/>
                  <a:pt x="12313" y="23647"/>
                </a:cubicBezTo>
                <a:cubicBezTo>
                  <a:pt x="13361" y="23342"/>
                  <a:pt x="14392" y="23002"/>
                  <a:pt x="15422" y="22670"/>
                </a:cubicBezTo>
                <a:cubicBezTo>
                  <a:pt x="15524" y="22637"/>
                  <a:pt x="15616" y="22618"/>
                  <a:pt x="15704" y="22618"/>
                </a:cubicBezTo>
                <a:close/>
                <a:moveTo>
                  <a:pt x="20223" y="0"/>
                </a:moveTo>
                <a:cubicBezTo>
                  <a:pt x="19730" y="0"/>
                  <a:pt x="19205" y="204"/>
                  <a:pt x="18675" y="617"/>
                </a:cubicBezTo>
                <a:cubicBezTo>
                  <a:pt x="18137" y="1038"/>
                  <a:pt x="17662" y="1549"/>
                  <a:pt x="17277" y="2114"/>
                </a:cubicBezTo>
                <a:cubicBezTo>
                  <a:pt x="15987" y="3924"/>
                  <a:pt x="15091" y="5940"/>
                  <a:pt x="14347" y="8028"/>
                </a:cubicBezTo>
                <a:cubicBezTo>
                  <a:pt x="14265" y="8245"/>
                  <a:pt x="14186" y="8366"/>
                  <a:pt x="14049" y="8366"/>
                </a:cubicBezTo>
                <a:cubicBezTo>
                  <a:pt x="13977" y="8366"/>
                  <a:pt x="13888" y="8332"/>
                  <a:pt x="13773" y="8261"/>
                </a:cubicBezTo>
                <a:cubicBezTo>
                  <a:pt x="13424" y="8037"/>
                  <a:pt x="13056" y="7849"/>
                  <a:pt x="12689" y="7652"/>
                </a:cubicBezTo>
                <a:cubicBezTo>
                  <a:pt x="10933" y="6702"/>
                  <a:pt x="9123" y="5877"/>
                  <a:pt x="7196" y="5349"/>
                </a:cubicBezTo>
                <a:cubicBezTo>
                  <a:pt x="6444" y="5144"/>
                  <a:pt x="5687" y="4988"/>
                  <a:pt x="4914" y="4988"/>
                </a:cubicBezTo>
                <a:cubicBezTo>
                  <a:pt x="4637" y="4988"/>
                  <a:pt x="4359" y="5008"/>
                  <a:pt x="4078" y="5053"/>
                </a:cubicBezTo>
                <a:cubicBezTo>
                  <a:pt x="2805" y="5268"/>
                  <a:pt x="2115" y="6137"/>
                  <a:pt x="2232" y="7428"/>
                </a:cubicBezTo>
                <a:cubicBezTo>
                  <a:pt x="2294" y="8100"/>
                  <a:pt x="2492" y="8745"/>
                  <a:pt x="2796" y="9345"/>
                </a:cubicBezTo>
                <a:cubicBezTo>
                  <a:pt x="3934" y="11693"/>
                  <a:pt x="5610" y="13646"/>
                  <a:pt x="7420" y="15483"/>
                </a:cubicBezTo>
                <a:cubicBezTo>
                  <a:pt x="7868" y="15931"/>
                  <a:pt x="7877" y="15922"/>
                  <a:pt x="7321" y="16227"/>
                </a:cubicBezTo>
                <a:cubicBezTo>
                  <a:pt x="5664" y="17168"/>
                  <a:pt x="4060" y="18208"/>
                  <a:pt x="2617" y="19453"/>
                </a:cubicBezTo>
                <a:cubicBezTo>
                  <a:pt x="1757" y="20197"/>
                  <a:pt x="959" y="21012"/>
                  <a:pt x="448" y="22061"/>
                </a:cubicBezTo>
                <a:cubicBezTo>
                  <a:pt x="0" y="23011"/>
                  <a:pt x="242" y="23835"/>
                  <a:pt x="1112" y="24391"/>
                </a:cubicBezTo>
                <a:cubicBezTo>
                  <a:pt x="1900" y="24892"/>
                  <a:pt x="2778" y="24973"/>
                  <a:pt x="3665" y="25000"/>
                </a:cubicBezTo>
                <a:cubicBezTo>
                  <a:pt x="3831" y="25005"/>
                  <a:pt x="3997" y="25007"/>
                  <a:pt x="4162" y="25007"/>
                </a:cubicBezTo>
                <a:cubicBezTo>
                  <a:pt x="6363" y="25007"/>
                  <a:pt x="8513" y="24576"/>
                  <a:pt x="10655" y="24059"/>
                </a:cubicBezTo>
                <a:cubicBezTo>
                  <a:pt x="10844" y="24015"/>
                  <a:pt x="10973" y="23986"/>
                  <a:pt x="11059" y="23986"/>
                </a:cubicBezTo>
                <a:cubicBezTo>
                  <a:pt x="11239" y="23986"/>
                  <a:pt x="11238" y="24114"/>
                  <a:pt x="11219" y="24507"/>
                </a:cubicBezTo>
                <a:cubicBezTo>
                  <a:pt x="11130" y="26416"/>
                  <a:pt x="11228" y="28315"/>
                  <a:pt x="11667" y="30188"/>
                </a:cubicBezTo>
                <a:cubicBezTo>
                  <a:pt x="11838" y="30959"/>
                  <a:pt x="12098" y="31694"/>
                  <a:pt x="12546" y="32357"/>
                </a:cubicBezTo>
                <a:cubicBezTo>
                  <a:pt x="13011" y="33038"/>
                  <a:pt x="13603" y="33387"/>
                  <a:pt x="14252" y="33387"/>
                </a:cubicBezTo>
                <a:cubicBezTo>
                  <a:pt x="14653" y="33387"/>
                  <a:pt x="15075" y="33254"/>
                  <a:pt x="15503" y="32984"/>
                </a:cubicBezTo>
                <a:cubicBezTo>
                  <a:pt x="15969" y="32679"/>
                  <a:pt x="16381" y="32303"/>
                  <a:pt x="16730" y="31873"/>
                </a:cubicBezTo>
                <a:cubicBezTo>
                  <a:pt x="18083" y="30269"/>
                  <a:pt x="18935" y="28378"/>
                  <a:pt x="19732" y="26460"/>
                </a:cubicBezTo>
                <a:cubicBezTo>
                  <a:pt x="19993" y="25824"/>
                  <a:pt x="20105" y="25544"/>
                  <a:pt x="20369" y="25544"/>
                </a:cubicBezTo>
                <a:cubicBezTo>
                  <a:pt x="20578" y="25544"/>
                  <a:pt x="20881" y="25718"/>
                  <a:pt x="21426" y="26030"/>
                </a:cubicBezTo>
                <a:cubicBezTo>
                  <a:pt x="23335" y="27007"/>
                  <a:pt x="25422" y="27984"/>
                  <a:pt x="27716" y="28414"/>
                </a:cubicBezTo>
                <a:cubicBezTo>
                  <a:pt x="28141" y="28491"/>
                  <a:pt x="28563" y="28542"/>
                  <a:pt x="28983" y="28542"/>
                </a:cubicBezTo>
                <a:cubicBezTo>
                  <a:pt x="29342" y="28542"/>
                  <a:pt x="29700" y="28505"/>
                  <a:pt x="30055" y="28414"/>
                </a:cubicBezTo>
                <a:cubicBezTo>
                  <a:pt x="31059" y="28181"/>
                  <a:pt x="31623" y="27455"/>
                  <a:pt x="31641" y="26434"/>
                </a:cubicBezTo>
                <a:cubicBezTo>
                  <a:pt x="31641" y="25995"/>
                  <a:pt x="31579" y="25564"/>
                  <a:pt x="31435" y="25152"/>
                </a:cubicBezTo>
                <a:cubicBezTo>
                  <a:pt x="31166" y="24346"/>
                  <a:pt x="30799" y="23566"/>
                  <a:pt x="30342" y="22849"/>
                </a:cubicBezTo>
                <a:cubicBezTo>
                  <a:pt x="29285" y="21183"/>
                  <a:pt x="28039" y="19641"/>
                  <a:pt x="26632" y="18252"/>
                </a:cubicBezTo>
                <a:cubicBezTo>
                  <a:pt x="26327" y="17957"/>
                  <a:pt x="26327" y="17795"/>
                  <a:pt x="26722" y="17571"/>
                </a:cubicBezTo>
                <a:cubicBezTo>
                  <a:pt x="28308" y="16657"/>
                  <a:pt x="29822" y="15654"/>
                  <a:pt x="31193" y="14435"/>
                </a:cubicBezTo>
                <a:cubicBezTo>
                  <a:pt x="32018" y="13691"/>
                  <a:pt x="32788" y="12903"/>
                  <a:pt x="33218" y="11854"/>
                </a:cubicBezTo>
                <a:cubicBezTo>
                  <a:pt x="33631" y="10878"/>
                  <a:pt x="33263" y="9955"/>
                  <a:pt x="32304" y="9524"/>
                </a:cubicBezTo>
                <a:cubicBezTo>
                  <a:pt x="31910" y="9336"/>
                  <a:pt x="31489" y="9211"/>
                  <a:pt x="31059" y="9148"/>
                </a:cubicBezTo>
                <a:cubicBezTo>
                  <a:pt x="30525" y="9065"/>
                  <a:pt x="29991" y="9031"/>
                  <a:pt x="29456" y="9031"/>
                </a:cubicBezTo>
                <a:cubicBezTo>
                  <a:pt x="28958" y="9031"/>
                  <a:pt x="28459" y="9060"/>
                  <a:pt x="27958" y="9103"/>
                </a:cubicBezTo>
                <a:cubicBezTo>
                  <a:pt x="26525" y="9229"/>
                  <a:pt x="25109" y="9498"/>
                  <a:pt x="23702" y="9802"/>
                </a:cubicBezTo>
                <a:cubicBezTo>
                  <a:pt x="23617" y="9818"/>
                  <a:pt x="23497" y="9882"/>
                  <a:pt x="23406" y="9882"/>
                </a:cubicBezTo>
                <a:cubicBezTo>
                  <a:pt x="23344" y="9882"/>
                  <a:pt x="23295" y="9852"/>
                  <a:pt x="23281" y="9757"/>
                </a:cubicBezTo>
                <a:cubicBezTo>
                  <a:pt x="23218" y="9435"/>
                  <a:pt x="23272" y="9094"/>
                  <a:pt x="23290" y="8754"/>
                </a:cubicBezTo>
                <a:cubicBezTo>
                  <a:pt x="23299" y="8485"/>
                  <a:pt x="23576" y="8521"/>
                  <a:pt x="23738" y="8422"/>
                </a:cubicBezTo>
                <a:cubicBezTo>
                  <a:pt x="24329" y="8082"/>
                  <a:pt x="24607" y="7562"/>
                  <a:pt x="24571" y="6881"/>
                </a:cubicBezTo>
                <a:cubicBezTo>
                  <a:pt x="24535" y="6209"/>
                  <a:pt x="24231" y="5698"/>
                  <a:pt x="23594" y="5501"/>
                </a:cubicBezTo>
                <a:cubicBezTo>
                  <a:pt x="23209" y="5376"/>
                  <a:pt x="23119" y="5178"/>
                  <a:pt x="23084" y="4829"/>
                </a:cubicBezTo>
                <a:cubicBezTo>
                  <a:pt x="22958" y="3583"/>
                  <a:pt x="22716" y="2374"/>
                  <a:pt x="22080" y="1280"/>
                </a:cubicBezTo>
                <a:cubicBezTo>
                  <a:pt x="21586" y="431"/>
                  <a:pt x="20939" y="0"/>
                  <a:pt x="20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1"/>
          <p:cNvSpPr txBox="1">
            <a:spLocks noGrp="1"/>
          </p:cNvSpPr>
          <p:nvPr>
            <p:ph type="title"/>
          </p:nvPr>
        </p:nvSpPr>
        <p:spPr>
          <a:xfrm>
            <a:off x="500800" y="422225"/>
            <a:ext cx="4526700" cy="1738200"/>
          </a:xfrm>
          <a:prstGeom prst="rect">
            <a:avLst/>
          </a:prstGeom>
        </p:spPr>
        <p:txBody>
          <a:bodyPr spcFirstLastPara="1" wrap="square" lIns="91425" tIns="91425" rIns="91425" bIns="91425" anchor="b" anchorCtr="0">
            <a:noAutofit/>
          </a:bodyPr>
          <a:lstStyle>
            <a:lvl1pPr lvl="0"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05" name="Google Shape;1005;p21"/>
          <p:cNvSpPr txBox="1">
            <a:spLocks noGrp="1"/>
          </p:cNvSpPr>
          <p:nvPr>
            <p:ph type="subTitle" idx="1"/>
          </p:nvPr>
        </p:nvSpPr>
        <p:spPr>
          <a:xfrm>
            <a:off x="500800" y="2160425"/>
            <a:ext cx="4526700" cy="240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06" name="Google Shape;1006;p21"/>
          <p:cNvSpPr>
            <a:spLocks noGrp="1"/>
          </p:cNvSpPr>
          <p:nvPr>
            <p:ph type="pic" idx="2"/>
          </p:nvPr>
        </p:nvSpPr>
        <p:spPr>
          <a:xfrm>
            <a:off x="5107158" y="962816"/>
            <a:ext cx="3200400" cy="3200400"/>
          </a:xfrm>
          <a:prstGeom prst="ellipse">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1_1_1_2_1">
    <p:bg>
      <p:bgPr>
        <a:gradFill>
          <a:gsLst>
            <a:gs pos="0">
              <a:schemeClr val="lt1"/>
            </a:gs>
            <a:gs pos="100000">
              <a:schemeClr val="accent5"/>
            </a:gs>
          </a:gsLst>
          <a:lin ang="16198662" scaled="0"/>
        </a:gradFill>
        <a:effectLst/>
      </p:bgPr>
    </p:bg>
    <p:spTree>
      <p:nvGrpSpPr>
        <p:cNvPr id="1" name="Shape 1007"/>
        <p:cNvGrpSpPr/>
        <p:nvPr/>
      </p:nvGrpSpPr>
      <p:grpSpPr>
        <a:xfrm>
          <a:off x="0" y="0"/>
          <a:ext cx="0" cy="0"/>
          <a:chOff x="0" y="0"/>
          <a:chExt cx="0" cy="0"/>
        </a:xfrm>
      </p:grpSpPr>
      <p:grpSp>
        <p:nvGrpSpPr>
          <p:cNvPr id="1008" name="Google Shape;1008;p22"/>
          <p:cNvGrpSpPr/>
          <p:nvPr/>
        </p:nvGrpSpPr>
        <p:grpSpPr>
          <a:xfrm>
            <a:off x="-832725" y="3143249"/>
            <a:ext cx="5523748" cy="2585117"/>
            <a:chOff x="-7511653" y="5773917"/>
            <a:chExt cx="4256896" cy="1992229"/>
          </a:xfrm>
        </p:grpSpPr>
        <p:sp>
          <p:nvSpPr>
            <p:cNvPr id="1009" name="Google Shape;1009;p22"/>
            <p:cNvSpPr/>
            <p:nvPr/>
          </p:nvSpPr>
          <p:spPr>
            <a:xfrm>
              <a:off x="-7511653" y="5773917"/>
              <a:ext cx="3303978" cy="155473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2"/>
            <p:cNvSpPr/>
            <p:nvPr/>
          </p:nvSpPr>
          <p:spPr>
            <a:xfrm>
              <a:off x="-7126827" y="6434156"/>
              <a:ext cx="3872070"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22"/>
          <p:cNvGrpSpPr/>
          <p:nvPr/>
        </p:nvGrpSpPr>
        <p:grpSpPr>
          <a:xfrm>
            <a:off x="5081986" y="3020905"/>
            <a:ext cx="4586140" cy="2829813"/>
            <a:chOff x="-3723716" y="5053905"/>
            <a:chExt cx="3723725" cy="2297672"/>
          </a:xfrm>
        </p:grpSpPr>
        <p:sp>
          <p:nvSpPr>
            <p:cNvPr id="1012" name="Google Shape;1012;p22"/>
            <p:cNvSpPr/>
            <p:nvPr/>
          </p:nvSpPr>
          <p:spPr>
            <a:xfrm>
              <a:off x="-3723716" y="5053905"/>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2"/>
            <p:cNvSpPr/>
            <p:nvPr/>
          </p:nvSpPr>
          <p:spPr>
            <a:xfrm>
              <a:off x="-3030659" y="5777412"/>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22"/>
          <p:cNvSpPr/>
          <p:nvPr/>
        </p:nvSpPr>
        <p:spPr>
          <a:xfrm rot="-900021">
            <a:off x="539903" y="66045"/>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2"/>
          <p:cNvSpPr txBox="1">
            <a:spLocks noGrp="1"/>
          </p:cNvSpPr>
          <p:nvPr>
            <p:ph type="subTitle" idx="1"/>
          </p:nvPr>
        </p:nvSpPr>
        <p:spPr>
          <a:xfrm>
            <a:off x="1835700" y="1098075"/>
            <a:ext cx="5472600" cy="63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016" name="Google Shape;1016;p22"/>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3">
  <p:cSld name="CUSTOM_1_1_1_2_1_1">
    <p:bg>
      <p:bgPr>
        <a:gradFill>
          <a:gsLst>
            <a:gs pos="0">
              <a:schemeClr val="lt1"/>
            </a:gs>
            <a:gs pos="100000">
              <a:schemeClr val="accent5"/>
            </a:gs>
          </a:gsLst>
          <a:lin ang="16198662" scaled="0"/>
        </a:gradFill>
        <a:effectLst/>
      </p:bgPr>
    </p:bg>
    <p:spTree>
      <p:nvGrpSpPr>
        <p:cNvPr id="1" name="Shape 1017"/>
        <p:cNvGrpSpPr/>
        <p:nvPr/>
      </p:nvGrpSpPr>
      <p:grpSpPr>
        <a:xfrm>
          <a:off x="0" y="0"/>
          <a:ext cx="0" cy="0"/>
          <a:chOff x="0" y="0"/>
          <a:chExt cx="0" cy="0"/>
        </a:xfrm>
      </p:grpSpPr>
      <p:sp>
        <p:nvSpPr>
          <p:cNvPr id="1018" name="Google Shape;1018;p23"/>
          <p:cNvSpPr txBox="1">
            <a:spLocks noGrp="1"/>
          </p:cNvSpPr>
          <p:nvPr>
            <p:ph type="title"/>
          </p:nvPr>
        </p:nvSpPr>
        <p:spPr>
          <a:xfrm>
            <a:off x="912037" y="1937138"/>
            <a:ext cx="3020400" cy="1068000"/>
          </a:xfrm>
          <a:prstGeom prst="rect">
            <a:avLst/>
          </a:prstGeom>
        </p:spPr>
        <p:txBody>
          <a:bodyPr spcFirstLastPara="1" wrap="square" lIns="91425" tIns="91425" rIns="91425" bIns="91425" anchor="t" anchorCtr="0">
            <a:noAutofit/>
          </a:bodyPr>
          <a:lstStyle>
            <a:lvl1pPr lvl="0" algn="r" rtl="0">
              <a:lnSpc>
                <a:spcPct val="90000"/>
              </a:lnSpc>
              <a:spcBef>
                <a:spcPts val="0"/>
              </a:spcBef>
              <a:spcAft>
                <a:spcPts val="0"/>
              </a:spcAft>
              <a:buSzPts val="3400"/>
              <a:buNone/>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019" name="Google Shape;1019;p23"/>
          <p:cNvSpPr txBox="1">
            <a:spLocks noGrp="1"/>
          </p:cNvSpPr>
          <p:nvPr>
            <p:ph type="subTitle" idx="1"/>
          </p:nvPr>
        </p:nvSpPr>
        <p:spPr>
          <a:xfrm>
            <a:off x="912024" y="3090863"/>
            <a:ext cx="3020400" cy="106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grpSp>
        <p:nvGrpSpPr>
          <p:cNvPr id="1020" name="Google Shape;1020;p23"/>
          <p:cNvGrpSpPr/>
          <p:nvPr/>
        </p:nvGrpSpPr>
        <p:grpSpPr>
          <a:xfrm rot="-5400000">
            <a:off x="6103485" y="537531"/>
            <a:ext cx="4433740" cy="2826812"/>
            <a:chOff x="-3909328" y="5239517"/>
            <a:chExt cx="3599984" cy="2295235"/>
          </a:xfrm>
        </p:grpSpPr>
        <p:sp>
          <p:nvSpPr>
            <p:cNvPr id="1021" name="Google Shape;1021;p23"/>
            <p:cNvSpPr/>
            <p:nvPr/>
          </p:nvSpPr>
          <p:spPr>
            <a:xfrm>
              <a:off x="-3909328" y="5239517"/>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3"/>
            <p:cNvSpPr/>
            <p:nvPr/>
          </p:nvSpPr>
          <p:spPr>
            <a:xfrm>
              <a:off x="-3340012" y="5715541"/>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23"/>
          <p:cNvGrpSpPr/>
          <p:nvPr/>
        </p:nvGrpSpPr>
        <p:grpSpPr>
          <a:xfrm rot="10800000" flipH="1">
            <a:off x="-1347075" y="-570726"/>
            <a:ext cx="5523748" cy="2585117"/>
            <a:chOff x="-7511653" y="5773917"/>
            <a:chExt cx="4256896" cy="1992229"/>
          </a:xfrm>
        </p:grpSpPr>
        <p:sp>
          <p:nvSpPr>
            <p:cNvPr id="1024" name="Google Shape;1024;p23"/>
            <p:cNvSpPr/>
            <p:nvPr/>
          </p:nvSpPr>
          <p:spPr>
            <a:xfrm>
              <a:off x="-7511653" y="5773917"/>
              <a:ext cx="3303978" cy="155473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3"/>
            <p:cNvSpPr/>
            <p:nvPr/>
          </p:nvSpPr>
          <p:spPr>
            <a:xfrm>
              <a:off x="-7126827" y="6434156"/>
              <a:ext cx="3872070"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23"/>
          <p:cNvGrpSpPr/>
          <p:nvPr/>
        </p:nvGrpSpPr>
        <p:grpSpPr>
          <a:xfrm rot="-1677696">
            <a:off x="-268138" y="3188040"/>
            <a:ext cx="1238416" cy="1708475"/>
            <a:chOff x="4840051" y="3018027"/>
            <a:chExt cx="1238362" cy="1708402"/>
          </a:xfrm>
        </p:grpSpPr>
        <p:grpSp>
          <p:nvGrpSpPr>
            <p:cNvPr id="1027" name="Google Shape;1027;p23"/>
            <p:cNvGrpSpPr/>
            <p:nvPr/>
          </p:nvGrpSpPr>
          <p:grpSpPr>
            <a:xfrm rot="1851045">
              <a:off x="5261932" y="2995095"/>
              <a:ext cx="394602" cy="1754267"/>
              <a:chOff x="-6553192" y="34371"/>
              <a:chExt cx="394604" cy="1754279"/>
            </a:xfrm>
          </p:grpSpPr>
          <p:sp>
            <p:nvSpPr>
              <p:cNvPr id="1028" name="Google Shape;1028;p23"/>
              <p:cNvSpPr/>
              <p:nvPr/>
            </p:nvSpPr>
            <p:spPr>
              <a:xfrm>
                <a:off x="-6549708" y="1545594"/>
                <a:ext cx="338751" cy="243056"/>
              </a:xfrm>
              <a:custGeom>
                <a:avLst/>
                <a:gdLst/>
                <a:ahLst/>
                <a:cxnLst/>
                <a:rect l="l" t="t" r="r" b="b"/>
                <a:pathLst>
                  <a:path w="9140" h="6558" extrusionOk="0">
                    <a:moveTo>
                      <a:pt x="2577" y="1"/>
                    </a:moveTo>
                    <a:cubicBezTo>
                      <a:pt x="2439" y="1"/>
                      <a:pt x="2313" y="38"/>
                      <a:pt x="2204" y="147"/>
                    </a:cubicBezTo>
                    <a:cubicBezTo>
                      <a:pt x="1545" y="1518"/>
                      <a:pt x="886" y="2892"/>
                      <a:pt x="226" y="4267"/>
                    </a:cubicBezTo>
                    <a:cubicBezTo>
                      <a:pt x="0" y="4743"/>
                      <a:pt x="76" y="5129"/>
                      <a:pt x="580" y="5379"/>
                    </a:cubicBezTo>
                    <a:cubicBezTo>
                      <a:pt x="824" y="5280"/>
                      <a:pt x="919" y="5082"/>
                      <a:pt x="980" y="4847"/>
                    </a:cubicBezTo>
                    <a:cubicBezTo>
                      <a:pt x="1055" y="4545"/>
                      <a:pt x="1121" y="4239"/>
                      <a:pt x="1215" y="3947"/>
                    </a:cubicBezTo>
                    <a:cubicBezTo>
                      <a:pt x="1437" y="3217"/>
                      <a:pt x="1738" y="2525"/>
                      <a:pt x="2331" y="2012"/>
                    </a:cubicBezTo>
                    <a:cubicBezTo>
                      <a:pt x="2701" y="1693"/>
                      <a:pt x="3103" y="1542"/>
                      <a:pt x="3483" y="1542"/>
                    </a:cubicBezTo>
                    <a:cubicBezTo>
                      <a:pt x="4124" y="1542"/>
                      <a:pt x="4700" y="1974"/>
                      <a:pt x="4940" y="2761"/>
                    </a:cubicBezTo>
                    <a:cubicBezTo>
                      <a:pt x="4987" y="2925"/>
                      <a:pt x="5029" y="3095"/>
                      <a:pt x="5057" y="3269"/>
                    </a:cubicBezTo>
                    <a:cubicBezTo>
                      <a:pt x="5189" y="4154"/>
                      <a:pt x="5255" y="5040"/>
                      <a:pt x="5133" y="5930"/>
                    </a:cubicBezTo>
                    <a:cubicBezTo>
                      <a:pt x="5095" y="6174"/>
                      <a:pt x="5123" y="6391"/>
                      <a:pt x="5345" y="6546"/>
                    </a:cubicBezTo>
                    <a:cubicBezTo>
                      <a:pt x="5475" y="6554"/>
                      <a:pt x="5605" y="6558"/>
                      <a:pt x="5734" y="6558"/>
                    </a:cubicBezTo>
                    <a:cubicBezTo>
                      <a:pt x="6803" y="6558"/>
                      <a:pt x="7830" y="6306"/>
                      <a:pt x="8839" y="5953"/>
                    </a:cubicBezTo>
                    <a:cubicBezTo>
                      <a:pt x="9069" y="5736"/>
                      <a:pt x="9140" y="5468"/>
                      <a:pt x="9093" y="5157"/>
                    </a:cubicBezTo>
                    <a:cubicBezTo>
                      <a:pt x="8980" y="4409"/>
                      <a:pt x="8801" y="3669"/>
                      <a:pt x="8551" y="2958"/>
                    </a:cubicBezTo>
                    <a:cubicBezTo>
                      <a:pt x="7996" y="1405"/>
                      <a:pt x="6870" y="590"/>
                      <a:pt x="5283" y="340"/>
                    </a:cubicBezTo>
                    <a:cubicBezTo>
                      <a:pt x="4441" y="209"/>
                      <a:pt x="3588" y="143"/>
                      <a:pt x="2741" y="15"/>
                    </a:cubicBezTo>
                    <a:cubicBezTo>
                      <a:pt x="2685" y="6"/>
                      <a:pt x="2630" y="1"/>
                      <a:pt x="2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3"/>
              <p:cNvSpPr/>
              <p:nvPr/>
            </p:nvSpPr>
            <p:spPr>
              <a:xfrm>
                <a:off x="-6528248" y="1591255"/>
                <a:ext cx="184682" cy="196987"/>
              </a:xfrm>
              <a:custGeom>
                <a:avLst/>
                <a:gdLst/>
                <a:ahLst/>
                <a:cxnLst/>
                <a:rect l="l" t="t" r="r" b="b"/>
                <a:pathLst>
                  <a:path w="4983" h="5315" extrusionOk="0">
                    <a:moveTo>
                      <a:pt x="2908" y="0"/>
                    </a:moveTo>
                    <a:cubicBezTo>
                      <a:pt x="2445" y="0"/>
                      <a:pt x="1959" y="186"/>
                      <a:pt x="1536" y="577"/>
                    </a:cubicBezTo>
                    <a:cubicBezTo>
                      <a:pt x="1135" y="949"/>
                      <a:pt x="825" y="1401"/>
                      <a:pt x="617" y="1910"/>
                    </a:cubicBezTo>
                    <a:cubicBezTo>
                      <a:pt x="311" y="2626"/>
                      <a:pt x="132" y="3379"/>
                      <a:pt x="1" y="4147"/>
                    </a:cubicBezTo>
                    <a:cubicBezTo>
                      <a:pt x="1465" y="5037"/>
                      <a:pt x="3122" y="5150"/>
                      <a:pt x="4766" y="5314"/>
                    </a:cubicBezTo>
                    <a:cubicBezTo>
                      <a:pt x="4963" y="4020"/>
                      <a:pt x="4982" y="2720"/>
                      <a:pt x="4643" y="1449"/>
                    </a:cubicBezTo>
                    <a:cubicBezTo>
                      <a:pt x="4390" y="516"/>
                      <a:pt x="3681" y="0"/>
                      <a:pt x="2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3"/>
              <p:cNvSpPr/>
              <p:nvPr/>
            </p:nvSpPr>
            <p:spPr>
              <a:xfrm>
                <a:off x="-6478325" y="1520132"/>
                <a:ext cx="319738" cy="246132"/>
              </a:xfrm>
              <a:custGeom>
                <a:avLst/>
                <a:gdLst/>
                <a:ahLst/>
                <a:cxnLst/>
                <a:rect l="l" t="t" r="r" b="b"/>
                <a:pathLst>
                  <a:path w="8627" h="6641" extrusionOk="0">
                    <a:moveTo>
                      <a:pt x="3413" y="1"/>
                    </a:moveTo>
                    <a:cubicBezTo>
                      <a:pt x="3299" y="1"/>
                      <a:pt x="3185" y="6"/>
                      <a:pt x="3070" y="20"/>
                    </a:cubicBezTo>
                    <a:cubicBezTo>
                      <a:pt x="2674" y="72"/>
                      <a:pt x="2277" y="83"/>
                      <a:pt x="1880" y="83"/>
                    </a:cubicBezTo>
                    <a:cubicBezTo>
                      <a:pt x="1582" y="83"/>
                      <a:pt x="1284" y="77"/>
                      <a:pt x="986" y="77"/>
                    </a:cubicBezTo>
                    <a:cubicBezTo>
                      <a:pt x="748" y="77"/>
                      <a:pt x="511" y="81"/>
                      <a:pt x="273" y="95"/>
                    </a:cubicBezTo>
                    <a:cubicBezTo>
                      <a:pt x="0" y="114"/>
                      <a:pt x="320" y="194"/>
                      <a:pt x="278" y="834"/>
                    </a:cubicBezTo>
                    <a:cubicBezTo>
                      <a:pt x="1399" y="1187"/>
                      <a:pt x="2581" y="1126"/>
                      <a:pt x="3715" y="1395"/>
                    </a:cubicBezTo>
                    <a:cubicBezTo>
                      <a:pt x="4723" y="1630"/>
                      <a:pt x="5561" y="2106"/>
                      <a:pt x="6041" y="3062"/>
                    </a:cubicBezTo>
                    <a:cubicBezTo>
                      <a:pt x="6611" y="4168"/>
                      <a:pt x="6913" y="5392"/>
                      <a:pt x="6917" y="6640"/>
                    </a:cubicBezTo>
                    <a:cubicBezTo>
                      <a:pt x="7077" y="6574"/>
                      <a:pt x="7247" y="6518"/>
                      <a:pt x="7393" y="6438"/>
                    </a:cubicBezTo>
                    <a:cubicBezTo>
                      <a:pt x="8485" y="5849"/>
                      <a:pt x="8626" y="5505"/>
                      <a:pt x="8231" y="4347"/>
                    </a:cubicBezTo>
                    <a:cubicBezTo>
                      <a:pt x="7812" y="3104"/>
                      <a:pt x="7379" y="1866"/>
                      <a:pt x="6950" y="622"/>
                    </a:cubicBezTo>
                    <a:cubicBezTo>
                      <a:pt x="6870" y="389"/>
                      <a:pt x="6705" y="289"/>
                      <a:pt x="6483" y="289"/>
                    </a:cubicBezTo>
                    <a:cubicBezTo>
                      <a:pt x="6459" y="289"/>
                      <a:pt x="6434" y="290"/>
                      <a:pt x="6409" y="293"/>
                    </a:cubicBezTo>
                    <a:cubicBezTo>
                      <a:pt x="6370" y="297"/>
                      <a:pt x="6331" y="299"/>
                      <a:pt x="6292" y="299"/>
                    </a:cubicBezTo>
                    <a:cubicBezTo>
                      <a:pt x="6060" y="299"/>
                      <a:pt x="5834" y="236"/>
                      <a:pt x="5608" y="236"/>
                    </a:cubicBezTo>
                    <a:cubicBezTo>
                      <a:pt x="5602" y="236"/>
                      <a:pt x="5596" y="236"/>
                      <a:pt x="5589" y="236"/>
                    </a:cubicBezTo>
                    <a:cubicBezTo>
                      <a:pt x="4854" y="236"/>
                      <a:pt x="4142" y="1"/>
                      <a:pt x="34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3"/>
              <p:cNvSpPr/>
              <p:nvPr/>
            </p:nvSpPr>
            <p:spPr>
              <a:xfrm>
                <a:off x="-6550931" y="1384113"/>
                <a:ext cx="366326" cy="80574"/>
              </a:xfrm>
              <a:custGeom>
                <a:avLst/>
                <a:gdLst/>
                <a:ahLst/>
                <a:cxnLst/>
                <a:rect l="l" t="t" r="r" b="b"/>
                <a:pathLst>
                  <a:path w="9884" h="2174" extrusionOk="0">
                    <a:moveTo>
                      <a:pt x="7784" y="1"/>
                    </a:moveTo>
                    <a:cubicBezTo>
                      <a:pt x="7647" y="1"/>
                      <a:pt x="7509" y="11"/>
                      <a:pt x="7369" y="36"/>
                    </a:cubicBezTo>
                    <a:cubicBezTo>
                      <a:pt x="6866" y="130"/>
                      <a:pt x="6362" y="130"/>
                      <a:pt x="5858" y="130"/>
                    </a:cubicBezTo>
                    <a:cubicBezTo>
                      <a:pt x="4750" y="130"/>
                      <a:pt x="3644" y="126"/>
                      <a:pt x="2537" y="126"/>
                    </a:cubicBezTo>
                    <a:cubicBezTo>
                      <a:pt x="1984" y="126"/>
                      <a:pt x="1430" y="127"/>
                      <a:pt x="876" y="130"/>
                    </a:cubicBezTo>
                    <a:cubicBezTo>
                      <a:pt x="780" y="130"/>
                      <a:pt x="682" y="121"/>
                      <a:pt x="585" y="121"/>
                    </a:cubicBezTo>
                    <a:cubicBezTo>
                      <a:pt x="432" y="121"/>
                      <a:pt x="282" y="143"/>
                      <a:pt x="146" y="252"/>
                    </a:cubicBezTo>
                    <a:cubicBezTo>
                      <a:pt x="0" y="676"/>
                      <a:pt x="104" y="1109"/>
                      <a:pt x="85" y="1538"/>
                    </a:cubicBezTo>
                    <a:cubicBezTo>
                      <a:pt x="109" y="1670"/>
                      <a:pt x="132" y="1797"/>
                      <a:pt x="151" y="1929"/>
                    </a:cubicBezTo>
                    <a:cubicBezTo>
                      <a:pt x="316" y="2174"/>
                      <a:pt x="565" y="2164"/>
                      <a:pt x="824" y="2174"/>
                    </a:cubicBezTo>
                    <a:cubicBezTo>
                      <a:pt x="830" y="2174"/>
                      <a:pt x="836" y="2174"/>
                      <a:pt x="842" y="2174"/>
                    </a:cubicBezTo>
                    <a:cubicBezTo>
                      <a:pt x="1148" y="2174"/>
                      <a:pt x="1439" y="2059"/>
                      <a:pt x="1748" y="2059"/>
                    </a:cubicBezTo>
                    <a:cubicBezTo>
                      <a:pt x="1765" y="2059"/>
                      <a:pt x="1782" y="2060"/>
                      <a:pt x="1799" y="2061"/>
                    </a:cubicBezTo>
                    <a:cubicBezTo>
                      <a:pt x="2046" y="2070"/>
                      <a:pt x="2294" y="2073"/>
                      <a:pt x="2541" y="2073"/>
                    </a:cubicBezTo>
                    <a:cubicBezTo>
                      <a:pt x="4039" y="2073"/>
                      <a:pt x="5534" y="1931"/>
                      <a:pt x="7033" y="1931"/>
                    </a:cubicBezTo>
                    <a:cubicBezTo>
                      <a:pt x="7220" y="1931"/>
                      <a:pt x="7408" y="1933"/>
                      <a:pt x="7595" y="1938"/>
                    </a:cubicBezTo>
                    <a:cubicBezTo>
                      <a:pt x="7642" y="1939"/>
                      <a:pt x="7689" y="1940"/>
                      <a:pt x="7737" y="1940"/>
                    </a:cubicBezTo>
                    <a:cubicBezTo>
                      <a:pt x="8284" y="1940"/>
                      <a:pt x="8835" y="1860"/>
                      <a:pt x="9342" y="1613"/>
                    </a:cubicBezTo>
                    <a:cubicBezTo>
                      <a:pt x="9606" y="1481"/>
                      <a:pt x="9884" y="1349"/>
                      <a:pt x="9884" y="996"/>
                    </a:cubicBezTo>
                    <a:cubicBezTo>
                      <a:pt x="9879" y="624"/>
                      <a:pt x="9601" y="427"/>
                      <a:pt x="9309" y="328"/>
                    </a:cubicBezTo>
                    <a:cubicBezTo>
                      <a:pt x="8813" y="160"/>
                      <a:pt x="8307" y="1"/>
                      <a:pt x="7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3"/>
              <p:cNvSpPr/>
              <p:nvPr/>
            </p:nvSpPr>
            <p:spPr>
              <a:xfrm>
                <a:off x="-6553192" y="1314917"/>
                <a:ext cx="333525" cy="65934"/>
              </a:xfrm>
              <a:custGeom>
                <a:avLst/>
                <a:gdLst/>
                <a:ahLst/>
                <a:cxnLst/>
                <a:rect l="l" t="t" r="r" b="b"/>
                <a:pathLst>
                  <a:path w="8999" h="1779" extrusionOk="0">
                    <a:moveTo>
                      <a:pt x="5797" y="1"/>
                    </a:moveTo>
                    <a:cubicBezTo>
                      <a:pt x="5362" y="1"/>
                      <a:pt x="4927" y="17"/>
                      <a:pt x="4492" y="57"/>
                    </a:cubicBezTo>
                    <a:cubicBezTo>
                      <a:pt x="3466" y="66"/>
                      <a:pt x="2435" y="81"/>
                      <a:pt x="1408" y="85"/>
                    </a:cubicBezTo>
                    <a:cubicBezTo>
                      <a:pt x="104" y="95"/>
                      <a:pt x="0" y="24"/>
                      <a:pt x="108" y="1568"/>
                    </a:cubicBezTo>
                    <a:cubicBezTo>
                      <a:pt x="227" y="1753"/>
                      <a:pt x="389" y="1779"/>
                      <a:pt x="571" y="1779"/>
                    </a:cubicBezTo>
                    <a:cubicBezTo>
                      <a:pt x="621" y="1779"/>
                      <a:pt x="673" y="1777"/>
                      <a:pt x="725" y="1776"/>
                    </a:cubicBezTo>
                    <a:cubicBezTo>
                      <a:pt x="2179" y="1737"/>
                      <a:pt x="3629" y="1627"/>
                      <a:pt x="5081" y="1627"/>
                    </a:cubicBezTo>
                    <a:cubicBezTo>
                      <a:pt x="5388" y="1627"/>
                      <a:pt x="5696" y="1632"/>
                      <a:pt x="6004" y="1644"/>
                    </a:cubicBezTo>
                    <a:cubicBezTo>
                      <a:pt x="6809" y="1639"/>
                      <a:pt x="7576" y="1371"/>
                      <a:pt x="8377" y="1324"/>
                    </a:cubicBezTo>
                    <a:cubicBezTo>
                      <a:pt x="8688" y="1305"/>
                      <a:pt x="8998" y="1121"/>
                      <a:pt x="8975" y="730"/>
                    </a:cubicBezTo>
                    <a:cubicBezTo>
                      <a:pt x="8951" y="339"/>
                      <a:pt x="8692" y="151"/>
                      <a:pt x="8316" y="123"/>
                    </a:cubicBezTo>
                    <a:cubicBezTo>
                      <a:pt x="7478" y="61"/>
                      <a:pt x="6638" y="1"/>
                      <a:pt x="5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3"/>
              <p:cNvSpPr/>
              <p:nvPr/>
            </p:nvSpPr>
            <p:spPr>
              <a:xfrm>
                <a:off x="-6547039" y="1474990"/>
                <a:ext cx="341679" cy="63266"/>
              </a:xfrm>
              <a:custGeom>
                <a:avLst/>
                <a:gdLst/>
                <a:ahLst/>
                <a:cxnLst/>
                <a:rect l="l" t="t" r="r" b="b"/>
                <a:pathLst>
                  <a:path w="9219" h="1707" extrusionOk="0">
                    <a:moveTo>
                      <a:pt x="6149" y="1"/>
                    </a:moveTo>
                    <a:cubicBezTo>
                      <a:pt x="4359" y="1"/>
                      <a:pt x="2571" y="60"/>
                      <a:pt x="785" y="131"/>
                    </a:cubicBezTo>
                    <a:cubicBezTo>
                      <a:pt x="512" y="131"/>
                      <a:pt x="249" y="235"/>
                      <a:pt x="51" y="423"/>
                    </a:cubicBezTo>
                    <a:cubicBezTo>
                      <a:pt x="0" y="1499"/>
                      <a:pt x="11" y="1707"/>
                      <a:pt x="746" y="1707"/>
                    </a:cubicBezTo>
                    <a:cubicBezTo>
                      <a:pt x="902" y="1707"/>
                      <a:pt x="1090" y="1697"/>
                      <a:pt x="1317" y="1685"/>
                    </a:cubicBezTo>
                    <a:cubicBezTo>
                      <a:pt x="1355" y="1680"/>
                      <a:pt x="3954" y="1577"/>
                      <a:pt x="4905" y="1572"/>
                    </a:cubicBezTo>
                    <a:cubicBezTo>
                      <a:pt x="5130" y="1531"/>
                      <a:pt x="5357" y="1520"/>
                      <a:pt x="5584" y="1520"/>
                    </a:cubicBezTo>
                    <a:cubicBezTo>
                      <a:pt x="5834" y="1520"/>
                      <a:pt x="6084" y="1533"/>
                      <a:pt x="6334" y="1533"/>
                    </a:cubicBezTo>
                    <a:cubicBezTo>
                      <a:pt x="6399" y="1533"/>
                      <a:pt x="6465" y="1532"/>
                      <a:pt x="6530" y="1530"/>
                    </a:cubicBezTo>
                    <a:cubicBezTo>
                      <a:pt x="6596" y="1528"/>
                      <a:pt x="6661" y="1527"/>
                      <a:pt x="6727" y="1527"/>
                    </a:cubicBezTo>
                    <a:cubicBezTo>
                      <a:pt x="7028" y="1527"/>
                      <a:pt x="7329" y="1544"/>
                      <a:pt x="7631" y="1544"/>
                    </a:cubicBezTo>
                    <a:cubicBezTo>
                      <a:pt x="7903" y="1544"/>
                      <a:pt x="8176" y="1530"/>
                      <a:pt x="8451" y="1478"/>
                    </a:cubicBezTo>
                    <a:cubicBezTo>
                      <a:pt x="8809" y="1412"/>
                      <a:pt x="9101" y="1322"/>
                      <a:pt x="9162" y="941"/>
                    </a:cubicBezTo>
                    <a:cubicBezTo>
                      <a:pt x="9219" y="541"/>
                      <a:pt x="8936" y="338"/>
                      <a:pt x="8606" y="225"/>
                    </a:cubicBezTo>
                    <a:cubicBezTo>
                      <a:pt x="8263" y="93"/>
                      <a:pt x="7900" y="23"/>
                      <a:pt x="7533" y="13"/>
                    </a:cubicBezTo>
                    <a:cubicBezTo>
                      <a:pt x="7071" y="5"/>
                      <a:pt x="6610" y="1"/>
                      <a:pt x="6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3"/>
              <p:cNvSpPr/>
              <p:nvPr/>
            </p:nvSpPr>
            <p:spPr>
              <a:xfrm>
                <a:off x="-6552339" y="1312990"/>
                <a:ext cx="388341" cy="223932"/>
              </a:xfrm>
              <a:custGeom>
                <a:avLst/>
                <a:gdLst/>
                <a:ahLst/>
                <a:cxnLst/>
                <a:rect l="l" t="t" r="r" b="b"/>
                <a:pathLst>
                  <a:path w="10478" h="6042" extrusionOk="0">
                    <a:moveTo>
                      <a:pt x="9773" y="0"/>
                    </a:moveTo>
                    <a:cubicBezTo>
                      <a:pt x="9765" y="0"/>
                      <a:pt x="9756" y="0"/>
                      <a:pt x="9748" y="1"/>
                    </a:cubicBezTo>
                    <a:cubicBezTo>
                      <a:pt x="9611" y="189"/>
                      <a:pt x="9710" y="368"/>
                      <a:pt x="9771" y="552"/>
                    </a:cubicBezTo>
                    <a:cubicBezTo>
                      <a:pt x="9898" y="947"/>
                      <a:pt x="9734" y="1178"/>
                      <a:pt x="9343" y="1277"/>
                    </a:cubicBezTo>
                    <a:cubicBezTo>
                      <a:pt x="9173" y="1314"/>
                      <a:pt x="9004" y="1338"/>
                      <a:pt x="8829" y="1352"/>
                    </a:cubicBezTo>
                    <a:cubicBezTo>
                      <a:pt x="7929" y="1452"/>
                      <a:pt x="7023" y="1508"/>
                      <a:pt x="6114" y="1508"/>
                    </a:cubicBezTo>
                    <a:cubicBezTo>
                      <a:pt x="6077" y="1508"/>
                      <a:pt x="6041" y="1508"/>
                      <a:pt x="6004" y="1507"/>
                    </a:cubicBezTo>
                    <a:lnTo>
                      <a:pt x="85" y="1620"/>
                    </a:lnTo>
                    <a:cubicBezTo>
                      <a:pt x="85" y="2237"/>
                      <a:pt x="1" y="2849"/>
                      <a:pt x="123" y="3462"/>
                    </a:cubicBezTo>
                    <a:lnTo>
                      <a:pt x="180" y="2223"/>
                    </a:lnTo>
                    <a:cubicBezTo>
                      <a:pt x="240" y="2184"/>
                      <a:pt x="308" y="2161"/>
                      <a:pt x="377" y="2161"/>
                    </a:cubicBezTo>
                    <a:cubicBezTo>
                      <a:pt x="384" y="2161"/>
                      <a:pt x="390" y="2162"/>
                      <a:pt x="396" y="2162"/>
                    </a:cubicBezTo>
                    <a:cubicBezTo>
                      <a:pt x="1745" y="2081"/>
                      <a:pt x="3092" y="2039"/>
                      <a:pt x="4437" y="2039"/>
                    </a:cubicBezTo>
                    <a:cubicBezTo>
                      <a:pt x="4891" y="2039"/>
                      <a:pt x="5344" y="2044"/>
                      <a:pt x="5797" y="2054"/>
                    </a:cubicBezTo>
                    <a:cubicBezTo>
                      <a:pt x="5914" y="2056"/>
                      <a:pt x="6031" y="2056"/>
                      <a:pt x="6149" y="2056"/>
                    </a:cubicBezTo>
                    <a:cubicBezTo>
                      <a:pt x="6545" y="2056"/>
                      <a:pt x="6942" y="2048"/>
                      <a:pt x="7338" y="2048"/>
                    </a:cubicBezTo>
                    <a:cubicBezTo>
                      <a:pt x="7921" y="2048"/>
                      <a:pt x="8503" y="2067"/>
                      <a:pt x="9084" y="2162"/>
                    </a:cubicBezTo>
                    <a:cubicBezTo>
                      <a:pt x="9522" y="2237"/>
                      <a:pt x="9960" y="2623"/>
                      <a:pt x="9936" y="2934"/>
                    </a:cubicBezTo>
                    <a:cubicBezTo>
                      <a:pt x="9898" y="3382"/>
                      <a:pt x="9536" y="3537"/>
                      <a:pt x="9178" y="3640"/>
                    </a:cubicBezTo>
                    <a:cubicBezTo>
                      <a:pt x="8682" y="3783"/>
                      <a:pt x="8165" y="3854"/>
                      <a:pt x="7648" y="3854"/>
                    </a:cubicBezTo>
                    <a:cubicBezTo>
                      <a:pt x="7601" y="3854"/>
                      <a:pt x="7553" y="3854"/>
                      <a:pt x="7506" y="3852"/>
                    </a:cubicBezTo>
                    <a:cubicBezTo>
                      <a:pt x="7293" y="3847"/>
                      <a:pt x="7080" y="3844"/>
                      <a:pt x="6867" y="3844"/>
                    </a:cubicBezTo>
                    <a:cubicBezTo>
                      <a:pt x="5233" y="3844"/>
                      <a:pt x="3605" y="3994"/>
                      <a:pt x="1966" y="3994"/>
                    </a:cubicBezTo>
                    <a:cubicBezTo>
                      <a:pt x="1903" y="3994"/>
                      <a:pt x="1839" y="3994"/>
                      <a:pt x="1776" y="3994"/>
                    </a:cubicBezTo>
                    <a:cubicBezTo>
                      <a:pt x="1651" y="3994"/>
                      <a:pt x="1521" y="3990"/>
                      <a:pt x="1389" y="3990"/>
                    </a:cubicBezTo>
                    <a:cubicBezTo>
                      <a:pt x="978" y="3990"/>
                      <a:pt x="546" y="4025"/>
                      <a:pt x="189" y="4314"/>
                    </a:cubicBezTo>
                    <a:lnTo>
                      <a:pt x="189" y="4676"/>
                    </a:lnTo>
                    <a:cubicBezTo>
                      <a:pt x="288" y="4730"/>
                      <a:pt x="392" y="4746"/>
                      <a:pt x="495" y="4746"/>
                    </a:cubicBezTo>
                    <a:cubicBezTo>
                      <a:pt x="584" y="4746"/>
                      <a:pt x="672" y="4734"/>
                      <a:pt x="759" y="4723"/>
                    </a:cubicBezTo>
                    <a:cubicBezTo>
                      <a:pt x="1568" y="4628"/>
                      <a:pt x="2379" y="4612"/>
                      <a:pt x="3191" y="4612"/>
                    </a:cubicBezTo>
                    <a:cubicBezTo>
                      <a:pt x="3462" y="4612"/>
                      <a:pt x="3732" y="4614"/>
                      <a:pt x="4003" y="4615"/>
                    </a:cubicBezTo>
                    <a:cubicBezTo>
                      <a:pt x="4078" y="4610"/>
                      <a:pt x="4158" y="4606"/>
                      <a:pt x="4234" y="4592"/>
                    </a:cubicBezTo>
                    <a:cubicBezTo>
                      <a:pt x="5086" y="4489"/>
                      <a:pt x="5941" y="4420"/>
                      <a:pt x="6795" y="4420"/>
                    </a:cubicBezTo>
                    <a:cubicBezTo>
                      <a:pt x="7358" y="4420"/>
                      <a:pt x="7920" y="4450"/>
                      <a:pt x="8481" y="4521"/>
                    </a:cubicBezTo>
                    <a:cubicBezTo>
                      <a:pt x="9154" y="4606"/>
                      <a:pt x="9837" y="4874"/>
                      <a:pt x="9964" y="5726"/>
                    </a:cubicBezTo>
                    <a:cubicBezTo>
                      <a:pt x="9983" y="5868"/>
                      <a:pt x="10096" y="5952"/>
                      <a:pt x="10204" y="6042"/>
                    </a:cubicBezTo>
                    <a:cubicBezTo>
                      <a:pt x="10478" y="5891"/>
                      <a:pt x="10449" y="5623"/>
                      <a:pt x="10445" y="5373"/>
                    </a:cubicBezTo>
                    <a:cubicBezTo>
                      <a:pt x="10412" y="3890"/>
                      <a:pt x="10369" y="2402"/>
                      <a:pt x="10322" y="914"/>
                    </a:cubicBezTo>
                    <a:cubicBezTo>
                      <a:pt x="10317" y="745"/>
                      <a:pt x="10261" y="575"/>
                      <a:pt x="10228" y="406"/>
                    </a:cubicBezTo>
                    <a:cubicBezTo>
                      <a:pt x="10178" y="145"/>
                      <a:pt x="10039" y="0"/>
                      <a:pt x="97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3"/>
              <p:cNvSpPr/>
              <p:nvPr/>
            </p:nvSpPr>
            <p:spPr>
              <a:xfrm>
                <a:off x="-6545520" y="1382297"/>
                <a:ext cx="371218" cy="90581"/>
              </a:xfrm>
              <a:custGeom>
                <a:avLst/>
                <a:gdLst/>
                <a:ahLst/>
                <a:cxnLst/>
                <a:rect l="l" t="t" r="r" b="b"/>
                <a:pathLst>
                  <a:path w="10016" h="2444" extrusionOk="0">
                    <a:moveTo>
                      <a:pt x="4399" y="1"/>
                    </a:moveTo>
                    <a:cubicBezTo>
                      <a:pt x="3170" y="1"/>
                      <a:pt x="1941" y="37"/>
                      <a:pt x="711" y="132"/>
                    </a:cubicBezTo>
                    <a:cubicBezTo>
                      <a:pt x="467" y="151"/>
                      <a:pt x="208" y="193"/>
                      <a:pt x="0" y="353"/>
                    </a:cubicBezTo>
                    <a:cubicBezTo>
                      <a:pt x="402" y="345"/>
                      <a:pt x="805" y="342"/>
                      <a:pt x="1207" y="342"/>
                    </a:cubicBezTo>
                    <a:cubicBezTo>
                      <a:pt x="2271" y="342"/>
                      <a:pt x="3335" y="363"/>
                      <a:pt x="4399" y="363"/>
                    </a:cubicBezTo>
                    <a:cubicBezTo>
                      <a:pt x="5460" y="363"/>
                      <a:pt x="6522" y="342"/>
                      <a:pt x="7581" y="259"/>
                    </a:cubicBezTo>
                    <a:cubicBezTo>
                      <a:pt x="7647" y="253"/>
                      <a:pt x="7712" y="251"/>
                      <a:pt x="7778" y="251"/>
                    </a:cubicBezTo>
                    <a:cubicBezTo>
                      <a:pt x="8272" y="251"/>
                      <a:pt x="8761" y="403"/>
                      <a:pt x="9211" y="640"/>
                    </a:cubicBezTo>
                    <a:cubicBezTo>
                      <a:pt x="9639" y="871"/>
                      <a:pt x="9639" y="1092"/>
                      <a:pt x="9211" y="1342"/>
                    </a:cubicBezTo>
                    <a:cubicBezTo>
                      <a:pt x="8904" y="1512"/>
                      <a:pt x="8561" y="1610"/>
                      <a:pt x="8212" y="1639"/>
                    </a:cubicBezTo>
                    <a:cubicBezTo>
                      <a:pt x="5481" y="1898"/>
                      <a:pt x="2741" y="1780"/>
                      <a:pt x="5" y="1973"/>
                    </a:cubicBezTo>
                    <a:lnTo>
                      <a:pt x="5" y="2444"/>
                    </a:lnTo>
                    <a:cubicBezTo>
                      <a:pt x="2193" y="2394"/>
                      <a:pt x="4377" y="2213"/>
                      <a:pt x="6567" y="2213"/>
                    </a:cubicBezTo>
                    <a:cubicBezTo>
                      <a:pt x="6842" y="2213"/>
                      <a:pt x="7118" y="2216"/>
                      <a:pt x="7393" y="2223"/>
                    </a:cubicBezTo>
                    <a:cubicBezTo>
                      <a:pt x="7425" y="2223"/>
                      <a:pt x="7458" y="2223"/>
                      <a:pt x="7490" y="2223"/>
                    </a:cubicBezTo>
                    <a:cubicBezTo>
                      <a:pt x="8022" y="2223"/>
                      <a:pt x="8546" y="2153"/>
                      <a:pt x="9074" y="2086"/>
                    </a:cubicBezTo>
                    <a:cubicBezTo>
                      <a:pt x="9630" y="2015"/>
                      <a:pt x="10016" y="1615"/>
                      <a:pt x="10016" y="1144"/>
                    </a:cubicBezTo>
                    <a:cubicBezTo>
                      <a:pt x="10011" y="716"/>
                      <a:pt x="9455" y="146"/>
                      <a:pt x="8970" y="127"/>
                    </a:cubicBezTo>
                    <a:cubicBezTo>
                      <a:pt x="7446" y="57"/>
                      <a:pt x="5923" y="1"/>
                      <a:pt x="43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3"/>
              <p:cNvSpPr/>
              <p:nvPr/>
            </p:nvSpPr>
            <p:spPr>
              <a:xfrm>
                <a:off x="-6545334" y="1473063"/>
                <a:ext cx="372256" cy="70864"/>
              </a:xfrm>
              <a:custGeom>
                <a:avLst/>
                <a:gdLst/>
                <a:ahLst/>
                <a:cxnLst/>
                <a:rect l="l" t="t" r="r" b="b"/>
                <a:pathLst>
                  <a:path w="10044" h="1912" extrusionOk="0">
                    <a:moveTo>
                      <a:pt x="7895" y="0"/>
                    </a:moveTo>
                    <a:cubicBezTo>
                      <a:pt x="7841" y="0"/>
                      <a:pt x="7786" y="2"/>
                      <a:pt x="7732" y="4"/>
                    </a:cubicBezTo>
                    <a:cubicBezTo>
                      <a:pt x="5156" y="131"/>
                      <a:pt x="2576" y="240"/>
                      <a:pt x="0" y="357"/>
                    </a:cubicBezTo>
                    <a:lnTo>
                      <a:pt x="0" y="470"/>
                    </a:lnTo>
                    <a:cubicBezTo>
                      <a:pt x="2230" y="405"/>
                      <a:pt x="4455" y="221"/>
                      <a:pt x="6688" y="221"/>
                    </a:cubicBezTo>
                    <a:cubicBezTo>
                      <a:pt x="6884" y="221"/>
                      <a:pt x="7079" y="223"/>
                      <a:pt x="7275" y="226"/>
                    </a:cubicBezTo>
                    <a:cubicBezTo>
                      <a:pt x="7732" y="240"/>
                      <a:pt x="8170" y="301"/>
                      <a:pt x="8570" y="522"/>
                    </a:cubicBezTo>
                    <a:cubicBezTo>
                      <a:pt x="8735" y="616"/>
                      <a:pt x="8928" y="734"/>
                      <a:pt x="8890" y="965"/>
                    </a:cubicBezTo>
                    <a:cubicBezTo>
                      <a:pt x="8857" y="1163"/>
                      <a:pt x="8655" y="1214"/>
                      <a:pt x="8490" y="1257"/>
                    </a:cubicBezTo>
                    <a:cubicBezTo>
                      <a:pt x="7962" y="1398"/>
                      <a:pt x="7440" y="1525"/>
                      <a:pt x="6889" y="1535"/>
                    </a:cubicBezTo>
                    <a:cubicBezTo>
                      <a:pt x="6861" y="1535"/>
                      <a:pt x="6833" y="1535"/>
                      <a:pt x="6805" y="1535"/>
                    </a:cubicBezTo>
                    <a:cubicBezTo>
                      <a:pt x="6476" y="1535"/>
                      <a:pt x="6143" y="1510"/>
                      <a:pt x="5811" y="1510"/>
                    </a:cubicBezTo>
                    <a:cubicBezTo>
                      <a:pt x="5492" y="1510"/>
                      <a:pt x="5174" y="1533"/>
                      <a:pt x="4859" y="1624"/>
                    </a:cubicBezTo>
                    <a:cubicBezTo>
                      <a:pt x="6164" y="1648"/>
                      <a:pt x="7473" y="1605"/>
                      <a:pt x="8758" y="1892"/>
                    </a:cubicBezTo>
                    <a:cubicBezTo>
                      <a:pt x="9182" y="1845"/>
                      <a:pt x="9615" y="1911"/>
                      <a:pt x="10015" y="1718"/>
                    </a:cubicBezTo>
                    <a:cubicBezTo>
                      <a:pt x="10044" y="767"/>
                      <a:pt x="9766" y="216"/>
                      <a:pt x="9177" y="136"/>
                    </a:cubicBezTo>
                    <a:cubicBezTo>
                      <a:pt x="8755" y="78"/>
                      <a:pt x="8329" y="0"/>
                      <a:pt x="78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3"/>
              <p:cNvSpPr/>
              <p:nvPr/>
            </p:nvSpPr>
            <p:spPr>
              <a:xfrm>
                <a:off x="-6386892" y="1310841"/>
                <a:ext cx="220818" cy="63488"/>
              </a:xfrm>
              <a:custGeom>
                <a:avLst/>
                <a:gdLst/>
                <a:ahLst/>
                <a:cxnLst/>
                <a:rect l="l" t="t" r="r" b="b"/>
                <a:pathLst>
                  <a:path w="5958" h="1713" extrusionOk="0">
                    <a:moveTo>
                      <a:pt x="4601" y="1"/>
                    </a:moveTo>
                    <a:cubicBezTo>
                      <a:pt x="4162" y="1"/>
                      <a:pt x="3721" y="53"/>
                      <a:pt x="3282" y="53"/>
                    </a:cubicBezTo>
                    <a:cubicBezTo>
                      <a:pt x="3131" y="53"/>
                      <a:pt x="2981" y="47"/>
                      <a:pt x="2830" y="30"/>
                    </a:cubicBezTo>
                    <a:lnTo>
                      <a:pt x="52" y="73"/>
                    </a:lnTo>
                    <a:cubicBezTo>
                      <a:pt x="34" y="106"/>
                      <a:pt x="19" y="134"/>
                      <a:pt x="1" y="167"/>
                    </a:cubicBezTo>
                    <a:cubicBezTo>
                      <a:pt x="547" y="176"/>
                      <a:pt x="1088" y="162"/>
                      <a:pt x="1630" y="195"/>
                    </a:cubicBezTo>
                    <a:cubicBezTo>
                      <a:pt x="2322" y="238"/>
                      <a:pt x="3019" y="294"/>
                      <a:pt x="3706" y="388"/>
                    </a:cubicBezTo>
                    <a:cubicBezTo>
                      <a:pt x="3965" y="421"/>
                      <a:pt x="4285" y="553"/>
                      <a:pt x="4267" y="883"/>
                    </a:cubicBezTo>
                    <a:cubicBezTo>
                      <a:pt x="4248" y="1161"/>
                      <a:pt x="3923" y="1170"/>
                      <a:pt x="3711" y="1208"/>
                    </a:cubicBezTo>
                    <a:cubicBezTo>
                      <a:pt x="2991" y="1344"/>
                      <a:pt x="2261" y="1448"/>
                      <a:pt x="1540" y="1565"/>
                    </a:cubicBezTo>
                    <a:cubicBezTo>
                      <a:pt x="2212" y="1654"/>
                      <a:pt x="2886" y="1713"/>
                      <a:pt x="3559" y="1713"/>
                    </a:cubicBezTo>
                    <a:cubicBezTo>
                      <a:pt x="4037" y="1713"/>
                      <a:pt x="4515" y="1683"/>
                      <a:pt x="4992" y="1613"/>
                    </a:cubicBezTo>
                    <a:cubicBezTo>
                      <a:pt x="5797" y="1490"/>
                      <a:pt x="5957" y="1090"/>
                      <a:pt x="5524" y="388"/>
                    </a:cubicBezTo>
                    <a:cubicBezTo>
                      <a:pt x="5453" y="275"/>
                      <a:pt x="5368" y="167"/>
                      <a:pt x="5288" y="59"/>
                    </a:cubicBezTo>
                    <a:cubicBezTo>
                      <a:pt x="5060" y="15"/>
                      <a:pt x="4830" y="1"/>
                      <a:pt x="4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3"/>
              <p:cNvSpPr/>
              <p:nvPr/>
            </p:nvSpPr>
            <p:spPr>
              <a:xfrm>
                <a:off x="-6351275" y="36409"/>
                <a:ext cx="44364" cy="86578"/>
              </a:xfrm>
              <a:custGeom>
                <a:avLst/>
                <a:gdLst/>
                <a:ahLst/>
                <a:cxnLst/>
                <a:rect l="l" t="t" r="r" b="b"/>
                <a:pathLst>
                  <a:path w="1197" h="2336" extrusionOk="0">
                    <a:moveTo>
                      <a:pt x="150" y="1"/>
                    </a:moveTo>
                    <a:cubicBezTo>
                      <a:pt x="126" y="1"/>
                      <a:pt x="105" y="6"/>
                      <a:pt x="90" y="20"/>
                    </a:cubicBezTo>
                    <a:cubicBezTo>
                      <a:pt x="0" y="90"/>
                      <a:pt x="75" y="312"/>
                      <a:pt x="90" y="396"/>
                    </a:cubicBezTo>
                    <a:cubicBezTo>
                      <a:pt x="156" y="801"/>
                      <a:pt x="226" y="1211"/>
                      <a:pt x="292" y="1621"/>
                    </a:cubicBezTo>
                    <a:cubicBezTo>
                      <a:pt x="320" y="1771"/>
                      <a:pt x="344" y="1927"/>
                      <a:pt x="438" y="2049"/>
                    </a:cubicBezTo>
                    <a:cubicBezTo>
                      <a:pt x="556" y="2209"/>
                      <a:pt x="758" y="2284"/>
                      <a:pt x="951" y="2327"/>
                    </a:cubicBezTo>
                    <a:cubicBezTo>
                      <a:pt x="977" y="2332"/>
                      <a:pt x="1006" y="2336"/>
                      <a:pt x="1034" y="2336"/>
                    </a:cubicBezTo>
                    <a:cubicBezTo>
                      <a:pt x="1103" y="2336"/>
                      <a:pt x="1170" y="2315"/>
                      <a:pt x="1187" y="2251"/>
                    </a:cubicBezTo>
                    <a:cubicBezTo>
                      <a:pt x="1196" y="2214"/>
                      <a:pt x="1191" y="2176"/>
                      <a:pt x="1177" y="2138"/>
                    </a:cubicBezTo>
                    <a:cubicBezTo>
                      <a:pt x="1017" y="1649"/>
                      <a:pt x="857" y="1154"/>
                      <a:pt x="697" y="665"/>
                    </a:cubicBezTo>
                    <a:cubicBezTo>
                      <a:pt x="640" y="490"/>
                      <a:pt x="584" y="312"/>
                      <a:pt x="462" y="175"/>
                    </a:cubicBezTo>
                    <a:cubicBezTo>
                      <a:pt x="416" y="110"/>
                      <a:pt x="254"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3"/>
              <p:cNvSpPr/>
              <p:nvPr/>
            </p:nvSpPr>
            <p:spPr>
              <a:xfrm>
                <a:off x="-6494744" y="312859"/>
                <a:ext cx="273669" cy="1006469"/>
              </a:xfrm>
              <a:custGeom>
                <a:avLst/>
                <a:gdLst/>
                <a:ahLst/>
                <a:cxnLst/>
                <a:rect l="l" t="t" r="r" b="b"/>
                <a:pathLst>
                  <a:path w="7384" h="27156" extrusionOk="0">
                    <a:moveTo>
                      <a:pt x="3918" y="0"/>
                    </a:moveTo>
                    <a:cubicBezTo>
                      <a:pt x="3047" y="5"/>
                      <a:pt x="2487" y="481"/>
                      <a:pt x="2077" y="1192"/>
                    </a:cubicBezTo>
                    <a:cubicBezTo>
                      <a:pt x="2063" y="1328"/>
                      <a:pt x="2058" y="1465"/>
                      <a:pt x="2063" y="1601"/>
                    </a:cubicBezTo>
                    <a:cubicBezTo>
                      <a:pt x="2119" y="5938"/>
                      <a:pt x="1959" y="10284"/>
                      <a:pt x="2171" y="14621"/>
                    </a:cubicBezTo>
                    <a:cubicBezTo>
                      <a:pt x="2237" y="15982"/>
                      <a:pt x="2167" y="17347"/>
                      <a:pt x="2185" y="18708"/>
                    </a:cubicBezTo>
                    <a:cubicBezTo>
                      <a:pt x="2209" y="20822"/>
                      <a:pt x="2119" y="22941"/>
                      <a:pt x="2237" y="25060"/>
                    </a:cubicBezTo>
                    <a:cubicBezTo>
                      <a:pt x="2280" y="25879"/>
                      <a:pt x="1941" y="26265"/>
                      <a:pt x="1140" y="26472"/>
                    </a:cubicBezTo>
                    <a:cubicBezTo>
                      <a:pt x="768" y="26567"/>
                      <a:pt x="377" y="26562"/>
                      <a:pt x="15" y="26698"/>
                    </a:cubicBezTo>
                    <a:cubicBezTo>
                      <a:pt x="1" y="27108"/>
                      <a:pt x="264" y="27155"/>
                      <a:pt x="589" y="27155"/>
                    </a:cubicBezTo>
                    <a:cubicBezTo>
                      <a:pt x="1380" y="27150"/>
                      <a:pt x="6513" y="27042"/>
                      <a:pt x="6889" y="27033"/>
                    </a:cubicBezTo>
                    <a:cubicBezTo>
                      <a:pt x="7228" y="27028"/>
                      <a:pt x="7384" y="26877"/>
                      <a:pt x="7379" y="26543"/>
                    </a:cubicBezTo>
                    <a:cubicBezTo>
                      <a:pt x="7365" y="25846"/>
                      <a:pt x="7365" y="25154"/>
                      <a:pt x="7360" y="24462"/>
                    </a:cubicBezTo>
                    <a:cubicBezTo>
                      <a:pt x="6701" y="23986"/>
                      <a:pt x="6362" y="23351"/>
                      <a:pt x="6381" y="22527"/>
                    </a:cubicBezTo>
                    <a:cubicBezTo>
                      <a:pt x="6414" y="21048"/>
                      <a:pt x="6338" y="19574"/>
                      <a:pt x="6371" y="18100"/>
                    </a:cubicBezTo>
                    <a:cubicBezTo>
                      <a:pt x="6423" y="15869"/>
                      <a:pt x="6098" y="13646"/>
                      <a:pt x="6145" y="11414"/>
                    </a:cubicBezTo>
                    <a:cubicBezTo>
                      <a:pt x="6145" y="11084"/>
                      <a:pt x="6164" y="10755"/>
                      <a:pt x="6197" y="10425"/>
                    </a:cubicBezTo>
                    <a:cubicBezTo>
                      <a:pt x="6310" y="9502"/>
                      <a:pt x="6320" y="8565"/>
                      <a:pt x="6225" y="7638"/>
                    </a:cubicBezTo>
                    <a:cubicBezTo>
                      <a:pt x="6065" y="5900"/>
                      <a:pt x="6273" y="4191"/>
                      <a:pt x="6550" y="2486"/>
                    </a:cubicBezTo>
                    <a:cubicBezTo>
                      <a:pt x="6616" y="2086"/>
                      <a:pt x="6772" y="1700"/>
                      <a:pt x="7148" y="1455"/>
                    </a:cubicBezTo>
                    <a:cubicBezTo>
                      <a:pt x="7144" y="1107"/>
                      <a:pt x="7144" y="758"/>
                      <a:pt x="7139" y="415"/>
                    </a:cubicBezTo>
                    <a:cubicBezTo>
                      <a:pt x="6871" y="169"/>
                      <a:pt x="6685" y="51"/>
                      <a:pt x="6460" y="51"/>
                    </a:cubicBezTo>
                    <a:cubicBezTo>
                      <a:pt x="6258" y="51"/>
                      <a:pt x="6025" y="147"/>
                      <a:pt x="5675" y="335"/>
                    </a:cubicBezTo>
                    <a:cubicBezTo>
                      <a:pt x="5288" y="504"/>
                      <a:pt x="5109" y="848"/>
                      <a:pt x="4945" y="1201"/>
                    </a:cubicBezTo>
                    <a:cubicBezTo>
                      <a:pt x="4869" y="1644"/>
                      <a:pt x="4869" y="2091"/>
                      <a:pt x="4874" y="2534"/>
                    </a:cubicBezTo>
                    <a:cubicBezTo>
                      <a:pt x="4935" y="6997"/>
                      <a:pt x="4770" y="11466"/>
                      <a:pt x="4973" y="15930"/>
                    </a:cubicBezTo>
                    <a:cubicBezTo>
                      <a:pt x="5091" y="18543"/>
                      <a:pt x="4926" y="21166"/>
                      <a:pt x="4987" y="23784"/>
                    </a:cubicBezTo>
                    <a:cubicBezTo>
                      <a:pt x="4992" y="24113"/>
                      <a:pt x="4940" y="24443"/>
                      <a:pt x="4841" y="24758"/>
                    </a:cubicBezTo>
                    <a:cubicBezTo>
                      <a:pt x="4832" y="24815"/>
                      <a:pt x="4832" y="24876"/>
                      <a:pt x="4841" y="24937"/>
                    </a:cubicBezTo>
                    <a:cubicBezTo>
                      <a:pt x="4968" y="25559"/>
                      <a:pt x="4742" y="25926"/>
                      <a:pt x="4168" y="26030"/>
                    </a:cubicBezTo>
                    <a:cubicBezTo>
                      <a:pt x="4066" y="26048"/>
                      <a:pt x="3972" y="26058"/>
                      <a:pt x="3886" y="26058"/>
                    </a:cubicBezTo>
                    <a:cubicBezTo>
                      <a:pt x="3426" y="26058"/>
                      <a:pt x="3184" y="25789"/>
                      <a:pt x="3108" y="25211"/>
                    </a:cubicBezTo>
                    <a:cubicBezTo>
                      <a:pt x="3080" y="25060"/>
                      <a:pt x="3061" y="24904"/>
                      <a:pt x="3057" y="24749"/>
                    </a:cubicBezTo>
                    <a:cubicBezTo>
                      <a:pt x="3122" y="21693"/>
                      <a:pt x="2802" y="18647"/>
                      <a:pt x="2873" y="15595"/>
                    </a:cubicBezTo>
                    <a:cubicBezTo>
                      <a:pt x="2915" y="13848"/>
                      <a:pt x="2831" y="12102"/>
                      <a:pt x="3057" y="10359"/>
                    </a:cubicBezTo>
                    <a:cubicBezTo>
                      <a:pt x="2925" y="7511"/>
                      <a:pt x="3038" y="4657"/>
                      <a:pt x="2901" y="1804"/>
                    </a:cubicBezTo>
                    <a:cubicBezTo>
                      <a:pt x="2869" y="1194"/>
                      <a:pt x="3241" y="864"/>
                      <a:pt x="3796" y="864"/>
                    </a:cubicBezTo>
                    <a:cubicBezTo>
                      <a:pt x="3901" y="864"/>
                      <a:pt x="4013" y="876"/>
                      <a:pt x="4130" y="900"/>
                    </a:cubicBezTo>
                    <a:cubicBezTo>
                      <a:pt x="4302" y="938"/>
                      <a:pt x="4472" y="1036"/>
                      <a:pt x="4648" y="1036"/>
                    </a:cubicBezTo>
                    <a:cubicBezTo>
                      <a:pt x="4733" y="1036"/>
                      <a:pt x="4819" y="1014"/>
                      <a:pt x="4907" y="951"/>
                    </a:cubicBezTo>
                    <a:cubicBezTo>
                      <a:pt x="5053" y="782"/>
                      <a:pt x="5011" y="603"/>
                      <a:pt x="4879" y="485"/>
                    </a:cubicBezTo>
                    <a:cubicBezTo>
                      <a:pt x="4606" y="240"/>
                      <a:pt x="4323" y="0"/>
                      <a:pt x="3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3"/>
              <p:cNvSpPr/>
              <p:nvPr/>
            </p:nvSpPr>
            <p:spPr>
              <a:xfrm>
                <a:off x="-6506604" y="329870"/>
                <a:ext cx="96325" cy="967405"/>
              </a:xfrm>
              <a:custGeom>
                <a:avLst/>
                <a:gdLst/>
                <a:ahLst/>
                <a:cxnLst/>
                <a:rect l="l" t="t" r="r" b="b"/>
                <a:pathLst>
                  <a:path w="2599" h="26102" extrusionOk="0">
                    <a:moveTo>
                      <a:pt x="1230" y="1"/>
                    </a:moveTo>
                    <a:cubicBezTo>
                      <a:pt x="956" y="1"/>
                      <a:pt x="674" y="77"/>
                      <a:pt x="391" y="163"/>
                    </a:cubicBezTo>
                    <a:cubicBezTo>
                      <a:pt x="325" y="196"/>
                      <a:pt x="269" y="248"/>
                      <a:pt x="231" y="314"/>
                    </a:cubicBezTo>
                    <a:cubicBezTo>
                      <a:pt x="80" y="492"/>
                      <a:pt x="0" y="723"/>
                      <a:pt x="5" y="959"/>
                    </a:cubicBezTo>
                    <a:cubicBezTo>
                      <a:pt x="38" y="1792"/>
                      <a:pt x="71" y="2625"/>
                      <a:pt x="104" y="3459"/>
                    </a:cubicBezTo>
                    <a:cubicBezTo>
                      <a:pt x="122" y="3461"/>
                      <a:pt x="140" y="3462"/>
                      <a:pt x="156" y="3462"/>
                    </a:cubicBezTo>
                    <a:cubicBezTo>
                      <a:pt x="534" y="3462"/>
                      <a:pt x="397" y="3009"/>
                      <a:pt x="650" y="2847"/>
                    </a:cubicBezTo>
                    <a:cubicBezTo>
                      <a:pt x="810" y="3106"/>
                      <a:pt x="824" y="3393"/>
                      <a:pt x="872" y="3671"/>
                    </a:cubicBezTo>
                    <a:cubicBezTo>
                      <a:pt x="1074" y="4999"/>
                      <a:pt x="1046" y="6345"/>
                      <a:pt x="1088" y="7683"/>
                    </a:cubicBezTo>
                    <a:cubicBezTo>
                      <a:pt x="1234" y="12226"/>
                      <a:pt x="1032" y="16775"/>
                      <a:pt x="848" y="21314"/>
                    </a:cubicBezTo>
                    <a:cubicBezTo>
                      <a:pt x="810" y="22195"/>
                      <a:pt x="966" y="23169"/>
                      <a:pt x="292" y="23937"/>
                    </a:cubicBezTo>
                    <a:cubicBezTo>
                      <a:pt x="306" y="24620"/>
                      <a:pt x="226" y="25307"/>
                      <a:pt x="335" y="25995"/>
                    </a:cubicBezTo>
                    <a:cubicBezTo>
                      <a:pt x="503" y="26068"/>
                      <a:pt x="681" y="26102"/>
                      <a:pt x="859" y="26102"/>
                    </a:cubicBezTo>
                    <a:cubicBezTo>
                      <a:pt x="1721" y="26102"/>
                      <a:pt x="2599" y="25311"/>
                      <a:pt x="2571" y="24375"/>
                    </a:cubicBezTo>
                    <a:cubicBezTo>
                      <a:pt x="2543" y="23259"/>
                      <a:pt x="2557" y="22148"/>
                      <a:pt x="2515" y="21032"/>
                    </a:cubicBezTo>
                    <a:cubicBezTo>
                      <a:pt x="2407" y="18183"/>
                      <a:pt x="2496" y="15329"/>
                      <a:pt x="2416" y="12476"/>
                    </a:cubicBezTo>
                    <a:cubicBezTo>
                      <a:pt x="2303" y="8733"/>
                      <a:pt x="2308" y="4985"/>
                      <a:pt x="2439" y="1236"/>
                    </a:cubicBezTo>
                    <a:cubicBezTo>
                      <a:pt x="2463" y="902"/>
                      <a:pt x="2331" y="577"/>
                      <a:pt x="2086" y="351"/>
                    </a:cubicBezTo>
                    <a:cubicBezTo>
                      <a:pt x="1815" y="90"/>
                      <a:pt x="1527" y="1"/>
                      <a:pt x="1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3"/>
              <p:cNvSpPr/>
              <p:nvPr/>
            </p:nvSpPr>
            <p:spPr>
              <a:xfrm>
                <a:off x="-6281301" y="364931"/>
                <a:ext cx="60227" cy="860591"/>
              </a:xfrm>
              <a:custGeom>
                <a:avLst/>
                <a:gdLst/>
                <a:ahLst/>
                <a:cxnLst/>
                <a:rect l="l" t="t" r="r" b="b"/>
                <a:pathLst>
                  <a:path w="1625" h="23220" extrusionOk="0">
                    <a:moveTo>
                      <a:pt x="1180" y="1"/>
                    </a:moveTo>
                    <a:cubicBezTo>
                      <a:pt x="997" y="1"/>
                      <a:pt x="871" y="147"/>
                      <a:pt x="758" y="309"/>
                    </a:cubicBezTo>
                    <a:cubicBezTo>
                      <a:pt x="589" y="573"/>
                      <a:pt x="485" y="870"/>
                      <a:pt x="457" y="1180"/>
                    </a:cubicBezTo>
                    <a:cubicBezTo>
                      <a:pt x="236" y="2951"/>
                      <a:pt x="0" y="4717"/>
                      <a:pt x="193" y="6511"/>
                    </a:cubicBezTo>
                    <a:cubicBezTo>
                      <a:pt x="273" y="7278"/>
                      <a:pt x="236" y="8064"/>
                      <a:pt x="165" y="8837"/>
                    </a:cubicBezTo>
                    <a:cubicBezTo>
                      <a:pt x="71" y="9957"/>
                      <a:pt x="62" y="11087"/>
                      <a:pt x="132" y="12213"/>
                    </a:cubicBezTo>
                    <a:cubicBezTo>
                      <a:pt x="226" y="13913"/>
                      <a:pt x="382" y="15617"/>
                      <a:pt x="316" y="17322"/>
                    </a:cubicBezTo>
                    <a:cubicBezTo>
                      <a:pt x="259" y="18739"/>
                      <a:pt x="377" y="20152"/>
                      <a:pt x="344" y="21564"/>
                    </a:cubicBezTo>
                    <a:cubicBezTo>
                      <a:pt x="330" y="22214"/>
                      <a:pt x="744" y="22680"/>
                      <a:pt x="1163" y="23118"/>
                    </a:cubicBezTo>
                    <a:cubicBezTo>
                      <a:pt x="1230" y="23190"/>
                      <a:pt x="1292" y="23220"/>
                      <a:pt x="1351" y="23220"/>
                    </a:cubicBezTo>
                    <a:cubicBezTo>
                      <a:pt x="1442" y="23220"/>
                      <a:pt x="1524" y="23150"/>
                      <a:pt x="1601" y="23062"/>
                    </a:cubicBezTo>
                    <a:cubicBezTo>
                      <a:pt x="1403" y="15396"/>
                      <a:pt x="1625" y="7721"/>
                      <a:pt x="1385" y="55"/>
                    </a:cubicBezTo>
                    <a:cubicBezTo>
                      <a:pt x="1309" y="17"/>
                      <a:pt x="1241" y="1"/>
                      <a:pt x="1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3"/>
              <p:cNvSpPr/>
              <p:nvPr/>
            </p:nvSpPr>
            <p:spPr>
              <a:xfrm>
                <a:off x="-6504343" y="399955"/>
                <a:ext cx="50998" cy="815004"/>
              </a:xfrm>
              <a:custGeom>
                <a:avLst/>
                <a:gdLst/>
                <a:ahLst/>
                <a:cxnLst/>
                <a:rect l="l" t="t" r="r" b="b"/>
                <a:pathLst>
                  <a:path w="1376" h="21990" extrusionOk="0">
                    <a:moveTo>
                      <a:pt x="513" y="0"/>
                    </a:moveTo>
                    <a:cubicBezTo>
                      <a:pt x="495" y="0"/>
                      <a:pt x="477" y="2"/>
                      <a:pt x="457" y="5"/>
                    </a:cubicBezTo>
                    <a:cubicBezTo>
                      <a:pt x="231" y="38"/>
                      <a:pt x="255" y="306"/>
                      <a:pt x="198" y="485"/>
                    </a:cubicBezTo>
                    <a:cubicBezTo>
                      <a:pt x="95" y="838"/>
                      <a:pt x="241" y="1229"/>
                      <a:pt x="43" y="1568"/>
                    </a:cubicBezTo>
                    <a:cubicBezTo>
                      <a:pt x="1" y="3159"/>
                      <a:pt x="15" y="4746"/>
                      <a:pt x="38" y="6342"/>
                    </a:cubicBezTo>
                    <a:cubicBezTo>
                      <a:pt x="109" y="11367"/>
                      <a:pt x="142" y="16396"/>
                      <a:pt x="189" y="21420"/>
                    </a:cubicBezTo>
                    <a:cubicBezTo>
                      <a:pt x="297" y="21594"/>
                      <a:pt x="118" y="21829"/>
                      <a:pt x="307" y="21989"/>
                    </a:cubicBezTo>
                    <a:cubicBezTo>
                      <a:pt x="806" y="21905"/>
                      <a:pt x="961" y="21561"/>
                      <a:pt x="980" y="21109"/>
                    </a:cubicBezTo>
                    <a:cubicBezTo>
                      <a:pt x="1098" y="18260"/>
                      <a:pt x="1267" y="15416"/>
                      <a:pt x="1319" y="12567"/>
                    </a:cubicBezTo>
                    <a:cubicBezTo>
                      <a:pt x="1376" y="9304"/>
                      <a:pt x="1366" y="6041"/>
                      <a:pt x="1211" y="2783"/>
                    </a:cubicBezTo>
                    <a:cubicBezTo>
                      <a:pt x="1178" y="1987"/>
                      <a:pt x="1055" y="1201"/>
                      <a:pt x="848" y="428"/>
                    </a:cubicBezTo>
                    <a:cubicBezTo>
                      <a:pt x="800" y="245"/>
                      <a:pt x="740"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3"/>
              <p:cNvSpPr/>
              <p:nvPr/>
            </p:nvSpPr>
            <p:spPr>
              <a:xfrm>
                <a:off x="-6503120" y="123914"/>
                <a:ext cx="208254" cy="220855"/>
              </a:xfrm>
              <a:custGeom>
                <a:avLst/>
                <a:gdLst/>
                <a:ahLst/>
                <a:cxnLst/>
                <a:rect l="l" t="t" r="r" b="b"/>
                <a:pathLst>
                  <a:path w="5619" h="5959" extrusionOk="0">
                    <a:moveTo>
                      <a:pt x="4178" y="1"/>
                    </a:moveTo>
                    <a:cubicBezTo>
                      <a:pt x="4117" y="1"/>
                      <a:pt x="4049" y="13"/>
                      <a:pt x="3970" y="36"/>
                    </a:cubicBezTo>
                    <a:cubicBezTo>
                      <a:pt x="3725" y="281"/>
                      <a:pt x="3626" y="592"/>
                      <a:pt x="3546" y="917"/>
                    </a:cubicBezTo>
                    <a:cubicBezTo>
                      <a:pt x="3325" y="1816"/>
                      <a:pt x="3066" y="2711"/>
                      <a:pt x="2830" y="3610"/>
                    </a:cubicBezTo>
                    <a:cubicBezTo>
                      <a:pt x="2783" y="3792"/>
                      <a:pt x="2720" y="4040"/>
                      <a:pt x="2502" y="4040"/>
                    </a:cubicBezTo>
                    <a:cubicBezTo>
                      <a:pt x="2483" y="4040"/>
                      <a:pt x="2462" y="4038"/>
                      <a:pt x="2440" y="4034"/>
                    </a:cubicBezTo>
                    <a:cubicBezTo>
                      <a:pt x="2152" y="3978"/>
                      <a:pt x="2256" y="3695"/>
                      <a:pt x="2270" y="3493"/>
                    </a:cubicBezTo>
                    <a:cubicBezTo>
                      <a:pt x="2345" y="2598"/>
                      <a:pt x="2590" y="1741"/>
                      <a:pt x="2845" y="889"/>
                    </a:cubicBezTo>
                    <a:cubicBezTo>
                      <a:pt x="2929" y="616"/>
                      <a:pt x="3061" y="319"/>
                      <a:pt x="2699" y="126"/>
                    </a:cubicBezTo>
                    <a:cubicBezTo>
                      <a:pt x="1747" y="1934"/>
                      <a:pt x="787" y="3737"/>
                      <a:pt x="1" y="5630"/>
                    </a:cubicBezTo>
                    <a:cubicBezTo>
                      <a:pt x="86" y="5695"/>
                      <a:pt x="168" y="5718"/>
                      <a:pt x="249" y="5718"/>
                    </a:cubicBezTo>
                    <a:cubicBezTo>
                      <a:pt x="409" y="5718"/>
                      <a:pt x="561" y="5626"/>
                      <a:pt x="712" y="5579"/>
                    </a:cubicBezTo>
                    <a:cubicBezTo>
                      <a:pt x="928" y="5512"/>
                      <a:pt x="1149" y="5468"/>
                      <a:pt x="1361" y="5468"/>
                    </a:cubicBezTo>
                    <a:cubicBezTo>
                      <a:pt x="1647" y="5468"/>
                      <a:pt x="1919" y="5549"/>
                      <a:pt x="2143" y="5762"/>
                    </a:cubicBezTo>
                    <a:cubicBezTo>
                      <a:pt x="2289" y="5903"/>
                      <a:pt x="2404" y="5958"/>
                      <a:pt x="2507" y="5958"/>
                    </a:cubicBezTo>
                    <a:cubicBezTo>
                      <a:pt x="2658" y="5958"/>
                      <a:pt x="2782" y="5838"/>
                      <a:pt x="2939" y="5692"/>
                    </a:cubicBezTo>
                    <a:cubicBezTo>
                      <a:pt x="3333" y="5325"/>
                      <a:pt x="3649" y="5151"/>
                      <a:pt x="4006" y="5151"/>
                    </a:cubicBezTo>
                    <a:cubicBezTo>
                      <a:pt x="4272" y="5151"/>
                      <a:pt x="4561" y="5248"/>
                      <a:pt x="4921" y="5433"/>
                    </a:cubicBezTo>
                    <a:cubicBezTo>
                      <a:pt x="5018" y="5484"/>
                      <a:pt x="5112" y="5520"/>
                      <a:pt x="5205" y="5520"/>
                    </a:cubicBezTo>
                    <a:cubicBezTo>
                      <a:pt x="5274" y="5520"/>
                      <a:pt x="5342" y="5500"/>
                      <a:pt x="5411" y="5451"/>
                    </a:cubicBezTo>
                    <a:cubicBezTo>
                      <a:pt x="5618" y="5310"/>
                      <a:pt x="5613" y="5108"/>
                      <a:pt x="5566" y="4882"/>
                    </a:cubicBezTo>
                    <a:cubicBezTo>
                      <a:pt x="5227" y="3403"/>
                      <a:pt x="4931" y="1911"/>
                      <a:pt x="4573" y="432"/>
                    </a:cubicBezTo>
                    <a:cubicBezTo>
                      <a:pt x="4503" y="149"/>
                      <a:pt x="4393" y="1"/>
                      <a:pt x="4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3"/>
              <p:cNvSpPr/>
              <p:nvPr/>
            </p:nvSpPr>
            <p:spPr>
              <a:xfrm>
                <a:off x="-6496152" y="322606"/>
                <a:ext cx="94806" cy="984158"/>
              </a:xfrm>
              <a:custGeom>
                <a:avLst/>
                <a:gdLst/>
                <a:ahLst/>
                <a:cxnLst/>
                <a:rect l="l" t="t" r="r" b="b"/>
                <a:pathLst>
                  <a:path w="2558" h="26554" extrusionOk="0">
                    <a:moveTo>
                      <a:pt x="978" y="0"/>
                    </a:moveTo>
                    <a:cubicBezTo>
                      <a:pt x="609" y="0"/>
                      <a:pt x="247" y="161"/>
                      <a:pt x="1" y="500"/>
                    </a:cubicBezTo>
                    <a:cubicBezTo>
                      <a:pt x="232" y="467"/>
                      <a:pt x="462" y="429"/>
                      <a:pt x="693" y="401"/>
                    </a:cubicBezTo>
                    <a:cubicBezTo>
                      <a:pt x="771" y="391"/>
                      <a:pt x="845" y="386"/>
                      <a:pt x="917" y="386"/>
                    </a:cubicBezTo>
                    <a:cubicBezTo>
                      <a:pt x="1635" y="386"/>
                      <a:pt x="2059" y="888"/>
                      <a:pt x="1969" y="1658"/>
                    </a:cubicBezTo>
                    <a:cubicBezTo>
                      <a:pt x="1941" y="1950"/>
                      <a:pt x="1927" y="2238"/>
                      <a:pt x="1931" y="2530"/>
                    </a:cubicBezTo>
                    <a:cubicBezTo>
                      <a:pt x="1979" y="6282"/>
                      <a:pt x="1884" y="10030"/>
                      <a:pt x="2012" y="13779"/>
                    </a:cubicBezTo>
                    <a:cubicBezTo>
                      <a:pt x="2125" y="17079"/>
                      <a:pt x="2030" y="20380"/>
                      <a:pt x="2143" y="23686"/>
                    </a:cubicBezTo>
                    <a:cubicBezTo>
                      <a:pt x="2200" y="25371"/>
                      <a:pt x="1720" y="25889"/>
                      <a:pt x="53" y="26195"/>
                    </a:cubicBezTo>
                    <a:cubicBezTo>
                      <a:pt x="53" y="26275"/>
                      <a:pt x="53" y="26355"/>
                      <a:pt x="53" y="26435"/>
                    </a:cubicBezTo>
                    <a:cubicBezTo>
                      <a:pt x="289" y="26519"/>
                      <a:pt x="525" y="26554"/>
                      <a:pt x="761" y="26554"/>
                    </a:cubicBezTo>
                    <a:cubicBezTo>
                      <a:pt x="1121" y="26554"/>
                      <a:pt x="1478" y="26473"/>
                      <a:pt x="1828" y="26365"/>
                    </a:cubicBezTo>
                    <a:cubicBezTo>
                      <a:pt x="2261" y="26233"/>
                      <a:pt x="2558" y="25941"/>
                      <a:pt x="2511" y="25414"/>
                    </a:cubicBezTo>
                    <a:cubicBezTo>
                      <a:pt x="2459" y="24877"/>
                      <a:pt x="2407" y="24331"/>
                      <a:pt x="2402" y="23789"/>
                    </a:cubicBezTo>
                    <a:cubicBezTo>
                      <a:pt x="2360" y="16778"/>
                      <a:pt x="2318" y="9762"/>
                      <a:pt x="2280" y="2751"/>
                    </a:cubicBezTo>
                    <a:cubicBezTo>
                      <a:pt x="2275" y="2125"/>
                      <a:pt x="2275" y="1503"/>
                      <a:pt x="2275" y="881"/>
                    </a:cubicBezTo>
                    <a:cubicBezTo>
                      <a:pt x="2018" y="310"/>
                      <a:pt x="1490" y="0"/>
                      <a:pt x="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3"/>
              <p:cNvSpPr/>
              <p:nvPr/>
            </p:nvSpPr>
            <p:spPr>
              <a:xfrm>
                <a:off x="-6337488" y="110534"/>
                <a:ext cx="107333" cy="222078"/>
              </a:xfrm>
              <a:custGeom>
                <a:avLst/>
                <a:gdLst/>
                <a:ahLst/>
                <a:cxnLst/>
                <a:rect l="l" t="t" r="r" b="b"/>
                <a:pathLst>
                  <a:path w="2896" h="5992" extrusionOk="0">
                    <a:moveTo>
                      <a:pt x="494" y="1"/>
                    </a:moveTo>
                    <a:cubicBezTo>
                      <a:pt x="413" y="1"/>
                      <a:pt x="321" y="17"/>
                      <a:pt x="217" y="49"/>
                    </a:cubicBezTo>
                    <a:cubicBezTo>
                      <a:pt x="0" y="195"/>
                      <a:pt x="19" y="407"/>
                      <a:pt x="66" y="619"/>
                    </a:cubicBezTo>
                    <a:cubicBezTo>
                      <a:pt x="433" y="2276"/>
                      <a:pt x="810" y="3934"/>
                      <a:pt x="1149" y="5601"/>
                    </a:cubicBezTo>
                    <a:cubicBezTo>
                      <a:pt x="1187" y="5803"/>
                      <a:pt x="1286" y="5958"/>
                      <a:pt x="1512" y="5991"/>
                    </a:cubicBezTo>
                    <a:cubicBezTo>
                      <a:pt x="1804" y="5877"/>
                      <a:pt x="2101" y="5782"/>
                      <a:pt x="2405" y="5782"/>
                    </a:cubicBezTo>
                    <a:cubicBezTo>
                      <a:pt x="2566" y="5782"/>
                      <a:pt x="2730" y="5808"/>
                      <a:pt x="2896" y="5874"/>
                    </a:cubicBezTo>
                    <a:cubicBezTo>
                      <a:pt x="2274" y="4103"/>
                      <a:pt x="1639" y="2337"/>
                      <a:pt x="1050" y="558"/>
                    </a:cubicBezTo>
                    <a:cubicBezTo>
                      <a:pt x="929" y="195"/>
                      <a:pt x="777" y="1"/>
                      <a:pt x="4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3"/>
              <p:cNvSpPr/>
              <p:nvPr/>
            </p:nvSpPr>
            <p:spPr>
              <a:xfrm>
                <a:off x="-6434184" y="117910"/>
                <a:ext cx="79425" cy="174935"/>
              </a:xfrm>
              <a:custGeom>
                <a:avLst/>
                <a:gdLst/>
                <a:ahLst/>
                <a:cxnLst/>
                <a:rect l="l" t="t" r="r" b="b"/>
                <a:pathLst>
                  <a:path w="2143" h="4720" extrusionOk="0">
                    <a:moveTo>
                      <a:pt x="1448" y="1"/>
                    </a:moveTo>
                    <a:cubicBezTo>
                      <a:pt x="1288" y="1"/>
                      <a:pt x="1125" y="28"/>
                      <a:pt x="961" y="71"/>
                    </a:cubicBezTo>
                    <a:lnTo>
                      <a:pt x="839" y="288"/>
                    </a:lnTo>
                    <a:cubicBezTo>
                      <a:pt x="801" y="500"/>
                      <a:pt x="787" y="716"/>
                      <a:pt x="721" y="914"/>
                    </a:cubicBezTo>
                    <a:cubicBezTo>
                      <a:pt x="415" y="1861"/>
                      <a:pt x="198" y="2831"/>
                      <a:pt x="76" y="3815"/>
                    </a:cubicBezTo>
                    <a:cubicBezTo>
                      <a:pt x="29" y="4182"/>
                      <a:pt x="1" y="4563"/>
                      <a:pt x="429" y="4691"/>
                    </a:cubicBezTo>
                    <a:cubicBezTo>
                      <a:pt x="496" y="4710"/>
                      <a:pt x="557" y="4720"/>
                      <a:pt x="613" y="4720"/>
                    </a:cubicBezTo>
                    <a:cubicBezTo>
                      <a:pt x="929" y="4720"/>
                      <a:pt x="1084" y="4430"/>
                      <a:pt x="1168" y="4130"/>
                    </a:cubicBezTo>
                    <a:cubicBezTo>
                      <a:pt x="1517" y="2854"/>
                      <a:pt x="1917" y="1592"/>
                      <a:pt x="2143" y="288"/>
                    </a:cubicBezTo>
                    <a:cubicBezTo>
                      <a:pt x="2129" y="260"/>
                      <a:pt x="2115" y="231"/>
                      <a:pt x="2101" y="198"/>
                    </a:cubicBezTo>
                    <a:cubicBezTo>
                      <a:pt x="1891" y="55"/>
                      <a:pt x="1673" y="1"/>
                      <a:pt x="1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3"/>
              <p:cNvSpPr/>
              <p:nvPr/>
            </p:nvSpPr>
            <p:spPr>
              <a:xfrm>
                <a:off x="-6506419" y="106458"/>
                <a:ext cx="224969" cy="249023"/>
              </a:xfrm>
              <a:custGeom>
                <a:avLst/>
                <a:gdLst/>
                <a:ahLst/>
                <a:cxnLst/>
                <a:rect l="l" t="t" r="r" b="b"/>
                <a:pathLst>
                  <a:path w="6070" h="6719" extrusionOk="0">
                    <a:moveTo>
                      <a:pt x="4360" y="1"/>
                    </a:moveTo>
                    <a:cubicBezTo>
                      <a:pt x="4301" y="1"/>
                      <a:pt x="4240" y="15"/>
                      <a:pt x="4177" y="46"/>
                    </a:cubicBezTo>
                    <a:cubicBezTo>
                      <a:pt x="3988" y="206"/>
                      <a:pt x="3960" y="390"/>
                      <a:pt x="4087" y="597"/>
                    </a:cubicBezTo>
                    <a:cubicBezTo>
                      <a:pt x="4370" y="611"/>
                      <a:pt x="4417" y="823"/>
                      <a:pt x="4473" y="1035"/>
                    </a:cubicBezTo>
                    <a:cubicBezTo>
                      <a:pt x="4841" y="2466"/>
                      <a:pt x="5170" y="3907"/>
                      <a:pt x="5434" y="5357"/>
                    </a:cubicBezTo>
                    <a:cubicBezTo>
                      <a:pt x="5483" y="5630"/>
                      <a:pt x="5443" y="5776"/>
                      <a:pt x="5284" y="5776"/>
                    </a:cubicBezTo>
                    <a:cubicBezTo>
                      <a:pt x="5214" y="5776"/>
                      <a:pt x="5122" y="5749"/>
                      <a:pt x="5005" y="5692"/>
                    </a:cubicBezTo>
                    <a:cubicBezTo>
                      <a:pt x="4745" y="5563"/>
                      <a:pt x="4460" y="5472"/>
                      <a:pt x="4188" y="5472"/>
                    </a:cubicBezTo>
                    <a:cubicBezTo>
                      <a:pt x="3983" y="5472"/>
                      <a:pt x="3786" y="5524"/>
                      <a:pt x="3612" y="5649"/>
                    </a:cubicBezTo>
                    <a:cubicBezTo>
                      <a:pt x="3233" y="5917"/>
                      <a:pt x="2896" y="6136"/>
                      <a:pt x="2530" y="6136"/>
                    </a:cubicBezTo>
                    <a:cubicBezTo>
                      <a:pt x="2290" y="6136"/>
                      <a:pt x="2037" y="6042"/>
                      <a:pt x="1752" y="5805"/>
                    </a:cubicBezTo>
                    <a:cubicBezTo>
                      <a:pt x="1652" y="5724"/>
                      <a:pt x="1518" y="5691"/>
                      <a:pt x="1370" y="5691"/>
                    </a:cubicBezTo>
                    <a:cubicBezTo>
                      <a:pt x="1148" y="5691"/>
                      <a:pt x="895" y="5765"/>
                      <a:pt x="683" y="5861"/>
                    </a:cubicBezTo>
                    <a:cubicBezTo>
                      <a:pt x="490" y="5946"/>
                      <a:pt x="287" y="6021"/>
                      <a:pt x="90" y="6101"/>
                    </a:cubicBezTo>
                    <a:cubicBezTo>
                      <a:pt x="0" y="6257"/>
                      <a:pt x="90" y="6313"/>
                      <a:pt x="226" y="6342"/>
                    </a:cubicBezTo>
                    <a:lnTo>
                      <a:pt x="278" y="6337"/>
                    </a:lnTo>
                    <a:cubicBezTo>
                      <a:pt x="600" y="6083"/>
                      <a:pt x="905" y="5954"/>
                      <a:pt x="1210" y="5954"/>
                    </a:cubicBezTo>
                    <a:cubicBezTo>
                      <a:pt x="1637" y="5954"/>
                      <a:pt x="2067" y="6205"/>
                      <a:pt x="2552" y="6718"/>
                    </a:cubicBezTo>
                    <a:cubicBezTo>
                      <a:pt x="2736" y="6549"/>
                      <a:pt x="2910" y="6370"/>
                      <a:pt x="3108" y="6214"/>
                    </a:cubicBezTo>
                    <a:cubicBezTo>
                      <a:pt x="3498" y="5903"/>
                      <a:pt x="3834" y="5746"/>
                      <a:pt x="4150" y="5746"/>
                    </a:cubicBezTo>
                    <a:cubicBezTo>
                      <a:pt x="4533" y="5746"/>
                      <a:pt x="4889" y="5975"/>
                      <a:pt x="5283" y="6436"/>
                    </a:cubicBezTo>
                    <a:cubicBezTo>
                      <a:pt x="5267" y="6572"/>
                      <a:pt x="5272" y="6692"/>
                      <a:pt x="5411" y="6692"/>
                    </a:cubicBezTo>
                    <a:cubicBezTo>
                      <a:pt x="5435" y="6692"/>
                      <a:pt x="5463" y="6688"/>
                      <a:pt x="5495" y="6681"/>
                    </a:cubicBezTo>
                    <a:lnTo>
                      <a:pt x="6070" y="6106"/>
                    </a:lnTo>
                    <a:cubicBezTo>
                      <a:pt x="5514" y="4152"/>
                      <a:pt x="5085" y="2165"/>
                      <a:pt x="4775" y="159"/>
                    </a:cubicBezTo>
                    <a:lnTo>
                      <a:pt x="4652" y="131"/>
                    </a:lnTo>
                    <a:cubicBezTo>
                      <a:pt x="4562" y="47"/>
                      <a:pt x="4464" y="1"/>
                      <a:pt x="43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3"/>
              <p:cNvSpPr/>
              <p:nvPr/>
            </p:nvSpPr>
            <p:spPr>
              <a:xfrm>
                <a:off x="-6390376" y="45304"/>
                <a:ext cx="55890" cy="68677"/>
              </a:xfrm>
              <a:custGeom>
                <a:avLst/>
                <a:gdLst/>
                <a:ahLst/>
                <a:cxnLst/>
                <a:rect l="l" t="t" r="r" b="b"/>
                <a:pathLst>
                  <a:path w="1508" h="1853" extrusionOk="0">
                    <a:moveTo>
                      <a:pt x="871" y="1"/>
                    </a:moveTo>
                    <a:cubicBezTo>
                      <a:pt x="827" y="1"/>
                      <a:pt x="776" y="12"/>
                      <a:pt x="716" y="39"/>
                    </a:cubicBezTo>
                    <a:lnTo>
                      <a:pt x="0" y="1555"/>
                    </a:lnTo>
                    <a:cubicBezTo>
                      <a:pt x="184" y="1766"/>
                      <a:pt x="390" y="1852"/>
                      <a:pt x="605" y="1852"/>
                    </a:cubicBezTo>
                    <a:cubicBezTo>
                      <a:pt x="765" y="1852"/>
                      <a:pt x="931" y="1805"/>
                      <a:pt x="1097" y="1724"/>
                    </a:cubicBezTo>
                    <a:cubicBezTo>
                      <a:pt x="1507" y="1531"/>
                      <a:pt x="1229" y="1178"/>
                      <a:pt x="1225" y="905"/>
                    </a:cubicBezTo>
                    <a:cubicBezTo>
                      <a:pt x="1225" y="707"/>
                      <a:pt x="1145" y="500"/>
                      <a:pt x="1107" y="298"/>
                    </a:cubicBezTo>
                    <a:cubicBezTo>
                      <a:pt x="1078" y="131"/>
                      <a:pt x="1016"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3"/>
              <p:cNvSpPr/>
              <p:nvPr/>
            </p:nvSpPr>
            <p:spPr>
              <a:xfrm>
                <a:off x="-6394230" y="34371"/>
                <a:ext cx="60264" cy="85540"/>
              </a:xfrm>
              <a:custGeom>
                <a:avLst/>
                <a:gdLst/>
                <a:ahLst/>
                <a:cxnLst/>
                <a:rect l="l" t="t" r="r" b="b"/>
                <a:pathLst>
                  <a:path w="1626" h="2308" extrusionOk="0">
                    <a:moveTo>
                      <a:pt x="1169" y="0"/>
                    </a:moveTo>
                    <a:cubicBezTo>
                      <a:pt x="991" y="0"/>
                      <a:pt x="894" y="162"/>
                      <a:pt x="820" y="334"/>
                    </a:cubicBezTo>
                    <a:cubicBezTo>
                      <a:pt x="1018" y="404"/>
                      <a:pt x="1027" y="583"/>
                      <a:pt x="1070" y="753"/>
                    </a:cubicBezTo>
                    <a:cubicBezTo>
                      <a:pt x="1304" y="1679"/>
                      <a:pt x="1357" y="1950"/>
                      <a:pt x="895" y="1950"/>
                    </a:cubicBezTo>
                    <a:cubicBezTo>
                      <a:pt x="715" y="1950"/>
                      <a:pt x="459" y="1909"/>
                      <a:pt x="104" y="1850"/>
                    </a:cubicBezTo>
                    <a:cubicBezTo>
                      <a:pt x="67" y="1925"/>
                      <a:pt x="34" y="1996"/>
                      <a:pt x="1" y="2071"/>
                    </a:cubicBezTo>
                    <a:cubicBezTo>
                      <a:pt x="205" y="2222"/>
                      <a:pt x="413" y="2308"/>
                      <a:pt x="623" y="2308"/>
                    </a:cubicBezTo>
                    <a:cubicBezTo>
                      <a:pt x="801" y="2308"/>
                      <a:pt x="981" y="2247"/>
                      <a:pt x="1164" y="2113"/>
                    </a:cubicBezTo>
                    <a:lnTo>
                      <a:pt x="1625" y="2071"/>
                    </a:lnTo>
                    <a:cubicBezTo>
                      <a:pt x="1625" y="1548"/>
                      <a:pt x="1366" y="1059"/>
                      <a:pt x="1465" y="522"/>
                    </a:cubicBezTo>
                    <a:cubicBezTo>
                      <a:pt x="1503" y="329"/>
                      <a:pt x="1517" y="103"/>
                      <a:pt x="1291" y="23"/>
                    </a:cubicBezTo>
                    <a:cubicBezTo>
                      <a:pt x="1246" y="7"/>
                      <a:pt x="1206" y="0"/>
                      <a:pt x="1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3"/>
              <p:cNvSpPr/>
              <p:nvPr/>
            </p:nvSpPr>
            <p:spPr>
              <a:xfrm>
                <a:off x="-6398567" y="111127"/>
                <a:ext cx="47477" cy="17456"/>
              </a:xfrm>
              <a:custGeom>
                <a:avLst/>
                <a:gdLst/>
                <a:ahLst/>
                <a:cxnLst/>
                <a:rect l="l" t="t" r="r" b="b"/>
                <a:pathLst>
                  <a:path w="1281" h="471" extrusionOk="0">
                    <a:moveTo>
                      <a:pt x="118" y="0"/>
                    </a:moveTo>
                    <a:cubicBezTo>
                      <a:pt x="80" y="85"/>
                      <a:pt x="38" y="174"/>
                      <a:pt x="0" y="254"/>
                    </a:cubicBezTo>
                    <a:cubicBezTo>
                      <a:pt x="386" y="372"/>
                      <a:pt x="772" y="471"/>
                      <a:pt x="1177" y="471"/>
                    </a:cubicBezTo>
                    <a:lnTo>
                      <a:pt x="1281" y="42"/>
                    </a:lnTo>
                    <a:lnTo>
                      <a:pt x="1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3"/>
              <p:cNvSpPr/>
              <p:nvPr/>
            </p:nvSpPr>
            <p:spPr>
              <a:xfrm>
                <a:off x="-6501563" y="1193797"/>
                <a:ext cx="8413" cy="99698"/>
              </a:xfrm>
              <a:custGeom>
                <a:avLst/>
                <a:gdLst/>
                <a:ahLst/>
                <a:cxnLst/>
                <a:rect l="l" t="t" r="r" b="b"/>
                <a:pathLst>
                  <a:path w="227" h="2690" extrusionOk="0">
                    <a:moveTo>
                      <a:pt x="109" y="1"/>
                    </a:moveTo>
                    <a:lnTo>
                      <a:pt x="109" y="1"/>
                    </a:lnTo>
                    <a:cubicBezTo>
                      <a:pt x="119" y="900"/>
                      <a:pt x="1" y="1799"/>
                      <a:pt x="199" y="2689"/>
                    </a:cubicBezTo>
                    <a:lnTo>
                      <a:pt x="227" y="570"/>
                    </a:lnTo>
                    <a:lnTo>
                      <a:pt x="109" y="1"/>
                    </a:lnTo>
                    <a:close/>
                  </a:path>
                </a:pathLst>
              </a:custGeom>
              <a:solidFill>
                <a:srgbClr val="6D9E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3"/>
              <p:cNvSpPr/>
              <p:nvPr/>
            </p:nvSpPr>
            <p:spPr>
              <a:xfrm>
                <a:off x="-6399160" y="330982"/>
                <a:ext cx="100773" cy="941091"/>
              </a:xfrm>
              <a:custGeom>
                <a:avLst/>
                <a:gdLst/>
                <a:ahLst/>
                <a:cxnLst/>
                <a:rect l="l" t="t" r="r" b="b"/>
                <a:pathLst>
                  <a:path w="2719" h="25392" extrusionOk="0">
                    <a:moveTo>
                      <a:pt x="1152" y="0"/>
                    </a:moveTo>
                    <a:cubicBezTo>
                      <a:pt x="492" y="0"/>
                      <a:pt x="0" y="496"/>
                      <a:pt x="11" y="1258"/>
                    </a:cubicBezTo>
                    <a:cubicBezTo>
                      <a:pt x="54" y="4121"/>
                      <a:pt x="96" y="6979"/>
                      <a:pt x="138" y="9837"/>
                    </a:cubicBezTo>
                    <a:cubicBezTo>
                      <a:pt x="242" y="10963"/>
                      <a:pt x="167" y="12088"/>
                      <a:pt x="186" y="13214"/>
                    </a:cubicBezTo>
                    <a:cubicBezTo>
                      <a:pt x="233" y="16820"/>
                      <a:pt x="468" y="20418"/>
                      <a:pt x="478" y="24025"/>
                    </a:cubicBezTo>
                    <a:cubicBezTo>
                      <a:pt x="473" y="24298"/>
                      <a:pt x="515" y="24566"/>
                      <a:pt x="609" y="24820"/>
                    </a:cubicBezTo>
                    <a:cubicBezTo>
                      <a:pt x="755" y="25188"/>
                      <a:pt x="1010" y="25376"/>
                      <a:pt x="1410" y="25390"/>
                    </a:cubicBezTo>
                    <a:cubicBezTo>
                      <a:pt x="1429" y="25391"/>
                      <a:pt x="1448" y="25391"/>
                      <a:pt x="1467" y="25391"/>
                    </a:cubicBezTo>
                    <a:cubicBezTo>
                      <a:pt x="1841" y="25391"/>
                      <a:pt x="2145" y="25256"/>
                      <a:pt x="2347" y="24919"/>
                    </a:cubicBezTo>
                    <a:cubicBezTo>
                      <a:pt x="2455" y="24736"/>
                      <a:pt x="2493" y="24519"/>
                      <a:pt x="2573" y="24321"/>
                    </a:cubicBezTo>
                    <a:cubicBezTo>
                      <a:pt x="2606" y="24053"/>
                      <a:pt x="2681" y="23784"/>
                      <a:pt x="2676" y="23516"/>
                    </a:cubicBezTo>
                    <a:cubicBezTo>
                      <a:pt x="2606" y="20371"/>
                      <a:pt x="2719" y="17225"/>
                      <a:pt x="2634" y="14080"/>
                    </a:cubicBezTo>
                    <a:cubicBezTo>
                      <a:pt x="2521" y="10134"/>
                      <a:pt x="2592" y="6188"/>
                      <a:pt x="2582" y="2242"/>
                    </a:cubicBezTo>
                    <a:cubicBezTo>
                      <a:pt x="2582" y="1701"/>
                      <a:pt x="2592" y="1159"/>
                      <a:pt x="2601" y="618"/>
                    </a:cubicBezTo>
                    <a:cubicBezTo>
                      <a:pt x="2530" y="538"/>
                      <a:pt x="2460" y="458"/>
                      <a:pt x="2389" y="378"/>
                    </a:cubicBezTo>
                    <a:cubicBezTo>
                      <a:pt x="2154" y="284"/>
                      <a:pt x="1923" y="189"/>
                      <a:pt x="1683" y="100"/>
                    </a:cubicBezTo>
                    <a:cubicBezTo>
                      <a:pt x="1499" y="32"/>
                      <a:pt x="1320" y="0"/>
                      <a:pt x="1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3"/>
              <p:cNvSpPr/>
              <p:nvPr/>
            </p:nvSpPr>
            <p:spPr>
              <a:xfrm>
                <a:off x="-6397529" y="695566"/>
                <a:ext cx="101774" cy="595928"/>
              </a:xfrm>
              <a:custGeom>
                <a:avLst/>
                <a:gdLst/>
                <a:ahLst/>
                <a:cxnLst/>
                <a:rect l="l" t="t" r="r" b="b"/>
                <a:pathLst>
                  <a:path w="2746" h="16079" extrusionOk="0">
                    <a:moveTo>
                      <a:pt x="99" y="0"/>
                    </a:moveTo>
                    <a:cubicBezTo>
                      <a:pt x="0" y="5133"/>
                      <a:pt x="203" y="10261"/>
                      <a:pt x="198" y="15393"/>
                    </a:cubicBezTo>
                    <a:cubicBezTo>
                      <a:pt x="198" y="15473"/>
                      <a:pt x="208" y="15548"/>
                      <a:pt x="217" y="15624"/>
                    </a:cubicBezTo>
                    <a:cubicBezTo>
                      <a:pt x="236" y="15784"/>
                      <a:pt x="353" y="15916"/>
                      <a:pt x="509" y="15958"/>
                    </a:cubicBezTo>
                    <a:cubicBezTo>
                      <a:pt x="766" y="16035"/>
                      <a:pt x="1025" y="16078"/>
                      <a:pt x="1280" y="16078"/>
                    </a:cubicBezTo>
                    <a:cubicBezTo>
                      <a:pt x="1618" y="16078"/>
                      <a:pt x="1949" y="16003"/>
                      <a:pt x="2260" y="15831"/>
                    </a:cubicBezTo>
                    <a:cubicBezTo>
                      <a:pt x="2745" y="15572"/>
                      <a:pt x="2468" y="15059"/>
                      <a:pt x="2534" y="14663"/>
                    </a:cubicBezTo>
                    <a:cubicBezTo>
                      <a:pt x="2538" y="14602"/>
                      <a:pt x="2534" y="14545"/>
                      <a:pt x="2529" y="14484"/>
                    </a:cubicBezTo>
                    <a:cubicBezTo>
                      <a:pt x="2444" y="14593"/>
                      <a:pt x="2364" y="14706"/>
                      <a:pt x="2275" y="14804"/>
                    </a:cubicBezTo>
                    <a:cubicBezTo>
                      <a:pt x="2045" y="15057"/>
                      <a:pt x="1795" y="15293"/>
                      <a:pt x="1464" y="15293"/>
                    </a:cubicBezTo>
                    <a:cubicBezTo>
                      <a:pt x="1387" y="15293"/>
                      <a:pt x="1306" y="15280"/>
                      <a:pt x="1220" y="15252"/>
                    </a:cubicBezTo>
                    <a:cubicBezTo>
                      <a:pt x="768" y="15111"/>
                      <a:pt x="692" y="14682"/>
                      <a:pt x="692" y="14301"/>
                    </a:cubicBezTo>
                    <a:cubicBezTo>
                      <a:pt x="683" y="11523"/>
                      <a:pt x="429" y="8759"/>
                      <a:pt x="330" y="5985"/>
                    </a:cubicBezTo>
                    <a:cubicBezTo>
                      <a:pt x="264" y="4163"/>
                      <a:pt x="240" y="2336"/>
                      <a:pt x="193" y="514"/>
                    </a:cubicBezTo>
                    <a:cubicBezTo>
                      <a:pt x="189" y="339"/>
                      <a:pt x="132" y="17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3"/>
              <p:cNvSpPr/>
              <p:nvPr/>
            </p:nvSpPr>
            <p:spPr>
              <a:xfrm>
                <a:off x="-6365248" y="400252"/>
                <a:ext cx="30577" cy="212961"/>
              </a:xfrm>
              <a:custGeom>
                <a:avLst/>
                <a:gdLst/>
                <a:ahLst/>
                <a:cxnLst/>
                <a:rect l="l" t="t" r="r" b="b"/>
                <a:pathLst>
                  <a:path w="825" h="5746" extrusionOk="0">
                    <a:moveTo>
                      <a:pt x="306" y="1"/>
                    </a:moveTo>
                    <a:cubicBezTo>
                      <a:pt x="152" y="1"/>
                      <a:pt x="98" y="142"/>
                      <a:pt x="66" y="274"/>
                    </a:cubicBezTo>
                    <a:cubicBezTo>
                      <a:pt x="48" y="369"/>
                      <a:pt x="33" y="463"/>
                      <a:pt x="38" y="562"/>
                    </a:cubicBezTo>
                    <a:cubicBezTo>
                      <a:pt x="33" y="1762"/>
                      <a:pt x="0" y="2968"/>
                      <a:pt x="52" y="4168"/>
                    </a:cubicBezTo>
                    <a:cubicBezTo>
                      <a:pt x="71" y="4658"/>
                      <a:pt x="52" y="5190"/>
                      <a:pt x="344" y="5746"/>
                    </a:cubicBezTo>
                    <a:cubicBezTo>
                      <a:pt x="678" y="5214"/>
                      <a:pt x="622" y="4748"/>
                      <a:pt x="674" y="4314"/>
                    </a:cubicBezTo>
                    <a:cubicBezTo>
                      <a:pt x="824" y="2958"/>
                      <a:pt x="721" y="1607"/>
                      <a:pt x="495" y="265"/>
                    </a:cubicBezTo>
                    <a:cubicBezTo>
                      <a:pt x="476" y="152"/>
                      <a:pt x="457" y="11"/>
                      <a:pt x="321" y="1"/>
                    </a:cubicBezTo>
                    <a:cubicBezTo>
                      <a:pt x="316" y="1"/>
                      <a:pt x="311"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23"/>
            <p:cNvGrpSpPr/>
            <p:nvPr/>
          </p:nvGrpSpPr>
          <p:grpSpPr>
            <a:xfrm rot="1851045">
              <a:off x="5363980" y="3294244"/>
              <a:ext cx="280487" cy="984151"/>
              <a:chOff x="-6501563" y="322606"/>
              <a:chExt cx="280489" cy="984158"/>
            </a:xfrm>
          </p:grpSpPr>
          <p:sp>
            <p:nvSpPr>
              <p:cNvPr id="1056" name="Google Shape;1056;p23"/>
              <p:cNvSpPr/>
              <p:nvPr/>
            </p:nvSpPr>
            <p:spPr>
              <a:xfrm>
                <a:off x="-6281301" y="364931"/>
                <a:ext cx="60227" cy="860591"/>
              </a:xfrm>
              <a:custGeom>
                <a:avLst/>
                <a:gdLst/>
                <a:ahLst/>
                <a:cxnLst/>
                <a:rect l="l" t="t" r="r" b="b"/>
                <a:pathLst>
                  <a:path w="1625" h="23220" extrusionOk="0">
                    <a:moveTo>
                      <a:pt x="1180" y="1"/>
                    </a:moveTo>
                    <a:cubicBezTo>
                      <a:pt x="997" y="1"/>
                      <a:pt x="871" y="147"/>
                      <a:pt x="758" y="309"/>
                    </a:cubicBezTo>
                    <a:cubicBezTo>
                      <a:pt x="589" y="573"/>
                      <a:pt x="485" y="870"/>
                      <a:pt x="457" y="1180"/>
                    </a:cubicBezTo>
                    <a:cubicBezTo>
                      <a:pt x="236" y="2951"/>
                      <a:pt x="0" y="4717"/>
                      <a:pt x="193" y="6511"/>
                    </a:cubicBezTo>
                    <a:cubicBezTo>
                      <a:pt x="273" y="7278"/>
                      <a:pt x="236" y="8064"/>
                      <a:pt x="165" y="8837"/>
                    </a:cubicBezTo>
                    <a:cubicBezTo>
                      <a:pt x="71" y="9957"/>
                      <a:pt x="62" y="11087"/>
                      <a:pt x="132" y="12213"/>
                    </a:cubicBezTo>
                    <a:cubicBezTo>
                      <a:pt x="226" y="13913"/>
                      <a:pt x="382" y="15617"/>
                      <a:pt x="316" y="17322"/>
                    </a:cubicBezTo>
                    <a:cubicBezTo>
                      <a:pt x="259" y="18739"/>
                      <a:pt x="377" y="20152"/>
                      <a:pt x="344" y="21564"/>
                    </a:cubicBezTo>
                    <a:cubicBezTo>
                      <a:pt x="330" y="22214"/>
                      <a:pt x="744" y="22680"/>
                      <a:pt x="1163" y="23118"/>
                    </a:cubicBezTo>
                    <a:cubicBezTo>
                      <a:pt x="1230" y="23190"/>
                      <a:pt x="1292" y="23220"/>
                      <a:pt x="1351" y="23220"/>
                    </a:cubicBezTo>
                    <a:cubicBezTo>
                      <a:pt x="1442" y="23220"/>
                      <a:pt x="1524" y="23150"/>
                      <a:pt x="1601" y="23062"/>
                    </a:cubicBezTo>
                    <a:cubicBezTo>
                      <a:pt x="1403" y="15396"/>
                      <a:pt x="1625" y="7721"/>
                      <a:pt x="1385" y="55"/>
                    </a:cubicBezTo>
                    <a:cubicBezTo>
                      <a:pt x="1309" y="17"/>
                      <a:pt x="1241" y="1"/>
                      <a:pt x="1180"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3"/>
              <p:cNvSpPr/>
              <p:nvPr/>
            </p:nvSpPr>
            <p:spPr>
              <a:xfrm>
                <a:off x="-6496152" y="322606"/>
                <a:ext cx="94806" cy="984158"/>
              </a:xfrm>
              <a:custGeom>
                <a:avLst/>
                <a:gdLst/>
                <a:ahLst/>
                <a:cxnLst/>
                <a:rect l="l" t="t" r="r" b="b"/>
                <a:pathLst>
                  <a:path w="2558" h="26554" extrusionOk="0">
                    <a:moveTo>
                      <a:pt x="978" y="0"/>
                    </a:moveTo>
                    <a:cubicBezTo>
                      <a:pt x="609" y="0"/>
                      <a:pt x="247" y="161"/>
                      <a:pt x="1" y="500"/>
                    </a:cubicBezTo>
                    <a:cubicBezTo>
                      <a:pt x="232" y="467"/>
                      <a:pt x="462" y="429"/>
                      <a:pt x="693" y="401"/>
                    </a:cubicBezTo>
                    <a:cubicBezTo>
                      <a:pt x="771" y="391"/>
                      <a:pt x="845" y="386"/>
                      <a:pt x="917" y="386"/>
                    </a:cubicBezTo>
                    <a:cubicBezTo>
                      <a:pt x="1635" y="386"/>
                      <a:pt x="2059" y="888"/>
                      <a:pt x="1969" y="1658"/>
                    </a:cubicBezTo>
                    <a:cubicBezTo>
                      <a:pt x="1941" y="1950"/>
                      <a:pt x="1927" y="2238"/>
                      <a:pt x="1931" y="2530"/>
                    </a:cubicBezTo>
                    <a:cubicBezTo>
                      <a:pt x="1979" y="6282"/>
                      <a:pt x="1884" y="10030"/>
                      <a:pt x="2012" y="13779"/>
                    </a:cubicBezTo>
                    <a:cubicBezTo>
                      <a:pt x="2125" y="17079"/>
                      <a:pt x="2030" y="20380"/>
                      <a:pt x="2143" y="23686"/>
                    </a:cubicBezTo>
                    <a:cubicBezTo>
                      <a:pt x="2200" y="25371"/>
                      <a:pt x="1720" y="25889"/>
                      <a:pt x="53" y="26195"/>
                    </a:cubicBezTo>
                    <a:cubicBezTo>
                      <a:pt x="53" y="26275"/>
                      <a:pt x="53" y="26355"/>
                      <a:pt x="53" y="26435"/>
                    </a:cubicBezTo>
                    <a:cubicBezTo>
                      <a:pt x="289" y="26519"/>
                      <a:pt x="525" y="26554"/>
                      <a:pt x="761" y="26554"/>
                    </a:cubicBezTo>
                    <a:cubicBezTo>
                      <a:pt x="1121" y="26554"/>
                      <a:pt x="1478" y="26473"/>
                      <a:pt x="1828" y="26365"/>
                    </a:cubicBezTo>
                    <a:cubicBezTo>
                      <a:pt x="2261" y="26233"/>
                      <a:pt x="2558" y="25941"/>
                      <a:pt x="2511" y="25414"/>
                    </a:cubicBezTo>
                    <a:cubicBezTo>
                      <a:pt x="2459" y="24877"/>
                      <a:pt x="2407" y="24331"/>
                      <a:pt x="2402" y="23789"/>
                    </a:cubicBezTo>
                    <a:cubicBezTo>
                      <a:pt x="2360" y="16778"/>
                      <a:pt x="2318" y="9762"/>
                      <a:pt x="2280" y="2751"/>
                    </a:cubicBezTo>
                    <a:cubicBezTo>
                      <a:pt x="2275" y="2125"/>
                      <a:pt x="2275" y="1503"/>
                      <a:pt x="2275" y="881"/>
                    </a:cubicBezTo>
                    <a:cubicBezTo>
                      <a:pt x="2018" y="310"/>
                      <a:pt x="1490" y="0"/>
                      <a:pt x="978"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3"/>
              <p:cNvSpPr/>
              <p:nvPr/>
            </p:nvSpPr>
            <p:spPr>
              <a:xfrm>
                <a:off x="-6501563" y="1193797"/>
                <a:ext cx="8413" cy="99698"/>
              </a:xfrm>
              <a:custGeom>
                <a:avLst/>
                <a:gdLst/>
                <a:ahLst/>
                <a:cxnLst/>
                <a:rect l="l" t="t" r="r" b="b"/>
                <a:pathLst>
                  <a:path w="227" h="2690" extrusionOk="0">
                    <a:moveTo>
                      <a:pt x="109" y="1"/>
                    </a:moveTo>
                    <a:lnTo>
                      <a:pt x="109" y="1"/>
                    </a:lnTo>
                    <a:cubicBezTo>
                      <a:pt x="119" y="900"/>
                      <a:pt x="1" y="1799"/>
                      <a:pt x="199" y="2689"/>
                    </a:cubicBezTo>
                    <a:lnTo>
                      <a:pt x="227" y="570"/>
                    </a:lnTo>
                    <a:lnTo>
                      <a:pt x="109"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3"/>
              <p:cNvSpPr/>
              <p:nvPr/>
            </p:nvSpPr>
            <p:spPr>
              <a:xfrm>
                <a:off x="-6397529" y="695566"/>
                <a:ext cx="101774" cy="595928"/>
              </a:xfrm>
              <a:custGeom>
                <a:avLst/>
                <a:gdLst/>
                <a:ahLst/>
                <a:cxnLst/>
                <a:rect l="l" t="t" r="r" b="b"/>
                <a:pathLst>
                  <a:path w="2746" h="16079" extrusionOk="0">
                    <a:moveTo>
                      <a:pt x="99" y="0"/>
                    </a:moveTo>
                    <a:cubicBezTo>
                      <a:pt x="0" y="5133"/>
                      <a:pt x="203" y="10261"/>
                      <a:pt x="198" y="15393"/>
                    </a:cubicBezTo>
                    <a:cubicBezTo>
                      <a:pt x="198" y="15473"/>
                      <a:pt x="208" y="15548"/>
                      <a:pt x="217" y="15624"/>
                    </a:cubicBezTo>
                    <a:cubicBezTo>
                      <a:pt x="236" y="15784"/>
                      <a:pt x="353" y="15916"/>
                      <a:pt x="509" y="15958"/>
                    </a:cubicBezTo>
                    <a:cubicBezTo>
                      <a:pt x="766" y="16035"/>
                      <a:pt x="1025" y="16078"/>
                      <a:pt x="1280" y="16078"/>
                    </a:cubicBezTo>
                    <a:cubicBezTo>
                      <a:pt x="1618" y="16078"/>
                      <a:pt x="1949" y="16003"/>
                      <a:pt x="2260" y="15831"/>
                    </a:cubicBezTo>
                    <a:cubicBezTo>
                      <a:pt x="2745" y="15572"/>
                      <a:pt x="2468" y="15059"/>
                      <a:pt x="2534" y="14663"/>
                    </a:cubicBezTo>
                    <a:cubicBezTo>
                      <a:pt x="2538" y="14602"/>
                      <a:pt x="2534" y="14545"/>
                      <a:pt x="2529" y="14484"/>
                    </a:cubicBezTo>
                    <a:cubicBezTo>
                      <a:pt x="2444" y="14593"/>
                      <a:pt x="2364" y="14706"/>
                      <a:pt x="2275" y="14804"/>
                    </a:cubicBezTo>
                    <a:cubicBezTo>
                      <a:pt x="2045" y="15057"/>
                      <a:pt x="1795" y="15293"/>
                      <a:pt x="1464" y="15293"/>
                    </a:cubicBezTo>
                    <a:cubicBezTo>
                      <a:pt x="1387" y="15293"/>
                      <a:pt x="1306" y="15280"/>
                      <a:pt x="1220" y="15252"/>
                    </a:cubicBezTo>
                    <a:cubicBezTo>
                      <a:pt x="768" y="15111"/>
                      <a:pt x="692" y="14682"/>
                      <a:pt x="692" y="14301"/>
                    </a:cubicBezTo>
                    <a:cubicBezTo>
                      <a:pt x="683" y="11523"/>
                      <a:pt x="429" y="8759"/>
                      <a:pt x="330" y="5985"/>
                    </a:cubicBezTo>
                    <a:cubicBezTo>
                      <a:pt x="264" y="4163"/>
                      <a:pt x="240" y="2336"/>
                      <a:pt x="193" y="514"/>
                    </a:cubicBezTo>
                    <a:cubicBezTo>
                      <a:pt x="189" y="339"/>
                      <a:pt x="132" y="170"/>
                      <a:pt x="9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23"/>
            <p:cNvGrpSpPr/>
            <p:nvPr/>
          </p:nvGrpSpPr>
          <p:grpSpPr>
            <a:xfrm rot="1851045">
              <a:off x="5365336" y="3280550"/>
              <a:ext cx="208216" cy="967399"/>
              <a:chOff x="-6506604" y="329870"/>
              <a:chExt cx="208217" cy="967405"/>
            </a:xfrm>
          </p:grpSpPr>
          <p:sp>
            <p:nvSpPr>
              <p:cNvPr id="1061" name="Google Shape;1061;p23"/>
              <p:cNvSpPr/>
              <p:nvPr/>
            </p:nvSpPr>
            <p:spPr>
              <a:xfrm>
                <a:off x="-6506604" y="329870"/>
                <a:ext cx="96325" cy="967405"/>
              </a:xfrm>
              <a:custGeom>
                <a:avLst/>
                <a:gdLst/>
                <a:ahLst/>
                <a:cxnLst/>
                <a:rect l="l" t="t" r="r" b="b"/>
                <a:pathLst>
                  <a:path w="2599" h="26102" extrusionOk="0">
                    <a:moveTo>
                      <a:pt x="1230" y="1"/>
                    </a:moveTo>
                    <a:cubicBezTo>
                      <a:pt x="956" y="1"/>
                      <a:pt x="674" y="77"/>
                      <a:pt x="391" y="163"/>
                    </a:cubicBezTo>
                    <a:cubicBezTo>
                      <a:pt x="325" y="196"/>
                      <a:pt x="269" y="248"/>
                      <a:pt x="231" y="314"/>
                    </a:cubicBezTo>
                    <a:cubicBezTo>
                      <a:pt x="80" y="492"/>
                      <a:pt x="0" y="723"/>
                      <a:pt x="5" y="959"/>
                    </a:cubicBezTo>
                    <a:cubicBezTo>
                      <a:pt x="38" y="1792"/>
                      <a:pt x="71" y="2625"/>
                      <a:pt x="104" y="3459"/>
                    </a:cubicBezTo>
                    <a:cubicBezTo>
                      <a:pt x="122" y="3461"/>
                      <a:pt x="140" y="3462"/>
                      <a:pt x="156" y="3462"/>
                    </a:cubicBezTo>
                    <a:cubicBezTo>
                      <a:pt x="534" y="3462"/>
                      <a:pt x="397" y="3009"/>
                      <a:pt x="650" y="2847"/>
                    </a:cubicBezTo>
                    <a:cubicBezTo>
                      <a:pt x="810" y="3106"/>
                      <a:pt x="824" y="3393"/>
                      <a:pt x="872" y="3671"/>
                    </a:cubicBezTo>
                    <a:cubicBezTo>
                      <a:pt x="1074" y="4999"/>
                      <a:pt x="1046" y="6345"/>
                      <a:pt x="1088" y="7683"/>
                    </a:cubicBezTo>
                    <a:cubicBezTo>
                      <a:pt x="1234" y="12226"/>
                      <a:pt x="1032" y="16775"/>
                      <a:pt x="848" y="21314"/>
                    </a:cubicBezTo>
                    <a:cubicBezTo>
                      <a:pt x="810" y="22195"/>
                      <a:pt x="966" y="23169"/>
                      <a:pt x="292" y="23937"/>
                    </a:cubicBezTo>
                    <a:cubicBezTo>
                      <a:pt x="306" y="24620"/>
                      <a:pt x="226" y="25307"/>
                      <a:pt x="335" y="25995"/>
                    </a:cubicBezTo>
                    <a:cubicBezTo>
                      <a:pt x="503" y="26068"/>
                      <a:pt x="681" y="26102"/>
                      <a:pt x="859" y="26102"/>
                    </a:cubicBezTo>
                    <a:cubicBezTo>
                      <a:pt x="1721" y="26102"/>
                      <a:pt x="2599" y="25311"/>
                      <a:pt x="2571" y="24375"/>
                    </a:cubicBezTo>
                    <a:cubicBezTo>
                      <a:pt x="2543" y="23259"/>
                      <a:pt x="2557" y="22148"/>
                      <a:pt x="2515" y="21032"/>
                    </a:cubicBezTo>
                    <a:cubicBezTo>
                      <a:pt x="2407" y="18183"/>
                      <a:pt x="2496" y="15329"/>
                      <a:pt x="2416" y="12476"/>
                    </a:cubicBezTo>
                    <a:cubicBezTo>
                      <a:pt x="2303" y="8733"/>
                      <a:pt x="2308" y="4985"/>
                      <a:pt x="2439" y="1236"/>
                    </a:cubicBezTo>
                    <a:cubicBezTo>
                      <a:pt x="2463" y="902"/>
                      <a:pt x="2331" y="577"/>
                      <a:pt x="2086" y="351"/>
                    </a:cubicBezTo>
                    <a:cubicBezTo>
                      <a:pt x="1815" y="90"/>
                      <a:pt x="1527" y="1"/>
                      <a:pt x="1230"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3"/>
              <p:cNvSpPr/>
              <p:nvPr/>
            </p:nvSpPr>
            <p:spPr>
              <a:xfrm>
                <a:off x="-6399160" y="330982"/>
                <a:ext cx="100773" cy="941091"/>
              </a:xfrm>
              <a:custGeom>
                <a:avLst/>
                <a:gdLst/>
                <a:ahLst/>
                <a:cxnLst/>
                <a:rect l="l" t="t" r="r" b="b"/>
                <a:pathLst>
                  <a:path w="2719" h="25392" extrusionOk="0">
                    <a:moveTo>
                      <a:pt x="1152" y="0"/>
                    </a:moveTo>
                    <a:cubicBezTo>
                      <a:pt x="492" y="0"/>
                      <a:pt x="0" y="496"/>
                      <a:pt x="11" y="1258"/>
                    </a:cubicBezTo>
                    <a:cubicBezTo>
                      <a:pt x="54" y="4121"/>
                      <a:pt x="96" y="6979"/>
                      <a:pt x="138" y="9837"/>
                    </a:cubicBezTo>
                    <a:cubicBezTo>
                      <a:pt x="242" y="10963"/>
                      <a:pt x="167" y="12088"/>
                      <a:pt x="186" y="13214"/>
                    </a:cubicBezTo>
                    <a:cubicBezTo>
                      <a:pt x="233" y="16820"/>
                      <a:pt x="468" y="20418"/>
                      <a:pt x="478" y="24025"/>
                    </a:cubicBezTo>
                    <a:cubicBezTo>
                      <a:pt x="473" y="24298"/>
                      <a:pt x="515" y="24566"/>
                      <a:pt x="609" y="24820"/>
                    </a:cubicBezTo>
                    <a:cubicBezTo>
                      <a:pt x="755" y="25188"/>
                      <a:pt x="1010" y="25376"/>
                      <a:pt x="1410" y="25390"/>
                    </a:cubicBezTo>
                    <a:cubicBezTo>
                      <a:pt x="1429" y="25391"/>
                      <a:pt x="1448" y="25391"/>
                      <a:pt x="1467" y="25391"/>
                    </a:cubicBezTo>
                    <a:cubicBezTo>
                      <a:pt x="1841" y="25391"/>
                      <a:pt x="2145" y="25256"/>
                      <a:pt x="2347" y="24919"/>
                    </a:cubicBezTo>
                    <a:cubicBezTo>
                      <a:pt x="2455" y="24736"/>
                      <a:pt x="2493" y="24519"/>
                      <a:pt x="2573" y="24321"/>
                    </a:cubicBezTo>
                    <a:cubicBezTo>
                      <a:pt x="2606" y="24053"/>
                      <a:pt x="2681" y="23784"/>
                      <a:pt x="2676" y="23516"/>
                    </a:cubicBezTo>
                    <a:cubicBezTo>
                      <a:pt x="2606" y="20371"/>
                      <a:pt x="2719" y="17225"/>
                      <a:pt x="2634" y="14080"/>
                    </a:cubicBezTo>
                    <a:cubicBezTo>
                      <a:pt x="2521" y="10134"/>
                      <a:pt x="2592" y="6188"/>
                      <a:pt x="2582" y="2242"/>
                    </a:cubicBezTo>
                    <a:cubicBezTo>
                      <a:pt x="2582" y="1701"/>
                      <a:pt x="2592" y="1159"/>
                      <a:pt x="2601" y="618"/>
                    </a:cubicBezTo>
                    <a:cubicBezTo>
                      <a:pt x="2530" y="538"/>
                      <a:pt x="2460" y="458"/>
                      <a:pt x="2389" y="378"/>
                    </a:cubicBezTo>
                    <a:cubicBezTo>
                      <a:pt x="2154" y="284"/>
                      <a:pt x="1923" y="189"/>
                      <a:pt x="1683" y="100"/>
                    </a:cubicBezTo>
                    <a:cubicBezTo>
                      <a:pt x="1499" y="32"/>
                      <a:pt x="1320" y="0"/>
                      <a:pt x="115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23"/>
            <p:cNvGrpSpPr/>
            <p:nvPr/>
          </p:nvGrpSpPr>
          <p:grpSpPr>
            <a:xfrm rot="1851045">
              <a:off x="5373139" y="3342776"/>
              <a:ext cx="169671" cy="814999"/>
              <a:chOff x="-6504343" y="399955"/>
              <a:chExt cx="169672" cy="815004"/>
            </a:xfrm>
          </p:grpSpPr>
          <p:sp>
            <p:nvSpPr>
              <p:cNvPr id="1064" name="Google Shape;1064;p23"/>
              <p:cNvSpPr/>
              <p:nvPr/>
            </p:nvSpPr>
            <p:spPr>
              <a:xfrm>
                <a:off x="-6504343" y="399955"/>
                <a:ext cx="50998" cy="815004"/>
              </a:xfrm>
              <a:custGeom>
                <a:avLst/>
                <a:gdLst/>
                <a:ahLst/>
                <a:cxnLst/>
                <a:rect l="l" t="t" r="r" b="b"/>
                <a:pathLst>
                  <a:path w="1376" h="21990" extrusionOk="0">
                    <a:moveTo>
                      <a:pt x="513" y="0"/>
                    </a:moveTo>
                    <a:cubicBezTo>
                      <a:pt x="495" y="0"/>
                      <a:pt x="477" y="2"/>
                      <a:pt x="457" y="5"/>
                    </a:cubicBezTo>
                    <a:cubicBezTo>
                      <a:pt x="231" y="38"/>
                      <a:pt x="255" y="306"/>
                      <a:pt x="198" y="485"/>
                    </a:cubicBezTo>
                    <a:cubicBezTo>
                      <a:pt x="95" y="838"/>
                      <a:pt x="241" y="1229"/>
                      <a:pt x="43" y="1568"/>
                    </a:cubicBezTo>
                    <a:cubicBezTo>
                      <a:pt x="1" y="3159"/>
                      <a:pt x="15" y="4746"/>
                      <a:pt x="38" y="6342"/>
                    </a:cubicBezTo>
                    <a:cubicBezTo>
                      <a:pt x="109" y="11367"/>
                      <a:pt x="142" y="16396"/>
                      <a:pt x="189" y="21420"/>
                    </a:cubicBezTo>
                    <a:cubicBezTo>
                      <a:pt x="297" y="21594"/>
                      <a:pt x="118" y="21829"/>
                      <a:pt x="307" y="21989"/>
                    </a:cubicBezTo>
                    <a:cubicBezTo>
                      <a:pt x="806" y="21905"/>
                      <a:pt x="961" y="21561"/>
                      <a:pt x="980" y="21109"/>
                    </a:cubicBezTo>
                    <a:cubicBezTo>
                      <a:pt x="1098" y="18260"/>
                      <a:pt x="1267" y="15416"/>
                      <a:pt x="1319" y="12567"/>
                    </a:cubicBezTo>
                    <a:cubicBezTo>
                      <a:pt x="1376" y="9304"/>
                      <a:pt x="1366" y="6041"/>
                      <a:pt x="1211" y="2783"/>
                    </a:cubicBezTo>
                    <a:cubicBezTo>
                      <a:pt x="1178" y="1987"/>
                      <a:pt x="1055" y="1201"/>
                      <a:pt x="848" y="428"/>
                    </a:cubicBezTo>
                    <a:cubicBezTo>
                      <a:pt x="800" y="245"/>
                      <a:pt x="740" y="0"/>
                      <a:pt x="513"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3"/>
              <p:cNvSpPr/>
              <p:nvPr/>
            </p:nvSpPr>
            <p:spPr>
              <a:xfrm>
                <a:off x="-6365248" y="400252"/>
                <a:ext cx="30577" cy="212961"/>
              </a:xfrm>
              <a:custGeom>
                <a:avLst/>
                <a:gdLst/>
                <a:ahLst/>
                <a:cxnLst/>
                <a:rect l="l" t="t" r="r" b="b"/>
                <a:pathLst>
                  <a:path w="825" h="5746" extrusionOk="0">
                    <a:moveTo>
                      <a:pt x="306" y="1"/>
                    </a:moveTo>
                    <a:cubicBezTo>
                      <a:pt x="152" y="1"/>
                      <a:pt x="98" y="142"/>
                      <a:pt x="66" y="274"/>
                    </a:cubicBezTo>
                    <a:cubicBezTo>
                      <a:pt x="48" y="369"/>
                      <a:pt x="33" y="463"/>
                      <a:pt x="38" y="562"/>
                    </a:cubicBezTo>
                    <a:cubicBezTo>
                      <a:pt x="33" y="1762"/>
                      <a:pt x="0" y="2968"/>
                      <a:pt x="52" y="4168"/>
                    </a:cubicBezTo>
                    <a:cubicBezTo>
                      <a:pt x="71" y="4658"/>
                      <a:pt x="52" y="5190"/>
                      <a:pt x="344" y="5746"/>
                    </a:cubicBezTo>
                    <a:cubicBezTo>
                      <a:pt x="678" y="5214"/>
                      <a:pt x="622" y="4748"/>
                      <a:pt x="674" y="4314"/>
                    </a:cubicBezTo>
                    <a:cubicBezTo>
                      <a:pt x="824" y="2958"/>
                      <a:pt x="721" y="1607"/>
                      <a:pt x="495" y="265"/>
                    </a:cubicBezTo>
                    <a:cubicBezTo>
                      <a:pt x="476" y="152"/>
                      <a:pt x="457" y="11"/>
                      <a:pt x="321" y="1"/>
                    </a:cubicBezTo>
                    <a:cubicBezTo>
                      <a:pt x="316" y="1"/>
                      <a:pt x="311" y="1"/>
                      <a:pt x="306"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 name="Google Shape;1066;p23"/>
            <p:cNvSpPr/>
            <p:nvPr/>
          </p:nvSpPr>
          <p:spPr>
            <a:xfrm rot="1851025">
              <a:off x="5663072" y="3143962"/>
              <a:ext cx="224962" cy="249015"/>
            </a:xfrm>
            <a:custGeom>
              <a:avLst/>
              <a:gdLst/>
              <a:ahLst/>
              <a:cxnLst/>
              <a:rect l="l" t="t" r="r" b="b"/>
              <a:pathLst>
                <a:path w="6070" h="6719" extrusionOk="0">
                  <a:moveTo>
                    <a:pt x="4360" y="1"/>
                  </a:moveTo>
                  <a:cubicBezTo>
                    <a:pt x="4301" y="1"/>
                    <a:pt x="4240" y="15"/>
                    <a:pt x="4177" y="46"/>
                  </a:cubicBezTo>
                  <a:cubicBezTo>
                    <a:pt x="3988" y="206"/>
                    <a:pt x="3960" y="390"/>
                    <a:pt x="4087" y="597"/>
                  </a:cubicBezTo>
                  <a:cubicBezTo>
                    <a:pt x="4370" y="611"/>
                    <a:pt x="4417" y="823"/>
                    <a:pt x="4473" y="1035"/>
                  </a:cubicBezTo>
                  <a:cubicBezTo>
                    <a:pt x="4841" y="2466"/>
                    <a:pt x="5170" y="3907"/>
                    <a:pt x="5434" y="5357"/>
                  </a:cubicBezTo>
                  <a:cubicBezTo>
                    <a:pt x="5483" y="5630"/>
                    <a:pt x="5443" y="5776"/>
                    <a:pt x="5284" y="5776"/>
                  </a:cubicBezTo>
                  <a:cubicBezTo>
                    <a:pt x="5214" y="5776"/>
                    <a:pt x="5122" y="5749"/>
                    <a:pt x="5005" y="5692"/>
                  </a:cubicBezTo>
                  <a:cubicBezTo>
                    <a:pt x="4745" y="5563"/>
                    <a:pt x="4460" y="5472"/>
                    <a:pt x="4188" y="5472"/>
                  </a:cubicBezTo>
                  <a:cubicBezTo>
                    <a:pt x="3983" y="5472"/>
                    <a:pt x="3786" y="5524"/>
                    <a:pt x="3612" y="5649"/>
                  </a:cubicBezTo>
                  <a:cubicBezTo>
                    <a:pt x="3233" y="5917"/>
                    <a:pt x="2896" y="6136"/>
                    <a:pt x="2530" y="6136"/>
                  </a:cubicBezTo>
                  <a:cubicBezTo>
                    <a:pt x="2290" y="6136"/>
                    <a:pt x="2037" y="6042"/>
                    <a:pt x="1752" y="5805"/>
                  </a:cubicBezTo>
                  <a:cubicBezTo>
                    <a:pt x="1652" y="5724"/>
                    <a:pt x="1518" y="5691"/>
                    <a:pt x="1370" y="5691"/>
                  </a:cubicBezTo>
                  <a:cubicBezTo>
                    <a:pt x="1148" y="5691"/>
                    <a:pt x="895" y="5765"/>
                    <a:pt x="683" y="5861"/>
                  </a:cubicBezTo>
                  <a:cubicBezTo>
                    <a:pt x="490" y="5946"/>
                    <a:pt x="287" y="6021"/>
                    <a:pt x="90" y="6101"/>
                  </a:cubicBezTo>
                  <a:cubicBezTo>
                    <a:pt x="0" y="6257"/>
                    <a:pt x="90" y="6313"/>
                    <a:pt x="226" y="6342"/>
                  </a:cubicBezTo>
                  <a:lnTo>
                    <a:pt x="278" y="6337"/>
                  </a:lnTo>
                  <a:cubicBezTo>
                    <a:pt x="600" y="6083"/>
                    <a:pt x="905" y="5954"/>
                    <a:pt x="1210" y="5954"/>
                  </a:cubicBezTo>
                  <a:cubicBezTo>
                    <a:pt x="1637" y="5954"/>
                    <a:pt x="2067" y="6205"/>
                    <a:pt x="2552" y="6718"/>
                  </a:cubicBezTo>
                  <a:cubicBezTo>
                    <a:pt x="2736" y="6549"/>
                    <a:pt x="2910" y="6370"/>
                    <a:pt x="3108" y="6214"/>
                  </a:cubicBezTo>
                  <a:cubicBezTo>
                    <a:pt x="3498" y="5903"/>
                    <a:pt x="3834" y="5746"/>
                    <a:pt x="4150" y="5746"/>
                  </a:cubicBezTo>
                  <a:cubicBezTo>
                    <a:pt x="4533" y="5746"/>
                    <a:pt x="4889" y="5975"/>
                    <a:pt x="5283" y="6436"/>
                  </a:cubicBezTo>
                  <a:cubicBezTo>
                    <a:pt x="5267" y="6572"/>
                    <a:pt x="5272" y="6692"/>
                    <a:pt x="5411" y="6692"/>
                  </a:cubicBezTo>
                  <a:cubicBezTo>
                    <a:pt x="5435" y="6692"/>
                    <a:pt x="5463" y="6688"/>
                    <a:pt x="5495" y="6681"/>
                  </a:cubicBezTo>
                  <a:lnTo>
                    <a:pt x="6070" y="6106"/>
                  </a:lnTo>
                  <a:cubicBezTo>
                    <a:pt x="5514" y="4152"/>
                    <a:pt x="5085" y="2165"/>
                    <a:pt x="4775" y="159"/>
                  </a:cubicBezTo>
                  <a:lnTo>
                    <a:pt x="4652" y="131"/>
                  </a:lnTo>
                  <a:cubicBezTo>
                    <a:pt x="4562" y="47"/>
                    <a:pt x="4464" y="1"/>
                    <a:pt x="4360"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3"/>
            <p:cNvSpPr/>
            <p:nvPr/>
          </p:nvSpPr>
          <p:spPr>
            <a:xfrm rot="1851025">
              <a:off x="5821239" y="3205835"/>
              <a:ext cx="107330" cy="222072"/>
            </a:xfrm>
            <a:custGeom>
              <a:avLst/>
              <a:gdLst/>
              <a:ahLst/>
              <a:cxnLst/>
              <a:rect l="l" t="t" r="r" b="b"/>
              <a:pathLst>
                <a:path w="2896" h="5992" extrusionOk="0">
                  <a:moveTo>
                    <a:pt x="494" y="1"/>
                  </a:moveTo>
                  <a:cubicBezTo>
                    <a:pt x="413" y="1"/>
                    <a:pt x="321" y="17"/>
                    <a:pt x="217" y="49"/>
                  </a:cubicBezTo>
                  <a:cubicBezTo>
                    <a:pt x="0" y="195"/>
                    <a:pt x="19" y="407"/>
                    <a:pt x="66" y="619"/>
                  </a:cubicBezTo>
                  <a:cubicBezTo>
                    <a:pt x="433" y="2276"/>
                    <a:pt x="810" y="3934"/>
                    <a:pt x="1149" y="5601"/>
                  </a:cubicBezTo>
                  <a:cubicBezTo>
                    <a:pt x="1187" y="5803"/>
                    <a:pt x="1286" y="5958"/>
                    <a:pt x="1512" y="5991"/>
                  </a:cubicBezTo>
                  <a:cubicBezTo>
                    <a:pt x="1804" y="5877"/>
                    <a:pt x="2101" y="5782"/>
                    <a:pt x="2405" y="5782"/>
                  </a:cubicBezTo>
                  <a:cubicBezTo>
                    <a:pt x="2566" y="5782"/>
                    <a:pt x="2730" y="5808"/>
                    <a:pt x="2896" y="5874"/>
                  </a:cubicBezTo>
                  <a:cubicBezTo>
                    <a:pt x="2274" y="4103"/>
                    <a:pt x="1639" y="2337"/>
                    <a:pt x="1050" y="558"/>
                  </a:cubicBezTo>
                  <a:cubicBezTo>
                    <a:pt x="929" y="195"/>
                    <a:pt x="777" y="1"/>
                    <a:pt x="494"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3"/>
            <p:cNvSpPr/>
            <p:nvPr/>
          </p:nvSpPr>
          <p:spPr>
            <a:xfrm rot="1851025">
              <a:off x="5748504" y="3158761"/>
              <a:ext cx="79422" cy="174930"/>
            </a:xfrm>
            <a:custGeom>
              <a:avLst/>
              <a:gdLst/>
              <a:ahLst/>
              <a:cxnLst/>
              <a:rect l="l" t="t" r="r" b="b"/>
              <a:pathLst>
                <a:path w="2143" h="4720" extrusionOk="0">
                  <a:moveTo>
                    <a:pt x="1448" y="1"/>
                  </a:moveTo>
                  <a:cubicBezTo>
                    <a:pt x="1288" y="1"/>
                    <a:pt x="1125" y="28"/>
                    <a:pt x="961" y="71"/>
                  </a:cubicBezTo>
                  <a:lnTo>
                    <a:pt x="839" y="288"/>
                  </a:lnTo>
                  <a:cubicBezTo>
                    <a:pt x="801" y="500"/>
                    <a:pt x="787" y="716"/>
                    <a:pt x="721" y="914"/>
                  </a:cubicBezTo>
                  <a:cubicBezTo>
                    <a:pt x="415" y="1861"/>
                    <a:pt x="198" y="2831"/>
                    <a:pt x="76" y="3815"/>
                  </a:cubicBezTo>
                  <a:cubicBezTo>
                    <a:pt x="29" y="4182"/>
                    <a:pt x="1" y="4563"/>
                    <a:pt x="429" y="4691"/>
                  </a:cubicBezTo>
                  <a:cubicBezTo>
                    <a:pt x="496" y="4710"/>
                    <a:pt x="557" y="4720"/>
                    <a:pt x="613" y="4720"/>
                  </a:cubicBezTo>
                  <a:cubicBezTo>
                    <a:pt x="929" y="4720"/>
                    <a:pt x="1084" y="4430"/>
                    <a:pt x="1168" y="4130"/>
                  </a:cubicBezTo>
                  <a:cubicBezTo>
                    <a:pt x="1517" y="2854"/>
                    <a:pt x="1917" y="1592"/>
                    <a:pt x="2143" y="288"/>
                  </a:cubicBezTo>
                  <a:cubicBezTo>
                    <a:pt x="2129" y="260"/>
                    <a:pt x="2115" y="231"/>
                    <a:pt x="2101" y="198"/>
                  </a:cubicBezTo>
                  <a:cubicBezTo>
                    <a:pt x="1891" y="55"/>
                    <a:pt x="1673" y="1"/>
                    <a:pt x="1448"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 name="Google Shape;1069;p23"/>
            <p:cNvGrpSpPr/>
            <p:nvPr/>
          </p:nvGrpSpPr>
          <p:grpSpPr>
            <a:xfrm rot="1851045">
              <a:off x="5005051" y="4198610"/>
              <a:ext cx="379443" cy="233084"/>
              <a:chOff x="-6545520" y="1310841"/>
              <a:chExt cx="379446" cy="233086"/>
            </a:xfrm>
          </p:grpSpPr>
          <p:sp>
            <p:nvSpPr>
              <p:cNvPr id="1070" name="Google Shape;1070;p23"/>
              <p:cNvSpPr/>
              <p:nvPr/>
            </p:nvSpPr>
            <p:spPr>
              <a:xfrm>
                <a:off x="-6545520" y="1382297"/>
                <a:ext cx="371218" cy="90581"/>
              </a:xfrm>
              <a:custGeom>
                <a:avLst/>
                <a:gdLst/>
                <a:ahLst/>
                <a:cxnLst/>
                <a:rect l="l" t="t" r="r" b="b"/>
                <a:pathLst>
                  <a:path w="10016" h="2444" extrusionOk="0">
                    <a:moveTo>
                      <a:pt x="4399" y="1"/>
                    </a:moveTo>
                    <a:cubicBezTo>
                      <a:pt x="3170" y="1"/>
                      <a:pt x="1941" y="37"/>
                      <a:pt x="711" y="132"/>
                    </a:cubicBezTo>
                    <a:cubicBezTo>
                      <a:pt x="467" y="151"/>
                      <a:pt x="208" y="193"/>
                      <a:pt x="0" y="353"/>
                    </a:cubicBezTo>
                    <a:cubicBezTo>
                      <a:pt x="402" y="345"/>
                      <a:pt x="805" y="342"/>
                      <a:pt x="1207" y="342"/>
                    </a:cubicBezTo>
                    <a:cubicBezTo>
                      <a:pt x="2271" y="342"/>
                      <a:pt x="3335" y="363"/>
                      <a:pt x="4399" y="363"/>
                    </a:cubicBezTo>
                    <a:cubicBezTo>
                      <a:pt x="5460" y="363"/>
                      <a:pt x="6522" y="342"/>
                      <a:pt x="7581" y="259"/>
                    </a:cubicBezTo>
                    <a:cubicBezTo>
                      <a:pt x="7647" y="253"/>
                      <a:pt x="7712" y="251"/>
                      <a:pt x="7778" y="251"/>
                    </a:cubicBezTo>
                    <a:cubicBezTo>
                      <a:pt x="8272" y="251"/>
                      <a:pt x="8761" y="403"/>
                      <a:pt x="9211" y="640"/>
                    </a:cubicBezTo>
                    <a:cubicBezTo>
                      <a:pt x="9639" y="871"/>
                      <a:pt x="9639" y="1092"/>
                      <a:pt x="9211" y="1342"/>
                    </a:cubicBezTo>
                    <a:cubicBezTo>
                      <a:pt x="8904" y="1512"/>
                      <a:pt x="8561" y="1610"/>
                      <a:pt x="8212" y="1639"/>
                    </a:cubicBezTo>
                    <a:cubicBezTo>
                      <a:pt x="5481" y="1898"/>
                      <a:pt x="2741" y="1780"/>
                      <a:pt x="5" y="1973"/>
                    </a:cubicBezTo>
                    <a:lnTo>
                      <a:pt x="5" y="2444"/>
                    </a:lnTo>
                    <a:cubicBezTo>
                      <a:pt x="2193" y="2394"/>
                      <a:pt x="4377" y="2213"/>
                      <a:pt x="6567" y="2213"/>
                    </a:cubicBezTo>
                    <a:cubicBezTo>
                      <a:pt x="6842" y="2213"/>
                      <a:pt x="7118" y="2216"/>
                      <a:pt x="7393" y="2223"/>
                    </a:cubicBezTo>
                    <a:cubicBezTo>
                      <a:pt x="7425" y="2223"/>
                      <a:pt x="7458" y="2223"/>
                      <a:pt x="7490" y="2223"/>
                    </a:cubicBezTo>
                    <a:cubicBezTo>
                      <a:pt x="8022" y="2223"/>
                      <a:pt x="8546" y="2153"/>
                      <a:pt x="9074" y="2086"/>
                    </a:cubicBezTo>
                    <a:cubicBezTo>
                      <a:pt x="9630" y="2015"/>
                      <a:pt x="10016" y="1615"/>
                      <a:pt x="10016" y="1144"/>
                    </a:cubicBezTo>
                    <a:cubicBezTo>
                      <a:pt x="10011" y="716"/>
                      <a:pt x="9455" y="146"/>
                      <a:pt x="8970" y="127"/>
                    </a:cubicBezTo>
                    <a:cubicBezTo>
                      <a:pt x="7446" y="57"/>
                      <a:pt x="5923" y="1"/>
                      <a:pt x="439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3"/>
              <p:cNvSpPr/>
              <p:nvPr/>
            </p:nvSpPr>
            <p:spPr>
              <a:xfrm>
                <a:off x="-6545334" y="1473063"/>
                <a:ext cx="372256" cy="70864"/>
              </a:xfrm>
              <a:custGeom>
                <a:avLst/>
                <a:gdLst/>
                <a:ahLst/>
                <a:cxnLst/>
                <a:rect l="l" t="t" r="r" b="b"/>
                <a:pathLst>
                  <a:path w="10044" h="1912" extrusionOk="0">
                    <a:moveTo>
                      <a:pt x="7895" y="0"/>
                    </a:moveTo>
                    <a:cubicBezTo>
                      <a:pt x="7841" y="0"/>
                      <a:pt x="7786" y="2"/>
                      <a:pt x="7732" y="4"/>
                    </a:cubicBezTo>
                    <a:cubicBezTo>
                      <a:pt x="5156" y="131"/>
                      <a:pt x="2576" y="240"/>
                      <a:pt x="0" y="357"/>
                    </a:cubicBezTo>
                    <a:lnTo>
                      <a:pt x="0" y="470"/>
                    </a:lnTo>
                    <a:cubicBezTo>
                      <a:pt x="2230" y="405"/>
                      <a:pt x="4455" y="221"/>
                      <a:pt x="6688" y="221"/>
                    </a:cubicBezTo>
                    <a:cubicBezTo>
                      <a:pt x="6884" y="221"/>
                      <a:pt x="7079" y="223"/>
                      <a:pt x="7275" y="226"/>
                    </a:cubicBezTo>
                    <a:cubicBezTo>
                      <a:pt x="7732" y="240"/>
                      <a:pt x="8170" y="301"/>
                      <a:pt x="8570" y="522"/>
                    </a:cubicBezTo>
                    <a:cubicBezTo>
                      <a:pt x="8735" y="616"/>
                      <a:pt x="8928" y="734"/>
                      <a:pt x="8890" y="965"/>
                    </a:cubicBezTo>
                    <a:cubicBezTo>
                      <a:pt x="8857" y="1163"/>
                      <a:pt x="8655" y="1214"/>
                      <a:pt x="8490" y="1257"/>
                    </a:cubicBezTo>
                    <a:cubicBezTo>
                      <a:pt x="7962" y="1398"/>
                      <a:pt x="7440" y="1525"/>
                      <a:pt x="6889" y="1535"/>
                    </a:cubicBezTo>
                    <a:cubicBezTo>
                      <a:pt x="6861" y="1535"/>
                      <a:pt x="6833" y="1535"/>
                      <a:pt x="6805" y="1535"/>
                    </a:cubicBezTo>
                    <a:cubicBezTo>
                      <a:pt x="6476" y="1535"/>
                      <a:pt x="6143" y="1510"/>
                      <a:pt x="5811" y="1510"/>
                    </a:cubicBezTo>
                    <a:cubicBezTo>
                      <a:pt x="5492" y="1510"/>
                      <a:pt x="5174" y="1533"/>
                      <a:pt x="4859" y="1624"/>
                    </a:cubicBezTo>
                    <a:cubicBezTo>
                      <a:pt x="6164" y="1648"/>
                      <a:pt x="7473" y="1605"/>
                      <a:pt x="8758" y="1892"/>
                    </a:cubicBezTo>
                    <a:cubicBezTo>
                      <a:pt x="9182" y="1845"/>
                      <a:pt x="9615" y="1911"/>
                      <a:pt x="10015" y="1718"/>
                    </a:cubicBezTo>
                    <a:cubicBezTo>
                      <a:pt x="10044" y="767"/>
                      <a:pt x="9766" y="216"/>
                      <a:pt x="9177" y="136"/>
                    </a:cubicBezTo>
                    <a:cubicBezTo>
                      <a:pt x="8755" y="78"/>
                      <a:pt x="8329" y="0"/>
                      <a:pt x="7895"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3"/>
              <p:cNvSpPr/>
              <p:nvPr/>
            </p:nvSpPr>
            <p:spPr>
              <a:xfrm>
                <a:off x="-6386892" y="1310841"/>
                <a:ext cx="220818" cy="63488"/>
              </a:xfrm>
              <a:custGeom>
                <a:avLst/>
                <a:gdLst/>
                <a:ahLst/>
                <a:cxnLst/>
                <a:rect l="l" t="t" r="r" b="b"/>
                <a:pathLst>
                  <a:path w="5958" h="1713" extrusionOk="0">
                    <a:moveTo>
                      <a:pt x="4601" y="1"/>
                    </a:moveTo>
                    <a:cubicBezTo>
                      <a:pt x="4162" y="1"/>
                      <a:pt x="3721" y="53"/>
                      <a:pt x="3282" y="53"/>
                    </a:cubicBezTo>
                    <a:cubicBezTo>
                      <a:pt x="3131" y="53"/>
                      <a:pt x="2981" y="47"/>
                      <a:pt x="2830" y="30"/>
                    </a:cubicBezTo>
                    <a:lnTo>
                      <a:pt x="52" y="73"/>
                    </a:lnTo>
                    <a:cubicBezTo>
                      <a:pt x="34" y="106"/>
                      <a:pt x="19" y="134"/>
                      <a:pt x="1" y="167"/>
                    </a:cubicBezTo>
                    <a:cubicBezTo>
                      <a:pt x="547" y="176"/>
                      <a:pt x="1088" y="162"/>
                      <a:pt x="1630" y="195"/>
                    </a:cubicBezTo>
                    <a:cubicBezTo>
                      <a:pt x="2322" y="238"/>
                      <a:pt x="3019" y="294"/>
                      <a:pt x="3706" y="388"/>
                    </a:cubicBezTo>
                    <a:cubicBezTo>
                      <a:pt x="3965" y="421"/>
                      <a:pt x="4285" y="553"/>
                      <a:pt x="4267" y="883"/>
                    </a:cubicBezTo>
                    <a:cubicBezTo>
                      <a:pt x="4248" y="1161"/>
                      <a:pt x="3923" y="1170"/>
                      <a:pt x="3711" y="1208"/>
                    </a:cubicBezTo>
                    <a:cubicBezTo>
                      <a:pt x="2991" y="1344"/>
                      <a:pt x="2261" y="1448"/>
                      <a:pt x="1540" y="1565"/>
                    </a:cubicBezTo>
                    <a:cubicBezTo>
                      <a:pt x="2212" y="1654"/>
                      <a:pt x="2886" y="1713"/>
                      <a:pt x="3559" y="1713"/>
                    </a:cubicBezTo>
                    <a:cubicBezTo>
                      <a:pt x="4037" y="1713"/>
                      <a:pt x="4515" y="1683"/>
                      <a:pt x="4992" y="1613"/>
                    </a:cubicBezTo>
                    <a:cubicBezTo>
                      <a:pt x="5797" y="1490"/>
                      <a:pt x="5957" y="1090"/>
                      <a:pt x="5524" y="388"/>
                    </a:cubicBezTo>
                    <a:cubicBezTo>
                      <a:pt x="5453" y="275"/>
                      <a:pt x="5368" y="167"/>
                      <a:pt x="5288" y="59"/>
                    </a:cubicBezTo>
                    <a:cubicBezTo>
                      <a:pt x="5060" y="15"/>
                      <a:pt x="4830" y="1"/>
                      <a:pt x="4601"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 name="Google Shape;1073;p23"/>
            <p:cNvSpPr/>
            <p:nvPr/>
          </p:nvSpPr>
          <p:spPr>
            <a:xfrm rot="1851025">
              <a:off x="4999815" y="4199884"/>
              <a:ext cx="388329" cy="223925"/>
            </a:xfrm>
            <a:custGeom>
              <a:avLst/>
              <a:gdLst/>
              <a:ahLst/>
              <a:cxnLst/>
              <a:rect l="l" t="t" r="r" b="b"/>
              <a:pathLst>
                <a:path w="10478" h="6042" extrusionOk="0">
                  <a:moveTo>
                    <a:pt x="9773" y="0"/>
                  </a:moveTo>
                  <a:cubicBezTo>
                    <a:pt x="9765" y="0"/>
                    <a:pt x="9756" y="0"/>
                    <a:pt x="9748" y="1"/>
                  </a:cubicBezTo>
                  <a:cubicBezTo>
                    <a:pt x="9611" y="189"/>
                    <a:pt x="9710" y="368"/>
                    <a:pt x="9771" y="552"/>
                  </a:cubicBezTo>
                  <a:cubicBezTo>
                    <a:pt x="9898" y="947"/>
                    <a:pt x="9734" y="1178"/>
                    <a:pt x="9343" y="1277"/>
                  </a:cubicBezTo>
                  <a:cubicBezTo>
                    <a:pt x="9173" y="1314"/>
                    <a:pt x="9004" y="1338"/>
                    <a:pt x="8829" y="1352"/>
                  </a:cubicBezTo>
                  <a:cubicBezTo>
                    <a:pt x="7929" y="1452"/>
                    <a:pt x="7023" y="1508"/>
                    <a:pt x="6114" y="1508"/>
                  </a:cubicBezTo>
                  <a:cubicBezTo>
                    <a:pt x="6077" y="1508"/>
                    <a:pt x="6041" y="1508"/>
                    <a:pt x="6004" y="1507"/>
                  </a:cubicBezTo>
                  <a:lnTo>
                    <a:pt x="85" y="1620"/>
                  </a:lnTo>
                  <a:cubicBezTo>
                    <a:pt x="85" y="2237"/>
                    <a:pt x="1" y="2849"/>
                    <a:pt x="123" y="3462"/>
                  </a:cubicBezTo>
                  <a:lnTo>
                    <a:pt x="180" y="2223"/>
                  </a:lnTo>
                  <a:cubicBezTo>
                    <a:pt x="240" y="2184"/>
                    <a:pt x="308" y="2161"/>
                    <a:pt x="377" y="2161"/>
                  </a:cubicBezTo>
                  <a:cubicBezTo>
                    <a:pt x="384" y="2161"/>
                    <a:pt x="390" y="2162"/>
                    <a:pt x="396" y="2162"/>
                  </a:cubicBezTo>
                  <a:cubicBezTo>
                    <a:pt x="1745" y="2081"/>
                    <a:pt x="3092" y="2039"/>
                    <a:pt x="4437" y="2039"/>
                  </a:cubicBezTo>
                  <a:cubicBezTo>
                    <a:pt x="4891" y="2039"/>
                    <a:pt x="5344" y="2044"/>
                    <a:pt x="5797" y="2054"/>
                  </a:cubicBezTo>
                  <a:cubicBezTo>
                    <a:pt x="5914" y="2056"/>
                    <a:pt x="6031" y="2056"/>
                    <a:pt x="6149" y="2056"/>
                  </a:cubicBezTo>
                  <a:cubicBezTo>
                    <a:pt x="6545" y="2056"/>
                    <a:pt x="6942" y="2048"/>
                    <a:pt x="7338" y="2048"/>
                  </a:cubicBezTo>
                  <a:cubicBezTo>
                    <a:pt x="7921" y="2048"/>
                    <a:pt x="8503" y="2067"/>
                    <a:pt x="9084" y="2162"/>
                  </a:cubicBezTo>
                  <a:cubicBezTo>
                    <a:pt x="9522" y="2237"/>
                    <a:pt x="9960" y="2623"/>
                    <a:pt x="9936" y="2934"/>
                  </a:cubicBezTo>
                  <a:cubicBezTo>
                    <a:pt x="9898" y="3382"/>
                    <a:pt x="9536" y="3537"/>
                    <a:pt x="9178" y="3640"/>
                  </a:cubicBezTo>
                  <a:cubicBezTo>
                    <a:pt x="8682" y="3783"/>
                    <a:pt x="8165" y="3854"/>
                    <a:pt x="7648" y="3854"/>
                  </a:cubicBezTo>
                  <a:cubicBezTo>
                    <a:pt x="7601" y="3854"/>
                    <a:pt x="7553" y="3854"/>
                    <a:pt x="7506" y="3852"/>
                  </a:cubicBezTo>
                  <a:cubicBezTo>
                    <a:pt x="7293" y="3847"/>
                    <a:pt x="7080" y="3844"/>
                    <a:pt x="6867" y="3844"/>
                  </a:cubicBezTo>
                  <a:cubicBezTo>
                    <a:pt x="5233" y="3844"/>
                    <a:pt x="3605" y="3994"/>
                    <a:pt x="1966" y="3994"/>
                  </a:cubicBezTo>
                  <a:cubicBezTo>
                    <a:pt x="1903" y="3994"/>
                    <a:pt x="1839" y="3994"/>
                    <a:pt x="1776" y="3994"/>
                  </a:cubicBezTo>
                  <a:cubicBezTo>
                    <a:pt x="1651" y="3994"/>
                    <a:pt x="1521" y="3990"/>
                    <a:pt x="1389" y="3990"/>
                  </a:cubicBezTo>
                  <a:cubicBezTo>
                    <a:pt x="978" y="3990"/>
                    <a:pt x="546" y="4025"/>
                    <a:pt x="189" y="4314"/>
                  </a:cubicBezTo>
                  <a:lnTo>
                    <a:pt x="189" y="4676"/>
                  </a:lnTo>
                  <a:cubicBezTo>
                    <a:pt x="288" y="4730"/>
                    <a:pt x="392" y="4746"/>
                    <a:pt x="495" y="4746"/>
                  </a:cubicBezTo>
                  <a:cubicBezTo>
                    <a:pt x="584" y="4746"/>
                    <a:pt x="672" y="4734"/>
                    <a:pt x="759" y="4723"/>
                  </a:cubicBezTo>
                  <a:cubicBezTo>
                    <a:pt x="1568" y="4628"/>
                    <a:pt x="2379" y="4612"/>
                    <a:pt x="3191" y="4612"/>
                  </a:cubicBezTo>
                  <a:cubicBezTo>
                    <a:pt x="3462" y="4612"/>
                    <a:pt x="3732" y="4614"/>
                    <a:pt x="4003" y="4615"/>
                  </a:cubicBezTo>
                  <a:cubicBezTo>
                    <a:pt x="4078" y="4610"/>
                    <a:pt x="4158" y="4606"/>
                    <a:pt x="4234" y="4592"/>
                  </a:cubicBezTo>
                  <a:cubicBezTo>
                    <a:pt x="5086" y="4489"/>
                    <a:pt x="5941" y="4420"/>
                    <a:pt x="6795" y="4420"/>
                  </a:cubicBezTo>
                  <a:cubicBezTo>
                    <a:pt x="7358" y="4420"/>
                    <a:pt x="7920" y="4450"/>
                    <a:pt x="8481" y="4521"/>
                  </a:cubicBezTo>
                  <a:cubicBezTo>
                    <a:pt x="9154" y="4606"/>
                    <a:pt x="9837" y="4874"/>
                    <a:pt x="9964" y="5726"/>
                  </a:cubicBezTo>
                  <a:cubicBezTo>
                    <a:pt x="9983" y="5868"/>
                    <a:pt x="10096" y="5952"/>
                    <a:pt x="10204" y="6042"/>
                  </a:cubicBezTo>
                  <a:cubicBezTo>
                    <a:pt x="10478" y="5891"/>
                    <a:pt x="10449" y="5623"/>
                    <a:pt x="10445" y="5373"/>
                  </a:cubicBezTo>
                  <a:cubicBezTo>
                    <a:pt x="10412" y="3890"/>
                    <a:pt x="10369" y="2402"/>
                    <a:pt x="10322" y="914"/>
                  </a:cubicBezTo>
                  <a:cubicBezTo>
                    <a:pt x="10317" y="745"/>
                    <a:pt x="10261" y="575"/>
                    <a:pt x="10228" y="406"/>
                  </a:cubicBezTo>
                  <a:cubicBezTo>
                    <a:pt x="10178" y="145"/>
                    <a:pt x="10039" y="0"/>
                    <a:pt x="9773"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 name="Google Shape;1074;p23"/>
            <p:cNvGrpSpPr/>
            <p:nvPr/>
          </p:nvGrpSpPr>
          <p:grpSpPr>
            <a:xfrm rot="1851045">
              <a:off x="4904265" y="4382158"/>
              <a:ext cx="369659" cy="268108"/>
              <a:chOff x="-6933493" y="1584675"/>
              <a:chExt cx="369661" cy="268110"/>
            </a:xfrm>
          </p:grpSpPr>
          <p:sp>
            <p:nvSpPr>
              <p:cNvPr id="1075" name="Google Shape;1075;p23"/>
              <p:cNvSpPr/>
              <p:nvPr/>
            </p:nvSpPr>
            <p:spPr>
              <a:xfrm>
                <a:off x="-6933493" y="1655798"/>
                <a:ext cx="184682" cy="196987"/>
              </a:xfrm>
              <a:custGeom>
                <a:avLst/>
                <a:gdLst/>
                <a:ahLst/>
                <a:cxnLst/>
                <a:rect l="l" t="t" r="r" b="b"/>
                <a:pathLst>
                  <a:path w="4983" h="5315" extrusionOk="0">
                    <a:moveTo>
                      <a:pt x="2908" y="0"/>
                    </a:moveTo>
                    <a:cubicBezTo>
                      <a:pt x="2445" y="0"/>
                      <a:pt x="1959" y="186"/>
                      <a:pt x="1536" y="577"/>
                    </a:cubicBezTo>
                    <a:cubicBezTo>
                      <a:pt x="1135" y="949"/>
                      <a:pt x="825" y="1401"/>
                      <a:pt x="617" y="1910"/>
                    </a:cubicBezTo>
                    <a:cubicBezTo>
                      <a:pt x="311" y="2626"/>
                      <a:pt x="132" y="3379"/>
                      <a:pt x="1" y="4147"/>
                    </a:cubicBezTo>
                    <a:cubicBezTo>
                      <a:pt x="1465" y="5037"/>
                      <a:pt x="3122" y="5150"/>
                      <a:pt x="4766" y="5314"/>
                    </a:cubicBezTo>
                    <a:cubicBezTo>
                      <a:pt x="4963" y="4020"/>
                      <a:pt x="4982" y="2720"/>
                      <a:pt x="4643" y="1449"/>
                    </a:cubicBezTo>
                    <a:cubicBezTo>
                      <a:pt x="4390" y="516"/>
                      <a:pt x="3681" y="0"/>
                      <a:pt x="2908"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3"/>
              <p:cNvSpPr/>
              <p:nvPr/>
            </p:nvSpPr>
            <p:spPr>
              <a:xfrm>
                <a:off x="-6883570" y="1584675"/>
                <a:ext cx="319738" cy="246132"/>
              </a:xfrm>
              <a:custGeom>
                <a:avLst/>
                <a:gdLst/>
                <a:ahLst/>
                <a:cxnLst/>
                <a:rect l="l" t="t" r="r" b="b"/>
                <a:pathLst>
                  <a:path w="8627" h="6641" extrusionOk="0">
                    <a:moveTo>
                      <a:pt x="3413" y="1"/>
                    </a:moveTo>
                    <a:cubicBezTo>
                      <a:pt x="3299" y="1"/>
                      <a:pt x="3185" y="6"/>
                      <a:pt x="3070" y="20"/>
                    </a:cubicBezTo>
                    <a:cubicBezTo>
                      <a:pt x="2674" y="72"/>
                      <a:pt x="2277" y="83"/>
                      <a:pt x="1880" y="83"/>
                    </a:cubicBezTo>
                    <a:cubicBezTo>
                      <a:pt x="1582" y="83"/>
                      <a:pt x="1284" y="77"/>
                      <a:pt x="986" y="77"/>
                    </a:cubicBezTo>
                    <a:cubicBezTo>
                      <a:pt x="748" y="77"/>
                      <a:pt x="511" y="81"/>
                      <a:pt x="273" y="95"/>
                    </a:cubicBezTo>
                    <a:cubicBezTo>
                      <a:pt x="0" y="114"/>
                      <a:pt x="320" y="194"/>
                      <a:pt x="278" y="834"/>
                    </a:cubicBezTo>
                    <a:cubicBezTo>
                      <a:pt x="1399" y="1187"/>
                      <a:pt x="2581" y="1126"/>
                      <a:pt x="3715" y="1395"/>
                    </a:cubicBezTo>
                    <a:cubicBezTo>
                      <a:pt x="4723" y="1630"/>
                      <a:pt x="5561" y="2106"/>
                      <a:pt x="6041" y="3062"/>
                    </a:cubicBezTo>
                    <a:cubicBezTo>
                      <a:pt x="6611" y="4168"/>
                      <a:pt x="6913" y="5392"/>
                      <a:pt x="6917" y="6640"/>
                    </a:cubicBezTo>
                    <a:cubicBezTo>
                      <a:pt x="7077" y="6574"/>
                      <a:pt x="7247" y="6518"/>
                      <a:pt x="7393" y="6438"/>
                    </a:cubicBezTo>
                    <a:cubicBezTo>
                      <a:pt x="8485" y="5849"/>
                      <a:pt x="8626" y="5505"/>
                      <a:pt x="8231" y="4347"/>
                    </a:cubicBezTo>
                    <a:cubicBezTo>
                      <a:pt x="7812" y="3104"/>
                      <a:pt x="7379" y="1866"/>
                      <a:pt x="6950" y="622"/>
                    </a:cubicBezTo>
                    <a:cubicBezTo>
                      <a:pt x="6870" y="389"/>
                      <a:pt x="6705" y="289"/>
                      <a:pt x="6483" y="289"/>
                    </a:cubicBezTo>
                    <a:cubicBezTo>
                      <a:pt x="6459" y="289"/>
                      <a:pt x="6434" y="290"/>
                      <a:pt x="6409" y="293"/>
                    </a:cubicBezTo>
                    <a:cubicBezTo>
                      <a:pt x="6370" y="297"/>
                      <a:pt x="6331" y="299"/>
                      <a:pt x="6292" y="299"/>
                    </a:cubicBezTo>
                    <a:cubicBezTo>
                      <a:pt x="6060" y="299"/>
                      <a:pt x="5834" y="236"/>
                      <a:pt x="5608" y="236"/>
                    </a:cubicBezTo>
                    <a:cubicBezTo>
                      <a:pt x="5602" y="236"/>
                      <a:pt x="5596" y="236"/>
                      <a:pt x="5589" y="236"/>
                    </a:cubicBezTo>
                    <a:cubicBezTo>
                      <a:pt x="4854" y="236"/>
                      <a:pt x="4142" y="1"/>
                      <a:pt x="3413"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23"/>
            <p:cNvSpPr/>
            <p:nvPr/>
          </p:nvSpPr>
          <p:spPr>
            <a:xfrm rot="1851025">
              <a:off x="5886609" y="3128570"/>
              <a:ext cx="44362" cy="86575"/>
            </a:xfrm>
            <a:custGeom>
              <a:avLst/>
              <a:gdLst/>
              <a:ahLst/>
              <a:cxnLst/>
              <a:rect l="l" t="t" r="r" b="b"/>
              <a:pathLst>
                <a:path w="1197" h="2336" extrusionOk="0">
                  <a:moveTo>
                    <a:pt x="150" y="1"/>
                  </a:moveTo>
                  <a:cubicBezTo>
                    <a:pt x="126" y="1"/>
                    <a:pt x="105" y="6"/>
                    <a:pt x="90" y="20"/>
                  </a:cubicBezTo>
                  <a:cubicBezTo>
                    <a:pt x="0" y="90"/>
                    <a:pt x="75" y="312"/>
                    <a:pt x="90" y="396"/>
                  </a:cubicBezTo>
                  <a:cubicBezTo>
                    <a:pt x="156" y="801"/>
                    <a:pt x="226" y="1211"/>
                    <a:pt x="292" y="1621"/>
                  </a:cubicBezTo>
                  <a:cubicBezTo>
                    <a:pt x="320" y="1771"/>
                    <a:pt x="344" y="1927"/>
                    <a:pt x="438" y="2049"/>
                  </a:cubicBezTo>
                  <a:cubicBezTo>
                    <a:pt x="556" y="2209"/>
                    <a:pt x="758" y="2284"/>
                    <a:pt x="951" y="2327"/>
                  </a:cubicBezTo>
                  <a:cubicBezTo>
                    <a:pt x="977" y="2332"/>
                    <a:pt x="1006" y="2336"/>
                    <a:pt x="1034" y="2336"/>
                  </a:cubicBezTo>
                  <a:cubicBezTo>
                    <a:pt x="1103" y="2336"/>
                    <a:pt x="1170" y="2315"/>
                    <a:pt x="1187" y="2251"/>
                  </a:cubicBezTo>
                  <a:cubicBezTo>
                    <a:pt x="1196" y="2214"/>
                    <a:pt x="1191" y="2176"/>
                    <a:pt x="1177" y="2138"/>
                  </a:cubicBezTo>
                  <a:cubicBezTo>
                    <a:pt x="1017" y="1649"/>
                    <a:pt x="857" y="1154"/>
                    <a:pt x="697" y="665"/>
                  </a:cubicBezTo>
                  <a:cubicBezTo>
                    <a:pt x="640" y="490"/>
                    <a:pt x="584" y="312"/>
                    <a:pt x="462" y="175"/>
                  </a:cubicBezTo>
                  <a:cubicBezTo>
                    <a:pt x="416" y="110"/>
                    <a:pt x="254" y="1"/>
                    <a:pt x="150"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3"/>
            <p:cNvSpPr/>
            <p:nvPr/>
          </p:nvSpPr>
          <p:spPr>
            <a:xfrm rot="1851025">
              <a:off x="5849919" y="3108942"/>
              <a:ext cx="60262" cy="85538"/>
            </a:xfrm>
            <a:custGeom>
              <a:avLst/>
              <a:gdLst/>
              <a:ahLst/>
              <a:cxnLst/>
              <a:rect l="l" t="t" r="r" b="b"/>
              <a:pathLst>
                <a:path w="1626" h="2308" extrusionOk="0">
                  <a:moveTo>
                    <a:pt x="1169" y="0"/>
                  </a:moveTo>
                  <a:cubicBezTo>
                    <a:pt x="991" y="0"/>
                    <a:pt x="894" y="162"/>
                    <a:pt x="820" y="334"/>
                  </a:cubicBezTo>
                  <a:cubicBezTo>
                    <a:pt x="1018" y="404"/>
                    <a:pt x="1027" y="583"/>
                    <a:pt x="1070" y="753"/>
                  </a:cubicBezTo>
                  <a:cubicBezTo>
                    <a:pt x="1304" y="1679"/>
                    <a:pt x="1357" y="1950"/>
                    <a:pt x="895" y="1950"/>
                  </a:cubicBezTo>
                  <a:cubicBezTo>
                    <a:pt x="715" y="1950"/>
                    <a:pt x="459" y="1909"/>
                    <a:pt x="104" y="1850"/>
                  </a:cubicBezTo>
                  <a:cubicBezTo>
                    <a:pt x="67" y="1925"/>
                    <a:pt x="34" y="1996"/>
                    <a:pt x="1" y="2071"/>
                  </a:cubicBezTo>
                  <a:cubicBezTo>
                    <a:pt x="205" y="2222"/>
                    <a:pt x="413" y="2308"/>
                    <a:pt x="623" y="2308"/>
                  </a:cubicBezTo>
                  <a:cubicBezTo>
                    <a:pt x="801" y="2308"/>
                    <a:pt x="981" y="2247"/>
                    <a:pt x="1164" y="2113"/>
                  </a:cubicBezTo>
                  <a:lnTo>
                    <a:pt x="1625" y="2071"/>
                  </a:lnTo>
                  <a:cubicBezTo>
                    <a:pt x="1625" y="1548"/>
                    <a:pt x="1366" y="1059"/>
                    <a:pt x="1465" y="522"/>
                  </a:cubicBezTo>
                  <a:cubicBezTo>
                    <a:pt x="1503" y="329"/>
                    <a:pt x="1517" y="103"/>
                    <a:pt x="1291" y="23"/>
                  </a:cubicBezTo>
                  <a:cubicBezTo>
                    <a:pt x="1246" y="7"/>
                    <a:pt x="1206" y="0"/>
                    <a:pt x="1169"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4">
  <p:cSld name="CUSTOM_1_1_1_2_1_1_1">
    <p:bg>
      <p:bgPr>
        <a:gradFill>
          <a:gsLst>
            <a:gs pos="0">
              <a:schemeClr val="lt1"/>
            </a:gs>
            <a:gs pos="100000">
              <a:schemeClr val="accent5"/>
            </a:gs>
          </a:gsLst>
          <a:lin ang="16198662" scaled="0"/>
        </a:gradFill>
        <a:effectLst/>
      </p:bgPr>
    </p:bg>
    <p:spTree>
      <p:nvGrpSpPr>
        <p:cNvPr id="1" name="Shape 1079"/>
        <p:cNvGrpSpPr/>
        <p:nvPr/>
      </p:nvGrpSpPr>
      <p:grpSpPr>
        <a:xfrm>
          <a:off x="0" y="0"/>
          <a:ext cx="0" cy="0"/>
          <a:chOff x="0" y="0"/>
          <a:chExt cx="0" cy="0"/>
        </a:xfrm>
      </p:grpSpPr>
      <p:grpSp>
        <p:nvGrpSpPr>
          <p:cNvPr id="1080" name="Google Shape;1080;p24"/>
          <p:cNvGrpSpPr/>
          <p:nvPr/>
        </p:nvGrpSpPr>
        <p:grpSpPr>
          <a:xfrm rot="5400000">
            <a:off x="-1540939" y="1909138"/>
            <a:ext cx="4433740" cy="2826812"/>
            <a:chOff x="-3909328" y="5239517"/>
            <a:chExt cx="3599984" cy="2295235"/>
          </a:xfrm>
        </p:grpSpPr>
        <p:sp>
          <p:nvSpPr>
            <p:cNvPr id="1081" name="Google Shape;1081;p24"/>
            <p:cNvSpPr/>
            <p:nvPr/>
          </p:nvSpPr>
          <p:spPr>
            <a:xfrm>
              <a:off x="-3909328" y="5239517"/>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3340012" y="5715541"/>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24"/>
          <p:cNvGrpSpPr/>
          <p:nvPr/>
        </p:nvGrpSpPr>
        <p:grpSpPr>
          <a:xfrm flipH="1">
            <a:off x="4362413" y="3201940"/>
            <a:ext cx="5523748" cy="2585117"/>
            <a:chOff x="-7511653" y="5773917"/>
            <a:chExt cx="4256896" cy="1992229"/>
          </a:xfrm>
        </p:grpSpPr>
        <p:sp>
          <p:nvSpPr>
            <p:cNvPr id="1084" name="Google Shape;1084;p24"/>
            <p:cNvSpPr/>
            <p:nvPr/>
          </p:nvSpPr>
          <p:spPr>
            <a:xfrm>
              <a:off x="-7511653" y="5773917"/>
              <a:ext cx="3303978" cy="155473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4"/>
            <p:cNvSpPr/>
            <p:nvPr/>
          </p:nvSpPr>
          <p:spPr>
            <a:xfrm>
              <a:off x="-7126827" y="6434156"/>
              <a:ext cx="3872070"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 name="Google Shape;1086;p24"/>
          <p:cNvSpPr/>
          <p:nvPr/>
        </p:nvSpPr>
        <p:spPr>
          <a:xfrm rot="-900021">
            <a:off x="7492378" y="372207"/>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txBox="1">
            <a:spLocks noGrp="1"/>
          </p:cNvSpPr>
          <p:nvPr>
            <p:ph type="title"/>
          </p:nvPr>
        </p:nvSpPr>
        <p:spPr>
          <a:xfrm>
            <a:off x="4874437" y="946538"/>
            <a:ext cx="3020400" cy="1068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3400"/>
              <a:buNone/>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088" name="Google Shape;1088;p24"/>
          <p:cNvSpPr txBox="1">
            <a:spLocks noGrp="1"/>
          </p:cNvSpPr>
          <p:nvPr>
            <p:ph type="subTitle" idx="1"/>
          </p:nvPr>
        </p:nvSpPr>
        <p:spPr>
          <a:xfrm>
            <a:off x="4874424" y="2100263"/>
            <a:ext cx="3020400" cy="106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lt1"/>
            </a:gs>
            <a:gs pos="100000">
              <a:schemeClr val="accent5"/>
            </a:gs>
          </a:gsLst>
          <a:lin ang="16198662" scaled="0"/>
        </a:gradFill>
        <a:effectLst/>
      </p:bgPr>
    </p:bg>
    <p:spTree>
      <p:nvGrpSpPr>
        <p:cNvPr id="1" name="Shape 226"/>
        <p:cNvGrpSpPr/>
        <p:nvPr/>
      </p:nvGrpSpPr>
      <p:grpSpPr>
        <a:xfrm>
          <a:off x="0" y="0"/>
          <a:ext cx="0" cy="0"/>
          <a:chOff x="0" y="0"/>
          <a:chExt cx="0" cy="0"/>
        </a:xfrm>
      </p:grpSpPr>
      <p:grpSp>
        <p:nvGrpSpPr>
          <p:cNvPr id="227" name="Google Shape;227;p3"/>
          <p:cNvGrpSpPr/>
          <p:nvPr/>
        </p:nvGrpSpPr>
        <p:grpSpPr>
          <a:xfrm rot="10800000">
            <a:off x="4991964" y="-697044"/>
            <a:ext cx="5447687" cy="2478295"/>
            <a:chOff x="-7452920" y="5738800"/>
            <a:chExt cx="4198279" cy="1909907"/>
          </a:xfrm>
        </p:grpSpPr>
        <p:sp>
          <p:nvSpPr>
            <p:cNvPr id="228" name="Google Shape;228;p3"/>
            <p:cNvSpPr/>
            <p:nvPr/>
          </p:nvSpPr>
          <p:spPr>
            <a:xfrm>
              <a:off x="-7452920" y="5738800"/>
              <a:ext cx="3303978" cy="1391650"/>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6627796" y="6316717"/>
              <a:ext cx="3373155"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3"/>
          <p:cNvGrpSpPr/>
          <p:nvPr/>
        </p:nvGrpSpPr>
        <p:grpSpPr>
          <a:xfrm rot="10800000">
            <a:off x="-508864" y="-568282"/>
            <a:ext cx="4586140" cy="2829813"/>
            <a:chOff x="-3723716" y="5053905"/>
            <a:chExt cx="3723725" cy="2297672"/>
          </a:xfrm>
        </p:grpSpPr>
        <p:sp>
          <p:nvSpPr>
            <p:cNvPr id="231" name="Google Shape;231;p3"/>
            <p:cNvSpPr/>
            <p:nvPr/>
          </p:nvSpPr>
          <p:spPr>
            <a:xfrm>
              <a:off x="-3723716" y="5053905"/>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3030659" y="5777412"/>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 name="Google Shape;233;p3"/>
          <p:cNvSpPr/>
          <p:nvPr/>
        </p:nvSpPr>
        <p:spPr>
          <a:xfrm rot="-857033">
            <a:off x="4716384" y="673024"/>
            <a:ext cx="1170074" cy="699262"/>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rot="10800000" flipH="1">
            <a:off x="4986964" y="1213249"/>
            <a:ext cx="2411050" cy="908475"/>
          </a:xfrm>
          <a:custGeom>
            <a:avLst/>
            <a:gdLst/>
            <a:ahLst/>
            <a:cxnLst/>
            <a:rect l="l" t="t" r="r" b="b"/>
            <a:pathLst>
              <a:path w="96442" h="36339" extrusionOk="0">
                <a:moveTo>
                  <a:pt x="16271" y="0"/>
                </a:moveTo>
                <a:cubicBezTo>
                  <a:pt x="16263" y="0"/>
                  <a:pt x="16255" y="1"/>
                  <a:pt x="16246" y="2"/>
                </a:cubicBezTo>
                <a:cubicBezTo>
                  <a:pt x="15574" y="74"/>
                  <a:pt x="14920" y="244"/>
                  <a:pt x="14311" y="513"/>
                </a:cubicBezTo>
                <a:cubicBezTo>
                  <a:pt x="14149" y="584"/>
                  <a:pt x="14203" y="826"/>
                  <a:pt x="14373" y="826"/>
                </a:cubicBezTo>
                <a:cubicBezTo>
                  <a:pt x="14400" y="826"/>
                  <a:pt x="14418" y="826"/>
                  <a:pt x="14445" y="817"/>
                </a:cubicBezTo>
                <a:cubicBezTo>
                  <a:pt x="15028" y="558"/>
                  <a:pt x="15646" y="396"/>
                  <a:pt x="16282" y="325"/>
                </a:cubicBezTo>
                <a:cubicBezTo>
                  <a:pt x="16489" y="299"/>
                  <a:pt x="16464" y="0"/>
                  <a:pt x="16271" y="0"/>
                </a:cubicBezTo>
                <a:close/>
                <a:moveTo>
                  <a:pt x="18235" y="29"/>
                </a:moveTo>
                <a:cubicBezTo>
                  <a:pt x="18037" y="29"/>
                  <a:pt x="17997" y="316"/>
                  <a:pt x="18200" y="360"/>
                </a:cubicBezTo>
                <a:cubicBezTo>
                  <a:pt x="18827" y="450"/>
                  <a:pt x="19436" y="638"/>
                  <a:pt x="20019" y="907"/>
                </a:cubicBezTo>
                <a:cubicBezTo>
                  <a:pt x="20037" y="916"/>
                  <a:pt x="20064" y="925"/>
                  <a:pt x="20090" y="925"/>
                </a:cubicBezTo>
                <a:cubicBezTo>
                  <a:pt x="20261" y="916"/>
                  <a:pt x="20314" y="683"/>
                  <a:pt x="20162" y="611"/>
                </a:cubicBezTo>
                <a:cubicBezTo>
                  <a:pt x="19553" y="325"/>
                  <a:pt x="18908" y="136"/>
                  <a:pt x="18245" y="29"/>
                </a:cubicBezTo>
                <a:cubicBezTo>
                  <a:pt x="18241" y="29"/>
                  <a:pt x="18238" y="29"/>
                  <a:pt x="18235" y="29"/>
                </a:cubicBezTo>
                <a:close/>
                <a:moveTo>
                  <a:pt x="55163" y="1902"/>
                </a:moveTo>
                <a:cubicBezTo>
                  <a:pt x="54518" y="1920"/>
                  <a:pt x="53855" y="1955"/>
                  <a:pt x="53192" y="2000"/>
                </a:cubicBezTo>
                <a:cubicBezTo>
                  <a:pt x="52995" y="2018"/>
                  <a:pt x="53004" y="2314"/>
                  <a:pt x="53210" y="2323"/>
                </a:cubicBezTo>
                <a:lnTo>
                  <a:pt x="53219" y="2323"/>
                </a:lnTo>
                <a:cubicBezTo>
                  <a:pt x="53873" y="2278"/>
                  <a:pt x="54527" y="2251"/>
                  <a:pt x="55163" y="2233"/>
                </a:cubicBezTo>
                <a:cubicBezTo>
                  <a:pt x="55253" y="2233"/>
                  <a:pt x="55325" y="2153"/>
                  <a:pt x="55325" y="2063"/>
                </a:cubicBezTo>
                <a:cubicBezTo>
                  <a:pt x="55325" y="1973"/>
                  <a:pt x="55244" y="1902"/>
                  <a:pt x="55163" y="1902"/>
                </a:cubicBezTo>
                <a:close/>
                <a:moveTo>
                  <a:pt x="57126" y="1920"/>
                </a:moveTo>
                <a:cubicBezTo>
                  <a:pt x="57036" y="1920"/>
                  <a:pt x="56964" y="1982"/>
                  <a:pt x="56955" y="2072"/>
                </a:cubicBezTo>
                <a:cubicBezTo>
                  <a:pt x="56955" y="2162"/>
                  <a:pt x="57027" y="2242"/>
                  <a:pt x="57117" y="2242"/>
                </a:cubicBezTo>
                <a:cubicBezTo>
                  <a:pt x="57771" y="2260"/>
                  <a:pt x="58425" y="2305"/>
                  <a:pt x="59061" y="2368"/>
                </a:cubicBezTo>
                <a:lnTo>
                  <a:pt x="59079" y="2368"/>
                </a:lnTo>
                <a:cubicBezTo>
                  <a:pt x="59276" y="2359"/>
                  <a:pt x="59294" y="2063"/>
                  <a:pt x="59088" y="2036"/>
                </a:cubicBezTo>
                <a:cubicBezTo>
                  <a:pt x="58452" y="1982"/>
                  <a:pt x="57789" y="1938"/>
                  <a:pt x="57126" y="1920"/>
                </a:cubicBezTo>
                <a:close/>
                <a:moveTo>
                  <a:pt x="51255" y="2188"/>
                </a:moveTo>
                <a:cubicBezTo>
                  <a:pt x="51250" y="2188"/>
                  <a:pt x="51244" y="2188"/>
                  <a:pt x="51238" y="2188"/>
                </a:cubicBezTo>
                <a:cubicBezTo>
                  <a:pt x="50602" y="2269"/>
                  <a:pt x="49939" y="2359"/>
                  <a:pt x="49285" y="2466"/>
                </a:cubicBezTo>
                <a:cubicBezTo>
                  <a:pt x="49073" y="2493"/>
                  <a:pt x="49096" y="2798"/>
                  <a:pt x="49303" y="2798"/>
                </a:cubicBezTo>
                <a:cubicBezTo>
                  <a:pt x="49306" y="2798"/>
                  <a:pt x="49309" y="2798"/>
                  <a:pt x="49312" y="2798"/>
                </a:cubicBezTo>
                <a:cubicBezTo>
                  <a:pt x="49321" y="2798"/>
                  <a:pt x="49330" y="2789"/>
                  <a:pt x="49339" y="2789"/>
                </a:cubicBezTo>
                <a:cubicBezTo>
                  <a:pt x="49993" y="2681"/>
                  <a:pt x="50638" y="2592"/>
                  <a:pt x="51274" y="2520"/>
                </a:cubicBezTo>
                <a:cubicBezTo>
                  <a:pt x="51364" y="2502"/>
                  <a:pt x="51427" y="2421"/>
                  <a:pt x="51418" y="2332"/>
                </a:cubicBezTo>
                <a:cubicBezTo>
                  <a:pt x="51409" y="2248"/>
                  <a:pt x="51338" y="2188"/>
                  <a:pt x="51255" y="2188"/>
                </a:cubicBezTo>
                <a:close/>
                <a:moveTo>
                  <a:pt x="61009" y="2293"/>
                </a:moveTo>
                <a:cubicBezTo>
                  <a:pt x="60823" y="2293"/>
                  <a:pt x="60793" y="2585"/>
                  <a:pt x="60997" y="2619"/>
                </a:cubicBezTo>
                <a:cubicBezTo>
                  <a:pt x="61642" y="2717"/>
                  <a:pt x="62278" y="2843"/>
                  <a:pt x="62905" y="2995"/>
                </a:cubicBezTo>
                <a:lnTo>
                  <a:pt x="62941" y="2995"/>
                </a:lnTo>
                <a:cubicBezTo>
                  <a:pt x="63130" y="2995"/>
                  <a:pt x="63165" y="2717"/>
                  <a:pt x="62977" y="2672"/>
                </a:cubicBezTo>
                <a:cubicBezTo>
                  <a:pt x="62350" y="2529"/>
                  <a:pt x="61696" y="2404"/>
                  <a:pt x="61042" y="2296"/>
                </a:cubicBezTo>
                <a:cubicBezTo>
                  <a:pt x="61030" y="2294"/>
                  <a:pt x="61020" y="2293"/>
                  <a:pt x="61009" y="2293"/>
                </a:cubicBezTo>
                <a:close/>
                <a:moveTo>
                  <a:pt x="12756" y="1583"/>
                </a:moveTo>
                <a:cubicBezTo>
                  <a:pt x="12718" y="1583"/>
                  <a:pt x="12679" y="1598"/>
                  <a:pt x="12644" y="1633"/>
                </a:cubicBezTo>
                <a:cubicBezTo>
                  <a:pt x="12160" y="2117"/>
                  <a:pt x="11784" y="2690"/>
                  <a:pt x="11542" y="3335"/>
                </a:cubicBezTo>
                <a:cubicBezTo>
                  <a:pt x="11515" y="3434"/>
                  <a:pt x="11596" y="3533"/>
                  <a:pt x="11703" y="3542"/>
                </a:cubicBezTo>
                <a:cubicBezTo>
                  <a:pt x="11766" y="3533"/>
                  <a:pt x="11829" y="3497"/>
                  <a:pt x="11855" y="3434"/>
                </a:cubicBezTo>
                <a:cubicBezTo>
                  <a:pt x="12079" y="2843"/>
                  <a:pt x="12429" y="2305"/>
                  <a:pt x="12877" y="1866"/>
                </a:cubicBezTo>
                <a:cubicBezTo>
                  <a:pt x="12994" y="1748"/>
                  <a:pt x="12883" y="1583"/>
                  <a:pt x="12756" y="1583"/>
                </a:cubicBezTo>
                <a:close/>
                <a:moveTo>
                  <a:pt x="21718" y="1701"/>
                </a:moveTo>
                <a:cubicBezTo>
                  <a:pt x="21596" y="1701"/>
                  <a:pt x="21494" y="1850"/>
                  <a:pt x="21587" y="1964"/>
                </a:cubicBezTo>
                <a:cubicBezTo>
                  <a:pt x="21659" y="2045"/>
                  <a:pt x="21730" y="2117"/>
                  <a:pt x="21802" y="2188"/>
                </a:cubicBezTo>
                <a:cubicBezTo>
                  <a:pt x="22160" y="2583"/>
                  <a:pt x="22474" y="3022"/>
                  <a:pt x="22734" y="3488"/>
                </a:cubicBezTo>
                <a:cubicBezTo>
                  <a:pt x="22770" y="3542"/>
                  <a:pt x="22824" y="3577"/>
                  <a:pt x="22877" y="3577"/>
                </a:cubicBezTo>
                <a:cubicBezTo>
                  <a:pt x="22904" y="3577"/>
                  <a:pt x="22931" y="3568"/>
                  <a:pt x="22949" y="3551"/>
                </a:cubicBezTo>
                <a:cubicBezTo>
                  <a:pt x="23030" y="3506"/>
                  <a:pt x="23057" y="3407"/>
                  <a:pt x="23012" y="3326"/>
                </a:cubicBezTo>
                <a:cubicBezTo>
                  <a:pt x="22743" y="2843"/>
                  <a:pt x="22411" y="2386"/>
                  <a:pt x="22035" y="1973"/>
                </a:cubicBezTo>
                <a:cubicBezTo>
                  <a:pt x="21963" y="1884"/>
                  <a:pt x="21892" y="1812"/>
                  <a:pt x="21811" y="1731"/>
                </a:cubicBezTo>
                <a:cubicBezTo>
                  <a:pt x="21780" y="1710"/>
                  <a:pt x="21749" y="1701"/>
                  <a:pt x="21718" y="1701"/>
                </a:cubicBezTo>
                <a:close/>
                <a:moveTo>
                  <a:pt x="47391" y="2822"/>
                </a:moveTo>
                <a:cubicBezTo>
                  <a:pt x="47381" y="2822"/>
                  <a:pt x="47370" y="2823"/>
                  <a:pt x="47358" y="2825"/>
                </a:cubicBezTo>
                <a:cubicBezTo>
                  <a:pt x="46731" y="2950"/>
                  <a:pt x="46086" y="3094"/>
                  <a:pt x="45441" y="3246"/>
                </a:cubicBezTo>
                <a:cubicBezTo>
                  <a:pt x="45253" y="3300"/>
                  <a:pt x="45288" y="3577"/>
                  <a:pt x="45477" y="3577"/>
                </a:cubicBezTo>
                <a:cubicBezTo>
                  <a:pt x="45486" y="3577"/>
                  <a:pt x="45503" y="3568"/>
                  <a:pt x="45521" y="3568"/>
                </a:cubicBezTo>
                <a:cubicBezTo>
                  <a:pt x="46158" y="3416"/>
                  <a:pt x="46794" y="3273"/>
                  <a:pt x="47421" y="3138"/>
                </a:cubicBezTo>
                <a:cubicBezTo>
                  <a:pt x="47616" y="3096"/>
                  <a:pt x="47571" y="2822"/>
                  <a:pt x="47391" y="2822"/>
                </a:cubicBezTo>
                <a:close/>
                <a:moveTo>
                  <a:pt x="64843" y="3178"/>
                </a:moveTo>
                <a:cubicBezTo>
                  <a:pt x="64668" y="3178"/>
                  <a:pt x="64604" y="3430"/>
                  <a:pt x="64787" y="3497"/>
                </a:cubicBezTo>
                <a:cubicBezTo>
                  <a:pt x="65406" y="3694"/>
                  <a:pt x="66015" y="3909"/>
                  <a:pt x="66615" y="4151"/>
                </a:cubicBezTo>
                <a:cubicBezTo>
                  <a:pt x="66633" y="4160"/>
                  <a:pt x="66651" y="4169"/>
                  <a:pt x="66678" y="4169"/>
                </a:cubicBezTo>
                <a:cubicBezTo>
                  <a:pt x="66857" y="4160"/>
                  <a:pt x="66902" y="3918"/>
                  <a:pt x="66741" y="3846"/>
                </a:cubicBezTo>
                <a:cubicBezTo>
                  <a:pt x="66131" y="3604"/>
                  <a:pt x="65513" y="3380"/>
                  <a:pt x="64886" y="3183"/>
                </a:cubicBezTo>
                <a:cubicBezTo>
                  <a:pt x="64871" y="3180"/>
                  <a:pt x="64857" y="3178"/>
                  <a:pt x="64843" y="3178"/>
                </a:cubicBezTo>
                <a:close/>
                <a:moveTo>
                  <a:pt x="43571" y="3735"/>
                </a:moveTo>
                <a:cubicBezTo>
                  <a:pt x="43558" y="3735"/>
                  <a:pt x="43545" y="3736"/>
                  <a:pt x="43532" y="3739"/>
                </a:cubicBezTo>
                <a:cubicBezTo>
                  <a:pt x="42914" y="3918"/>
                  <a:pt x="42278" y="4097"/>
                  <a:pt x="41650" y="4294"/>
                </a:cubicBezTo>
                <a:cubicBezTo>
                  <a:pt x="41471" y="4348"/>
                  <a:pt x="41516" y="4608"/>
                  <a:pt x="41695" y="4617"/>
                </a:cubicBezTo>
                <a:cubicBezTo>
                  <a:pt x="41713" y="4608"/>
                  <a:pt x="41731" y="4608"/>
                  <a:pt x="41749" y="4599"/>
                </a:cubicBezTo>
                <a:cubicBezTo>
                  <a:pt x="42376" y="4411"/>
                  <a:pt x="43003" y="4223"/>
                  <a:pt x="43622" y="4052"/>
                </a:cubicBezTo>
                <a:cubicBezTo>
                  <a:pt x="43711" y="4034"/>
                  <a:pt x="43756" y="3945"/>
                  <a:pt x="43738" y="3855"/>
                </a:cubicBezTo>
                <a:cubicBezTo>
                  <a:pt x="43715" y="3779"/>
                  <a:pt x="43647" y="3735"/>
                  <a:pt x="43571" y="3735"/>
                </a:cubicBezTo>
                <a:close/>
                <a:moveTo>
                  <a:pt x="39825" y="4897"/>
                </a:moveTo>
                <a:cubicBezTo>
                  <a:pt x="39810" y="4897"/>
                  <a:pt x="39794" y="4899"/>
                  <a:pt x="39777" y="4904"/>
                </a:cubicBezTo>
                <a:cubicBezTo>
                  <a:pt x="39177" y="5110"/>
                  <a:pt x="38559" y="5334"/>
                  <a:pt x="37932" y="5558"/>
                </a:cubicBezTo>
                <a:cubicBezTo>
                  <a:pt x="37761" y="5620"/>
                  <a:pt x="37806" y="5871"/>
                  <a:pt x="37985" y="5871"/>
                </a:cubicBezTo>
                <a:cubicBezTo>
                  <a:pt x="38003" y="5871"/>
                  <a:pt x="38021" y="5862"/>
                  <a:pt x="38039" y="5862"/>
                </a:cubicBezTo>
                <a:cubicBezTo>
                  <a:pt x="38666" y="5629"/>
                  <a:pt x="39285" y="5414"/>
                  <a:pt x="39885" y="5208"/>
                </a:cubicBezTo>
                <a:cubicBezTo>
                  <a:pt x="40057" y="5143"/>
                  <a:pt x="39989" y="4897"/>
                  <a:pt x="39825" y="4897"/>
                </a:cubicBezTo>
                <a:close/>
                <a:moveTo>
                  <a:pt x="68464" y="4647"/>
                </a:moveTo>
                <a:cubicBezTo>
                  <a:pt x="68314" y="4647"/>
                  <a:pt x="68225" y="4864"/>
                  <a:pt x="68390" y="4957"/>
                </a:cubicBezTo>
                <a:cubicBezTo>
                  <a:pt x="68963" y="5244"/>
                  <a:pt x="69528" y="5558"/>
                  <a:pt x="70092" y="5889"/>
                </a:cubicBezTo>
                <a:cubicBezTo>
                  <a:pt x="70119" y="5907"/>
                  <a:pt x="70146" y="5916"/>
                  <a:pt x="70173" y="5916"/>
                </a:cubicBezTo>
                <a:cubicBezTo>
                  <a:pt x="70235" y="5916"/>
                  <a:pt x="70289" y="5889"/>
                  <a:pt x="70316" y="5836"/>
                </a:cubicBezTo>
                <a:cubicBezTo>
                  <a:pt x="70361" y="5764"/>
                  <a:pt x="70334" y="5656"/>
                  <a:pt x="70262" y="5612"/>
                </a:cubicBezTo>
                <a:cubicBezTo>
                  <a:pt x="69698" y="5271"/>
                  <a:pt x="69115" y="4957"/>
                  <a:pt x="68533" y="4662"/>
                </a:cubicBezTo>
                <a:cubicBezTo>
                  <a:pt x="68509" y="4651"/>
                  <a:pt x="68486" y="4647"/>
                  <a:pt x="68464" y="4647"/>
                </a:cubicBezTo>
                <a:close/>
                <a:moveTo>
                  <a:pt x="36155" y="6237"/>
                </a:moveTo>
                <a:cubicBezTo>
                  <a:pt x="36136" y="6237"/>
                  <a:pt x="36116" y="6240"/>
                  <a:pt x="36095" y="6248"/>
                </a:cubicBezTo>
                <a:cubicBezTo>
                  <a:pt x="35476" y="6490"/>
                  <a:pt x="34876" y="6732"/>
                  <a:pt x="34276" y="6983"/>
                </a:cubicBezTo>
                <a:cubicBezTo>
                  <a:pt x="34114" y="7054"/>
                  <a:pt x="34159" y="7296"/>
                  <a:pt x="34338" y="7296"/>
                </a:cubicBezTo>
                <a:lnTo>
                  <a:pt x="34338" y="7305"/>
                </a:lnTo>
                <a:cubicBezTo>
                  <a:pt x="34356" y="7296"/>
                  <a:pt x="34383" y="7296"/>
                  <a:pt x="34401" y="7287"/>
                </a:cubicBezTo>
                <a:cubicBezTo>
                  <a:pt x="35001" y="7036"/>
                  <a:pt x="35602" y="6794"/>
                  <a:pt x="36211" y="6552"/>
                </a:cubicBezTo>
                <a:cubicBezTo>
                  <a:pt x="36387" y="6480"/>
                  <a:pt x="36313" y="6237"/>
                  <a:pt x="36155" y="6237"/>
                </a:cubicBezTo>
                <a:close/>
                <a:moveTo>
                  <a:pt x="23602" y="5051"/>
                </a:moveTo>
                <a:cubicBezTo>
                  <a:pt x="23502" y="5051"/>
                  <a:pt x="23399" y="5134"/>
                  <a:pt x="23442" y="5262"/>
                </a:cubicBezTo>
                <a:cubicBezTo>
                  <a:pt x="23603" y="5889"/>
                  <a:pt x="23693" y="6526"/>
                  <a:pt x="23720" y="7171"/>
                </a:cubicBezTo>
                <a:cubicBezTo>
                  <a:pt x="23720" y="7260"/>
                  <a:pt x="23791" y="7332"/>
                  <a:pt x="23881" y="7332"/>
                </a:cubicBezTo>
                <a:lnTo>
                  <a:pt x="23890" y="7323"/>
                </a:lnTo>
                <a:cubicBezTo>
                  <a:pt x="23979" y="7314"/>
                  <a:pt x="24051" y="7242"/>
                  <a:pt x="24051" y="7153"/>
                </a:cubicBezTo>
                <a:cubicBezTo>
                  <a:pt x="24024" y="6490"/>
                  <a:pt x="23926" y="5827"/>
                  <a:pt x="23755" y="5181"/>
                </a:cubicBezTo>
                <a:cubicBezTo>
                  <a:pt x="23737" y="5090"/>
                  <a:pt x="23670" y="5051"/>
                  <a:pt x="23602" y="5051"/>
                </a:cubicBezTo>
                <a:close/>
                <a:moveTo>
                  <a:pt x="11372" y="5137"/>
                </a:moveTo>
                <a:cubicBezTo>
                  <a:pt x="11282" y="5137"/>
                  <a:pt x="11210" y="5208"/>
                  <a:pt x="11210" y="5307"/>
                </a:cubicBezTo>
                <a:cubicBezTo>
                  <a:pt x="11246" y="5979"/>
                  <a:pt x="11389" y="6642"/>
                  <a:pt x="11649" y="7260"/>
                </a:cubicBezTo>
                <a:cubicBezTo>
                  <a:pt x="11676" y="7323"/>
                  <a:pt x="11739" y="7359"/>
                  <a:pt x="11802" y="7359"/>
                </a:cubicBezTo>
                <a:cubicBezTo>
                  <a:pt x="11820" y="7359"/>
                  <a:pt x="11846" y="7359"/>
                  <a:pt x="11864" y="7350"/>
                </a:cubicBezTo>
                <a:cubicBezTo>
                  <a:pt x="11945" y="7314"/>
                  <a:pt x="11990" y="7216"/>
                  <a:pt x="11954" y="7135"/>
                </a:cubicBezTo>
                <a:cubicBezTo>
                  <a:pt x="11703" y="6552"/>
                  <a:pt x="11569" y="5925"/>
                  <a:pt x="11542" y="5289"/>
                </a:cubicBezTo>
                <a:cubicBezTo>
                  <a:pt x="11533" y="5199"/>
                  <a:pt x="11461" y="5137"/>
                  <a:pt x="11372" y="5137"/>
                </a:cubicBezTo>
                <a:close/>
                <a:moveTo>
                  <a:pt x="71804" y="6653"/>
                </a:moveTo>
                <a:cubicBezTo>
                  <a:pt x="71663" y="6653"/>
                  <a:pt x="71556" y="6862"/>
                  <a:pt x="71714" y="6956"/>
                </a:cubicBezTo>
                <a:cubicBezTo>
                  <a:pt x="72243" y="7332"/>
                  <a:pt x="72745" y="7744"/>
                  <a:pt x="73210" y="8192"/>
                </a:cubicBezTo>
                <a:cubicBezTo>
                  <a:pt x="73246" y="8219"/>
                  <a:pt x="73282" y="8237"/>
                  <a:pt x="73327" y="8237"/>
                </a:cubicBezTo>
                <a:cubicBezTo>
                  <a:pt x="73372" y="8237"/>
                  <a:pt x="73417" y="8210"/>
                  <a:pt x="73443" y="8183"/>
                </a:cubicBezTo>
                <a:cubicBezTo>
                  <a:pt x="73506" y="8112"/>
                  <a:pt x="73506" y="8013"/>
                  <a:pt x="73435" y="7950"/>
                </a:cubicBezTo>
                <a:cubicBezTo>
                  <a:pt x="72951" y="7502"/>
                  <a:pt x="72440" y="7081"/>
                  <a:pt x="71911" y="6696"/>
                </a:cubicBezTo>
                <a:cubicBezTo>
                  <a:pt x="71876" y="6666"/>
                  <a:pt x="71839" y="6653"/>
                  <a:pt x="71804" y="6653"/>
                </a:cubicBezTo>
                <a:close/>
                <a:moveTo>
                  <a:pt x="32535" y="7741"/>
                </a:moveTo>
                <a:cubicBezTo>
                  <a:pt x="32516" y="7741"/>
                  <a:pt x="32496" y="7745"/>
                  <a:pt x="32474" y="7753"/>
                </a:cubicBezTo>
                <a:cubicBezTo>
                  <a:pt x="31865" y="8022"/>
                  <a:pt x="31265" y="8291"/>
                  <a:pt x="30682" y="8560"/>
                </a:cubicBezTo>
                <a:cubicBezTo>
                  <a:pt x="30602" y="8595"/>
                  <a:pt x="30557" y="8694"/>
                  <a:pt x="30602" y="8775"/>
                </a:cubicBezTo>
                <a:cubicBezTo>
                  <a:pt x="30628" y="8828"/>
                  <a:pt x="30682" y="8864"/>
                  <a:pt x="30745" y="8873"/>
                </a:cubicBezTo>
                <a:cubicBezTo>
                  <a:pt x="30772" y="8873"/>
                  <a:pt x="30799" y="8864"/>
                  <a:pt x="30817" y="8855"/>
                </a:cubicBezTo>
                <a:cubicBezTo>
                  <a:pt x="31408" y="8587"/>
                  <a:pt x="31999" y="8318"/>
                  <a:pt x="32600" y="8049"/>
                </a:cubicBezTo>
                <a:cubicBezTo>
                  <a:pt x="32767" y="7969"/>
                  <a:pt x="32687" y="7741"/>
                  <a:pt x="32535" y="7741"/>
                </a:cubicBezTo>
                <a:close/>
                <a:moveTo>
                  <a:pt x="12801" y="8707"/>
                </a:moveTo>
                <a:cubicBezTo>
                  <a:pt x="12682" y="8707"/>
                  <a:pt x="12566" y="8856"/>
                  <a:pt x="12671" y="8981"/>
                </a:cubicBezTo>
                <a:cubicBezTo>
                  <a:pt x="13083" y="9501"/>
                  <a:pt x="13558" y="9975"/>
                  <a:pt x="14078" y="10388"/>
                </a:cubicBezTo>
                <a:cubicBezTo>
                  <a:pt x="14114" y="10406"/>
                  <a:pt x="14149" y="10423"/>
                  <a:pt x="14185" y="10423"/>
                </a:cubicBezTo>
                <a:cubicBezTo>
                  <a:pt x="14338" y="10423"/>
                  <a:pt x="14400" y="10226"/>
                  <a:pt x="14284" y="10137"/>
                </a:cubicBezTo>
                <a:cubicBezTo>
                  <a:pt x="13782" y="9734"/>
                  <a:pt x="13325" y="9277"/>
                  <a:pt x="12922" y="8775"/>
                </a:cubicBezTo>
                <a:cubicBezTo>
                  <a:pt x="12888" y="8727"/>
                  <a:pt x="12845" y="8707"/>
                  <a:pt x="12801" y="8707"/>
                </a:cubicBezTo>
                <a:close/>
                <a:moveTo>
                  <a:pt x="28990" y="9353"/>
                </a:moveTo>
                <a:cubicBezTo>
                  <a:pt x="28965" y="9353"/>
                  <a:pt x="28937" y="9360"/>
                  <a:pt x="28908" y="9375"/>
                </a:cubicBezTo>
                <a:cubicBezTo>
                  <a:pt x="28182" y="9707"/>
                  <a:pt x="27636" y="9949"/>
                  <a:pt x="27116" y="10173"/>
                </a:cubicBezTo>
                <a:cubicBezTo>
                  <a:pt x="26954" y="10235"/>
                  <a:pt x="26999" y="10477"/>
                  <a:pt x="27179" y="10486"/>
                </a:cubicBezTo>
                <a:cubicBezTo>
                  <a:pt x="27205" y="10486"/>
                  <a:pt x="27223" y="10477"/>
                  <a:pt x="27250" y="10468"/>
                </a:cubicBezTo>
                <a:cubicBezTo>
                  <a:pt x="27770" y="10244"/>
                  <a:pt x="28326" y="10002"/>
                  <a:pt x="29042" y="9671"/>
                </a:cubicBezTo>
                <a:cubicBezTo>
                  <a:pt x="29227" y="9601"/>
                  <a:pt x="29147" y="9353"/>
                  <a:pt x="28990" y="9353"/>
                </a:cubicBezTo>
                <a:close/>
                <a:moveTo>
                  <a:pt x="73659" y="10092"/>
                </a:moveTo>
                <a:cubicBezTo>
                  <a:pt x="72986" y="10092"/>
                  <a:pt x="72314" y="10217"/>
                  <a:pt x="71687" y="10459"/>
                </a:cubicBezTo>
                <a:cubicBezTo>
                  <a:pt x="71517" y="10522"/>
                  <a:pt x="71571" y="10773"/>
                  <a:pt x="71750" y="10773"/>
                </a:cubicBezTo>
                <a:cubicBezTo>
                  <a:pt x="71768" y="10773"/>
                  <a:pt x="71786" y="10773"/>
                  <a:pt x="71804" y="10764"/>
                </a:cubicBezTo>
                <a:cubicBezTo>
                  <a:pt x="72395" y="10531"/>
                  <a:pt x="73022" y="10415"/>
                  <a:pt x="73659" y="10415"/>
                </a:cubicBezTo>
                <a:cubicBezTo>
                  <a:pt x="73883" y="10415"/>
                  <a:pt x="73883" y="10092"/>
                  <a:pt x="73659" y="10092"/>
                </a:cubicBezTo>
                <a:close/>
                <a:moveTo>
                  <a:pt x="23774" y="8953"/>
                </a:moveTo>
                <a:cubicBezTo>
                  <a:pt x="23692" y="8953"/>
                  <a:pt x="23620" y="9013"/>
                  <a:pt x="23603" y="9097"/>
                </a:cubicBezTo>
                <a:cubicBezTo>
                  <a:pt x="23505" y="9725"/>
                  <a:pt x="23352" y="10352"/>
                  <a:pt x="23137" y="10952"/>
                </a:cubicBezTo>
                <a:cubicBezTo>
                  <a:pt x="23110" y="11042"/>
                  <a:pt x="23155" y="11131"/>
                  <a:pt x="23236" y="11167"/>
                </a:cubicBezTo>
                <a:cubicBezTo>
                  <a:pt x="23254" y="11167"/>
                  <a:pt x="23272" y="11176"/>
                  <a:pt x="23289" y="11176"/>
                </a:cubicBezTo>
                <a:cubicBezTo>
                  <a:pt x="23361" y="11176"/>
                  <a:pt x="23424" y="11131"/>
                  <a:pt x="23451" y="11069"/>
                </a:cubicBezTo>
                <a:cubicBezTo>
                  <a:pt x="23666" y="10441"/>
                  <a:pt x="23827" y="9796"/>
                  <a:pt x="23926" y="9142"/>
                </a:cubicBezTo>
                <a:cubicBezTo>
                  <a:pt x="23944" y="9052"/>
                  <a:pt x="23881" y="8972"/>
                  <a:pt x="23791" y="8954"/>
                </a:cubicBezTo>
                <a:cubicBezTo>
                  <a:pt x="23786" y="8953"/>
                  <a:pt x="23780" y="8953"/>
                  <a:pt x="23774" y="8953"/>
                </a:cubicBezTo>
                <a:close/>
                <a:moveTo>
                  <a:pt x="75581" y="10333"/>
                </a:moveTo>
                <a:cubicBezTo>
                  <a:pt x="75410" y="10333"/>
                  <a:pt x="75355" y="10616"/>
                  <a:pt x="75558" y="10656"/>
                </a:cubicBezTo>
                <a:cubicBezTo>
                  <a:pt x="76177" y="10818"/>
                  <a:pt x="76786" y="11042"/>
                  <a:pt x="77359" y="11329"/>
                </a:cubicBezTo>
                <a:cubicBezTo>
                  <a:pt x="77386" y="11338"/>
                  <a:pt x="77404" y="11346"/>
                  <a:pt x="77431" y="11346"/>
                </a:cubicBezTo>
                <a:cubicBezTo>
                  <a:pt x="77601" y="11346"/>
                  <a:pt x="77655" y="11113"/>
                  <a:pt x="77503" y="11033"/>
                </a:cubicBezTo>
                <a:cubicBezTo>
                  <a:pt x="76902" y="10746"/>
                  <a:pt x="76284" y="10513"/>
                  <a:pt x="75639" y="10343"/>
                </a:cubicBezTo>
                <a:cubicBezTo>
                  <a:pt x="75619" y="10336"/>
                  <a:pt x="75599" y="10333"/>
                  <a:pt x="75581" y="10333"/>
                </a:cubicBezTo>
                <a:close/>
                <a:moveTo>
                  <a:pt x="74613" y="9374"/>
                </a:moveTo>
                <a:cubicBezTo>
                  <a:pt x="74496" y="9374"/>
                  <a:pt x="74384" y="9507"/>
                  <a:pt x="74474" y="9635"/>
                </a:cubicBezTo>
                <a:cubicBezTo>
                  <a:pt x="74662" y="9913"/>
                  <a:pt x="74832" y="10199"/>
                  <a:pt x="74985" y="10495"/>
                </a:cubicBezTo>
                <a:cubicBezTo>
                  <a:pt x="75128" y="10764"/>
                  <a:pt x="75245" y="11042"/>
                  <a:pt x="75334" y="11338"/>
                </a:cubicBezTo>
                <a:cubicBezTo>
                  <a:pt x="75361" y="11400"/>
                  <a:pt x="75424" y="11445"/>
                  <a:pt x="75496" y="11445"/>
                </a:cubicBezTo>
                <a:cubicBezTo>
                  <a:pt x="75513" y="11445"/>
                  <a:pt x="75531" y="11445"/>
                  <a:pt x="75540" y="11436"/>
                </a:cubicBezTo>
                <a:cubicBezTo>
                  <a:pt x="75630" y="11409"/>
                  <a:pt x="75675" y="11320"/>
                  <a:pt x="75648" y="11230"/>
                </a:cubicBezTo>
                <a:cubicBezTo>
                  <a:pt x="75549" y="10925"/>
                  <a:pt x="75424" y="10630"/>
                  <a:pt x="75280" y="10343"/>
                </a:cubicBezTo>
                <a:cubicBezTo>
                  <a:pt x="75119" y="10038"/>
                  <a:pt x="74940" y="9734"/>
                  <a:pt x="74743" y="9447"/>
                </a:cubicBezTo>
                <a:cubicBezTo>
                  <a:pt x="74707" y="9396"/>
                  <a:pt x="74659" y="9374"/>
                  <a:pt x="74613" y="9374"/>
                </a:cubicBezTo>
                <a:close/>
                <a:moveTo>
                  <a:pt x="25354" y="10873"/>
                </a:moveTo>
                <a:cubicBezTo>
                  <a:pt x="25338" y="10873"/>
                  <a:pt x="25322" y="10875"/>
                  <a:pt x="25306" y="10880"/>
                </a:cubicBezTo>
                <a:cubicBezTo>
                  <a:pt x="24643" y="11122"/>
                  <a:pt x="24042" y="11311"/>
                  <a:pt x="23451" y="11472"/>
                </a:cubicBezTo>
                <a:cubicBezTo>
                  <a:pt x="23254" y="11517"/>
                  <a:pt x="23298" y="11795"/>
                  <a:pt x="23487" y="11795"/>
                </a:cubicBezTo>
                <a:cubicBezTo>
                  <a:pt x="23505" y="11795"/>
                  <a:pt x="23514" y="11795"/>
                  <a:pt x="23531" y="11786"/>
                </a:cubicBezTo>
                <a:cubicBezTo>
                  <a:pt x="24132" y="11624"/>
                  <a:pt x="24750" y="11427"/>
                  <a:pt x="25413" y="11194"/>
                </a:cubicBezTo>
                <a:cubicBezTo>
                  <a:pt x="25494" y="11158"/>
                  <a:pt x="25539" y="11069"/>
                  <a:pt x="25512" y="10979"/>
                </a:cubicBezTo>
                <a:cubicBezTo>
                  <a:pt x="25483" y="10914"/>
                  <a:pt x="25420" y="10873"/>
                  <a:pt x="25354" y="10873"/>
                </a:cubicBezTo>
                <a:close/>
                <a:moveTo>
                  <a:pt x="15824" y="11127"/>
                </a:moveTo>
                <a:cubicBezTo>
                  <a:pt x="15670" y="11127"/>
                  <a:pt x="15578" y="11368"/>
                  <a:pt x="15762" y="11445"/>
                </a:cubicBezTo>
                <a:cubicBezTo>
                  <a:pt x="16363" y="11741"/>
                  <a:pt x="16990" y="11965"/>
                  <a:pt x="17644" y="12117"/>
                </a:cubicBezTo>
                <a:lnTo>
                  <a:pt x="17680" y="12117"/>
                </a:lnTo>
                <a:cubicBezTo>
                  <a:pt x="17877" y="12117"/>
                  <a:pt x="17904" y="11830"/>
                  <a:pt x="17716" y="11795"/>
                </a:cubicBezTo>
                <a:cubicBezTo>
                  <a:pt x="17089" y="11651"/>
                  <a:pt x="16479" y="11436"/>
                  <a:pt x="15906" y="11149"/>
                </a:cubicBezTo>
                <a:cubicBezTo>
                  <a:pt x="15877" y="11134"/>
                  <a:pt x="15850" y="11127"/>
                  <a:pt x="15824" y="11127"/>
                </a:cubicBezTo>
                <a:close/>
                <a:moveTo>
                  <a:pt x="21576" y="11874"/>
                </a:moveTo>
                <a:cubicBezTo>
                  <a:pt x="21568" y="11874"/>
                  <a:pt x="21560" y="11874"/>
                  <a:pt x="21551" y="11875"/>
                </a:cubicBezTo>
                <a:cubicBezTo>
                  <a:pt x="20951" y="11956"/>
                  <a:pt x="20341" y="12001"/>
                  <a:pt x="19741" y="12010"/>
                </a:cubicBezTo>
                <a:lnTo>
                  <a:pt x="19625" y="12010"/>
                </a:lnTo>
                <a:cubicBezTo>
                  <a:pt x="19616" y="12009"/>
                  <a:pt x="19608" y="12008"/>
                  <a:pt x="19601" y="12008"/>
                </a:cubicBezTo>
                <a:cubicBezTo>
                  <a:pt x="19397" y="12008"/>
                  <a:pt x="19399" y="12333"/>
                  <a:pt x="19608" y="12333"/>
                </a:cubicBezTo>
                <a:cubicBezTo>
                  <a:pt x="19614" y="12333"/>
                  <a:pt x="19619" y="12333"/>
                  <a:pt x="19625" y="12332"/>
                </a:cubicBezTo>
                <a:lnTo>
                  <a:pt x="19741" y="12332"/>
                </a:lnTo>
                <a:cubicBezTo>
                  <a:pt x="20359" y="12332"/>
                  <a:pt x="20978" y="12287"/>
                  <a:pt x="21596" y="12198"/>
                </a:cubicBezTo>
                <a:cubicBezTo>
                  <a:pt x="21794" y="12163"/>
                  <a:pt x="21760" y="11874"/>
                  <a:pt x="21576" y="11874"/>
                </a:cubicBezTo>
                <a:close/>
                <a:moveTo>
                  <a:pt x="79119" y="12013"/>
                </a:moveTo>
                <a:cubicBezTo>
                  <a:pt x="78982" y="12013"/>
                  <a:pt x="78888" y="12212"/>
                  <a:pt x="79035" y="12314"/>
                </a:cubicBezTo>
                <a:cubicBezTo>
                  <a:pt x="79564" y="12682"/>
                  <a:pt x="80075" y="13076"/>
                  <a:pt x="80558" y="13506"/>
                </a:cubicBezTo>
                <a:cubicBezTo>
                  <a:pt x="80585" y="13533"/>
                  <a:pt x="80630" y="13551"/>
                  <a:pt x="80666" y="13551"/>
                </a:cubicBezTo>
                <a:cubicBezTo>
                  <a:pt x="80809" y="13551"/>
                  <a:pt x="80890" y="13372"/>
                  <a:pt x="80773" y="13264"/>
                </a:cubicBezTo>
                <a:cubicBezTo>
                  <a:pt x="80281" y="12825"/>
                  <a:pt x="79761" y="12413"/>
                  <a:pt x="79214" y="12045"/>
                </a:cubicBezTo>
                <a:cubicBezTo>
                  <a:pt x="79182" y="12023"/>
                  <a:pt x="79149" y="12013"/>
                  <a:pt x="79119" y="12013"/>
                </a:cubicBezTo>
                <a:close/>
                <a:moveTo>
                  <a:pt x="70183" y="11571"/>
                </a:moveTo>
                <a:cubicBezTo>
                  <a:pt x="70138" y="11571"/>
                  <a:pt x="70092" y="11592"/>
                  <a:pt x="70056" y="11642"/>
                </a:cubicBezTo>
                <a:cubicBezTo>
                  <a:pt x="69617" y="12162"/>
                  <a:pt x="69304" y="12771"/>
                  <a:pt x="69133" y="13434"/>
                </a:cubicBezTo>
                <a:cubicBezTo>
                  <a:pt x="69106" y="13515"/>
                  <a:pt x="69160" y="13605"/>
                  <a:pt x="69241" y="13631"/>
                </a:cubicBezTo>
                <a:lnTo>
                  <a:pt x="69286" y="13631"/>
                </a:lnTo>
                <a:lnTo>
                  <a:pt x="69277" y="13623"/>
                </a:lnTo>
                <a:lnTo>
                  <a:pt x="69277" y="13623"/>
                </a:lnTo>
                <a:cubicBezTo>
                  <a:pt x="69284" y="13623"/>
                  <a:pt x="69290" y="13624"/>
                  <a:pt x="69297" y="13624"/>
                </a:cubicBezTo>
                <a:cubicBezTo>
                  <a:pt x="69368" y="13624"/>
                  <a:pt x="69422" y="13581"/>
                  <a:pt x="69447" y="13515"/>
                </a:cubicBezTo>
                <a:cubicBezTo>
                  <a:pt x="69608" y="12897"/>
                  <a:pt x="69895" y="12332"/>
                  <a:pt x="70307" y="11848"/>
                </a:cubicBezTo>
                <a:cubicBezTo>
                  <a:pt x="70418" y="11724"/>
                  <a:pt x="70305" y="11571"/>
                  <a:pt x="70183" y="11571"/>
                </a:cubicBezTo>
                <a:close/>
                <a:moveTo>
                  <a:pt x="22483" y="12642"/>
                </a:moveTo>
                <a:cubicBezTo>
                  <a:pt x="22435" y="12642"/>
                  <a:pt x="22385" y="12664"/>
                  <a:pt x="22349" y="12717"/>
                </a:cubicBezTo>
                <a:cubicBezTo>
                  <a:pt x="22214" y="12950"/>
                  <a:pt x="22071" y="13183"/>
                  <a:pt x="21918" y="13407"/>
                </a:cubicBezTo>
                <a:cubicBezTo>
                  <a:pt x="21712" y="13712"/>
                  <a:pt x="21488" y="14017"/>
                  <a:pt x="21246" y="14304"/>
                </a:cubicBezTo>
                <a:cubicBezTo>
                  <a:pt x="21166" y="14411"/>
                  <a:pt x="21237" y="14572"/>
                  <a:pt x="21372" y="14572"/>
                </a:cubicBezTo>
                <a:lnTo>
                  <a:pt x="21372" y="14563"/>
                </a:lnTo>
                <a:cubicBezTo>
                  <a:pt x="21379" y="14565"/>
                  <a:pt x="21386" y="14565"/>
                  <a:pt x="21393" y="14565"/>
                </a:cubicBezTo>
                <a:cubicBezTo>
                  <a:pt x="21437" y="14565"/>
                  <a:pt x="21474" y="14541"/>
                  <a:pt x="21497" y="14510"/>
                </a:cubicBezTo>
                <a:cubicBezTo>
                  <a:pt x="21748" y="14214"/>
                  <a:pt x="21972" y="13900"/>
                  <a:pt x="22187" y="13596"/>
                </a:cubicBezTo>
                <a:cubicBezTo>
                  <a:pt x="22340" y="13363"/>
                  <a:pt x="22492" y="13121"/>
                  <a:pt x="22635" y="12879"/>
                </a:cubicBezTo>
                <a:cubicBezTo>
                  <a:pt x="22691" y="12750"/>
                  <a:pt x="22590" y="12642"/>
                  <a:pt x="22483" y="12642"/>
                </a:cubicBezTo>
                <a:close/>
                <a:moveTo>
                  <a:pt x="75787" y="13057"/>
                </a:moveTo>
                <a:cubicBezTo>
                  <a:pt x="75703" y="13057"/>
                  <a:pt x="75639" y="13134"/>
                  <a:pt x="75639" y="13219"/>
                </a:cubicBezTo>
                <a:cubicBezTo>
                  <a:pt x="75639" y="13847"/>
                  <a:pt x="75504" y="14474"/>
                  <a:pt x="75245" y="15056"/>
                </a:cubicBezTo>
                <a:cubicBezTo>
                  <a:pt x="75200" y="15162"/>
                  <a:pt x="75278" y="15277"/>
                  <a:pt x="75393" y="15280"/>
                </a:cubicBezTo>
                <a:lnTo>
                  <a:pt x="75393" y="15280"/>
                </a:lnTo>
                <a:cubicBezTo>
                  <a:pt x="75462" y="15279"/>
                  <a:pt x="75514" y="15243"/>
                  <a:pt x="75540" y="15191"/>
                </a:cubicBezTo>
                <a:cubicBezTo>
                  <a:pt x="75818" y="14563"/>
                  <a:pt x="75961" y="13900"/>
                  <a:pt x="75961" y="13219"/>
                </a:cubicBezTo>
                <a:cubicBezTo>
                  <a:pt x="75961" y="13130"/>
                  <a:pt x="75890" y="13058"/>
                  <a:pt x="75800" y="13058"/>
                </a:cubicBezTo>
                <a:cubicBezTo>
                  <a:pt x="75796" y="13058"/>
                  <a:pt x="75791" y="13057"/>
                  <a:pt x="75787" y="13057"/>
                </a:cubicBezTo>
                <a:close/>
                <a:moveTo>
                  <a:pt x="75393" y="15280"/>
                </a:moveTo>
                <a:lnTo>
                  <a:pt x="75393" y="15280"/>
                </a:lnTo>
                <a:cubicBezTo>
                  <a:pt x="75391" y="15280"/>
                  <a:pt x="75390" y="15280"/>
                  <a:pt x="75388" y="15280"/>
                </a:cubicBezTo>
                <a:lnTo>
                  <a:pt x="75397" y="15280"/>
                </a:lnTo>
                <a:cubicBezTo>
                  <a:pt x="75396" y="15280"/>
                  <a:pt x="75394" y="15280"/>
                  <a:pt x="75393" y="15280"/>
                </a:cubicBezTo>
                <a:close/>
                <a:moveTo>
                  <a:pt x="82033" y="14610"/>
                </a:moveTo>
                <a:cubicBezTo>
                  <a:pt x="81907" y="14610"/>
                  <a:pt x="81793" y="14770"/>
                  <a:pt x="81911" y="14895"/>
                </a:cubicBezTo>
                <a:cubicBezTo>
                  <a:pt x="82333" y="15388"/>
                  <a:pt x="82727" y="15899"/>
                  <a:pt x="83076" y="16445"/>
                </a:cubicBezTo>
                <a:cubicBezTo>
                  <a:pt x="83103" y="16490"/>
                  <a:pt x="83157" y="16517"/>
                  <a:pt x="83211" y="16517"/>
                </a:cubicBezTo>
                <a:lnTo>
                  <a:pt x="83211" y="16508"/>
                </a:lnTo>
                <a:cubicBezTo>
                  <a:pt x="83218" y="16510"/>
                  <a:pt x="83226" y="16511"/>
                  <a:pt x="83234" y="16511"/>
                </a:cubicBezTo>
                <a:cubicBezTo>
                  <a:pt x="83256" y="16511"/>
                  <a:pt x="83281" y="16503"/>
                  <a:pt x="83300" y="16490"/>
                </a:cubicBezTo>
                <a:cubicBezTo>
                  <a:pt x="83381" y="16436"/>
                  <a:pt x="83399" y="16338"/>
                  <a:pt x="83345" y="16266"/>
                </a:cubicBezTo>
                <a:cubicBezTo>
                  <a:pt x="82987" y="15710"/>
                  <a:pt x="82593" y="15182"/>
                  <a:pt x="82162" y="14680"/>
                </a:cubicBezTo>
                <a:cubicBezTo>
                  <a:pt x="82125" y="14630"/>
                  <a:pt x="82078" y="14610"/>
                  <a:pt x="82033" y="14610"/>
                </a:cubicBezTo>
                <a:close/>
                <a:moveTo>
                  <a:pt x="69297" y="15242"/>
                </a:moveTo>
                <a:cubicBezTo>
                  <a:pt x="69197" y="15242"/>
                  <a:pt x="69095" y="15325"/>
                  <a:pt x="69133" y="15451"/>
                </a:cubicBezTo>
                <a:cubicBezTo>
                  <a:pt x="69339" y="16123"/>
                  <a:pt x="69778" y="16696"/>
                  <a:pt x="70388" y="17055"/>
                </a:cubicBezTo>
                <a:cubicBezTo>
                  <a:pt x="70406" y="17064"/>
                  <a:pt x="70442" y="17072"/>
                  <a:pt x="70468" y="17072"/>
                </a:cubicBezTo>
                <a:cubicBezTo>
                  <a:pt x="70630" y="17072"/>
                  <a:pt x="70692" y="16857"/>
                  <a:pt x="70549" y="16768"/>
                </a:cubicBezTo>
                <a:cubicBezTo>
                  <a:pt x="70020" y="16454"/>
                  <a:pt x="69626" y="15952"/>
                  <a:pt x="69447" y="15352"/>
                </a:cubicBezTo>
                <a:cubicBezTo>
                  <a:pt x="69423" y="15275"/>
                  <a:pt x="69360" y="15242"/>
                  <a:pt x="69297" y="15242"/>
                </a:cubicBezTo>
                <a:close/>
                <a:moveTo>
                  <a:pt x="20024" y="15653"/>
                </a:moveTo>
                <a:cubicBezTo>
                  <a:pt x="19987" y="15653"/>
                  <a:pt x="19947" y="15667"/>
                  <a:pt x="19911" y="15701"/>
                </a:cubicBezTo>
                <a:cubicBezTo>
                  <a:pt x="19436" y="16141"/>
                  <a:pt x="18935" y="16553"/>
                  <a:pt x="18415" y="16938"/>
                </a:cubicBezTo>
                <a:cubicBezTo>
                  <a:pt x="18343" y="16983"/>
                  <a:pt x="18325" y="17081"/>
                  <a:pt x="18379" y="17162"/>
                </a:cubicBezTo>
                <a:cubicBezTo>
                  <a:pt x="18406" y="17198"/>
                  <a:pt x="18460" y="17225"/>
                  <a:pt x="18504" y="17225"/>
                </a:cubicBezTo>
                <a:lnTo>
                  <a:pt x="18504" y="17216"/>
                </a:lnTo>
                <a:cubicBezTo>
                  <a:pt x="18540" y="17216"/>
                  <a:pt x="18576" y="17207"/>
                  <a:pt x="18603" y="17189"/>
                </a:cubicBezTo>
                <a:cubicBezTo>
                  <a:pt x="19141" y="16804"/>
                  <a:pt x="19651" y="16382"/>
                  <a:pt x="20135" y="15943"/>
                </a:cubicBezTo>
                <a:cubicBezTo>
                  <a:pt x="20260" y="15825"/>
                  <a:pt x="20154" y="15653"/>
                  <a:pt x="20024" y="15653"/>
                </a:cubicBezTo>
                <a:close/>
                <a:moveTo>
                  <a:pt x="74178" y="16446"/>
                </a:moveTo>
                <a:cubicBezTo>
                  <a:pt x="74146" y="16446"/>
                  <a:pt x="74113" y="16456"/>
                  <a:pt x="74080" y="16481"/>
                </a:cubicBezTo>
                <a:cubicBezTo>
                  <a:pt x="73560" y="16839"/>
                  <a:pt x="72969" y="17064"/>
                  <a:pt x="72341" y="17135"/>
                </a:cubicBezTo>
                <a:cubicBezTo>
                  <a:pt x="72135" y="17153"/>
                  <a:pt x="72153" y="17458"/>
                  <a:pt x="72359" y="17458"/>
                </a:cubicBezTo>
                <a:lnTo>
                  <a:pt x="72368" y="17458"/>
                </a:lnTo>
                <a:cubicBezTo>
                  <a:pt x="73049" y="17386"/>
                  <a:pt x="73703" y="17144"/>
                  <a:pt x="74268" y="16750"/>
                </a:cubicBezTo>
                <a:cubicBezTo>
                  <a:pt x="74429" y="16655"/>
                  <a:pt x="74321" y="16446"/>
                  <a:pt x="74178" y="16446"/>
                </a:cubicBezTo>
                <a:close/>
                <a:moveTo>
                  <a:pt x="16856" y="17956"/>
                </a:moveTo>
                <a:cubicBezTo>
                  <a:pt x="16831" y="17956"/>
                  <a:pt x="16803" y="17963"/>
                  <a:pt x="16775" y="17978"/>
                </a:cubicBezTo>
                <a:cubicBezTo>
                  <a:pt x="16237" y="18291"/>
                  <a:pt x="15655" y="18587"/>
                  <a:pt x="15046" y="18874"/>
                </a:cubicBezTo>
                <a:cubicBezTo>
                  <a:pt x="14893" y="18945"/>
                  <a:pt x="14947" y="19178"/>
                  <a:pt x="15117" y="19187"/>
                </a:cubicBezTo>
                <a:lnTo>
                  <a:pt x="15117" y="19178"/>
                </a:lnTo>
                <a:cubicBezTo>
                  <a:pt x="15135" y="19178"/>
                  <a:pt x="15162" y="19169"/>
                  <a:pt x="15189" y="19169"/>
                </a:cubicBezTo>
                <a:cubicBezTo>
                  <a:pt x="15798" y="18883"/>
                  <a:pt x="16390" y="18578"/>
                  <a:pt x="16936" y="18255"/>
                </a:cubicBezTo>
                <a:cubicBezTo>
                  <a:pt x="17089" y="18164"/>
                  <a:pt x="17001" y="17956"/>
                  <a:pt x="16856" y="17956"/>
                </a:cubicBezTo>
                <a:close/>
                <a:moveTo>
                  <a:pt x="84178" y="17892"/>
                </a:moveTo>
                <a:cubicBezTo>
                  <a:pt x="84069" y="17892"/>
                  <a:pt x="83961" y="17999"/>
                  <a:pt x="84026" y="18130"/>
                </a:cubicBezTo>
                <a:cubicBezTo>
                  <a:pt x="84143" y="18390"/>
                  <a:pt x="84259" y="18650"/>
                  <a:pt x="84367" y="18909"/>
                </a:cubicBezTo>
                <a:cubicBezTo>
                  <a:pt x="84501" y="19232"/>
                  <a:pt x="84636" y="19573"/>
                  <a:pt x="84743" y="19931"/>
                </a:cubicBezTo>
                <a:cubicBezTo>
                  <a:pt x="84770" y="19994"/>
                  <a:pt x="84833" y="20039"/>
                  <a:pt x="84904" y="20039"/>
                </a:cubicBezTo>
                <a:lnTo>
                  <a:pt x="84904" y="20030"/>
                </a:lnTo>
                <a:lnTo>
                  <a:pt x="84949" y="20030"/>
                </a:lnTo>
                <a:cubicBezTo>
                  <a:pt x="85039" y="19994"/>
                  <a:pt x="85084" y="19904"/>
                  <a:pt x="85057" y="19823"/>
                </a:cubicBezTo>
                <a:cubicBezTo>
                  <a:pt x="84931" y="19465"/>
                  <a:pt x="84806" y="19116"/>
                  <a:pt x="84671" y="18784"/>
                </a:cubicBezTo>
                <a:cubicBezTo>
                  <a:pt x="84564" y="18515"/>
                  <a:pt x="84438" y="18246"/>
                  <a:pt x="84322" y="17986"/>
                </a:cubicBezTo>
                <a:cubicBezTo>
                  <a:pt x="84289" y="17920"/>
                  <a:pt x="84233" y="17892"/>
                  <a:pt x="84178" y="17892"/>
                </a:cubicBezTo>
                <a:close/>
                <a:moveTo>
                  <a:pt x="13308" y="19618"/>
                </a:moveTo>
                <a:cubicBezTo>
                  <a:pt x="13289" y="19618"/>
                  <a:pt x="13271" y="19620"/>
                  <a:pt x="13253" y="19626"/>
                </a:cubicBezTo>
                <a:cubicBezTo>
                  <a:pt x="12832" y="19788"/>
                  <a:pt x="12393" y="19949"/>
                  <a:pt x="11945" y="20101"/>
                </a:cubicBezTo>
                <a:cubicBezTo>
                  <a:pt x="11775" y="20173"/>
                  <a:pt x="11596" y="20218"/>
                  <a:pt x="11416" y="20280"/>
                </a:cubicBezTo>
                <a:cubicBezTo>
                  <a:pt x="11237" y="20334"/>
                  <a:pt x="11273" y="20603"/>
                  <a:pt x="11461" y="20603"/>
                </a:cubicBezTo>
                <a:lnTo>
                  <a:pt x="11461" y="20594"/>
                </a:lnTo>
                <a:lnTo>
                  <a:pt x="11515" y="20594"/>
                </a:lnTo>
                <a:lnTo>
                  <a:pt x="12053" y="20415"/>
                </a:lnTo>
                <a:cubicBezTo>
                  <a:pt x="12510" y="20254"/>
                  <a:pt x="12949" y="20092"/>
                  <a:pt x="13370" y="19931"/>
                </a:cubicBezTo>
                <a:cubicBezTo>
                  <a:pt x="13459" y="19904"/>
                  <a:pt x="13495" y="19806"/>
                  <a:pt x="13459" y="19725"/>
                </a:cubicBezTo>
                <a:cubicBezTo>
                  <a:pt x="13438" y="19655"/>
                  <a:pt x="13373" y="19618"/>
                  <a:pt x="13308" y="19618"/>
                </a:cubicBezTo>
                <a:close/>
                <a:moveTo>
                  <a:pt x="9610" y="20842"/>
                </a:moveTo>
                <a:cubicBezTo>
                  <a:pt x="9589" y="20842"/>
                  <a:pt x="9567" y="20845"/>
                  <a:pt x="9544" y="20854"/>
                </a:cubicBezTo>
                <a:cubicBezTo>
                  <a:pt x="8916" y="21033"/>
                  <a:pt x="8289" y="21212"/>
                  <a:pt x="7662" y="21383"/>
                </a:cubicBezTo>
                <a:cubicBezTo>
                  <a:pt x="7483" y="21436"/>
                  <a:pt x="7518" y="21696"/>
                  <a:pt x="7707" y="21705"/>
                </a:cubicBezTo>
                <a:lnTo>
                  <a:pt x="7707" y="21696"/>
                </a:lnTo>
                <a:lnTo>
                  <a:pt x="7751" y="21696"/>
                </a:lnTo>
                <a:cubicBezTo>
                  <a:pt x="8379" y="21526"/>
                  <a:pt x="9006" y="21347"/>
                  <a:pt x="9633" y="21168"/>
                </a:cubicBezTo>
                <a:cubicBezTo>
                  <a:pt x="9842" y="21119"/>
                  <a:pt x="9785" y="20842"/>
                  <a:pt x="9610" y="20842"/>
                </a:cubicBezTo>
                <a:close/>
                <a:moveTo>
                  <a:pt x="5831" y="21884"/>
                </a:moveTo>
                <a:cubicBezTo>
                  <a:pt x="5812" y="21884"/>
                  <a:pt x="5792" y="21887"/>
                  <a:pt x="5771" y="21893"/>
                </a:cubicBezTo>
                <a:cubicBezTo>
                  <a:pt x="5144" y="22073"/>
                  <a:pt x="4508" y="22243"/>
                  <a:pt x="3889" y="22431"/>
                </a:cubicBezTo>
                <a:cubicBezTo>
                  <a:pt x="3701" y="22485"/>
                  <a:pt x="3746" y="22754"/>
                  <a:pt x="3934" y="22754"/>
                </a:cubicBezTo>
                <a:cubicBezTo>
                  <a:pt x="3943" y="22754"/>
                  <a:pt x="3961" y="22754"/>
                  <a:pt x="3979" y="22745"/>
                </a:cubicBezTo>
                <a:cubicBezTo>
                  <a:pt x="4606" y="22557"/>
                  <a:pt x="5233" y="22386"/>
                  <a:pt x="5861" y="22207"/>
                </a:cubicBezTo>
                <a:cubicBezTo>
                  <a:pt x="6063" y="22166"/>
                  <a:pt x="6009" y="21884"/>
                  <a:pt x="5831" y="21884"/>
                </a:cubicBezTo>
                <a:close/>
                <a:moveTo>
                  <a:pt x="85437" y="21592"/>
                </a:moveTo>
                <a:cubicBezTo>
                  <a:pt x="85343" y="21592"/>
                  <a:pt x="85245" y="21668"/>
                  <a:pt x="85272" y="21795"/>
                </a:cubicBezTo>
                <a:cubicBezTo>
                  <a:pt x="85406" y="22341"/>
                  <a:pt x="85532" y="22933"/>
                  <a:pt x="85675" y="23704"/>
                </a:cubicBezTo>
                <a:cubicBezTo>
                  <a:pt x="85693" y="23775"/>
                  <a:pt x="85765" y="23829"/>
                  <a:pt x="85836" y="23838"/>
                </a:cubicBezTo>
                <a:lnTo>
                  <a:pt x="85872" y="23829"/>
                </a:lnTo>
                <a:cubicBezTo>
                  <a:pt x="85962" y="23811"/>
                  <a:pt x="86016" y="23730"/>
                  <a:pt x="85998" y="23641"/>
                </a:cubicBezTo>
                <a:cubicBezTo>
                  <a:pt x="85845" y="22861"/>
                  <a:pt x="85720" y="22270"/>
                  <a:pt x="85585" y="21714"/>
                </a:cubicBezTo>
                <a:cubicBezTo>
                  <a:pt x="85567" y="21629"/>
                  <a:pt x="85503" y="21592"/>
                  <a:pt x="85437" y="21592"/>
                </a:cubicBezTo>
                <a:close/>
                <a:moveTo>
                  <a:pt x="2069" y="23020"/>
                </a:moveTo>
                <a:cubicBezTo>
                  <a:pt x="2052" y="23020"/>
                  <a:pt x="2034" y="23024"/>
                  <a:pt x="2016" y="23031"/>
                </a:cubicBezTo>
                <a:cubicBezTo>
                  <a:pt x="1353" y="23247"/>
                  <a:pt x="744" y="23471"/>
                  <a:pt x="162" y="23704"/>
                </a:cubicBezTo>
                <a:cubicBezTo>
                  <a:pt x="0" y="23766"/>
                  <a:pt x="45" y="24017"/>
                  <a:pt x="224" y="24017"/>
                </a:cubicBezTo>
                <a:cubicBezTo>
                  <a:pt x="242" y="24017"/>
                  <a:pt x="269" y="24017"/>
                  <a:pt x="287" y="24008"/>
                </a:cubicBezTo>
                <a:cubicBezTo>
                  <a:pt x="860" y="23775"/>
                  <a:pt x="1461" y="23560"/>
                  <a:pt x="2115" y="23336"/>
                </a:cubicBezTo>
                <a:cubicBezTo>
                  <a:pt x="2205" y="23309"/>
                  <a:pt x="2249" y="23220"/>
                  <a:pt x="2223" y="23130"/>
                </a:cubicBezTo>
                <a:cubicBezTo>
                  <a:pt x="2194" y="23067"/>
                  <a:pt x="2133" y="23020"/>
                  <a:pt x="2069" y="23020"/>
                </a:cubicBezTo>
                <a:close/>
                <a:moveTo>
                  <a:pt x="86208" y="25441"/>
                </a:moveTo>
                <a:cubicBezTo>
                  <a:pt x="86118" y="25441"/>
                  <a:pt x="86027" y="25512"/>
                  <a:pt x="86042" y="25630"/>
                </a:cubicBezTo>
                <a:cubicBezTo>
                  <a:pt x="86195" y="26401"/>
                  <a:pt x="86320" y="27001"/>
                  <a:pt x="86455" y="27548"/>
                </a:cubicBezTo>
                <a:cubicBezTo>
                  <a:pt x="86473" y="27619"/>
                  <a:pt x="86535" y="27673"/>
                  <a:pt x="86616" y="27673"/>
                </a:cubicBezTo>
                <a:cubicBezTo>
                  <a:pt x="86625" y="27673"/>
                  <a:pt x="86643" y="27673"/>
                  <a:pt x="86652" y="27664"/>
                </a:cubicBezTo>
                <a:cubicBezTo>
                  <a:pt x="86741" y="27646"/>
                  <a:pt x="86795" y="27557"/>
                  <a:pt x="86768" y="27467"/>
                </a:cubicBezTo>
                <a:cubicBezTo>
                  <a:pt x="86643" y="26929"/>
                  <a:pt x="86517" y="26338"/>
                  <a:pt x="86365" y="25567"/>
                </a:cubicBezTo>
                <a:cubicBezTo>
                  <a:pt x="86342" y="25480"/>
                  <a:pt x="86275" y="25441"/>
                  <a:pt x="86208" y="25441"/>
                </a:cubicBezTo>
                <a:close/>
                <a:moveTo>
                  <a:pt x="87139" y="29234"/>
                </a:moveTo>
                <a:cubicBezTo>
                  <a:pt x="87123" y="29234"/>
                  <a:pt x="87107" y="29236"/>
                  <a:pt x="87091" y="29241"/>
                </a:cubicBezTo>
                <a:cubicBezTo>
                  <a:pt x="87001" y="29268"/>
                  <a:pt x="86956" y="29358"/>
                  <a:pt x="86983" y="29447"/>
                </a:cubicBezTo>
                <a:cubicBezTo>
                  <a:pt x="87064" y="29698"/>
                  <a:pt x="87154" y="29949"/>
                  <a:pt x="87252" y="30200"/>
                </a:cubicBezTo>
                <a:cubicBezTo>
                  <a:pt x="87396" y="30568"/>
                  <a:pt x="87557" y="30926"/>
                  <a:pt x="87736" y="31284"/>
                </a:cubicBezTo>
                <a:cubicBezTo>
                  <a:pt x="87763" y="31338"/>
                  <a:pt x="87817" y="31374"/>
                  <a:pt x="87879" y="31374"/>
                </a:cubicBezTo>
                <a:cubicBezTo>
                  <a:pt x="87906" y="31374"/>
                  <a:pt x="87933" y="31365"/>
                  <a:pt x="87951" y="31356"/>
                </a:cubicBezTo>
                <a:cubicBezTo>
                  <a:pt x="88041" y="31320"/>
                  <a:pt x="88068" y="31213"/>
                  <a:pt x="88023" y="31132"/>
                </a:cubicBezTo>
                <a:cubicBezTo>
                  <a:pt x="87853" y="30792"/>
                  <a:pt x="87691" y="30442"/>
                  <a:pt x="87557" y="30084"/>
                </a:cubicBezTo>
                <a:cubicBezTo>
                  <a:pt x="87458" y="29842"/>
                  <a:pt x="87378" y="29591"/>
                  <a:pt x="87297" y="29349"/>
                </a:cubicBezTo>
                <a:cubicBezTo>
                  <a:pt x="87275" y="29277"/>
                  <a:pt x="87207" y="29234"/>
                  <a:pt x="87139" y="29234"/>
                </a:cubicBezTo>
                <a:close/>
                <a:moveTo>
                  <a:pt x="88928" y="32705"/>
                </a:moveTo>
                <a:cubicBezTo>
                  <a:pt x="88815" y="32705"/>
                  <a:pt x="88706" y="32835"/>
                  <a:pt x="88784" y="32960"/>
                </a:cubicBezTo>
                <a:cubicBezTo>
                  <a:pt x="89188" y="33489"/>
                  <a:pt x="89636" y="33982"/>
                  <a:pt x="90129" y="34430"/>
                </a:cubicBezTo>
                <a:cubicBezTo>
                  <a:pt x="90158" y="34452"/>
                  <a:pt x="90188" y="34468"/>
                  <a:pt x="90222" y="34468"/>
                </a:cubicBezTo>
                <a:cubicBezTo>
                  <a:pt x="90230" y="34468"/>
                  <a:pt x="90237" y="34467"/>
                  <a:pt x="90245" y="34466"/>
                </a:cubicBezTo>
                <a:cubicBezTo>
                  <a:pt x="90290" y="34466"/>
                  <a:pt x="90335" y="34448"/>
                  <a:pt x="90362" y="34412"/>
                </a:cubicBezTo>
                <a:cubicBezTo>
                  <a:pt x="90424" y="34349"/>
                  <a:pt x="90415" y="34241"/>
                  <a:pt x="90353" y="34188"/>
                </a:cubicBezTo>
                <a:cubicBezTo>
                  <a:pt x="89869" y="33749"/>
                  <a:pt x="89439" y="33274"/>
                  <a:pt x="89044" y="32763"/>
                </a:cubicBezTo>
                <a:cubicBezTo>
                  <a:pt x="89011" y="32722"/>
                  <a:pt x="88969" y="32705"/>
                  <a:pt x="88928" y="32705"/>
                </a:cubicBezTo>
                <a:close/>
                <a:moveTo>
                  <a:pt x="91819" y="35279"/>
                </a:moveTo>
                <a:cubicBezTo>
                  <a:pt x="91669" y="35279"/>
                  <a:pt x="91578" y="35512"/>
                  <a:pt x="91751" y="35595"/>
                </a:cubicBezTo>
                <a:cubicBezTo>
                  <a:pt x="92333" y="35926"/>
                  <a:pt x="92969" y="36159"/>
                  <a:pt x="93623" y="36302"/>
                </a:cubicBezTo>
                <a:lnTo>
                  <a:pt x="93659" y="36302"/>
                </a:lnTo>
                <a:lnTo>
                  <a:pt x="93659" y="36311"/>
                </a:lnTo>
                <a:cubicBezTo>
                  <a:pt x="93856" y="36311"/>
                  <a:pt x="93883" y="36025"/>
                  <a:pt x="93686" y="35980"/>
                </a:cubicBezTo>
                <a:cubicBezTo>
                  <a:pt x="93068" y="35854"/>
                  <a:pt x="92467" y="35621"/>
                  <a:pt x="91912" y="35308"/>
                </a:cubicBezTo>
                <a:cubicBezTo>
                  <a:pt x="91880" y="35287"/>
                  <a:pt x="91848" y="35279"/>
                  <a:pt x="91819" y="35279"/>
                </a:cubicBezTo>
                <a:close/>
                <a:moveTo>
                  <a:pt x="96211" y="35868"/>
                </a:moveTo>
                <a:cubicBezTo>
                  <a:pt x="96197" y="35868"/>
                  <a:pt x="96183" y="35869"/>
                  <a:pt x="96168" y="35872"/>
                </a:cubicBezTo>
                <a:cubicBezTo>
                  <a:pt x="95980" y="35935"/>
                  <a:pt x="95774" y="35980"/>
                  <a:pt x="95577" y="36016"/>
                </a:cubicBezTo>
                <a:cubicBezTo>
                  <a:pt x="95380" y="36052"/>
                  <a:pt x="95398" y="36338"/>
                  <a:pt x="95604" y="36338"/>
                </a:cubicBezTo>
                <a:lnTo>
                  <a:pt x="95631" y="36338"/>
                </a:lnTo>
                <a:cubicBezTo>
                  <a:pt x="95846" y="36302"/>
                  <a:pt x="96061" y="36249"/>
                  <a:pt x="96267" y="36186"/>
                </a:cubicBezTo>
                <a:cubicBezTo>
                  <a:pt x="96441" y="36119"/>
                  <a:pt x="96385" y="35868"/>
                  <a:pt x="96211" y="35868"/>
                </a:cubicBez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rot="1086797" flipH="1">
            <a:off x="457247" y="2398472"/>
            <a:ext cx="6458169" cy="3967268"/>
          </a:xfrm>
          <a:custGeom>
            <a:avLst/>
            <a:gdLst/>
            <a:ahLst/>
            <a:cxnLst/>
            <a:rect l="l" t="t" r="r" b="b"/>
            <a:pathLst>
              <a:path w="159795" h="107045" extrusionOk="0">
                <a:moveTo>
                  <a:pt x="154207" y="1"/>
                </a:moveTo>
                <a:cubicBezTo>
                  <a:pt x="154011" y="1"/>
                  <a:pt x="153816" y="3"/>
                  <a:pt x="153621" y="7"/>
                </a:cubicBezTo>
                <a:cubicBezTo>
                  <a:pt x="153527" y="12"/>
                  <a:pt x="153456" y="87"/>
                  <a:pt x="153456" y="181"/>
                </a:cubicBezTo>
                <a:cubicBezTo>
                  <a:pt x="153456" y="268"/>
                  <a:pt x="153532" y="341"/>
                  <a:pt x="153622" y="341"/>
                </a:cubicBezTo>
                <a:cubicBezTo>
                  <a:pt x="153625" y="341"/>
                  <a:pt x="153628" y="341"/>
                  <a:pt x="153631" y="341"/>
                </a:cubicBezTo>
                <a:cubicBezTo>
                  <a:pt x="153850" y="335"/>
                  <a:pt x="154071" y="332"/>
                  <a:pt x="154291" y="332"/>
                </a:cubicBezTo>
                <a:cubicBezTo>
                  <a:pt x="154731" y="332"/>
                  <a:pt x="155172" y="344"/>
                  <a:pt x="155608" y="370"/>
                </a:cubicBezTo>
                <a:lnTo>
                  <a:pt x="155618" y="370"/>
                </a:lnTo>
                <a:cubicBezTo>
                  <a:pt x="155619" y="370"/>
                  <a:pt x="155621" y="370"/>
                  <a:pt x="155622" y="370"/>
                </a:cubicBezTo>
                <a:cubicBezTo>
                  <a:pt x="155839" y="370"/>
                  <a:pt x="155847" y="45"/>
                  <a:pt x="155627" y="40"/>
                </a:cubicBezTo>
                <a:cubicBezTo>
                  <a:pt x="155157" y="13"/>
                  <a:pt x="154682" y="1"/>
                  <a:pt x="154207" y="1"/>
                </a:cubicBezTo>
                <a:close/>
                <a:moveTo>
                  <a:pt x="151629" y="143"/>
                </a:moveTo>
                <a:cubicBezTo>
                  <a:pt x="151625" y="143"/>
                  <a:pt x="151620" y="143"/>
                  <a:pt x="151615" y="144"/>
                </a:cubicBezTo>
                <a:cubicBezTo>
                  <a:pt x="150956" y="214"/>
                  <a:pt x="150287" y="313"/>
                  <a:pt x="149633" y="440"/>
                </a:cubicBezTo>
                <a:cubicBezTo>
                  <a:pt x="149440" y="478"/>
                  <a:pt x="149463" y="765"/>
                  <a:pt x="149666" y="770"/>
                </a:cubicBezTo>
                <a:lnTo>
                  <a:pt x="149694" y="770"/>
                </a:lnTo>
                <a:cubicBezTo>
                  <a:pt x="150339" y="643"/>
                  <a:pt x="150998" y="544"/>
                  <a:pt x="151653" y="473"/>
                </a:cubicBezTo>
                <a:cubicBezTo>
                  <a:pt x="151855" y="441"/>
                  <a:pt x="151828" y="143"/>
                  <a:pt x="151629" y="143"/>
                </a:cubicBezTo>
                <a:close/>
                <a:moveTo>
                  <a:pt x="157599" y="231"/>
                </a:moveTo>
                <a:cubicBezTo>
                  <a:pt x="157520" y="231"/>
                  <a:pt x="157453" y="293"/>
                  <a:pt x="157440" y="374"/>
                </a:cubicBezTo>
                <a:cubicBezTo>
                  <a:pt x="157426" y="464"/>
                  <a:pt x="157487" y="548"/>
                  <a:pt x="157581" y="558"/>
                </a:cubicBezTo>
                <a:cubicBezTo>
                  <a:pt x="158231" y="647"/>
                  <a:pt x="158890" y="770"/>
                  <a:pt x="159526" y="911"/>
                </a:cubicBezTo>
                <a:cubicBezTo>
                  <a:pt x="159540" y="916"/>
                  <a:pt x="159549" y="916"/>
                  <a:pt x="159563" y="916"/>
                </a:cubicBezTo>
                <a:lnTo>
                  <a:pt x="159563" y="920"/>
                </a:lnTo>
                <a:cubicBezTo>
                  <a:pt x="159761" y="916"/>
                  <a:pt x="159794" y="633"/>
                  <a:pt x="159601" y="591"/>
                </a:cubicBezTo>
                <a:cubicBezTo>
                  <a:pt x="158951" y="445"/>
                  <a:pt x="158287" y="322"/>
                  <a:pt x="157623" y="233"/>
                </a:cubicBezTo>
                <a:cubicBezTo>
                  <a:pt x="157615" y="232"/>
                  <a:pt x="157607" y="231"/>
                  <a:pt x="157599" y="231"/>
                </a:cubicBezTo>
                <a:close/>
                <a:moveTo>
                  <a:pt x="147727" y="886"/>
                </a:moveTo>
                <a:cubicBezTo>
                  <a:pt x="147712" y="886"/>
                  <a:pt x="147696" y="888"/>
                  <a:pt x="147679" y="892"/>
                </a:cubicBezTo>
                <a:cubicBezTo>
                  <a:pt x="147034" y="1071"/>
                  <a:pt x="146393" y="1278"/>
                  <a:pt x="145772" y="1509"/>
                </a:cubicBezTo>
                <a:cubicBezTo>
                  <a:pt x="145593" y="1575"/>
                  <a:pt x="145640" y="1834"/>
                  <a:pt x="145828" y="1834"/>
                </a:cubicBezTo>
                <a:cubicBezTo>
                  <a:pt x="145847" y="1834"/>
                  <a:pt x="145866" y="1829"/>
                  <a:pt x="145885" y="1825"/>
                </a:cubicBezTo>
                <a:cubicBezTo>
                  <a:pt x="146497" y="1594"/>
                  <a:pt x="147133" y="1391"/>
                  <a:pt x="147768" y="1212"/>
                </a:cubicBezTo>
                <a:cubicBezTo>
                  <a:pt x="147963" y="1160"/>
                  <a:pt x="147903" y="886"/>
                  <a:pt x="147727" y="886"/>
                </a:cubicBezTo>
                <a:close/>
                <a:moveTo>
                  <a:pt x="143996" y="2271"/>
                </a:moveTo>
                <a:cubicBezTo>
                  <a:pt x="143971" y="2271"/>
                  <a:pt x="143944" y="2277"/>
                  <a:pt x="143917" y="2291"/>
                </a:cubicBezTo>
                <a:lnTo>
                  <a:pt x="143836" y="2328"/>
                </a:lnTo>
                <a:cubicBezTo>
                  <a:pt x="143253" y="2601"/>
                  <a:pt x="142692" y="2907"/>
                  <a:pt x="142151" y="3251"/>
                </a:cubicBezTo>
                <a:cubicBezTo>
                  <a:pt x="142010" y="3341"/>
                  <a:pt x="142071" y="3557"/>
                  <a:pt x="142240" y="3557"/>
                </a:cubicBezTo>
                <a:cubicBezTo>
                  <a:pt x="142246" y="3558"/>
                  <a:pt x="142252" y="3558"/>
                  <a:pt x="142257" y="3558"/>
                </a:cubicBezTo>
                <a:cubicBezTo>
                  <a:pt x="142284" y="3558"/>
                  <a:pt x="142311" y="3549"/>
                  <a:pt x="142334" y="3534"/>
                </a:cubicBezTo>
                <a:cubicBezTo>
                  <a:pt x="142862" y="3199"/>
                  <a:pt x="143413" y="2898"/>
                  <a:pt x="143982" y="2630"/>
                </a:cubicBezTo>
                <a:lnTo>
                  <a:pt x="144063" y="2592"/>
                </a:lnTo>
                <a:cubicBezTo>
                  <a:pt x="144237" y="2507"/>
                  <a:pt x="144153" y="2271"/>
                  <a:pt x="143996" y="2271"/>
                </a:cubicBezTo>
                <a:close/>
                <a:moveTo>
                  <a:pt x="140679" y="4458"/>
                </a:moveTo>
                <a:cubicBezTo>
                  <a:pt x="140640" y="4458"/>
                  <a:pt x="140600" y="4473"/>
                  <a:pt x="140564" y="4508"/>
                </a:cubicBezTo>
                <a:cubicBezTo>
                  <a:pt x="140112" y="4951"/>
                  <a:pt x="139731" y="5455"/>
                  <a:pt x="139429" y="6011"/>
                </a:cubicBezTo>
                <a:cubicBezTo>
                  <a:pt x="139401" y="6058"/>
                  <a:pt x="139377" y="6105"/>
                  <a:pt x="139354" y="6152"/>
                </a:cubicBezTo>
                <a:cubicBezTo>
                  <a:pt x="139316" y="6232"/>
                  <a:pt x="139349" y="6331"/>
                  <a:pt x="139429" y="6373"/>
                </a:cubicBezTo>
                <a:cubicBezTo>
                  <a:pt x="139452" y="6387"/>
                  <a:pt x="139475" y="6392"/>
                  <a:pt x="139502" y="6392"/>
                </a:cubicBezTo>
                <a:lnTo>
                  <a:pt x="139502" y="6392"/>
                </a:lnTo>
                <a:cubicBezTo>
                  <a:pt x="139567" y="6391"/>
                  <a:pt x="139623" y="6354"/>
                  <a:pt x="139650" y="6298"/>
                </a:cubicBezTo>
                <a:cubicBezTo>
                  <a:pt x="139674" y="6255"/>
                  <a:pt x="139698" y="6213"/>
                  <a:pt x="139721" y="6166"/>
                </a:cubicBezTo>
                <a:cubicBezTo>
                  <a:pt x="140008" y="5643"/>
                  <a:pt x="140371" y="5163"/>
                  <a:pt x="140799" y="4744"/>
                </a:cubicBezTo>
                <a:cubicBezTo>
                  <a:pt x="140919" y="4624"/>
                  <a:pt x="140807" y="4458"/>
                  <a:pt x="140679" y="4458"/>
                </a:cubicBezTo>
                <a:close/>
                <a:moveTo>
                  <a:pt x="139502" y="6392"/>
                </a:moveTo>
                <a:cubicBezTo>
                  <a:pt x="139501" y="6392"/>
                  <a:pt x="139501" y="6392"/>
                  <a:pt x="139500" y="6392"/>
                </a:cubicBezTo>
                <a:lnTo>
                  <a:pt x="139505" y="6392"/>
                </a:lnTo>
                <a:cubicBezTo>
                  <a:pt x="139504" y="6392"/>
                  <a:pt x="139503" y="6392"/>
                  <a:pt x="139502" y="6392"/>
                </a:cubicBezTo>
                <a:close/>
                <a:moveTo>
                  <a:pt x="141626" y="6784"/>
                </a:moveTo>
                <a:cubicBezTo>
                  <a:pt x="141509" y="6784"/>
                  <a:pt x="141392" y="6790"/>
                  <a:pt x="141275" y="6802"/>
                </a:cubicBezTo>
                <a:cubicBezTo>
                  <a:pt x="141181" y="6806"/>
                  <a:pt x="141115" y="6891"/>
                  <a:pt x="141124" y="6980"/>
                </a:cubicBezTo>
                <a:cubicBezTo>
                  <a:pt x="141133" y="7067"/>
                  <a:pt x="141208" y="7131"/>
                  <a:pt x="141298" y="7131"/>
                </a:cubicBezTo>
                <a:cubicBezTo>
                  <a:pt x="141302" y="7131"/>
                  <a:pt x="141305" y="7131"/>
                  <a:pt x="141308" y="7131"/>
                </a:cubicBezTo>
                <a:cubicBezTo>
                  <a:pt x="141414" y="7120"/>
                  <a:pt x="141521" y="7115"/>
                  <a:pt x="141627" y="7115"/>
                </a:cubicBezTo>
                <a:cubicBezTo>
                  <a:pt x="142151" y="7115"/>
                  <a:pt x="142668" y="7249"/>
                  <a:pt x="143130" y="7503"/>
                </a:cubicBezTo>
                <a:cubicBezTo>
                  <a:pt x="143154" y="7517"/>
                  <a:pt x="143182" y="7522"/>
                  <a:pt x="143210" y="7522"/>
                </a:cubicBezTo>
                <a:lnTo>
                  <a:pt x="143215" y="7522"/>
                </a:lnTo>
                <a:cubicBezTo>
                  <a:pt x="143384" y="7522"/>
                  <a:pt x="143441" y="7296"/>
                  <a:pt x="143295" y="7211"/>
                </a:cubicBezTo>
                <a:cubicBezTo>
                  <a:pt x="142782" y="6929"/>
                  <a:pt x="142206" y="6784"/>
                  <a:pt x="141626" y="6784"/>
                </a:cubicBezTo>
                <a:close/>
                <a:moveTo>
                  <a:pt x="139414" y="7423"/>
                </a:moveTo>
                <a:cubicBezTo>
                  <a:pt x="139388" y="7423"/>
                  <a:pt x="139359" y="7430"/>
                  <a:pt x="139330" y="7447"/>
                </a:cubicBezTo>
                <a:cubicBezTo>
                  <a:pt x="138742" y="7790"/>
                  <a:pt x="138196" y="8200"/>
                  <a:pt x="137711" y="8676"/>
                </a:cubicBezTo>
                <a:cubicBezTo>
                  <a:pt x="137586" y="8793"/>
                  <a:pt x="137698" y="8964"/>
                  <a:pt x="137828" y="8964"/>
                </a:cubicBezTo>
                <a:cubicBezTo>
                  <a:pt x="137866" y="8964"/>
                  <a:pt x="137905" y="8949"/>
                  <a:pt x="137941" y="8916"/>
                </a:cubicBezTo>
                <a:cubicBezTo>
                  <a:pt x="138224" y="8643"/>
                  <a:pt x="138530" y="8388"/>
                  <a:pt x="138850" y="8158"/>
                </a:cubicBezTo>
                <a:lnTo>
                  <a:pt x="138850" y="8158"/>
                </a:lnTo>
                <a:cubicBezTo>
                  <a:pt x="138845" y="8224"/>
                  <a:pt x="138845" y="8290"/>
                  <a:pt x="138845" y="8355"/>
                </a:cubicBezTo>
                <a:cubicBezTo>
                  <a:pt x="138841" y="8977"/>
                  <a:pt x="138968" y="9589"/>
                  <a:pt x="139217" y="10154"/>
                </a:cubicBezTo>
                <a:cubicBezTo>
                  <a:pt x="139246" y="10215"/>
                  <a:pt x="139302" y="10253"/>
                  <a:pt x="139368" y="10253"/>
                </a:cubicBezTo>
                <a:cubicBezTo>
                  <a:pt x="139392" y="10253"/>
                  <a:pt x="139415" y="10244"/>
                  <a:pt x="139434" y="10234"/>
                </a:cubicBezTo>
                <a:cubicBezTo>
                  <a:pt x="139519" y="10197"/>
                  <a:pt x="139556" y="10098"/>
                  <a:pt x="139519" y="10018"/>
                </a:cubicBezTo>
                <a:cubicBezTo>
                  <a:pt x="139283" y="9490"/>
                  <a:pt x="139165" y="8925"/>
                  <a:pt x="139170" y="8355"/>
                </a:cubicBezTo>
                <a:cubicBezTo>
                  <a:pt x="139170" y="8285"/>
                  <a:pt x="139175" y="8219"/>
                  <a:pt x="139175" y="8148"/>
                </a:cubicBezTo>
                <a:cubicBezTo>
                  <a:pt x="139180" y="8082"/>
                  <a:pt x="139142" y="8016"/>
                  <a:pt x="139081" y="7993"/>
                </a:cubicBezTo>
                <a:cubicBezTo>
                  <a:pt x="139217" y="7899"/>
                  <a:pt x="139354" y="7814"/>
                  <a:pt x="139490" y="7739"/>
                </a:cubicBezTo>
                <a:cubicBezTo>
                  <a:pt x="139654" y="7643"/>
                  <a:pt x="139561" y="7423"/>
                  <a:pt x="139414" y="7423"/>
                </a:cubicBezTo>
                <a:close/>
                <a:moveTo>
                  <a:pt x="144528" y="8633"/>
                </a:moveTo>
                <a:cubicBezTo>
                  <a:pt x="144424" y="8633"/>
                  <a:pt x="144318" y="8728"/>
                  <a:pt x="144369" y="8859"/>
                </a:cubicBezTo>
                <a:cubicBezTo>
                  <a:pt x="144449" y="9081"/>
                  <a:pt x="144491" y="9311"/>
                  <a:pt x="144496" y="9547"/>
                </a:cubicBezTo>
                <a:lnTo>
                  <a:pt x="144496" y="9608"/>
                </a:lnTo>
                <a:cubicBezTo>
                  <a:pt x="144482" y="9966"/>
                  <a:pt x="144364" y="10314"/>
                  <a:pt x="144152" y="10601"/>
                </a:cubicBezTo>
                <a:cubicBezTo>
                  <a:pt x="144100" y="10677"/>
                  <a:pt x="144119" y="10780"/>
                  <a:pt x="144194" y="10832"/>
                </a:cubicBezTo>
                <a:cubicBezTo>
                  <a:pt x="144218" y="10856"/>
                  <a:pt x="144256" y="10865"/>
                  <a:pt x="144289" y="10865"/>
                </a:cubicBezTo>
                <a:cubicBezTo>
                  <a:pt x="144340" y="10865"/>
                  <a:pt x="144392" y="10837"/>
                  <a:pt x="144425" y="10790"/>
                </a:cubicBezTo>
                <a:cubicBezTo>
                  <a:pt x="144675" y="10451"/>
                  <a:pt x="144816" y="10036"/>
                  <a:pt x="144825" y="9613"/>
                </a:cubicBezTo>
                <a:lnTo>
                  <a:pt x="144825" y="9547"/>
                </a:lnTo>
                <a:cubicBezTo>
                  <a:pt x="144825" y="9274"/>
                  <a:pt x="144774" y="9001"/>
                  <a:pt x="144679" y="8742"/>
                </a:cubicBezTo>
                <a:cubicBezTo>
                  <a:pt x="144650" y="8665"/>
                  <a:pt x="144589" y="8633"/>
                  <a:pt x="144528" y="8633"/>
                </a:cubicBezTo>
                <a:close/>
                <a:moveTo>
                  <a:pt x="140671" y="11357"/>
                </a:moveTo>
                <a:cubicBezTo>
                  <a:pt x="140515" y="11357"/>
                  <a:pt x="140426" y="11605"/>
                  <a:pt x="140616" y="11680"/>
                </a:cubicBezTo>
                <a:cubicBezTo>
                  <a:pt x="141025" y="11882"/>
                  <a:pt x="141473" y="11981"/>
                  <a:pt x="141925" y="11981"/>
                </a:cubicBezTo>
                <a:lnTo>
                  <a:pt x="141925" y="11976"/>
                </a:lnTo>
                <a:cubicBezTo>
                  <a:pt x="142174" y="11976"/>
                  <a:pt x="142424" y="11953"/>
                  <a:pt x="142669" y="11896"/>
                </a:cubicBezTo>
                <a:cubicBezTo>
                  <a:pt x="142861" y="11843"/>
                  <a:pt x="142811" y="11569"/>
                  <a:pt x="142629" y="11569"/>
                </a:cubicBezTo>
                <a:cubicBezTo>
                  <a:pt x="142619" y="11569"/>
                  <a:pt x="142609" y="11570"/>
                  <a:pt x="142598" y="11571"/>
                </a:cubicBezTo>
                <a:cubicBezTo>
                  <a:pt x="142377" y="11623"/>
                  <a:pt x="142151" y="11647"/>
                  <a:pt x="141925" y="11651"/>
                </a:cubicBezTo>
                <a:cubicBezTo>
                  <a:pt x="141525" y="11651"/>
                  <a:pt x="141129" y="11562"/>
                  <a:pt x="140766" y="11388"/>
                </a:cubicBezTo>
                <a:cubicBezTo>
                  <a:pt x="140733" y="11367"/>
                  <a:pt x="140701" y="11357"/>
                  <a:pt x="140671" y="11357"/>
                </a:cubicBezTo>
                <a:close/>
                <a:moveTo>
                  <a:pt x="136501" y="10117"/>
                </a:moveTo>
                <a:cubicBezTo>
                  <a:pt x="136456" y="10117"/>
                  <a:pt x="136410" y="10138"/>
                  <a:pt x="136373" y="10187"/>
                </a:cubicBezTo>
                <a:cubicBezTo>
                  <a:pt x="135968" y="10724"/>
                  <a:pt x="135601" y="11289"/>
                  <a:pt x="135281" y="11878"/>
                </a:cubicBezTo>
                <a:cubicBezTo>
                  <a:pt x="135238" y="11958"/>
                  <a:pt x="135267" y="12061"/>
                  <a:pt x="135347" y="12104"/>
                </a:cubicBezTo>
                <a:cubicBezTo>
                  <a:pt x="135370" y="12118"/>
                  <a:pt x="135399" y="12127"/>
                  <a:pt x="135427" y="12127"/>
                </a:cubicBezTo>
                <a:lnTo>
                  <a:pt x="135427" y="12122"/>
                </a:lnTo>
                <a:cubicBezTo>
                  <a:pt x="135483" y="12122"/>
                  <a:pt x="135540" y="12089"/>
                  <a:pt x="135573" y="12038"/>
                </a:cubicBezTo>
                <a:cubicBezTo>
                  <a:pt x="135884" y="11463"/>
                  <a:pt x="136241" y="10908"/>
                  <a:pt x="136637" y="10385"/>
                </a:cubicBezTo>
                <a:cubicBezTo>
                  <a:pt x="136732" y="10259"/>
                  <a:pt x="136620" y="10117"/>
                  <a:pt x="136501" y="10117"/>
                </a:cubicBezTo>
                <a:close/>
                <a:moveTo>
                  <a:pt x="134584" y="13606"/>
                </a:moveTo>
                <a:cubicBezTo>
                  <a:pt x="134526" y="13606"/>
                  <a:pt x="134467" y="13637"/>
                  <a:pt x="134438" y="13709"/>
                </a:cubicBezTo>
                <a:cubicBezTo>
                  <a:pt x="134198" y="14335"/>
                  <a:pt x="133995" y="14976"/>
                  <a:pt x="133831" y="15626"/>
                </a:cubicBezTo>
                <a:cubicBezTo>
                  <a:pt x="133802" y="15729"/>
                  <a:pt x="133882" y="15833"/>
                  <a:pt x="133991" y="15833"/>
                </a:cubicBezTo>
                <a:lnTo>
                  <a:pt x="133991" y="15838"/>
                </a:lnTo>
                <a:cubicBezTo>
                  <a:pt x="134066" y="15838"/>
                  <a:pt x="134132" y="15781"/>
                  <a:pt x="134151" y="15710"/>
                </a:cubicBezTo>
                <a:cubicBezTo>
                  <a:pt x="134316" y="15070"/>
                  <a:pt x="134513" y="14439"/>
                  <a:pt x="134749" y="13827"/>
                </a:cubicBezTo>
                <a:cubicBezTo>
                  <a:pt x="134791" y="13699"/>
                  <a:pt x="134687" y="13606"/>
                  <a:pt x="134584" y="13606"/>
                </a:cubicBezTo>
                <a:close/>
                <a:moveTo>
                  <a:pt x="133597" y="17451"/>
                </a:moveTo>
                <a:cubicBezTo>
                  <a:pt x="133523" y="17451"/>
                  <a:pt x="133450" y="17496"/>
                  <a:pt x="133435" y="17594"/>
                </a:cubicBezTo>
                <a:cubicBezTo>
                  <a:pt x="133341" y="18244"/>
                  <a:pt x="133275" y="18917"/>
                  <a:pt x="133237" y="19595"/>
                </a:cubicBezTo>
                <a:cubicBezTo>
                  <a:pt x="133233" y="19689"/>
                  <a:pt x="133303" y="19765"/>
                  <a:pt x="133393" y="19774"/>
                </a:cubicBezTo>
                <a:lnTo>
                  <a:pt x="133402" y="19774"/>
                </a:lnTo>
                <a:cubicBezTo>
                  <a:pt x="133492" y="19774"/>
                  <a:pt x="133567" y="19699"/>
                  <a:pt x="133572" y="19609"/>
                </a:cubicBezTo>
                <a:cubicBezTo>
                  <a:pt x="133605" y="18941"/>
                  <a:pt x="133670" y="18277"/>
                  <a:pt x="133765" y="17641"/>
                </a:cubicBezTo>
                <a:cubicBezTo>
                  <a:pt x="133783" y="17521"/>
                  <a:pt x="133689" y="17451"/>
                  <a:pt x="133597" y="17451"/>
                </a:cubicBezTo>
                <a:close/>
                <a:moveTo>
                  <a:pt x="133374" y="21431"/>
                </a:moveTo>
                <a:cubicBezTo>
                  <a:pt x="133280" y="21436"/>
                  <a:pt x="133209" y="21511"/>
                  <a:pt x="133209" y="21606"/>
                </a:cubicBezTo>
                <a:cubicBezTo>
                  <a:pt x="133228" y="22260"/>
                  <a:pt x="133275" y="22933"/>
                  <a:pt x="133341" y="23607"/>
                </a:cubicBezTo>
                <a:cubicBezTo>
                  <a:pt x="133350" y="23692"/>
                  <a:pt x="133421" y="23753"/>
                  <a:pt x="133506" y="23753"/>
                </a:cubicBezTo>
                <a:lnTo>
                  <a:pt x="133525" y="23753"/>
                </a:lnTo>
                <a:cubicBezTo>
                  <a:pt x="133614" y="23743"/>
                  <a:pt x="133680" y="23663"/>
                  <a:pt x="133670" y="23569"/>
                </a:cubicBezTo>
                <a:cubicBezTo>
                  <a:pt x="133605" y="22910"/>
                  <a:pt x="133562" y="22241"/>
                  <a:pt x="133543" y="21596"/>
                </a:cubicBezTo>
                <a:cubicBezTo>
                  <a:pt x="133539" y="21507"/>
                  <a:pt x="133468" y="21431"/>
                  <a:pt x="133379" y="21431"/>
                </a:cubicBezTo>
                <a:close/>
                <a:moveTo>
                  <a:pt x="239" y="22717"/>
                </a:moveTo>
                <a:cubicBezTo>
                  <a:pt x="113" y="22717"/>
                  <a:pt x="1" y="22878"/>
                  <a:pt x="118" y="22999"/>
                </a:cubicBezTo>
                <a:cubicBezTo>
                  <a:pt x="561" y="23484"/>
                  <a:pt x="985" y="23993"/>
                  <a:pt x="1376" y="24520"/>
                </a:cubicBezTo>
                <a:cubicBezTo>
                  <a:pt x="1409" y="24563"/>
                  <a:pt x="1456" y="24586"/>
                  <a:pt x="1512" y="24586"/>
                </a:cubicBezTo>
                <a:cubicBezTo>
                  <a:pt x="1649" y="24586"/>
                  <a:pt x="1724" y="24431"/>
                  <a:pt x="1644" y="24323"/>
                </a:cubicBezTo>
                <a:cubicBezTo>
                  <a:pt x="1244" y="23781"/>
                  <a:pt x="815" y="23268"/>
                  <a:pt x="359" y="22773"/>
                </a:cubicBezTo>
                <a:cubicBezTo>
                  <a:pt x="322" y="22733"/>
                  <a:pt x="280" y="22717"/>
                  <a:pt x="239" y="22717"/>
                </a:cubicBezTo>
                <a:close/>
                <a:moveTo>
                  <a:pt x="133784" y="25396"/>
                </a:moveTo>
                <a:cubicBezTo>
                  <a:pt x="133692" y="25396"/>
                  <a:pt x="133597" y="25467"/>
                  <a:pt x="133619" y="25589"/>
                </a:cubicBezTo>
                <a:lnTo>
                  <a:pt x="133661" y="25839"/>
                </a:lnTo>
                <a:cubicBezTo>
                  <a:pt x="133760" y="26390"/>
                  <a:pt x="133882" y="26969"/>
                  <a:pt x="134014" y="27553"/>
                </a:cubicBezTo>
                <a:cubicBezTo>
                  <a:pt x="134033" y="27628"/>
                  <a:pt x="134099" y="27680"/>
                  <a:pt x="134179" y="27680"/>
                </a:cubicBezTo>
                <a:cubicBezTo>
                  <a:pt x="134287" y="27680"/>
                  <a:pt x="134367" y="27581"/>
                  <a:pt x="134344" y="27477"/>
                </a:cubicBezTo>
                <a:cubicBezTo>
                  <a:pt x="134207" y="26898"/>
                  <a:pt x="134090" y="26324"/>
                  <a:pt x="133991" y="25778"/>
                </a:cubicBezTo>
                <a:lnTo>
                  <a:pt x="133944" y="25533"/>
                </a:lnTo>
                <a:cubicBezTo>
                  <a:pt x="133927" y="25438"/>
                  <a:pt x="133856" y="25396"/>
                  <a:pt x="133784" y="25396"/>
                </a:cubicBezTo>
                <a:close/>
                <a:moveTo>
                  <a:pt x="2623" y="25910"/>
                </a:moveTo>
                <a:cubicBezTo>
                  <a:pt x="2508" y="25910"/>
                  <a:pt x="2395" y="26033"/>
                  <a:pt x="2473" y="26164"/>
                </a:cubicBezTo>
                <a:cubicBezTo>
                  <a:pt x="2807" y="26719"/>
                  <a:pt x="3123" y="27303"/>
                  <a:pt x="3410" y="27906"/>
                </a:cubicBezTo>
                <a:cubicBezTo>
                  <a:pt x="3438" y="27962"/>
                  <a:pt x="3495" y="28000"/>
                  <a:pt x="3560" y="28000"/>
                </a:cubicBezTo>
                <a:cubicBezTo>
                  <a:pt x="3584" y="28000"/>
                  <a:pt x="3612" y="27991"/>
                  <a:pt x="3631" y="27981"/>
                </a:cubicBezTo>
                <a:cubicBezTo>
                  <a:pt x="3716" y="27939"/>
                  <a:pt x="3749" y="27840"/>
                  <a:pt x="3711" y="27760"/>
                </a:cubicBezTo>
                <a:cubicBezTo>
                  <a:pt x="3415" y="27148"/>
                  <a:pt x="3094" y="26554"/>
                  <a:pt x="2760" y="25994"/>
                </a:cubicBezTo>
                <a:cubicBezTo>
                  <a:pt x="2725" y="25935"/>
                  <a:pt x="2674" y="25910"/>
                  <a:pt x="2623" y="25910"/>
                </a:cubicBezTo>
                <a:close/>
                <a:moveTo>
                  <a:pt x="134667" y="29274"/>
                </a:moveTo>
                <a:cubicBezTo>
                  <a:pt x="134564" y="29274"/>
                  <a:pt x="134459" y="29361"/>
                  <a:pt x="134504" y="29493"/>
                </a:cubicBezTo>
                <a:cubicBezTo>
                  <a:pt x="134669" y="30105"/>
                  <a:pt x="134852" y="30731"/>
                  <a:pt x="135060" y="31414"/>
                </a:cubicBezTo>
                <a:cubicBezTo>
                  <a:pt x="135078" y="31484"/>
                  <a:pt x="135144" y="31532"/>
                  <a:pt x="135220" y="31532"/>
                </a:cubicBezTo>
                <a:cubicBezTo>
                  <a:pt x="135234" y="31532"/>
                  <a:pt x="135253" y="31527"/>
                  <a:pt x="135267" y="31522"/>
                </a:cubicBezTo>
                <a:cubicBezTo>
                  <a:pt x="135356" y="31499"/>
                  <a:pt x="135403" y="31404"/>
                  <a:pt x="135380" y="31315"/>
                </a:cubicBezTo>
                <a:cubicBezTo>
                  <a:pt x="135173" y="30637"/>
                  <a:pt x="134989" y="30011"/>
                  <a:pt x="134824" y="29408"/>
                </a:cubicBezTo>
                <a:cubicBezTo>
                  <a:pt x="134805" y="29314"/>
                  <a:pt x="134737" y="29274"/>
                  <a:pt x="134667" y="29274"/>
                </a:cubicBezTo>
                <a:close/>
                <a:moveTo>
                  <a:pt x="4355" y="29492"/>
                </a:moveTo>
                <a:cubicBezTo>
                  <a:pt x="4248" y="29492"/>
                  <a:pt x="4140" y="29590"/>
                  <a:pt x="4196" y="29723"/>
                </a:cubicBezTo>
                <a:cubicBezTo>
                  <a:pt x="4427" y="30321"/>
                  <a:pt x="4643" y="30952"/>
                  <a:pt x="4841" y="31593"/>
                </a:cubicBezTo>
                <a:cubicBezTo>
                  <a:pt x="4860" y="31663"/>
                  <a:pt x="4926" y="31710"/>
                  <a:pt x="4997" y="31710"/>
                </a:cubicBezTo>
                <a:cubicBezTo>
                  <a:pt x="5015" y="31710"/>
                  <a:pt x="5030" y="31710"/>
                  <a:pt x="5048" y="31706"/>
                </a:cubicBezTo>
                <a:cubicBezTo>
                  <a:pt x="5133" y="31682"/>
                  <a:pt x="5185" y="31588"/>
                  <a:pt x="5157" y="31499"/>
                </a:cubicBezTo>
                <a:cubicBezTo>
                  <a:pt x="4959" y="30849"/>
                  <a:pt x="4742" y="30213"/>
                  <a:pt x="4507" y="29606"/>
                </a:cubicBezTo>
                <a:cubicBezTo>
                  <a:pt x="4479" y="29526"/>
                  <a:pt x="4417" y="29492"/>
                  <a:pt x="4355" y="29492"/>
                </a:cubicBezTo>
                <a:close/>
                <a:moveTo>
                  <a:pt x="135820" y="33101"/>
                </a:moveTo>
                <a:cubicBezTo>
                  <a:pt x="135718" y="33101"/>
                  <a:pt x="135614" y="33189"/>
                  <a:pt x="135658" y="33316"/>
                </a:cubicBezTo>
                <a:cubicBezTo>
                  <a:pt x="135860" y="33942"/>
                  <a:pt x="136062" y="34564"/>
                  <a:pt x="136265" y="35190"/>
                </a:cubicBezTo>
                <a:lnTo>
                  <a:pt x="136434" y="35162"/>
                </a:lnTo>
                <a:lnTo>
                  <a:pt x="136434" y="35162"/>
                </a:lnTo>
                <a:lnTo>
                  <a:pt x="136580" y="35087"/>
                </a:lnTo>
                <a:cubicBezTo>
                  <a:pt x="136378" y="34460"/>
                  <a:pt x="136175" y="33839"/>
                  <a:pt x="135973" y="33217"/>
                </a:cubicBezTo>
                <a:cubicBezTo>
                  <a:pt x="135948" y="33135"/>
                  <a:pt x="135884" y="33101"/>
                  <a:pt x="135820" y="33101"/>
                </a:cubicBezTo>
                <a:close/>
                <a:moveTo>
                  <a:pt x="5522" y="33304"/>
                </a:moveTo>
                <a:cubicBezTo>
                  <a:pt x="5426" y="33304"/>
                  <a:pt x="5329" y="33383"/>
                  <a:pt x="5359" y="33509"/>
                </a:cubicBezTo>
                <a:cubicBezTo>
                  <a:pt x="5505" y="34131"/>
                  <a:pt x="5642" y="34785"/>
                  <a:pt x="5764" y="35449"/>
                </a:cubicBezTo>
                <a:cubicBezTo>
                  <a:pt x="5778" y="35529"/>
                  <a:pt x="5849" y="35586"/>
                  <a:pt x="5929" y="35586"/>
                </a:cubicBezTo>
                <a:lnTo>
                  <a:pt x="5957" y="35586"/>
                </a:lnTo>
                <a:cubicBezTo>
                  <a:pt x="6051" y="35567"/>
                  <a:pt x="6108" y="35482"/>
                  <a:pt x="6094" y="35393"/>
                </a:cubicBezTo>
                <a:cubicBezTo>
                  <a:pt x="5971" y="34719"/>
                  <a:pt x="5830" y="34060"/>
                  <a:pt x="5679" y="33434"/>
                </a:cubicBezTo>
                <a:cubicBezTo>
                  <a:pt x="5658" y="33344"/>
                  <a:pt x="5590" y="33304"/>
                  <a:pt x="5522" y="33304"/>
                </a:cubicBezTo>
                <a:close/>
                <a:moveTo>
                  <a:pt x="137057" y="36891"/>
                </a:moveTo>
                <a:cubicBezTo>
                  <a:pt x="136955" y="36891"/>
                  <a:pt x="136852" y="36981"/>
                  <a:pt x="136896" y="37111"/>
                </a:cubicBezTo>
                <a:cubicBezTo>
                  <a:pt x="137098" y="37742"/>
                  <a:pt x="137296" y="38373"/>
                  <a:pt x="137489" y="39009"/>
                </a:cubicBezTo>
                <a:cubicBezTo>
                  <a:pt x="137513" y="39080"/>
                  <a:pt x="137574" y="39127"/>
                  <a:pt x="137649" y="39127"/>
                </a:cubicBezTo>
                <a:cubicBezTo>
                  <a:pt x="137663" y="39127"/>
                  <a:pt x="137682" y="39127"/>
                  <a:pt x="137696" y="39122"/>
                </a:cubicBezTo>
                <a:cubicBezTo>
                  <a:pt x="137786" y="39094"/>
                  <a:pt x="137833" y="38999"/>
                  <a:pt x="137809" y="38915"/>
                </a:cubicBezTo>
                <a:cubicBezTo>
                  <a:pt x="137612" y="38274"/>
                  <a:pt x="137414" y="37643"/>
                  <a:pt x="137211" y="37008"/>
                </a:cubicBezTo>
                <a:cubicBezTo>
                  <a:pt x="137184" y="36926"/>
                  <a:pt x="137121" y="36891"/>
                  <a:pt x="137057" y="36891"/>
                </a:cubicBezTo>
                <a:close/>
                <a:moveTo>
                  <a:pt x="6239" y="37224"/>
                </a:moveTo>
                <a:cubicBezTo>
                  <a:pt x="6147" y="37224"/>
                  <a:pt x="6057" y="37291"/>
                  <a:pt x="6075" y="37413"/>
                </a:cubicBezTo>
                <a:cubicBezTo>
                  <a:pt x="6160" y="38048"/>
                  <a:pt x="6230" y="38712"/>
                  <a:pt x="6296" y="39390"/>
                </a:cubicBezTo>
                <a:cubicBezTo>
                  <a:pt x="6301" y="39475"/>
                  <a:pt x="6372" y="39541"/>
                  <a:pt x="6461" y="39541"/>
                </a:cubicBezTo>
                <a:lnTo>
                  <a:pt x="6475" y="39536"/>
                </a:lnTo>
                <a:cubicBezTo>
                  <a:pt x="6565" y="39532"/>
                  <a:pt x="6635" y="39451"/>
                  <a:pt x="6626" y="39357"/>
                </a:cubicBezTo>
                <a:cubicBezTo>
                  <a:pt x="6565" y="38679"/>
                  <a:pt x="6489" y="38011"/>
                  <a:pt x="6405" y="37370"/>
                </a:cubicBezTo>
                <a:cubicBezTo>
                  <a:pt x="6390" y="37270"/>
                  <a:pt x="6314" y="37224"/>
                  <a:pt x="6239" y="37224"/>
                </a:cubicBezTo>
                <a:close/>
                <a:moveTo>
                  <a:pt x="138206" y="40709"/>
                </a:moveTo>
                <a:cubicBezTo>
                  <a:pt x="138107" y="40709"/>
                  <a:pt x="138006" y="40791"/>
                  <a:pt x="138040" y="40921"/>
                </a:cubicBezTo>
                <a:cubicBezTo>
                  <a:pt x="138224" y="41594"/>
                  <a:pt x="138384" y="42225"/>
                  <a:pt x="138525" y="42846"/>
                </a:cubicBezTo>
                <a:cubicBezTo>
                  <a:pt x="138544" y="42922"/>
                  <a:pt x="138610" y="42974"/>
                  <a:pt x="138690" y="42974"/>
                </a:cubicBezTo>
                <a:lnTo>
                  <a:pt x="138728" y="42974"/>
                </a:lnTo>
                <a:cubicBezTo>
                  <a:pt x="138817" y="42950"/>
                  <a:pt x="138869" y="42865"/>
                  <a:pt x="138850" y="42776"/>
                </a:cubicBezTo>
                <a:cubicBezTo>
                  <a:pt x="138709" y="42145"/>
                  <a:pt x="138549" y="41509"/>
                  <a:pt x="138360" y="40831"/>
                </a:cubicBezTo>
                <a:cubicBezTo>
                  <a:pt x="138338" y="40746"/>
                  <a:pt x="138272" y="40709"/>
                  <a:pt x="138206" y="40709"/>
                </a:cubicBezTo>
                <a:close/>
                <a:moveTo>
                  <a:pt x="6609" y="41197"/>
                </a:moveTo>
                <a:cubicBezTo>
                  <a:pt x="6523" y="41197"/>
                  <a:pt x="6437" y="41257"/>
                  <a:pt x="6442" y="41373"/>
                </a:cubicBezTo>
                <a:cubicBezTo>
                  <a:pt x="6475" y="41999"/>
                  <a:pt x="6508" y="42649"/>
                  <a:pt x="6532" y="43360"/>
                </a:cubicBezTo>
                <a:cubicBezTo>
                  <a:pt x="6536" y="43449"/>
                  <a:pt x="6607" y="43520"/>
                  <a:pt x="6696" y="43520"/>
                </a:cubicBezTo>
                <a:lnTo>
                  <a:pt x="6701" y="43520"/>
                </a:lnTo>
                <a:cubicBezTo>
                  <a:pt x="6795" y="43515"/>
                  <a:pt x="6866" y="43440"/>
                  <a:pt x="6861" y="43346"/>
                </a:cubicBezTo>
                <a:cubicBezTo>
                  <a:pt x="6838" y="42635"/>
                  <a:pt x="6809" y="41980"/>
                  <a:pt x="6772" y="41354"/>
                </a:cubicBezTo>
                <a:cubicBezTo>
                  <a:pt x="6765" y="41248"/>
                  <a:pt x="6687" y="41197"/>
                  <a:pt x="6609" y="41197"/>
                </a:cubicBezTo>
                <a:close/>
                <a:moveTo>
                  <a:pt x="139078" y="44596"/>
                </a:moveTo>
                <a:cubicBezTo>
                  <a:pt x="139070" y="44596"/>
                  <a:pt x="139061" y="44597"/>
                  <a:pt x="139052" y="44598"/>
                </a:cubicBezTo>
                <a:cubicBezTo>
                  <a:pt x="138963" y="44612"/>
                  <a:pt x="138902" y="44702"/>
                  <a:pt x="138916" y="44791"/>
                </a:cubicBezTo>
                <a:cubicBezTo>
                  <a:pt x="139029" y="45450"/>
                  <a:pt x="139118" y="46110"/>
                  <a:pt x="139184" y="46755"/>
                </a:cubicBezTo>
                <a:cubicBezTo>
                  <a:pt x="139194" y="46839"/>
                  <a:pt x="139264" y="46905"/>
                  <a:pt x="139349" y="46905"/>
                </a:cubicBezTo>
                <a:lnTo>
                  <a:pt x="139368" y="46905"/>
                </a:lnTo>
                <a:cubicBezTo>
                  <a:pt x="139457" y="46896"/>
                  <a:pt x="139523" y="46811"/>
                  <a:pt x="139514" y="46722"/>
                </a:cubicBezTo>
                <a:cubicBezTo>
                  <a:pt x="139448" y="46072"/>
                  <a:pt x="139359" y="45403"/>
                  <a:pt x="139246" y="44735"/>
                </a:cubicBezTo>
                <a:cubicBezTo>
                  <a:pt x="139229" y="44654"/>
                  <a:pt x="139158" y="44596"/>
                  <a:pt x="139078" y="44596"/>
                </a:cubicBezTo>
                <a:close/>
                <a:moveTo>
                  <a:pt x="6748" y="45182"/>
                </a:moveTo>
                <a:cubicBezTo>
                  <a:pt x="6654" y="45182"/>
                  <a:pt x="6583" y="45257"/>
                  <a:pt x="6583" y="45351"/>
                </a:cubicBezTo>
                <a:cubicBezTo>
                  <a:pt x="6598" y="46015"/>
                  <a:pt x="6607" y="46679"/>
                  <a:pt x="6616" y="47343"/>
                </a:cubicBezTo>
                <a:cubicBezTo>
                  <a:pt x="6616" y="47433"/>
                  <a:pt x="6692" y="47508"/>
                  <a:pt x="6781" y="47508"/>
                </a:cubicBezTo>
                <a:lnTo>
                  <a:pt x="6786" y="47508"/>
                </a:lnTo>
                <a:cubicBezTo>
                  <a:pt x="6875" y="47503"/>
                  <a:pt x="6951" y="47428"/>
                  <a:pt x="6951" y="47339"/>
                </a:cubicBezTo>
                <a:cubicBezTo>
                  <a:pt x="6941" y="46670"/>
                  <a:pt x="6932" y="46006"/>
                  <a:pt x="6918" y="45342"/>
                </a:cubicBezTo>
                <a:cubicBezTo>
                  <a:pt x="6908" y="45253"/>
                  <a:pt x="6838" y="45187"/>
                  <a:pt x="6748" y="45182"/>
                </a:cubicBezTo>
                <a:close/>
                <a:moveTo>
                  <a:pt x="139484" y="48567"/>
                </a:moveTo>
                <a:cubicBezTo>
                  <a:pt x="139401" y="48567"/>
                  <a:pt x="139319" y="48622"/>
                  <a:pt x="139316" y="48728"/>
                </a:cubicBezTo>
                <a:cubicBezTo>
                  <a:pt x="139326" y="48991"/>
                  <a:pt x="139330" y="49250"/>
                  <a:pt x="139330" y="49509"/>
                </a:cubicBezTo>
                <a:cubicBezTo>
                  <a:pt x="139330" y="49914"/>
                  <a:pt x="139321" y="50314"/>
                  <a:pt x="139302" y="50710"/>
                </a:cubicBezTo>
                <a:cubicBezTo>
                  <a:pt x="139293" y="50799"/>
                  <a:pt x="139363" y="50879"/>
                  <a:pt x="139457" y="50884"/>
                </a:cubicBezTo>
                <a:lnTo>
                  <a:pt x="139467" y="50884"/>
                </a:lnTo>
                <a:cubicBezTo>
                  <a:pt x="139556" y="50884"/>
                  <a:pt x="139632" y="50814"/>
                  <a:pt x="139632" y="50724"/>
                </a:cubicBezTo>
                <a:cubicBezTo>
                  <a:pt x="139650" y="50329"/>
                  <a:pt x="139665" y="49919"/>
                  <a:pt x="139665" y="49509"/>
                </a:cubicBezTo>
                <a:cubicBezTo>
                  <a:pt x="139665" y="49246"/>
                  <a:pt x="139660" y="48982"/>
                  <a:pt x="139650" y="48718"/>
                </a:cubicBezTo>
                <a:cubicBezTo>
                  <a:pt x="139641" y="48617"/>
                  <a:pt x="139562" y="48567"/>
                  <a:pt x="139484" y="48567"/>
                </a:cubicBezTo>
                <a:close/>
                <a:moveTo>
                  <a:pt x="6809" y="49165"/>
                </a:moveTo>
                <a:cubicBezTo>
                  <a:pt x="6715" y="49170"/>
                  <a:pt x="6645" y="49246"/>
                  <a:pt x="6645" y="49335"/>
                </a:cubicBezTo>
                <a:cubicBezTo>
                  <a:pt x="6654" y="50004"/>
                  <a:pt x="6668" y="50668"/>
                  <a:pt x="6687" y="51331"/>
                </a:cubicBezTo>
                <a:cubicBezTo>
                  <a:pt x="6687" y="51421"/>
                  <a:pt x="6762" y="51492"/>
                  <a:pt x="6852" y="51492"/>
                </a:cubicBezTo>
                <a:lnTo>
                  <a:pt x="6857" y="51492"/>
                </a:lnTo>
                <a:cubicBezTo>
                  <a:pt x="6946" y="51492"/>
                  <a:pt x="7021" y="51412"/>
                  <a:pt x="7017" y="51322"/>
                </a:cubicBezTo>
                <a:cubicBezTo>
                  <a:pt x="7003" y="50658"/>
                  <a:pt x="6988" y="49994"/>
                  <a:pt x="6979" y="49330"/>
                </a:cubicBezTo>
                <a:cubicBezTo>
                  <a:pt x="6974" y="49241"/>
                  <a:pt x="6899" y="49165"/>
                  <a:pt x="6809" y="49165"/>
                </a:cubicBezTo>
                <a:close/>
                <a:moveTo>
                  <a:pt x="139273" y="52537"/>
                </a:moveTo>
                <a:cubicBezTo>
                  <a:pt x="139199" y="52537"/>
                  <a:pt x="139126" y="52581"/>
                  <a:pt x="139114" y="52678"/>
                </a:cubicBezTo>
                <a:cubicBezTo>
                  <a:pt x="139020" y="53333"/>
                  <a:pt x="138892" y="53978"/>
                  <a:pt x="138732" y="54618"/>
                </a:cubicBezTo>
                <a:cubicBezTo>
                  <a:pt x="138704" y="54722"/>
                  <a:pt x="138784" y="54825"/>
                  <a:pt x="138892" y="54825"/>
                </a:cubicBezTo>
                <a:cubicBezTo>
                  <a:pt x="138968" y="54825"/>
                  <a:pt x="139034" y="54774"/>
                  <a:pt x="139052" y="54698"/>
                </a:cubicBezTo>
                <a:cubicBezTo>
                  <a:pt x="139217" y="54048"/>
                  <a:pt x="139349" y="53389"/>
                  <a:pt x="139443" y="52725"/>
                </a:cubicBezTo>
                <a:cubicBezTo>
                  <a:pt x="139459" y="52605"/>
                  <a:pt x="139365" y="52537"/>
                  <a:pt x="139273" y="52537"/>
                </a:cubicBezTo>
                <a:close/>
                <a:moveTo>
                  <a:pt x="6923" y="53154"/>
                </a:moveTo>
                <a:cubicBezTo>
                  <a:pt x="6836" y="53154"/>
                  <a:pt x="6748" y="53213"/>
                  <a:pt x="6753" y="53328"/>
                </a:cubicBezTo>
                <a:cubicBezTo>
                  <a:pt x="6786" y="54034"/>
                  <a:pt x="6824" y="54689"/>
                  <a:pt x="6871" y="55320"/>
                </a:cubicBezTo>
                <a:cubicBezTo>
                  <a:pt x="6875" y="55409"/>
                  <a:pt x="6946" y="55475"/>
                  <a:pt x="7035" y="55475"/>
                </a:cubicBezTo>
                <a:lnTo>
                  <a:pt x="7045" y="55475"/>
                </a:lnTo>
                <a:cubicBezTo>
                  <a:pt x="7139" y="55466"/>
                  <a:pt x="7205" y="55390"/>
                  <a:pt x="7200" y="55296"/>
                </a:cubicBezTo>
                <a:cubicBezTo>
                  <a:pt x="7153" y="54665"/>
                  <a:pt x="7120" y="54015"/>
                  <a:pt x="7087" y="53309"/>
                </a:cubicBezTo>
                <a:cubicBezTo>
                  <a:pt x="7083" y="53205"/>
                  <a:pt x="7003" y="53154"/>
                  <a:pt x="6923" y="53154"/>
                </a:cubicBezTo>
                <a:close/>
                <a:moveTo>
                  <a:pt x="138284" y="56389"/>
                </a:moveTo>
                <a:cubicBezTo>
                  <a:pt x="138225" y="56389"/>
                  <a:pt x="138165" y="56420"/>
                  <a:pt x="138134" y="56492"/>
                </a:cubicBezTo>
                <a:cubicBezTo>
                  <a:pt x="137899" y="57104"/>
                  <a:pt x="137621" y="57702"/>
                  <a:pt x="137306" y="58277"/>
                </a:cubicBezTo>
                <a:cubicBezTo>
                  <a:pt x="137263" y="58357"/>
                  <a:pt x="137291" y="58460"/>
                  <a:pt x="137371" y="58503"/>
                </a:cubicBezTo>
                <a:cubicBezTo>
                  <a:pt x="137395" y="58517"/>
                  <a:pt x="137423" y="58526"/>
                  <a:pt x="137452" y="58526"/>
                </a:cubicBezTo>
                <a:lnTo>
                  <a:pt x="137452" y="58531"/>
                </a:lnTo>
                <a:cubicBezTo>
                  <a:pt x="137513" y="58526"/>
                  <a:pt x="137569" y="58493"/>
                  <a:pt x="137598" y="58437"/>
                </a:cubicBezTo>
                <a:cubicBezTo>
                  <a:pt x="137922" y="57848"/>
                  <a:pt x="138205" y="57236"/>
                  <a:pt x="138445" y="56610"/>
                </a:cubicBezTo>
                <a:cubicBezTo>
                  <a:pt x="138490" y="56481"/>
                  <a:pt x="138387" y="56389"/>
                  <a:pt x="138284" y="56389"/>
                </a:cubicBezTo>
                <a:close/>
                <a:moveTo>
                  <a:pt x="7212" y="57125"/>
                </a:moveTo>
                <a:cubicBezTo>
                  <a:pt x="7122" y="57125"/>
                  <a:pt x="7032" y="57190"/>
                  <a:pt x="7045" y="57307"/>
                </a:cubicBezTo>
                <a:cubicBezTo>
                  <a:pt x="7120" y="57990"/>
                  <a:pt x="7205" y="58658"/>
                  <a:pt x="7304" y="59294"/>
                </a:cubicBezTo>
                <a:cubicBezTo>
                  <a:pt x="7313" y="59374"/>
                  <a:pt x="7384" y="59435"/>
                  <a:pt x="7469" y="59435"/>
                </a:cubicBezTo>
                <a:lnTo>
                  <a:pt x="7492" y="59430"/>
                </a:lnTo>
                <a:cubicBezTo>
                  <a:pt x="7582" y="59416"/>
                  <a:pt x="7643" y="59332"/>
                  <a:pt x="7629" y="59242"/>
                </a:cubicBezTo>
                <a:cubicBezTo>
                  <a:pt x="7535" y="58611"/>
                  <a:pt x="7450" y="57947"/>
                  <a:pt x="7375" y="57274"/>
                </a:cubicBezTo>
                <a:cubicBezTo>
                  <a:pt x="7364" y="57172"/>
                  <a:pt x="7288" y="57125"/>
                  <a:pt x="7212" y="57125"/>
                </a:cubicBezTo>
                <a:close/>
                <a:moveTo>
                  <a:pt x="136365" y="59856"/>
                </a:moveTo>
                <a:cubicBezTo>
                  <a:pt x="136318" y="59856"/>
                  <a:pt x="136270" y="59877"/>
                  <a:pt x="136232" y="59930"/>
                </a:cubicBezTo>
                <a:cubicBezTo>
                  <a:pt x="136119" y="60075"/>
                  <a:pt x="136001" y="60226"/>
                  <a:pt x="135879" y="60367"/>
                </a:cubicBezTo>
                <a:cubicBezTo>
                  <a:pt x="135582" y="60730"/>
                  <a:pt x="135262" y="61074"/>
                  <a:pt x="134928" y="61399"/>
                </a:cubicBezTo>
                <a:cubicBezTo>
                  <a:pt x="134862" y="61465"/>
                  <a:pt x="134862" y="61573"/>
                  <a:pt x="134928" y="61634"/>
                </a:cubicBezTo>
                <a:cubicBezTo>
                  <a:pt x="134961" y="61667"/>
                  <a:pt x="135003" y="61686"/>
                  <a:pt x="135045" y="61686"/>
                </a:cubicBezTo>
                <a:lnTo>
                  <a:pt x="135045" y="61691"/>
                </a:lnTo>
                <a:cubicBezTo>
                  <a:pt x="135088" y="61691"/>
                  <a:pt x="135130" y="61672"/>
                  <a:pt x="135163" y="61643"/>
                </a:cubicBezTo>
                <a:cubicBezTo>
                  <a:pt x="135502" y="61304"/>
                  <a:pt x="135832" y="60951"/>
                  <a:pt x="136138" y="60584"/>
                </a:cubicBezTo>
                <a:cubicBezTo>
                  <a:pt x="136260" y="60433"/>
                  <a:pt x="136378" y="60283"/>
                  <a:pt x="136496" y="60127"/>
                </a:cubicBezTo>
                <a:cubicBezTo>
                  <a:pt x="136601" y="60001"/>
                  <a:pt x="136488" y="59856"/>
                  <a:pt x="136365" y="59856"/>
                </a:cubicBezTo>
                <a:close/>
                <a:moveTo>
                  <a:pt x="7825" y="61074"/>
                </a:moveTo>
                <a:cubicBezTo>
                  <a:pt x="7732" y="61074"/>
                  <a:pt x="7638" y="61146"/>
                  <a:pt x="7657" y="61267"/>
                </a:cubicBezTo>
                <a:cubicBezTo>
                  <a:pt x="7794" y="61921"/>
                  <a:pt x="7954" y="62576"/>
                  <a:pt x="8128" y="63211"/>
                </a:cubicBezTo>
                <a:cubicBezTo>
                  <a:pt x="8151" y="63282"/>
                  <a:pt x="8213" y="63334"/>
                  <a:pt x="8288" y="63334"/>
                </a:cubicBezTo>
                <a:cubicBezTo>
                  <a:pt x="8302" y="63334"/>
                  <a:pt x="8321" y="63334"/>
                  <a:pt x="8335" y="63329"/>
                </a:cubicBezTo>
                <a:cubicBezTo>
                  <a:pt x="8425" y="63306"/>
                  <a:pt x="8476" y="63211"/>
                  <a:pt x="8453" y="63122"/>
                </a:cubicBezTo>
                <a:cubicBezTo>
                  <a:pt x="8274" y="62491"/>
                  <a:pt x="8118" y="61846"/>
                  <a:pt x="7982" y="61196"/>
                </a:cubicBezTo>
                <a:cubicBezTo>
                  <a:pt x="7958" y="61111"/>
                  <a:pt x="7892" y="61074"/>
                  <a:pt x="7825" y="61074"/>
                </a:cubicBezTo>
                <a:close/>
                <a:moveTo>
                  <a:pt x="133531" y="62656"/>
                </a:moveTo>
                <a:cubicBezTo>
                  <a:pt x="133500" y="62656"/>
                  <a:pt x="133467" y="62666"/>
                  <a:pt x="133435" y="62689"/>
                </a:cubicBezTo>
                <a:cubicBezTo>
                  <a:pt x="132908" y="63084"/>
                  <a:pt x="132357" y="63447"/>
                  <a:pt x="131792" y="63786"/>
                </a:cubicBezTo>
                <a:cubicBezTo>
                  <a:pt x="131647" y="63870"/>
                  <a:pt x="131706" y="64092"/>
                  <a:pt x="131871" y="64092"/>
                </a:cubicBezTo>
                <a:cubicBezTo>
                  <a:pt x="131873" y="64092"/>
                  <a:pt x="131875" y="64092"/>
                  <a:pt x="131876" y="64092"/>
                </a:cubicBezTo>
                <a:cubicBezTo>
                  <a:pt x="131905" y="64092"/>
                  <a:pt x="131933" y="64087"/>
                  <a:pt x="131961" y="64073"/>
                </a:cubicBezTo>
                <a:cubicBezTo>
                  <a:pt x="132536" y="63729"/>
                  <a:pt x="133096" y="63357"/>
                  <a:pt x="133633" y="62952"/>
                </a:cubicBezTo>
                <a:cubicBezTo>
                  <a:pt x="133767" y="62845"/>
                  <a:pt x="133667" y="62656"/>
                  <a:pt x="133531" y="62656"/>
                </a:cubicBezTo>
                <a:close/>
                <a:moveTo>
                  <a:pt x="130127" y="64702"/>
                </a:moveTo>
                <a:cubicBezTo>
                  <a:pt x="130101" y="64702"/>
                  <a:pt x="130073" y="64708"/>
                  <a:pt x="130045" y="64723"/>
                </a:cubicBezTo>
                <a:cubicBezTo>
                  <a:pt x="129480" y="64996"/>
                  <a:pt x="128886" y="65260"/>
                  <a:pt x="128237" y="65533"/>
                </a:cubicBezTo>
                <a:cubicBezTo>
                  <a:pt x="128069" y="65598"/>
                  <a:pt x="128118" y="65848"/>
                  <a:pt x="128293" y="65848"/>
                </a:cubicBezTo>
                <a:cubicBezTo>
                  <a:pt x="128295" y="65848"/>
                  <a:pt x="128296" y="65848"/>
                  <a:pt x="128298" y="65848"/>
                </a:cubicBezTo>
                <a:cubicBezTo>
                  <a:pt x="128321" y="65848"/>
                  <a:pt x="128340" y="65844"/>
                  <a:pt x="128364" y="65839"/>
                </a:cubicBezTo>
                <a:cubicBezTo>
                  <a:pt x="129023" y="65566"/>
                  <a:pt x="129621" y="65297"/>
                  <a:pt x="130191" y="65020"/>
                </a:cubicBezTo>
                <a:cubicBezTo>
                  <a:pt x="130365" y="64939"/>
                  <a:pt x="130282" y="64702"/>
                  <a:pt x="130127" y="64702"/>
                </a:cubicBezTo>
                <a:close/>
                <a:moveTo>
                  <a:pt x="8896" y="64905"/>
                </a:moveTo>
                <a:cubicBezTo>
                  <a:pt x="8793" y="64905"/>
                  <a:pt x="8688" y="64998"/>
                  <a:pt x="8735" y="65128"/>
                </a:cubicBezTo>
                <a:cubicBezTo>
                  <a:pt x="8957" y="65764"/>
                  <a:pt x="9206" y="66390"/>
                  <a:pt x="9470" y="66993"/>
                </a:cubicBezTo>
                <a:cubicBezTo>
                  <a:pt x="9498" y="67054"/>
                  <a:pt x="9559" y="67091"/>
                  <a:pt x="9625" y="67091"/>
                </a:cubicBezTo>
                <a:lnTo>
                  <a:pt x="9625" y="67096"/>
                </a:lnTo>
                <a:cubicBezTo>
                  <a:pt x="9743" y="67096"/>
                  <a:pt x="9828" y="66969"/>
                  <a:pt x="9776" y="66861"/>
                </a:cubicBezTo>
                <a:cubicBezTo>
                  <a:pt x="9517" y="66263"/>
                  <a:pt x="9267" y="65646"/>
                  <a:pt x="9046" y="65015"/>
                </a:cubicBezTo>
                <a:cubicBezTo>
                  <a:pt x="9018" y="64938"/>
                  <a:pt x="8957" y="64905"/>
                  <a:pt x="8896" y="64905"/>
                </a:cubicBezTo>
                <a:close/>
                <a:moveTo>
                  <a:pt x="126436" y="66240"/>
                </a:moveTo>
                <a:cubicBezTo>
                  <a:pt x="126419" y="66240"/>
                  <a:pt x="126400" y="66243"/>
                  <a:pt x="126381" y="66249"/>
                </a:cubicBezTo>
                <a:cubicBezTo>
                  <a:pt x="125831" y="66451"/>
                  <a:pt x="125233" y="66658"/>
                  <a:pt x="124507" y="66908"/>
                </a:cubicBezTo>
                <a:cubicBezTo>
                  <a:pt x="124328" y="66969"/>
                  <a:pt x="124371" y="67228"/>
                  <a:pt x="124559" y="67233"/>
                </a:cubicBezTo>
                <a:lnTo>
                  <a:pt x="124559" y="67228"/>
                </a:lnTo>
                <a:cubicBezTo>
                  <a:pt x="124565" y="67229"/>
                  <a:pt x="124570" y="67230"/>
                  <a:pt x="124576" y="67230"/>
                </a:cubicBezTo>
                <a:cubicBezTo>
                  <a:pt x="124589" y="67230"/>
                  <a:pt x="124602" y="67227"/>
                  <a:pt x="124616" y="67223"/>
                </a:cubicBezTo>
                <a:cubicBezTo>
                  <a:pt x="125346" y="66974"/>
                  <a:pt x="125944" y="66762"/>
                  <a:pt x="126499" y="66559"/>
                </a:cubicBezTo>
                <a:cubicBezTo>
                  <a:pt x="126674" y="66487"/>
                  <a:pt x="126602" y="66240"/>
                  <a:pt x="126436" y="66240"/>
                </a:cubicBezTo>
                <a:close/>
                <a:moveTo>
                  <a:pt x="122673" y="67533"/>
                </a:moveTo>
                <a:cubicBezTo>
                  <a:pt x="122655" y="67533"/>
                  <a:pt x="122635" y="67536"/>
                  <a:pt x="122615" y="67543"/>
                </a:cubicBezTo>
                <a:cubicBezTo>
                  <a:pt x="122323" y="67642"/>
                  <a:pt x="122031" y="67736"/>
                  <a:pt x="121743" y="67835"/>
                </a:cubicBezTo>
                <a:cubicBezTo>
                  <a:pt x="121404" y="67953"/>
                  <a:pt x="121065" y="68071"/>
                  <a:pt x="120726" y="68193"/>
                </a:cubicBezTo>
                <a:cubicBezTo>
                  <a:pt x="120552" y="68259"/>
                  <a:pt x="120599" y="68518"/>
                  <a:pt x="120783" y="68518"/>
                </a:cubicBezTo>
                <a:lnTo>
                  <a:pt x="120783" y="68513"/>
                </a:lnTo>
                <a:cubicBezTo>
                  <a:pt x="120802" y="68513"/>
                  <a:pt x="120821" y="68509"/>
                  <a:pt x="120839" y="68504"/>
                </a:cubicBezTo>
                <a:cubicBezTo>
                  <a:pt x="121174" y="68386"/>
                  <a:pt x="121513" y="68269"/>
                  <a:pt x="121852" y="68151"/>
                </a:cubicBezTo>
                <a:lnTo>
                  <a:pt x="122718" y="67859"/>
                </a:lnTo>
                <a:cubicBezTo>
                  <a:pt x="122909" y="67795"/>
                  <a:pt x="122840" y="67533"/>
                  <a:pt x="122673" y="67533"/>
                </a:cubicBezTo>
                <a:close/>
                <a:moveTo>
                  <a:pt x="118927" y="68899"/>
                </a:moveTo>
                <a:cubicBezTo>
                  <a:pt x="118905" y="68899"/>
                  <a:pt x="118882" y="68904"/>
                  <a:pt x="118857" y="68914"/>
                </a:cubicBezTo>
                <a:cubicBezTo>
                  <a:pt x="118217" y="69177"/>
                  <a:pt x="117600" y="69450"/>
                  <a:pt x="117025" y="69724"/>
                </a:cubicBezTo>
                <a:cubicBezTo>
                  <a:pt x="116865" y="69799"/>
                  <a:pt x="116922" y="70039"/>
                  <a:pt x="117101" y="70039"/>
                </a:cubicBezTo>
                <a:cubicBezTo>
                  <a:pt x="117124" y="70039"/>
                  <a:pt x="117148" y="70034"/>
                  <a:pt x="117171" y="70025"/>
                </a:cubicBezTo>
                <a:cubicBezTo>
                  <a:pt x="117736" y="69747"/>
                  <a:pt x="118348" y="69479"/>
                  <a:pt x="118984" y="69220"/>
                </a:cubicBezTo>
                <a:cubicBezTo>
                  <a:pt x="119167" y="69145"/>
                  <a:pt x="119090" y="68899"/>
                  <a:pt x="118927" y="68899"/>
                </a:cubicBezTo>
                <a:close/>
                <a:moveTo>
                  <a:pt x="10506" y="68550"/>
                </a:moveTo>
                <a:cubicBezTo>
                  <a:pt x="10394" y="68550"/>
                  <a:pt x="10282" y="68665"/>
                  <a:pt x="10355" y="68796"/>
                </a:cubicBezTo>
                <a:cubicBezTo>
                  <a:pt x="10680" y="69394"/>
                  <a:pt x="11024" y="69978"/>
                  <a:pt x="11386" y="70519"/>
                </a:cubicBezTo>
                <a:cubicBezTo>
                  <a:pt x="11415" y="70566"/>
                  <a:pt x="11466" y="70595"/>
                  <a:pt x="11523" y="70595"/>
                </a:cubicBezTo>
                <a:cubicBezTo>
                  <a:pt x="11556" y="70595"/>
                  <a:pt x="11589" y="70585"/>
                  <a:pt x="11617" y="70566"/>
                </a:cubicBezTo>
                <a:cubicBezTo>
                  <a:pt x="11692" y="70519"/>
                  <a:pt x="11716" y="70416"/>
                  <a:pt x="11664" y="70336"/>
                </a:cubicBezTo>
                <a:cubicBezTo>
                  <a:pt x="11306" y="69799"/>
                  <a:pt x="10967" y="69229"/>
                  <a:pt x="10647" y="68641"/>
                </a:cubicBezTo>
                <a:cubicBezTo>
                  <a:pt x="10613" y="68576"/>
                  <a:pt x="10560" y="68550"/>
                  <a:pt x="10506" y="68550"/>
                </a:cubicBezTo>
                <a:close/>
                <a:moveTo>
                  <a:pt x="23500" y="70951"/>
                </a:moveTo>
                <a:cubicBezTo>
                  <a:pt x="23431" y="70951"/>
                  <a:pt x="23363" y="70955"/>
                  <a:pt x="23295" y="70962"/>
                </a:cubicBezTo>
                <a:cubicBezTo>
                  <a:pt x="22885" y="70995"/>
                  <a:pt x="22494" y="71141"/>
                  <a:pt x="22164" y="71381"/>
                </a:cubicBezTo>
                <a:cubicBezTo>
                  <a:pt x="22033" y="71475"/>
                  <a:pt x="22099" y="71682"/>
                  <a:pt x="22259" y="71682"/>
                </a:cubicBezTo>
                <a:lnTo>
                  <a:pt x="22259" y="71678"/>
                </a:lnTo>
                <a:cubicBezTo>
                  <a:pt x="22263" y="71678"/>
                  <a:pt x="22267" y="71679"/>
                  <a:pt x="22272" y="71679"/>
                </a:cubicBezTo>
                <a:cubicBezTo>
                  <a:pt x="22300" y="71679"/>
                  <a:pt x="22328" y="71666"/>
                  <a:pt x="22353" y="71649"/>
                </a:cubicBezTo>
                <a:cubicBezTo>
                  <a:pt x="22640" y="71447"/>
                  <a:pt x="22974" y="71320"/>
                  <a:pt x="23323" y="71292"/>
                </a:cubicBezTo>
                <a:cubicBezTo>
                  <a:pt x="23377" y="71287"/>
                  <a:pt x="23431" y="71284"/>
                  <a:pt x="23485" y="71284"/>
                </a:cubicBezTo>
                <a:cubicBezTo>
                  <a:pt x="23691" y="71284"/>
                  <a:pt x="23897" y="71320"/>
                  <a:pt x="24095" y="71390"/>
                </a:cubicBezTo>
                <a:cubicBezTo>
                  <a:pt x="24118" y="71399"/>
                  <a:pt x="24141" y="71403"/>
                  <a:pt x="24161" y="71403"/>
                </a:cubicBezTo>
                <a:cubicBezTo>
                  <a:pt x="24325" y="71403"/>
                  <a:pt x="24397" y="71151"/>
                  <a:pt x="24213" y="71084"/>
                </a:cubicBezTo>
                <a:cubicBezTo>
                  <a:pt x="23981" y="70996"/>
                  <a:pt x="23742" y="70951"/>
                  <a:pt x="23500" y="70951"/>
                </a:cubicBezTo>
                <a:close/>
                <a:moveTo>
                  <a:pt x="115336" y="70627"/>
                </a:moveTo>
                <a:cubicBezTo>
                  <a:pt x="115309" y="70627"/>
                  <a:pt x="115280" y="70634"/>
                  <a:pt x="115250" y="70651"/>
                </a:cubicBezTo>
                <a:cubicBezTo>
                  <a:pt x="114647" y="71000"/>
                  <a:pt x="114078" y="71362"/>
                  <a:pt x="113555" y="71734"/>
                </a:cubicBezTo>
                <a:cubicBezTo>
                  <a:pt x="113423" y="71828"/>
                  <a:pt x="113489" y="72036"/>
                  <a:pt x="113654" y="72036"/>
                </a:cubicBezTo>
                <a:cubicBezTo>
                  <a:pt x="113687" y="72036"/>
                  <a:pt x="113720" y="72021"/>
                  <a:pt x="113748" y="72003"/>
                </a:cubicBezTo>
                <a:cubicBezTo>
                  <a:pt x="114261" y="71640"/>
                  <a:pt x="114822" y="71282"/>
                  <a:pt x="115415" y="70943"/>
                </a:cubicBezTo>
                <a:cubicBezTo>
                  <a:pt x="115578" y="70847"/>
                  <a:pt x="115485" y="70627"/>
                  <a:pt x="115336" y="70627"/>
                </a:cubicBezTo>
                <a:close/>
                <a:moveTo>
                  <a:pt x="12709" y="71864"/>
                </a:moveTo>
                <a:cubicBezTo>
                  <a:pt x="12587" y="71864"/>
                  <a:pt x="12473" y="72011"/>
                  <a:pt x="12578" y="72139"/>
                </a:cubicBezTo>
                <a:cubicBezTo>
                  <a:pt x="13001" y="72657"/>
                  <a:pt x="13453" y="73156"/>
                  <a:pt x="13929" y="73627"/>
                </a:cubicBezTo>
                <a:cubicBezTo>
                  <a:pt x="13962" y="73655"/>
                  <a:pt x="14004" y="73674"/>
                  <a:pt x="14047" y="73674"/>
                </a:cubicBezTo>
                <a:cubicBezTo>
                  <a:pt x="14089" y="73669"/>
                  <a:pt x="14131" y="73655"/>
                  <a:pt x="14164" y="73622"/>
                </a:cubicBezTo>
                <a:cubicBezTo>
                  <a:pt x="14226" y="73556"/>
                  <a:pt x="14226" y="73453"/>
                  <a:pt x="14164" y="73387"/>
                </a:cubicBezTo>
                <a:cubicBezTo>
                  <a:pt x="13694" y="72925"/>
                  <a:pt x="13251" y="72440"/>
                  <a:pt x="12832" y="71927"/>
                </a:cubicBezTo>
                <a:cubicBezTo>
                  <a:pt x="12796" y="71883"/>
                  <a:pt x="12752" y="71864"/>
                  <a:pt x="12709" y="71864"/>
                </a:cubicBezTo>
                <a:close/>
                <a:moveTo>
                  <a:pt x="112098" y="72944"/>
                </a:moveTo>
                <a:cubicBezTo>
                  <a:pt x="112061" y="72944"/>
                  <a:pt x="112022" y="72958"/>
                  <a:pt x="111987" y="72991"/>
                </a:cubicBezTo>
                <a:cubicBezTo>
                  <a:pt x="111488" y="73443"/>
                  <a:pt x="111022" y="73928"/>
                  <a:pt x="110593" y="74446"/>
                </a:cubicBezTo>
                <a:cubicBezTo>
                  <a:pt x="110504" y="74555"/>
                  <a:pt x="110579" y="74719"/>
                  <a:pt x="110720" y="74719"/>
                </a:cubicBezTo>
                <a:cubicBezTo>
                  <a:pt x="110772" y="74719"/>
                  <a:pt x="110819" y="74696"/>
                  <a:pt x="110852" y="74658"/>
                </a:cubicBezTo>
                <a:cubicBezTo>
                  <a:pt x="111267" y="74150"/>
                  <a:pt x="111723" y="73674"/>
                  <a:pt x="112208" y="73236"/>
                </a:cubicBezTo>
                <a:cubicBezTo>
                  <a:pt x="112337" y="73119"/>
                  <a:pt x="112228" y="72944"/>
                  <a:pt x="112098" y="72944"/>
                </a:cubicBezTo>
                <a:close/>
                <a:moveTo>
                  <a:pt x="25466" y="72502"/>
                </a:moveTo>
                <a:cubicBezTo>
                  <a:pt x="25363" y="72502"/>
                  <a:pt x="25260" y="72595"/>
                  <a:pt x="25305" y="72723"/>
                </a:cubicBezTo>
                <a:cubicBezTo>
                  <a:pt x="25526" y="73321"/>
                  <a:pt x="25588" y="73966"/>
                  <a:pt x="25479" y="74597"/>
                </a:cubicBezTo>
                <a:cubicBezTo>
                  <a:pt x="25465" y="74686"/>
                  <a:pt x="25526" y="74771"/>
                  <a:pt x="25616" y="74790"/>
                </a:cubicBezTo>
                <a:lnTo>
                  <a:pt x="25644" y="74790"/>
                </a:lnTo>
                <a:cubicBezTo>
                  <a:pt x="25724" y="74790"/>
                  <a:pt x="25790" y="74734"/>
                  <a:pt x="25809" y="74658"/>
                </a:cubicBezTo>
                <a:cubicBezTo>
                  <a:pt x="25847" y="74437"/>
                  <a:pt x="25865" y="74211"/>
                  <a:pt x="25865" y="73990"/>
                </a:cubicBezTo>
                <a:cubicBezTo>
                  <a:pt x="25865" y="73514"/>
                  <a:pt x="25781" y="73048"/>
                  <a:pt x="25616" y="72605"/>
                </a:cubicBezTo>
                <a:cubicBezTo>
                  <a:pt x="25585" y="72533"/>
                  <a:pt x="25526" y="72502"/>
                  <a:pt x="25466" y="72502"/>
                </a:cubicBezTo>
                <a:close/>
                <a:moveTo>
                  <a:pt x="21165" y="72971"/>
                </a:moveTo>
                <a:cubicBezTo>
                  <a:pt x="21099" y="72971"/>
                  <a:pt x="21035" y="73007"/>
                  <a:pt x="21011" y="73090"/>
                </a:cubicBezTo>
                <a:cubicBezTo>
                  <a:pt x="20912" y="73434"/>
                  <a:pt x="20860" y="73792"/>
                  <a:pt x="20860" y="74150"/>
                </a:cubicBezTo>
                <a:cubicBezTo>
                  <a:pt x="20860" y="74493"/>
                  <a:pt x="20907" y="74828"/>
                  <a:pt x="21006" y="75157"/>
                </a:cubicBezTo>
                <a:cubicBezTo>
                  <a:pt x="21030" y="75223"/>
                  <a:pt x="21096" y="75275"/>
                  <a:pt x="21166" y="75275"/>
                </a:cubicBezTo>
                <a:cubicBezTo>
                  <a:pt x="21185" y="75270"/>
                  <a:pt x="21199" y="75270"/>
                  <a:pt x="21218" y="75266"/>
                </a:cubicBezTo>
                <a:cubicBezTo>
                  <a:pt x="21303" y="75237"/>
                  <a:pt x="21355" y="75143"/>
                  <a:pt x="21326" y="75054"/>
                </a:cubicBezTo>
                <a:cubicBezTo>
                  <a:pt x="21237" y="74762"/>
                  <a:pt x="21194" y="74456"/>
                  <a:pt x="21194" y="74150"/>
                </a:cubicBezTo>
                <a:cubicBezTo>
                  <a:pt x="21194" y="73820"/>
                  <a:pt x="21242" y="73495"/>
                  <a:pt x="21331" y="73184"/>
                </a:cubicBezTo>
                <a:cubicBezTo>
                  <a:pt x="21368" y="73056"/>
                  <a:pt x="21265" y="72971"/>
                  <a:pt x="21165" y="72971"/>
                </a:cubicBezTo>
                <a:close/>
                <a:moveTo>
                  <a:pt x="15552" y="74641"/>
                </a:moveTo>
                <a:cubicBezTo>
                  <a:pt x="15415" y="74641"/>
                  <a:pt x="15309" y="74834"/>
                  <a:pt x="15450" y="74941"/>
                </a:cubicBezTo>
                <a:cubicBezTo>
                  <a:pt x="15982" y="75350"/>
                  <a:pt x="16542" y="75722"/>
                  <a:pt x="17126" y="76061"/>
                </a:cubicBezTo>
                <a:cubicBezTo>
                  <a:pt x="17150" y="76076"/>
                  <a:pt x="17178" y="76080"/>
                  <a:pt x="17206" y="76080"/>
                </a:cubicBezTo>
                <a:cubicBezTo>
                  <a:pt x="17376" y="76080"/>
                  <a:pt x="17437" y="75854"/>
                  <a:pt x="17291" y="75769"/>
                </a:cubicBezTo>
                <a:cubicBezTo>
                  <a:pt x="16721" y="75440"/>
                  <a:pt x="16175" y="75077"/>
                  <a:pt x="15652" y="74677"/>
                </a:cubicBezTo>
                <a:cubicBezTo>
                  <a:pt x="15619" y="74652"/>
                  <a:pt x="15585" y="74641"/>
                  <a:pt x="15552" y="74641"/>
                </a:cubicBezTo>
                <a:close/>
                <a:moveTo>
                  <a:pt x="18999" y="76609"/>
                </a:moveTo>
                <a:cubicBezTo>
                  <a:pt x="18832" y="76609"/>
                  <a:pt x="18760" y="76861"/>
                  <a:pt x="18948" y="76933"/>
                </a:cubicBezTo>
                <a:cubicBezTo>
                  <a:pt x="19579" y="77168"/>
                  <a:pt x="20243" y="77333"/>
                  <a:pt x="20917" y="77418"/>
                </a:cubicBezTo>
                <a:lnTo>
                  <a:pt x="20935" y="77418"/>
                </a:lnTo>
                <a:lnTo>
                  <a:pt x="20935" y="77422"/>
                </a:lnTo>
                <a:cubicBezTo>
                  <a:pt x="21143" y="77418"/>
                  <a:pt x="21162" y="77121"/>
                  <a:pt x="20959" y="77093"/>
                </a:cubicBezTo>
                <a:cubicBezTo>
                  <a:pt x="20309" y="77008"/>
                  <a:pt x="19674" y="76848"/>
                  <a:pt x="19066" y="76622"/>
                </a:cubicBezTo>
                <a:cubicBezTo>
                  <a:pt x="19042" y="76613"/>
                  <a:pt x="19020" y="76609"/>
                  <a:pt x="18999" y="76609"/>
                </a:cubicBezTo>
                <a:close/>
                <a:moveTo>
                  <a:pt x="109587" y="76022"/>
                </a:moveTo>
                <a:cubicBezTo>
                  <a:pt x="109535" y="76022"/>
                  <a:pt x="109483" y="76048"/>
                  <a:pt x="109449" y="76109"/>
                </a:cubicBezTo>
                <a:cubicBezTo>
                  <a:pt x="109237" y="76476"/>
                  <a:pt x="109049" y="76857"/>
                  <a:pt x="108884" y="77248"/>
                </a:cubicBezTo>
                <a:cubicBezTo>
                  <a:pt x="108790" y="77479"/>
                  <a:pt x="108696" y="77714"/>
                  <a:pt x="108616" y="77950"/>
                </a:cubicBezTo>
                <a:cubicBezTo>
                  <a:pt x="108583" y="78034"/>
                  <a:pt x="108630" y="78129"/>
                  <a:pt x="108715" y="78161"/>
                </a:cubicBezTo>
                <a:cubicBezTo>
                  <a:pt x="108733" y="78166"/>
                  <a:pt x="108752" y="78171"/>
                  <a:pt x="108771" y="78171"/>
                </a:cubicBezTo>
                <a:cubicBezTo>
                  <a:pt x="108842" y="78171"/>
                  <a:pt x="108903" y="78124"/>
                  <a:pt x="108926" y="78058"/>
                </a:cubicBezTo>
                <a:cubicBezTo>
                  <a:pt x="109006" y="77827"/>
                  <a:pt x="109096" y="77596"/>
                  <a:pt x="109190" y="77380"/>
                </a:cubicBezTo>
                <a:cubicBezTo>
                  <a:pt x="109350" y="76998"/>
                  <a:pt x="109534" y="76631"/>
                  <a:pt x="109736" y="76273"/>
                </a:cubicBezTo>
                <a:cubicBezTo>
                  <a:pt x="109810" y="76141"/>
                  <a:pt x="109699" y="76022"/>
                  <a:pt x="109587" y="76022"/>
                </a:cubicBezTo>
                <a:close/>
                <a:moveTo>
                  <a:pt x="24689" y="76169"/>
                </a:moveTo>
                <a:cubicBezTo>
                  <a:pt x="24657" y="76169"/>
                  <a:pt x="24622" y="76179"/>
                  <a:pt x="24589" y="76203"/>
                </a:cubicBezTo>
                <a:cubicBezTo>
                  <a:pt x="24095" y="76612"/>
                  <a:pt x="23511" y="76890"/>
                  <a:pt x="22885" y="77022"/>
                </a:cubicBezTo>
                <a:cubicBezTo>
                  <a:pt x="22791" y="77041"/>
                  <a:pt x="22734" y="77130"/>
                  <a:pt x="22758" y="77220"/>
                </a:cubicBezTo>
                <a:cubicBezTo>
                  <a:pt x="22588" y="77060"/>
                  <a:pt x="22428" y="76890"/>
                  <a:pt x="22277" y="76716"/>
                </a:cubicBezTo>
                <a:cubicBezTo>
                  <a:pt x="22240" y="76672"/>
                  <a:pt x="22196" y="76654"/>
                  <a:pt x="22153" y="76654"/>
                </a:cubicBezTo>
                <a:cubicBezTo>
                  <a:pt x="22029" y="76654"/>
                  <a:pt x="21918" y="76806"/>
                  <a:pt x="22023" y="76933"/>
                </a:cubicBezTo>
                <a:cubicBezTo>
                  <a:pt x="22471" y="77441"/>
                  <a:pt x="22974" y="77898"/>
                  <a:pt x="23530" y="78293"/>
                </a:cubicBezTo>
                <a:cubicBezTo>
                  <a:pt x="23558" y="78312"/>
                  <a:pt x="23591" y="78326"/>
                  <a:pt x="23629" y="78326"/>
                </a:cubicBezTo>
                <a:lnTo>
                  <a:pt x="23624" y="78322"/>
                </a:lnTo>
                <a:cubicBezTo>
                  <a:pt x="23784" y="78322"/>
                  <a:pt x="23850" y="78119"/>
                  <a:pt x="23723" y="78020"/>
                </a:cubicBezTo>
                <a:cubicBezTo>
                  <a:pt x="23436" y="77813"/>
                  <a:pt x="23158" y="77587"/>
                  <a:pt x="22894" y="77347"/>
                </a:cubicBezTo>
                <a:lnTo>
                  <a:pt x="22894" y="77347"/>
                </a:lnTo>
                <a:cubicBezTo>
                  <a:pt x="22904" y="77349"/>
                  <a:pt x="22913" y="77350"/>
                  <a:pt x="22923" y="77350"/>
                </a:cubicBezTo>
                <a:cubicBezTo>
                  <a:pt x="22932" y="77350"/>
                  <a:pt x="22941" y="77349"/>
                  <a:pt x="22951" y="77347"/>
                </a:cubicBezTo>
                <a:cubicBezTo>
                  <a:pt x="23629" y="77206"/>
                  <a:pt x="24265" y="76900"/>
                  <a:pt x="24801" y="76462"/>
                </a:cubicBezTo>
                <a:cubicBezTo>
                  <a:pt x="24926" y="76344"/>
                  <a:pt x="24823" y="76169"/>
                  <a:pt x="24689" y="76169"/>
                </a:cubicBezTo>
                <a:close/>
                <a:moveTo>
                  <a:pt x="25290" y="79080"/>
                </a:moveTo>
                <a:cubicBezTo>
                  <a:pt x="25145" y="79080"/>
                  <a:pt x="25049" y="79297"/>
                  <a:pt x="25206" y="79395"/>
                </a:cubicBezTo>
                <a:cubicBezTo>
                  <a:pt x="25738" y="79720"/>
                  <a:pt x="26280" y="80045"/>
                  <a:pt x="26826" y="80370"/>
                </a:cubicBezTo>
                <a:lnTo>
                  <a:pt x="26916" y="80422"/>
                </a:lnTo>
                <a:cubicBezTo>
                  <a:pt x="26939" y="80440"/>
                  <a:pt x="26972" y="80445"/>
                  <a:pt x="27000" y="80445"/>
                </a:cubicBezTo>
                <a:lnTo>
                  <a:pt x="27005" y="80445"/>
                </a:lnTo>
                <a:cubicBezTo>
                  <a:pt x="27170" y="80445"/>
                  <a:pt x="27231" y="80224"/>
                  <a:pt x="27090" y="80139"/>
                </a:cubicBezTo>
                <a:lnTo>
                  <a:pt x="26996" y="80083"/>
                </a:lnTo>
                <a:cubicBezTo>
                  <a:pt x="26454" y="79758"/>
                  <a:pt x="25913" y="79438"/>
                  <a:pt x="25380" y="79108"/>
                </a:cubicBezTo>
                <a:cubicBezTo>
                  <a:pt x="25349" y="79089"/>
                  <a:pt x="25319" y="79080"/>
                  <a:pt x="25290" y="79080"/>
                </a:cubicBezTo>
                <a:close/>
                <a:moveTo>
                  <a:pt x="108262" y="79766"/>
                </a:moveTo>
                <a:cubicBezTo>
                  <a:pt x="108191" y="79766"/>
                  <a:pt x="108121" y="79807"/>
                  <a:pt x="108102" y="79899"/>
                </a:cubicBezTo>
                <a:cubicBezTo>
                  <a:pt x="107980" y="80558"/>
                  <a:pt x="107895" y="81227"/>
                  <a:pt x="107848" y="81895"/>
                </a:cubicBezTo>
                <a:cubicBezTo>
                  <a:pt x="107839" y="81985"/>
                  <a:pt x="107909" y="82065"/>
                  <a:pt x="107999" y="82070"/>
                </a:cubicBezTo>
                <a:lnTo>
                  <a:pt x="108013" y="82070"/>
                </a:lnTo>
                <a:lnTo>
                  <a:pt x="108013" y="82074"/>
                </a:lnTo>
                <a:cubicBezTo>
                  <a:pt x="108098" y="82074"/>
                  <a:pt x="108173" y="82004"/>
                  <a:pt x="108178" y="81919"/>
                </a:cubicBezTo>
                <a:cubicBezTo>
                  <a:pt x="108225" y="81260"/>
                  <a:pt x="108310" y="80605"/>
                  <a:pt x="108427" y="79960"/>
                </a:cubicBezTo>
                <a:cubicBezTo>
                  <a:pt x="108449" y="79837"/>
                  <a:pt x="108355" y="79766"/>
                  <a:pt x="108262" y="79766"/>
                </a:cubicBezTo>
                <a:close/>
                <a:moveTo>
                  <a:pt x="28707" y="81142"/>
                </a:moveTo>
                <a:cubicBezTo>
                  <a:pt x="28561" y="81142"/>
                  <a:pt x="28463" y="81355"/>
                  <a:pt x="28620" y="81453"/>
                </a:cubicBezTo>
                <a:cubicBezTo>
                  <a:pt x="29256" y="81844"/>
                  <a:pt x="29802" y="82197"/>
                  <a:pt x="30296" y="82526"/>
                </a:cubicBezTo>
                <a:cubicBezTo>
                  <a:pt x="30325" y="82545"/>
                  <a:pt x="30353" y="82555"/>
                  <a:pt x="30386" y="82555"/>
                </a:cubicBezTo>
                <a:cubicBezTo>
                  <a:pt x="30442" y="82555"/>
                  <a:pt x="30499" y="82526"/>
                  <a:pt x="30527" y="82479"/>
                </a:cubicBezTo>
                <a:cubicBezTo>
                  <a:pt x="30579" y="82404"/>
                  <a:pt x="30560" y="82300"/>
                  <a:pt x="30485" y="82249"/>
                </a:cubicBezTo>
                <a:cubicBezTo>
                  <a:pt x="29986" y="81919"/>
                  <a:pt x="29435" y="81566"/>
                  <a:pt x="28799" y="81170"/>
                </a:cubicBezTo>
                <a:cubicBezTo>
                  <a:pt x="28768" y="81151"/>
                  <a:pt x="28736" y="81142"/>
                  <a:pt x="28707" y="81142"/>
                </a:cubicBezTo>
                <a:close/>
                <a:moveTo>
                  <a:pt x="59689" y="82669"/>
                </a:moveTo>
                <a:cubicBezTo>
                  <a:pt x="59590" y="82669"/>
                  <a:pt x="59490" y="82673"/>
                  <a:pt x="59391" y="82682"/>
                </a:cubicBezTo>
                <a:cubicBezTo>
                  <a:pt x="59297" y="82691"/>
                  <a:pt x="59231" y="82771"/>
                  <a:pt x="59241" y="82865"/>
                </a:cubicBezTo>
                <a:cubicBezTo>
                  <a:pt x="59249" y="82949"/>
                  <a:pt x="59320" y="83012"/>
                  <a:pt x="59402" y="83012"/>
                </a:cubicBezTo>
                <a:cubicBezTo>
                  <a:pt x="59408" y="83012"/>
                  <a:pt x="59414" y="83012"/>
                  <a:pt x="59419" y="83011"/>
                </a:cubicBezTo>
                <a:cubicBezTo>
                  <a:pt x="59513" y="83005"/>
                  <a:pt x="59603" y="83000"/>
                  <a:pt x="59695" y="83000"/>
                </a:cubicBezTo>
                <a:cubicBezTo>
                  <a:pt x="59728" y="83000"/>
                  <a:pt x="59762" y="83001"/>
                  <a:pt x="59796" y="83002"/>
                </a:cubicBezTo>
                <a:cubicBezTo>
                  <a:pt x="60305" y="83021"/>
                  <a:pt x="60799" y="83162"/>
                  <a:pt x="61237" y="83416"/>
                </a:cubicBezTo>
                <a:cubicBezTo>
                  <a:pt x="61265" y="83430"/>
                  <a:pt x="61294" y="83435"/>
                  <a:pt x="61322" y="83435"/>
                </a:cubicBezTo>
                <a:cubicBezTo>
                  <a:pt x="61323" y="83435"/>
                  <a:pt x="61325" y="83435"/>
                  <a:pt x="61327" y="83435"/>
                </a:cubicBezTo>
                <a:cubicBezTo>
                  <a:pt x="61492" y="83435"/>
                  <a:pt x="61551" y="83208"/>
                  <a:pt x="61402" y="83124"/>
                </a:cubicBezTo>
                <a:cubicBezTo>
                  <a:pt x="60881" y="82826"/>
                  <a:pt x="60287" y="82669"/>
                  <a:pt x="59689" y="82669"/>
                </a:cubicBezTo>
                <a:close/>
                <a:moveTo>
                  <a:pt x="31997" y="83377"/>
                </a:moveTo>
                <a:cubicBezTo>
                  <a:pt x="31860" y="83377"/>
                  <a:pt x="31756" y="83575"/>
                  <a:pt x="31902" y="83680"/>
                </a:cubicBezTo>
                <a:cubicBezTo>
                  <a:pt x="32425" y="84085"/>
                  <a:pt x="32924" y="84513"/>
                  <a:pt x="33404" y="84966"/>
                </a:cubicBezTo>
                <a:cubicBezTo>
                  <a:pt x="33432" y="84998"/>
                  <a:pt x="33473" y="85012"/>
                  <a:pt x="33519" y="85013"/>
                </a:cubicBezTo>
                <a:lnTo>
                  <a:pt x="33519" y="85013"/>
                </a:lnTo>
                <a:cubicBezTo>
                  <a:pt x="33668" y="85011"/>
                  <a:pt x="33738" y="84828"/>
                  <a:pt x="33630" y="84725"/>
                </a:cubicBezTo>
                <a:cubicBezTo>
                  <a:pt x="33145" y="84264"/>
                  <a:pt x="32637" y="83826"/>
                  <a:pt x="32104" y="83421"/>
                </a:cubicBezTo>
                <a:cubicBezTo>
                  <a:pt x="32069" y="83390"/>
                  <a:pt x="32032" y="83377"/>
                  <a:pt x="31997" y="83377"/>
                </a:cubicBezTo>
                <a:close/>
                <a:moveTo>
                  <a:pt x="33519" y="85013"/>
                </a:moveTo>
                <a:cubicBezTo>
                  <a:pt x="33519" y="85013"/>
                  <a:pt x="33518" y="85013"/>
                  <a:pt x="33517" y="85013"/>
                </a:cubicBezTo>
                <a:lnTo>
                  <a:pt x="33522" y="85013"/>
                </a:lnTo>
                <a:cubicBezTo>
                  <a:pt x="33521" y="85013"/>
                  <a:pt x="33520" y="85013"/>
                  <a:pt x="33519" y="85013"/>
                </a:cubicBezTo>
                <a:close/>
                <a:moveTo>
                  <a:pt x="57605" y="83469"/>
                </a:moveTo>
                <a:cubicBezTo>
                  <a:pt x="57571" y="83469"/>
                  <a:pt x="57536" y="83480"/>
                  <a:pt x="57503" y="83506"/>
                </a:cubicBezTo>
                <a:cubicBezTo>
                  <a:pt x="56985" y="83967"/>
                  <a:pt x="56575" y="84537"/>
                  <a:pt x="56307" y="85177"/>
                </a:cubicBezTo>
                <a:cubicBezTo>
                  <a:pt x="56260" y="85286"/>
                  <a:pt x="56340" y="85413"/>
                  <a:pt x="56462" y="85413"/>
                </a:cubicBezTo>
                <a:cubicBezTo>
                  <a:pt x="56528" y="85413"/>
                  <a:pt x="56590" y="85370"/>
                  <a:pt x="56613" y="85309"/>
                </a:cubicBezTo>
                <a:cubicBezTo>
                  <a:pt x="56863" y="84716"/>
                  <a:pt x="57239" y="84184"/>
                  <a:pt x="57720" y="83760"/>
                </a:cubicBezTo>
                <a:cubicBezTo>
                  <a:pt x="57840" y="83640"/>
                  <a:pt x="57735" y="83469"/>
                  <a:pt x="57605" y="83469"/>
                </a:cubicBezTo>
                <a:close/>
                <a:moveTo>
                  <a:pt x="107923" y="83732"/>
                </a:moveTo>
                <a:cubicBezTo>
                  <a:pt x="107834" y="83732"/>
                  <a:pt x="107759" y="83802"/>
                  <a:pt x="107759" y="83892"/>
                </a:cubicBezTo>
                <a:cubicBezTo>
                  <a:pt x="107745" y="84495"/>
                  <a:pt x="107745" y="85097"/>
                  <a:pt x="107745" y="85700"/>
                </a:cubicBezTo>
                <a:lnTo>
                  <a:pt x="107745" y="85893"/>
                </a:lnTo>
                <a:cubicBezTo>
                  <a:pt x="107740" y="85983"/>
                  <a:pt x="107815" y="86058"/>
                  <a:pt x="107909" y="86058"/>
                </a:cubicBezTo>
                <a:cubicBezTo>
                  <a:pt x="107999" y="86058"/>
                  <a:pt x="108074" y="85983"/>
                  <a:pt x="108074" y="85893"/>
                </a:cubicBezTo>
                <a:lnTo>
                  <a:pt x="108074" y="85700"/>
                </a:lnTo>
                <a:cubicBezTo>
                  <a:pt x="108074" y="85097"/>
                  <a:pt x="108079" y="84499"/>
                  <a:pt x="108088" y="83901"/>
                </a:cubicBezTo>
                <a:cubicBezTo>
                  <a:pt x="108088" y="83807"/>
                  <a:pt x="108018" y="83732"/>
                  <a:pt x="107928" y="83732"/>
                </a:cubicBezTo>
                <a:close/>
                <a:moveTo>
                  <a:pt x="62764" y="84459"/>
                </a:moveTo>
                <a:cubicBezTo>
                  <a:pt x="62647" y="84459"/>
                  <a:pt x="62534" y="84590"/>
                  <a:pt x="62621" y="84721"/>
                </a:cubicBezTo>
                <a:cubicBezTo>
                  <a:pt x="62984" y="85257"/>
                  <a:pt x="63248" y="85855"/>
                  <a:pt x="63398" y="86482"/>
                </a:cubicBezTo>
                <a:cubicBezTo>
                  <a:pt x="63417" y="86557"/>
                  <a:pt x="63483" y="86609"/>
                  <a:pt x="63558" y="86609"/>
                </a:cubicBezTo>
                <a:lnTo>
                  <a:pt x="63563" y="86609"/>
                </a:lnTo>
                <a:cubicBezTo>
                  <a:pt x="63573" y="86609"/>
                  <a:pt x="63587" y="86609"/>
                  <a:pt x="63596" y="86604"/>
                </a:cubicBezTo>
                <a:cubicBezTo>
                  <a:pt x="63686" y="86581"/>
                  <a:pt x="63742" y="86491"/>
                  <a:pt x="63718" y="86402"/>
                </a:cubicBezTo>
                <a:cubicBezTo>
                  <a:pt x="63558" y="85738"/>
                  <a:pt x="63281" y="85102"/>
                  <a:pt x="62894" y="84532"/>
                </a:cubicBezTo>
                <a:cubicBezTo>
                  <a:pt x="62859" y="84481"/>
                  <a:pt x="62811" y="84459"/>
                  <a:pt x="62764" y="84459"/>
                </a:cubicBezTo>
                <a:close/>
                <a:moveTo>
                  <a:pt x="34857" y="86150"/>
                </a:moveTo>
                <a:cubicBezTo>
                  <a:pt x="34736" y="86150"/>
                  <a:pt x="34621" y="86299"/>
                  <a:pt x="34727" y="86425"/>
                </a:cubicBezTo>
                <a:cubicBezTo>
                  <a:pt x="35127" y="86938"/>
                  <a:pt x="35485" y="87494"/>
                  <a:pt x="35787" y="88073"/>
                </a:cubicBezTo>
                <a:cubicBezTo>
                  <a:pt x="35815" y="88130"/>
                  <a:pt x="35871" y="88163"/>
                  <a:pt x="35933" y="88163"/>
                </a:cubicBezTo>
                <a:cubicBezTo>
                  <a:pt x="36055" y="88163"/>
                  <a:pt x="36135" y="88031"/>
                  <a:pt x="36079" y="87923"/>
                </a:cubicBezTo>
                <a:cubicBezTo>
                  <a:pt x="35768" y="87325"/>
                  <a:pt x="35405" y="86755"/>
                  <a:pt x="34986" y="86223"/>
                </a:cubicBezTo>
                <a:cubicBezTo>
                  <a:pt x="34950" y="86171"/>
                  <a:pt x="34903" y="86150"/>
                  <a:pt x="34857" y="86150"/>
                </a:cubicBezTo>
                <a:close/>
                <a:moveTo>
                  <a:pt x="56034" y="87014"/>
                </a:moveTo>
                <a:cubicBezTo>
                  <a:pt x="55944" y="87018"/>
                  <a:pt x="55869" y="87089"/>
                  <a:pt x="55860" y="87179"/>
                </a:cubicBezTo>
                <a:lnTo>
                  <a:pt x="55860" y="87329"/>
                </a:lnTo>
                <a:cubicBezTo>
                  <a:pt x="55855" y="87970"/>
                  <a:pt x="55982" y="88605"/>
                  <a:pt x="56236" y="89194"/>
                </a:cubicBezTo>
                <a:cubicBezTo>
                  <a:pt x="56265" y="89255"/>
                  <a:pt x="56326" y="89293"/>
                  <a:pt x="56392" y="89293"/>
                </a:cubicBezTo>
                <a:lnTo>
                  <a:pt x="56392" y="89297"/>
                </a:lnTo>
                <a:cubicBezTo>
                  <a:pt x="56509" y="89297"/>
                  <a:pt x="56594" y="89170"/>
                  <a:pt x="56542" y="89062"/>
                </a:cubicBezTo>
                <a:cubicBezTo>
                  <a:pt x="56307" y="88516"/>
                  <a:pt x="56189" y="87923"/>
                  <a:pt x="56194" y="87329"/>
                </a:cubicBezTo>
                <a:lnTo>
                  <a:pt x="56194" y="87188"/>
                </a:lnTo>
                <a:cubicBezTo>
                  <a:pt x="56199" y="87094"/>
                  <a:pt x="56123" y="87018"/>
                  <a:pt x="56034" y="87014"/>
                </a:cubicBezTo>
                <a:close/>
                <a:moveTo>
                  <a:pt x="82426" y="89279"/>
                </a:moveTo>
                <a:cubicBezTo>
                  <a:pt x="81786" y="89302"/>
                  <a:pt x="81112" y="89363"/>
                  <a:pt x="80425" y="89453"/>
                </a:cubicBezTo>
                <a:cubicBezTo>
                  <a:pt x="80213" y="89481"/>
                  <a:pt x="80236" y="89787"/>
                  <a:pt x="80444" y="89787"/>
                </a:cubicBezTo>
                <a:lnTo>
                  <a:pt x="80467" y="89787"/>
                </a:lnTo>
                <a:cubicBezTo>
                  <a:pt x="81145" y="89693"/>
                  <a:pt x="81809" y="89637"/>
                  <a:pt x="82440" y="89608"/>
                </a:cubicBezTo>
                <a:cubicBezTo>
                  <a:pt x="82530" y="89604"/>
                  <a:pt x="82600" y="89528"/>
                  <a:pt x="82596" y="89439"/>
                </a:cubicBezTo>
                <a:cubicBezTo>
                  <a:pt x="82591" y="89345"/>
                  <a:pt x="82515" y="89279"/>
                  <a:pt x="82426" y="89279"/>
                </a:cubicBezTo>
                <a:close/>
                <a:moveTo>
                  <a:pt x="84416" y="89311"/>
                </a:moveTo>
                <a:cubicBezTo>
                  <a:pt x="84333" y="89311"/>
                  <a:pt x="84262" y="89378"/>
                  <a:pt x="84258" y="89462"/>
                </a:cubicBezTo>
                <a:cubicBezTo>
                  <a:pt x="84253" y="89552"/>
                  <a:pt x="84319" y="89632"/>
                  <a:pt x="84408" y="89641"/>
                </a:cubicBezTo>
                <a:cubicBezTo>
                  <a:pt x="85063" y="89688"/>
                  <a:pt x="85713" y="89787"/>
                  <a:pt x="86358" y="89933"/>
                </a:cubicBezTo>
                <a:cubicBezTo>
                  <a:pt x="86367" y="89938"/>
                  <a:pt x="86381" y="89938"/>
                  <a:pt x="86391" y="89938"/>
                </a:cubicBezTo>
                <a:cubicBezTo>
                  <a:pt x="86588" y="89938"/>
                  <a:pt x="86617" y="89655"/>
                  <a:pt x="86428" y="89608"/>
                </a:cubicBezTo>
                <a:cubicBezTo>
                  <a:pt x="85769" y="89462"/>
                  <a:pt x="85105" y="89359"/>
                  <a:pt x="84432" y="89312"/>
                </a:cubicBezTo>
                <a:cubicBezTo>
                  <a:pt x="84427" y="89311"/>
                  <a:pt x="84421" y="89311"/>
                  <a:pt x="84416" y="89311"/>
                </a:cubicBezTo>
                <a:close/>
                <a:moveTo>
                  <a:pt x="107886" y="87725"/>
                </a:moveTo>
                <a:cubicBezTo>
                  <a:pt x="107796" y="87725"/>
                  <a:pt x="107721" y="87795"/>
                  <a:pt x="107721" y="87885"/>
                </a:cubicBezTo>
                <a:cubicBezTo>
                  <a:pt x="107702" y="88624"/>
                  <a:pt x="107664" y="89274"/>
                  <a:pt x="107608" y="89863"/>
                </a:cubicBezTo>
                <a:cubicBezTo>
                  <a:pt x="107599" y="89957"/>
                  <a:pt x="107664" y="90037"/>
                  <a:pt x="107759" y="90046"/>
                </a:cubicBezTo>
                <a:lnTo>
                  <a:pt x="107773" y="90046"/>
                </a:lnTo>
                <a:lnTo>
                  <a:pt x="107773" y="90041"/>
                </a:lnTo>
                <a:cubicBezTo>
                  <a:pt x="107858" y="90041"/>
                  <a:pt x="107928" y="89980"/>
                  <a:pt x="107938" y="89895"/>
                </a:cubicBezTo>
                <a:cubicBezTo>
                  <a:pt x="107994" y="89297"/>
                  <a:pt x="108032" y="88643"/>
                  <a:pt x="108051" y="87894"/>
                </a:cubicBezTo>
                <a:cubicBezTo>
                  <a:pt x="108055" y="87805"/>
                  <a:pt x="107980" y="87725"/>
                  <a:pt x="107891" y="87725"/>
                </a:cubicBezTo>
                <a:close/>
                <a:moveTo>
                  <a:pt x="63673" y="88259"/>
                </a:moveTo>
                <a:cubicBezTo>
                  <a:pt x="63597" y="88259"/>
                  <a:pt x="63522" y="88306"/>
                  <a:pt x="63511" y="88408"/>
                </a:cubicBezTo>
                <a:cubicBezTo>
                  <a:pt x="63436" y="89057"/>
                  <a:pt x="63285" y="89693"/>
                  <a:pt x="63059" y="90305"/>
                </a:cubicBezTo>
                <a:cubicBezTo>
                  <a:pt x="63031" y="90390"/>
                  <a:pt x="63073" y="90484"/>
                  <a:pt x="63163" y="90517"/>
                </a:cubicBezTo>
                <a:cubicBezTo>
                  <a:pt x="63182" y="90522"/>
                  <a:pt x="63201" y="90526"/>
                  <a:pt x="63219" y="90526"/>
                </a:cubicBezTo>
                <a:cubicBezTo>
                  <a:pt x="63290" y="90526"/>
                  <a:pt x="63351" y="90484"/>
                  <a:pt x="63375" y="90418"/>
                </a:cubicBezTo>
                <a:cubicBezTo>
                  <a:pt x="63605" y="89778"/>
                  <a:pt x="63766" y="89119"/>
                  <a:pt x="63841" y="88445"/>
                </a:cubicBezTo>
                <a:cubicBezTo>
                  <a:pt x="63854" y="88325"/>
                  <a:pt x="63763" y="88259"/>
                  <a:pt x="63673" y="88259"/>
                </a:cubicBezTo>
                <a:close/>
                <a:moveTo>
                  <a:pt x="78482" y="89798"/>
                </a:moveTo>
                <a:cubicBezTo>
                  <a:pt x="78470" y="89798"/>
                  <a:pt x="78459" y="89799"/>
                  <a:pt x="78447" y="89801"/>
                </a:cubicBezTo>
                <a:cubicBezTo>
                  <a:pt x="77972" y="89900"/>
                  <a:pt x="77487" y="90018"/>
                  <a:pt x="76997" y="90145"/>
                </a:cubicBezTo>
                <a:cubicBezTo>
                  <a:pt x="76832" y="90187"/>
                  <a:pt x="76663" y="90230"/>
                  <a:pt x="76498" y="90277"/>
                </a:cubicBezTo>
                <a:cubicBezTo>
                  <a:pt x="76314" y="90329"/>
                  <a:pt x="76347" y="90602"/>
                  <a:pt x="76540" y="90602"/>
                </a:cubicBezTo>
                <a:lnTo>
                  <a:pt x="76545" y="90602"/>
                </a:lnTo>
                <a:cubicBezTo>
                  <a:pt x="76559" y="90602"/>
                  <a:pt x="76573" y="90602"/>
                  <a:pt x="76587" y="90597"/>
                </a:cubicBezTo>
                <a:cubicBezTo>
                  <a:pt x="76752" y="90555"/>
                  <a:pt x="76917" y="90508"/>
                  <a:pt x="77082" y="90465"/>
                </a:cubicBezTo>
                <a:cubicBezTo>
                  <a:pt x="77562" y="90338"/>
                  <a:pt x="78047" y="90225"/>
                  <a:pt x="78513" y="90126"/>
                </a:cubicBezTo>
                <a:cubicBezTo>
                  <a:pt x="78603" y="90107"/>
                  <a:pt x="78659" y="90018"/>
                  <a:pt x="78640" y="89928"/>
                </a:cubicBezTo>
                <a:cubicBezTo>
                  <a:pt x="78624" y="89851"/>
                  <a:pt x="78558" y="89798"/>
                  <a:pt x="78482" y="89798"/>
                </a:cubicBezTo>
                <a:close/>
                <a:moveTo>
                  <a:pt x="88278" y="90219"/>
                </a:moveTo>
                <a:cubicBezTo>
                  <a:pt x="88119" y="90219"/>
                  <a:pt x="88036" y="90466"/>
                  <a:pt x="88218" y="90541"/>
                </a:cubicBezTo>
                <a:cubicBezTo>
                  <a:pt x="88745" y="90767"/>
                  <a:pt x="89254" y="91040"/>
                  <a:pt x="89734" y="91355"/>
                </a:cubicBezTo>
                <a:cubicBezTo>
                  <a:pt x="89800" y="91398"/>
                  <a:pt x="89866" y="91445"/>
                  <a:pt x="89932" y="91487"/>
                </a:cubicBezTo>
                <a:cubicBezTo>
                  <a:pt x="89960" y="91506"/>
                  <a:pt x="89993" y="91515"/>
                  <a:pt x="90026" y="91520"/>
                </a:cubicBezTo>
                <a:cubicBezTo>
                  <a:pt x="90191" y="91520"/>
                  <a:pt x="90257" y="91308"/>
                  <a:pt x="90120" y="91214"/>
                </a:cubicBezTo>
                <a:cubicBezTo>
                  <a:pt x="90054" y="91167"/>
                  <a:pt x="89988" y="91124"/>
                  <a:pt x="89918" y="91077"/>
                </a:cubicBezTo>
                <a:cubicBezTo>
                  <a:pt x="89423" y="90752"/>
                  <a:pt x="88896" y="90470"/>
                  <a:pt x="88350" y="90235"/>
                </a:cubicBezTo>
                <a:cubicBezTo>
                  <a:pt x="88324" y="90223"/>
                  <a:pt x="88300" y="90219"/>
                  <a:pt x="88278" y="90219"/>
                </a:cubicBezTo>
                <a:close/>
                <a:moveTo>
                  <a:pt x="74630" y="90815"/>
                </a:moveTo>
                <a:cubicBezTo>
                  <a:pt x="74613" y="90815"/>
                  <a:pt x="74595" y="90818"/>
                  <a:pt x="74577" y="90823"/>
                </a:cubicBezTo>
                <a:lnTo>
                  <a:pt x="73649" y="91101"/>
                </a:lnTo>
                <a:cubicBezTo>
                  <a:pt x="73319" y="91200"/>
                  <a:pt x="72995" y="91299"/>
                  <a:pt x="72670" y="91398"/>
                </a:cubicBezTo>
                <a:cubicBezTo>
                  <a:pt x="72481" y="91449"/>
                  <a:pt x="72524" y="91722"/>
                  <a:pt x="72717" y="91722"/>
                </a:cubicBezTo>
                <a:cubicBezTo>
                  <a:pt x="72731" y="91722"/>
                  <a:pt x="72750" y="91718"/>
                  <a:pt x="72764" y="91713"/>
                </a:cubicBezTo>
                <a:lnTo>
                  <a:pt x="73743" y="91421"/>
                </a:lnTo>
                <a:lnTo>
                  <a:pt x="74676" y="91143"/>
                </a:lnTo>
                <a:cubicBezTo>
                  <a:pt x="74869" y="91083"/>
                  <a:pt x="74803" y="90815"/>
                  <a:pt x="74630" y="90815"/>
                </a:cubicBezTo>
                <a:close/>
                <a:moveTo>
                  <a:pt x="36661" y="89701"/>
                </a:moveTo>
                <a:cubicBezTo>
                  <a:pt x="36643" y="89701"/>
                  <a:pt x="36624" y="89705"/>
                  <a:pt x="36606" y="89712"/>
                </a:cubicBezTo>
                <a:cubicBezTo>
                  <a:pt x="36516" y="89745"/>
                  <a:pt x="36469" y="89839"/>
                  <a:pt x="36493" y="89928"/>
                </a:cubicBezTo>
                <a:cubicBezTo>
                  <a:pt x="36653" y="90555"/>
                  <a:pt x="36757" y="91190"/>
                  <a:pt x="36799" y="91831"/>
                </a:cubicBezTo>
                <a:cubicBezTo>
                  <a:pt x="36808" y="91920"/>
                  <a:pt x="36879" y="91986"/>
                  <a:pt x="36964" y="91986"/>
                </a:cubicBezTo>
                <a:lnTo>
                  <a:pt x="36978" y="91986"/>
                </a:lnTo>
                <a:cubicBezTo>
                  <a:pt x="37067" y="91977"/>
                  <a:pt x="37138" y="91897"/>
                  <a:pt x="37133" y="91807"/>
                </a:cubicBezTo>
                <a:cubicBezTo>
                  <a:pt x="37086" y="91143"/>
                  <a:pt x="36983" y="90489"/>
                  <a:pt x="36813" y="89844"/>
                </a:cubicBezTo>
                <a:lnTo>
                  <a:pt x="36808" y="89811"/>
                </a:lnTo>
                <a:cubicBezTo>
                  <a:pt x="36786" y="89745"/>
                  <a:pt x="36727" y="89701"/>
                  <a:pt x="36661" y="89701"/>
                </a:cubicBezTo>
                <a:close/>
                <a:moveTo>
                  <a:pt x="57527" y="90581"/>
                </a:moveTo>
                <a:cubicBezTo>
                  <a:pt x="57400" y="90581"/>
                  <a:pt x="57290" y="90748"/>
                  <a:pt x="57409" y="90870"/>
                </a:cubicBezTo>
                <a:cubicBezTo>
                  <a:pt x="57894" y="91346"/>
                  <a:pt x="58445" y="91755"/>
                  <a:pt x="59047" y="92076"/>
                </a:cubicBezTo>
                <a:cubicBezTo>
                  <a:pt x="59071" y="92090"/>
                  <a:pt x="59099" y="92094"/>
                  <a:pt x="59128" y="92094"/>
                </a:cubicBezTo>
                <a:cubicBezTo>
                  <a:pt x="59297" y="92094"/>
                  <a:pt x="59358" y="91864"/>
                  <a:pt x="59203" y="91784"/>
                </a:cubicBezTo>
                <a:cubicBezTo>
                  <a:pt x="58633" y="91478"/>
                  <a:pt x="58106" y="91087"/>
                  <a:pt x="57644" y="90635"/>
                </a:cubicBezTo>
                <a:cubicBezTo>
                  <a:pt x="57608" y="90597"/>
                  <a:pt x="57567" y="90581"/>
                  <a:pt x="57527" y="90581"/>
                </a:cubicBezTo>
                <a:close/>
                <a:moveTo>
                  <a:pt x="70809" y="91935"/>
                </a:moveTo>
                <a:cubicBezTo>
                  <a:pt x="70792" y="91935"/>
                  <a:pt x="70773" y="91938"/>
                  <a:pt x="70753" y="91944"/>
                </a:cubicBezTo>
                <a:cubicBezTo>
                  <a:pt x="70056" y="92132"/>
                  <a:pt x="69425" y="92287"/>
                  <a:pt x="68827" y="92415"/>
                </a:cubicBezTo>
                <a:cubicBezTo>
                  <a:pt x="68630" y="92457"/>
                  <a:pt x="68663" y="92744"/>
                  <a:pt x="68860" y="92744"/>
                </a:cubicBezTo>
                <a:lnTo>
                  <a:pt x="68898" y="92744"/>
                </a:lnTo>
                <a:cubicBezTo>
                  <a:pt x="69501" y="92612"/>
                  <a:pt x="70141" y="92457"/>
                  <a:pt x="70843" y="92264"/>
                </a:cubicBezTo>
                <a:cubicBezTo>
                  <a:pt x="71044" y="92217"/>
                  <a:pt x="70988" y="91935"/>
                  <a:pt x="70809" y="91935"/>
                </a:cubicBezTo>
                <a:close/>
                <a:moveTo>
                  <a:pt x="66908" y="92766"/>
                </a:moveTo>
                <a:cubicBezTo>
                  <a:pt x="66900" y="92766"/>
                  <a:pt x="66892" y="92767"/>
                  <a:pt x="66883" y="92768"/>
                </a:cubicBezTo>
                <a:cubicBezTo>
                  <a:pt x="66228" y="92862"/>
                  <a:pt x="65569" y="92918"/>
                  <a:pt x="64914" y="92947"/>
                </a:cubicBezTo>
                <a:cubicBezTo>
                  <a:pt x="64695" y="92947"/>
                  <a:pt x="64698" y="93276"/>
                  <a:pt x="64915" y="93276"/>
                </a:cubicBezTo>
                <a:cubicBezTo>
                  <a:pt x="64916" y="93276"/>
                  <a:pt x="64918" y="93276"/>
                  <a:pt x="64919" y="93276"/>
                </a:cubicBezTo>
                <a:lnTo>
                  <a:pt x="64924" y="93276"/>
                </a:lnTo>
                <a:cubicBezTo>
                  <a:pt x="65593" y="93253"/>
                  <a:pt x="66261" y="93192"/>
                  <a:pt x="66925" y="93097"/>
                </a:cubicBezTo>
                <a:cubicBezTo>
                  <a:pt x="67137" y="93070"/>
                  <a:pt x="67103" y="92766"/>
                  <a:pt x="66908" y="92766"/>
                </a:cubicBezTo>
                <a:close/>
                <a:moveTo>
                  <a:pt x="107439" y="91675"/>
                </a:moveTo>
                <a:cubicBezTo>
                  <a:pt x="107364" y="91675"/>
                  <a:pt x="107294" y="91727"/>
                  <a:pt x="107278" y="91803"/>
                </a:cubicBezTo>
                <a:cubicBezTo>
                  <a:pt x="107118" y="92438"/>
                  <a:pt x="106911" y="93064"/>
                  <a:pt x="106662" y="93672"/>
                </a:cubicBezTo>
                <a:cubicBezTo>
                  <a:pt x="106624" y="93752"/>
                  <a:pt x="106666" y="93851"/>
                  <a:pt x="106751" y="93888"/>
                </a:cubicBezTo>
                <a:cubicBezTo>
                  <a:pt x="106770" y="93893"/>
                  <a:pt x="106793" y="93898"/>
                  <a:pt x="106812" y="93898"/>
                </a:cubicBezTo>
                <a:lnTo>
                  <a:pt x="106812" y="93903"/>
                </a:lnTo>
                <a:cubicBezTo>
                  <a:pt x="106883" y="93903"/>
                  <a:pt x="106939" y="93860"/>
                  <a:pt x="106968" y="93799"/>
                </a:cubicBezTo>
                <a:cubicBezTo>
                  <a:pt x="107227" y="93177"/>
                  <a:pt x="107438" y="92532"/>
                  <a:pt x="107599" y="91883"/>
                </a:cubicBezTo>
                <a:cubicBezTo>
                  <a:pt x="107622" y="91793"/>
                  <a:pt x="107570" y="91704"/>
                  <a:pt x="107481" y="91680"/>
                </a:cubicBezTo>
                <a:cubicBezTo>
                  <a:pt x="107467" y="91676"/>
                  <a:pt x="107453" y="91675"/>
                  <a:pt x="107439" y="91675"/>
                </a:cubicBezTo>
                <a:close/>
                <a:moveTo>
                  <a:pt x="62399" y="92015"/>
                </a:moveTo>
                <a:cubicBezTo>
                  <a:pt x="62347" y="92015"/>
                  <a:pt x="62294" y="92040"/>
                  <a:pt x="62259" y="92099"/>
                </a:cubicBezTo>
                <a:cubicBezTo>
                  <a:pt x="62146" y="92311"/>
                  <a:pt x="62028" y="92523"/>
                  <a:pt x="61910" y="92730"/>
                </a:cubicBezTo>
                <a:cubicBezTo>
                  <a:pt x="61604" y="92669"/>
                  <a:pt x="61308" y="92598"/>
                  <a:pt x="61020" y="92514"/>
                </a:cubicBezTo>
                <a:cubicBezTo>
                  <a:pt x="61002" y="92508"/>
                  <a:pt x="60985" y="92506"/>
                  <a:pt x="60968" y="92506"/>
                </a:cubicBezTo>
                <a:cubicBezTo>
                  <a:pt x="60795" y="92506"/>
                  <a:pt x="60733" y="92778"/>
                  <a:pt x="60926" y="92834"/>
                </a:cubicBezTo>
                <a:cubicBezTo>
                  <a:pt x="61190" y="92909"/>
                  <a:pt x="61463" y="92975"/>
                  <a:pt x="61736" y="93036"/>
                </a:cubicBezTo>
                <a:cubicBezTo>
                  <a:pt x="61567" y="93319"/>
                  <a:pt x="61407" y="93587"/>
                  <a:pt x="61265" y="93818"/>
                </a:cubicBezTo>
                <a:cubicBezTo>
                  <a:pt x="61199" y="93926"/>
                  <a:pt x="61279" y="94067"/>
                  <a:pt x="61407" y="94067"/>
                </a:cubicBezTo>
                <a:lnTo>
                  <a:pt x="61407" y="94072"/>
                </a:lnTo>
                <a:cubicBezTo>
                  <a:pt x="61468" y="94072"/>
                  <a:pt x="61524" y="94039"/>
                  <a:pt x="61552" y="93987"/>
                </a:cubicBezTo>
                <a:cubicBezTo>
                  <a:pt x="61708" y="93728"/>
                  <a:pt x="61892" y="93427"/>
                  <a:pt x="62085" y="93102"/>
                </a:cubicBezTo>
                <a:cubicBezTo>
                  <a:pt x="62353" y="93149"/>
                  <a:pt x="62631" y="93187"/>
                  <a:pt x="62913" y="93220"/>
                </a:cubicBezTo>
                <a:cubicBezTo>
                  <a:pt x="62916" y="93220"/>
                  <a:pt x="62919" y="93220"/>
                  <a:pt x="62922" y="93220"/>
                </a:cubicBezTo>
                <a:cubicBezTo>
                  <a:pt x="63008" y="93220"/>
                  <a:pt x="63083" y="93156"/>
                  <a:pt x="63097" y="93069"/>
                </a:cubicBezTo>
                <a:cubicBezTo>
                  <a:pt x="63106" y="92980"/>
                  <a:pt x="63040" y="92895"/>
                  <a:pt x="62946" y="92885"/>
                </a:cubicBezTo>
                <a:cubicBezTo>
                  <a:pt x="62716" y="92862"/>
                  <a:pt x="62485" y="92834"/>
                  <a:pt x="62259" y="92791"/>
                </a:cubicBezTo>
                <a:cubicBezTo>
                  <a:pt x="62358" y="92617"/>
                  <a:pt x="62457" y="92438"/>
                  <a:pt x="62551" y="92255"/>
                </a:cubicBezTo>
                <a:cubicBezTo>
                  <a:pt x="62614" y="92124"/>
                  <a:pt x="62508" y="92015"/>
                  <a:pt x="62399" y="92015"/>
                </a:cubicBezTo>
                <a:close/>
                <a:moveTo>
                  <a:pt x="91572" y="92440"/>
                </a:moveTo>
                <a:cubicBezTo>
                  <a:pt x="91439" y="92440"/>
                  <a:pt x="91331" y="92613"/>
                  <a:pt x="91462" y="92730"/>
                </a:cubicBezTo>
                <a:cubicBezTo>
                  <a:pt x="91980" y="93215"/>
                  <a:pt x="92484" y="93738"/>
                  <a:pt x="92860" y="94133"/>
                </a:cubicBezTo>
                <a:cubicBezTo>
                  <a:pt x="92893" y="94166"/>
                  <a:pt x="92936" y="94185"/>
                  <a:pt x="92978" y="94185"/>
                </a:cubicBezTo>
                <a:lnTo>
                  <a:pt x="92983" y="94185"/>
                </a:lnTo>
                <a:cubicBezTo>
                  <a:pt x="93129" y="94185"/>
                  <a:pt x="93204" y="94011"/>
                  <a:pt x="93101" y="93907"/>
                </a:cubicBezTo>
                <a:cubicBezTo>
                  <a:pt x="92719" y="93502"/>
                  <a:pt x="92215" y="92980"/>
                  <a:pt x="91688" y="92490"/>
                </a:cubicBezTo>
                <a:cubicBezTo>
                  <a:pt x="91651" y="92455"/>
                  <a:pt x="91610" y="92440"/>
                  <a:pt x="91572" y="92440"/>
                </a:cubicBezTo>
                <a:close/>
                <a:moveTo>
                  <a:pt x="36998" y="93643"/>
                </a:moveTo>
                <a:cubicBezTo>
                  <a:pt x="36907" y="93643"/>
                  <a:pt x="36832" y="93717"/>
                  <a:pt x="36832" y="93804"/>
                </a:cubicBezTo>
                <a:cubicBezTo>
                  <a:pt x="36813" y="94388"/>
                  <a:pt x="36780" y="94986"/>
                  <a:pt x="36742" y="95560"/>
                </a:cubicBezTo>
                <a:lnTo>
                  <a:pt x="36728" y="95791"/>
                </a:lnTo>
                <a:cubicBezTo>
                  <a:pt x="36724" y="95885"/>
                  <a:pt x="36794" y="95960"/>
                  <a:pt x="36888" y="95970"/>
                </a:cubicBezTo>
                <a:lnTo>
                  <a:pt x="36898" y="95970"/>
                </a:lnTo>
                <a:cubicBezTo>
                  <a:pt x="36983" y="95970"/>
                  <a:pt x="37058" y="95899"/>
                  <a:pt x="37063" y="95810"/>
                </a:cubicBezTo>
                <a:lnTo>
                  <a:pt x="37077" y="95579"/>
                </a:lnTo>
                <a:cubicBezTo>
                  <a:pt x="37110" y="95004"/>
                  <a:pt x="37147" y="94402"/>
                  <a:pt x="37166" y="93813"/>
                </a:cubicBezTo>
                <a:cubicBezTo>
                  <a:pt x="37166" y="93724"/>
                  <a:pt x="37096" y="93648"/>
                  <a:pt x="37006" y="93644"/>
                </a:cubicBezTo>
                <a:cubicBezTo>
                  <a:pt x="37003" y="93643"/>
                  <a:pt x="37001" y="93643"/>
                  <a:pt x="36998" y="93643"/>
                </a:cubicBezTo>
                <a:close/>
                <a:moveTo>
                  <a:pt x="94339" y="95284"/>
                </a:moveTo>
                <a:cubicBezTo>
                  <a:pt x="94206" y="95284"/>
                  <a:pt x="94086" y="95467"/>
                  <a:pt x="94231" y="95584"/>
                </a:cubicBezTo>
                <a:cubicBezTo>
                  <a:pt x="94786" y="96163"/>
                  <a:pt x="95248" y="96605"/>
                  <a:pt x="95676" y="96982"/>
                </a:cubicBezTo>
                <a:cubicBezTo>
                  <a:pt x="95704" y="97006"/>
                  <a:pt x="95742" y="97020"/>
                  <a:pt x="95785" y="97020"/>
                </a:cubicBezTo>
                <a:lnTo>
                  <a:pt x="95780" y="97020"/>
                </a:lnTo>
                <a:cubicBezTo>
                  <a:pt x="95782" y="97020"/>
                  <a:pt x="95784" y="97020"/>
                  <a:pt x="95785" y="97020"/>
                </a:cubicBezTo>
                <a:cubicBezTo>
                  <a:pt x="95937" y="97020"/>
                  <a:pt x="96004" y="96830"/>
                  <a:pt x="95888" y="96732"/>
                </a:cubicBezTo>
                <a:cubicBezTo>
                  <a:pt x="95469" y="96360"/>
                  <a:pt x="95017" y="95927"/>
                  <a:pt x="94466" y="95353"/>
                </a:cubicBezTo>
                <a:cubicBezTo>
                  <a:pt x="94429" y="95304"/>
                  <a:pt x="94383" y="95284"/>
                  <a:pt x="94339" y="95284"/>
                </a:cubicBezTo>
                <a:close/>
                <a:moveTo>
                  <a:pt x="105898" y="95325"/>
                </a:moveTo>
                <a:cubicBezTo>
                  <a:pt x="105845" y="95325"/>
                  <a:pt x="105792" y="95351"/>
                  <a:pt x="105757" y="95414"/>
                </a:cubicBezTo>
                <a:cubicBezTo>
                  <a:pt x="105414" y="95965"/>
                  <a:pt x="105004" y="96483"/>
                  <a:pt x="104547" y="96949"/>
                </a:cubicBezTo>
                <a:cubicBezTo>
                  <a:pt x="104444" y="97053"/>
                  <a:pt x="104519" y="97232"/>
                  <a:pt x="104665" y="97232"/>
                </a:cubicBezTo>
                <a:cubicBezTo>
                  <a:pt x="104712" y="97232"/>
                  <a:pt x="104755" y="97213"/>
                  <a:pt x="104783" y="97180"/>
                </a:cubicBezTo>
                <a:cubicBezTo>
                  <a:pt x="105258" y="96695"/>
                  <a:pt x="105677" y="96163"/>
                  <a:pt x="106040" y="95588"/>
                </a:cubicBezTo>
                <a:cubicBezTo>
                  <a:pt x="106138" y="95458"/>
                  <a:pt x="106018" y="95325"/>
                  <a:pt x="105898" y="95325"/>
                </a:cubicBezTo>
                <a:close/>
                <a:moveTo>
                  <a:pt x="60350" y="95428"/>
                </a:moveTo>
                <a:cubicBezTo>
                  <a:pt x="60301" y="95428"/>
                  <a:pt x="60251" y="95452"/>
                  <a:pt x="60215" y="95508"/>
                </a:cubicBezTo>
                <a:cubicBezTo>
                  <a:pt x="59810" y="96149"/>
                  <a:pt x="59467" y="96681"/>
                  <a:pt x="59137" y="97180"/>
                </a:cubicBezTo>
                <a:cubicBezTo>
                  <a:pt x="59085" y="97260"/>
                  <a:pt x="59109" y="97363"/>
                  <a:pt x="59184" y="97411"/>
                </a:cubicBezTo>
                <a:cubicBezTo>
                  <a:pt x="59212" y="97429"/>
                  <a:pt x="59241" y="97439"/>
                  <a:pt x="59273" y="97439"/>
                </a:cubicBezTo>
                <a:cubicBezTo>
                  <a:pt x="59330" y="97439"/>
                  <a:pt x="59382" y="97411"/>
                  <a:pt x="59415" y="97363"/>
                </a:cubicBezTo>
                <a:cubicBezTo>
                  <a:pt x="59744" y="96860"/>
                  <a:pt x="60088" y="96332"/>
                  <a:pt x="60493" y="95682"/>
                </a:cubicBezTo>
                <a:cubicBezTo>
                  <a:pt x="60575" y="95554"/>
                  <a:pt x="60464" y="95428"/>
                  <a:pt x="60350" y="95428"/>
                </a:cubicBezTo>
                <a:close/>
                <a:moveTo>
                  <a:pt x="97378" y="97862"/>
                </a:moveTo>
                <a:cubicBezTo>
                  <a:pt x="97229" y="97862"/>
                  <a:pt x="97132" y="98088"/>
                  <a:pt x="97305" y="98178"/>
                </a:cubicBezTo>
                <a:cubicBezTo>
                  <a:pt x="97889" y="98531"/>
                  <a:pt x="98525" y="98790"/>
                  <a:pt x="99189" y="98946"/>
                </a:cubicBezTo>
                <a:cubicBezTo>
                  <a:pt x="99198" y="98946"/>
                  <a:pt x="99212" y="98950"/>
                  <a:pt x="99222" y="98950"/>
                </a:cubicBezTo>
                <a:lnTo>
                  <a:pt x="99227" y="98950"/>
                </a:lnTo>
                <a:cubicBezTo>
                  <a:pt x="99424" y="98950"/>
                  <a:pt x="99453" y="98663"/>
                  <a:pt x="99260" y="98621"/>
                </a:cubicBezTo>
                <a:cubicBezTo>
                  <a:pt x="98629" y="98470"/>
                  <a:pt x="98026" y="98225"/>
                  <a:pt x="97470" y="97891"/>
                </a:cubicBezTo>
                <a:cubicBezTo>
                  <a:pt x="97439" y="97871"/>
                  <a:pt x="97407" y="97862"/>
                  <a:pt x="97378" y="97862"/>
                </a:cubicBezTo>
                <a:close/>
                <a:moveTo>
                  <a:pt x="103089" y="98098"/>
                </a:moveTo>
                <a:cubicBezTo>
                  <a:pt x="103062" y="98098"/>
                  <a:pt x="103033" y="98105"/>
                  <a:pt x="103003" y="98122"/>
                </a:cubicBezTo>
                <a:cubicBezTo>
                  <a:pt x="102438" y="98428"/>
                  <a:pt x="101821" y="98630"/>
                  <a:pt x="101181" y="98715"/>
                </a:cubicBezTo>
                <a:cubicBezTo>
                  <a:pt x="100978" y="98748"/>
                  <a:pt x="100997" y="99044"/>
                  <a:pt x="101204" y="99049"/>
                </a:cubicBezTo>
                <a:lnTo>
                  <a:pt x="101223" y="99049"/>
                </a:lnTo>
                <a:cubicBezTo>
                  <a:pt x="101901" y="98955"/>
                  <a:pt x="102560" y="98743"/>
                  <a:pt x="103163" y="98413"/>
                </a:cubicBezTo>
                <a:cubicBezTo>
                  <a:pt x="103331" y="98325"/>
                  <a:pt x="103241" y="98098"/>
                  <a:pt x="103089" y="98098"/>
                </a:cubicBezTo>
                <a:close/>
                <a:moveTo>
                  <a:pt x="36793" y="97626"/>
                </a:moveTo>
                <a:cubicBezTo>
                  <a:pt x="36706" y="97626"/>
                  <a:pt x="36639" y="97703"/>
                  <a:pt x="36644" y="97792"/>
                </a:cubicBezTo>
                <a:lnTo>
                  <a:pt x="36644" y="98098"/>
                </a:lnTo>
                <a:cubicBezTo>
                  <a:pt x="36639" y="98668"/>
                  <a:pt x="36667" y="99237"/>
                  <a:pt x="36733" y="99803"/>
                </a:cubicBezTo>
                <a:cubicBezTo>
                  <a:pt x="36742" y="99887"/>
                  <a:pt x="36813" y="99949"/>
                  <a:pt x="36898" y="99949"/>
                </a:cubicBezTo>
                <a:lnTo>
                  <a:pt x="36917" y="99949"/>
                </a:lnTo>
                <a:cubicBezTo>
                  <a:pt x="37006" y="99939"/>
                  <a:pt x="37072" y="99854"/>
                  <a:pt x="37063" y="99765"/>
                </a:cubicBezTo>
                <a:cubicBezTo>
                  <a:pt x="37001" y="99209"/>
                  <a:pt x="36969" y="98654"/>
                  <a:pt x="36973" y="98093"/>
                </a:cubicBezTo>
                <a:lnTo>
                  <a:pt x="36973" y="97797"/>
                </a:lnTo>
                <a:cubicBezTo>
                  <a:pt x="36973" y="97702"/>
                  <a:pt x="36903" y="97627"/>
                  <a:pt x="36808" y="97627"/>
                </a:cubicBezTo>
                <a:cubicBezTo>
                  <a:pt x="36803" y="97627"/>
                  <a:pt x="36798" y="97626"/>
                  <a:pt x="36793" y="97626"/>
                </a:cubicBezTo>
                <a:close/>
                <a:moveTo>
                  <a:pt x="58141" y="98745"/>
                </a:moveTo>
                <a:cubicBezTo>
                  <a:pt x="58095" y="98745"/>
                  <a:pt x="58047" y="98767"/>
                  <a:pt x="58012" y="98818"/>
                </a:cubicBezTo>
                <a:cubicBezTo>
                  <a:pt x="57597" y="99388"/>
                  <a:pt x="57206" y="99906"/>
                  <a:pt x="56811" y="100396"/>
                </a:cubicBezTo>
                <a:cubicBezTo>
                  <a:pt x="56750" y="100466"/>
                  <a:pt x="56764" y="100575"/>
                  <a:pt x="56834" y="100631"/>
                </a:cubicBezTo>
                <a:cubicBezTo>
                  <a:pt x="56863" y="100655"/>
                  <a:pt x="56900" y="100669"/>
                  <a:pt x="56938" y="100669"/>
                </a:cubicBezTo>
                <a:cubicBezTo>
                  <a:pt x="56990" y="100669"/>
                  <a:pt x="57037" y="100645"/>
                  <a:pt x="57070" y="100608"/>
                </a:cubicBezTo>
                <a:cubicBezTo>
                  <a:pt x="57465" y="100109"/>
                  <a:pt x="57866" y="99591"/>
                  <a:pt x="58280" y="99011"/>
                </a:cubicBezTo>
                <a:cubicBezTo>
                  <a:pt x="58371" y="98883"/>
                  <a:pt x="58259" y="98745"/>
                  <a:pt x="58141" y="98745"/>
                </a:cubicBezTo>
                <a:close/>
                <a:moveTo>
                  <a:pt x="55630" y="101838"/>
                </a:moveTo>
                <a:cubicBezTo>
                  <a:pt x="55589" y="101838"/>
                  <a:pt x="55548" y="101855"/>
                  <a:pt x="55511" y="101893"/>
                </a:cubicBezTo>
                <a:cubicBezTo>
                  <a:pt x="55045" y="102388"/>
                  <a:pt x="54565" y="102854"/>
                  <a:pt x="54094" y="103273"/>
                </a:cubicBezTo>
                <a:cubicBezTo>
                  <a:pt x="53976" y="103372"/>
                  <a:pt x="54052" y="103565"/>
                  <a:pt x="54202" y="103565"/>
                </a:cubicBezTo>
                <a:cubicBezTo>
                  <a:pt x="54245" y="103565"/>
                  <a:pt x="54282" y="103546"/>
                  <a:pt x="54315" y="103522"/>
                </a:cubicBezTo>
                <a:cubicBezTo>
                  <a:pt x="54796" y="103099"/>
                  <a:pt x="55281" y="102628"/>
                  <a:pt x="55751" y="102124"/>
                </a:cubicBezTo>
                <a:cubicBezTo>
                  <a:pt x="55869" y="101999"/>
                  <a:pt x="55757" y="101838"/>
                  <a:pt x="55630" y="101838"/>
                </a:cubicBezTo>
                <a:close/>
                <a:moveTo>
                  <a:pt x="37329" y="101560"/>
                </a:moveTo>
                <a:cubicBezTo>
                  <a:pt x="37226" y="101560"/>
                  <a:pt x="37122" y="101651"/>
                  <a:pt x="37166" y="101780"/>
                </a:cubicBezTo>
                <a:cubicBezTo>
                  <a:pt x="37246" y="102011"/>
                  <a:pt x="37336" y="102242"/>
                  <a:pt x="37435" y="102458"/>
                </a:cubicBezTo>
                <a:cubicBezTo>
                  <a:pt x="37618" y="102854"/>
                  <a:pt x="37835" y="103235"/>
                  <a:pt x="38089" y="103593"/>
                </a:cubicBezTo>
                <a:cubicBezTo>
                  <a:pt x="38117" y="103640"/>
                  <a:pt x="38169" y="103664"/>
                  <a:pt x="38221" y="103664"/>
                </a:cubicBezTo>
                <a:cubicBezTo>
                  <a:pt x="38259" y="103664"/>
                  <a:pt x="38292" y="103654"/>
                  <a:pt x="38320" y="103635"/>
                </a:cubicBezTo>
                <a:cubicBezTo>
                  <a:pt x="38395" y="103584"/>
                  <a:pt x="38409" y="103480"/>
                  <a:pt x="38358" y="103405"/>
                </a:cubicBezTo>
                <a:cubicBezTo>
                  <a:pt x="38117" y="103061"/>
                  <a:pt x="37910" y="102698"/>
                  <a:pt x="37736" y="102322"/>
                </a:cubicBezTo>
                <a:cubicBezTo>
                  <a:pt x="37642" y="102110"/>
                  <a:pt x="37557" y="101893"/>
                  <a:pt x="37482" y="101672"/>
                </a:cubicBezTo>
                <a:cubicBezTo>
                  <a:pt x="37453" y="101594"/>
                  <a:pt x="37391" y="101560"/>
                  <a:pt x="37329" y="101560"/>
                </a:cubicBezTo>
                <a:close/>
                <a:moveTo>
                  <a:pt x="52640" y="104458"/>
                </a:moveTo>
                <a:cubicBezTo>
                  <a:pt x="52608" y="104458"/>
                  <a:pt x="52574" y="104468"/>
                  <a:pt x="52540" y="104492"/>
                </a:cubicBezTo>
                <a:cubicBezTo>
                  <a:pt x="52003" y="104864"/>
                  <a:pt x="51443" y="105203"/>
                  <a:pt x="50864" y="105505"/>
                </a:cubicBezTo>
                <a:lnTo>
                  <a:pt x="50845" y="105514"/>
                </a:lnTo>
                <a:lnTo>
                  <a:pt x="51010" y="105801"/>
                </a:lnTo>
                <a:cubicBezTo>
                  <a:pt x="51608" y="105495"/>
                  <a:pt x="52182" y="105147"/>
                  <a:pt x="52733" y="104765"/>
                </a:cubicBezTo>
                <a:cubicBezTo>
                  <a:pt x="52883" y="104662"/>
                  <a:pt x="52782" y="104458"/>
                  <a:pt x="52640" y="104458"/>
                </a:cubicBezTo>
                <a:close/>
                <a:moveTo>
                  <a:pt x="39583" y="104772"/>
                </a:moveTo>
                <a:cubicBezTo>
                  <a:pt x="39447" y="104772"/>
                  <a:pt x="39344" y="104959"/>
                  <a:pt x="39483" y="105072"/>
                </a:cubicBezTo>
                <a:cubicBezTo>
                  <a:pt x="40015" y="105491"/>
                  <a:pt x="40594" y="105848"/>
                  <a:pt x="41216" y="106131"/>
                </a:cubicBezTo>
                <a:cubicBezTo>
                  <a:pt x="41235" y="106140"/>
                  <a:pt x="41258" y="106145"/>
                  <a:pt x="41282" y="106145"/>
                </a:cubicBezTo>
                <a:cubicBezTo>
                  <a:pt x="41348" y="106145"/>
                  <a:pt x="41409" y="106107"/>
                  <a:pt x="41437" y="106051"/>
                </a:cubicBezTo>
                <a:cubicBezTo>
                  <a:pt x="41475" y="105966"/>
                  <a:pt x="41437" y="105867"/>
                  <a:pt x="41357" y="105830"/>
                </a:cubicBezTo>
                <a:cubicBezTo>
                  <a:pt x="40759" y="105561"/>
                  <a:pt x="40203" y="105218"/>
                  <a:pt x="39690" y="104813"/>
                </a:cubicBezTo>
                <a:cubicBezTo>
                  <a:pt x="39655" y="104784"/>
                  <a:pt x="39618" y="104772"/>
                  <a:pt x="39583" y="104772"/>
                </a:cubicBezTo>
                <a:close/>
                <a:moveTo>
                  <a:pt x="49092" y="106230"/>
                </a:moveTo>
                <a:cubicBezTo>
                  <a:pt x="49075" y="106230"/>
                  <a:pt x="49056" y="106233"/>
                  <a:pt x="49037" y="106239"/>
                </a:cubicBezTo>
                <a:cubicBezTo>
                  <a:pt x="48406" y="106423"/>
                  <a:pt x="47765" y="106559"/>
                  <a:pt x="47111" y="106640"/>
                </a:cubicBezTo>
                <a:cubicBezTo>
                  <a:pt x="46909" y="106668"/>
                  <a:pt x="46927" y="106964"/>
                  <a:pt x="47135" y="106969"/>
                </a:cubicBezTo>
                <a:lnTo>
                  <a:pt x="47153" y="106969"/>
                </a:lnTo>
                <a:cubicBezTo>
                  <a:pt x="47822" y="106884"/>
                  <a:pt x="48481" y="106748"/>
                  <a:pt x="49131" y="106555"/>
                </a:cubicBezTo>
                <a:cubicBezTo>
                  <a:pt x="49323" y="106499"/>
                  <a:pt x="49264" y="106230"/>
                  <a:pt x="49092" y="106230"/>
                </a:cubicBezTo>
                <a:close/>
                <a:moveTo>
                  <a:pt x="43165" y="106446"/>
                </a:moveTo>
                <a:cubicBezTo>
                  <a:pt x="42983" y="106446"/>
                  <a:pt x="42935" y="106728"/>
                  <a:pt x="43132" y="106776"/>
                </a:cubicBezTo>
                <a:cubicBezTo>
                  <a:pt x="43791" y="106922"/>
                  <a:pt x="44460" y="107016"/>
                  <a:pt x="45133" y="107044"/>
                </a:cubicBezTo>
                <a:lnTo>
                  <a:pt x="45143" y="107044"/>
                </a:lnTo>
                <a:cubicBezTo>
                  <a:pt x="45144" y="107045"/>
                  <a:pt x="45146" y="107045"/>
                  <a:pt x="45147" y="107045"/>
                </a:cubicBezTo>
                <a:cubicBezTo>
                  <a:pt x="45364" y="107045"/>
                  <a:pt x="45367" y="106720"/>
                  <a:pt x="45147" y="106715"/>
                </a:cubicBezTo>
                <a:cubicBezTo>
                  <a:pt x="44498" y="106682"/>
                  <a:pt x="43848" y="106597"/>
                  <a:pt x="43208" y="106451"/>
                </a:cubicBezTo>
                <a:cubicBezTo>
                  <a:pt x="43193" y="106448"/>
                  <a:pt x="43179" y="106446"/>
                  <a:pt x="43165" y="106446"/>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3976735" y="966549"/>
            <a:ext cx="1190536" cy="1190354"/>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5470704" y="3817201"/>
            <a:ext cx="58178" cy="19300"/>
          </a:xfrm>
          <a:custGeom>
            <a:avLst/>
            <a:gdLst/>
            <a:ahLst/>
            <a:cxnLst/>
            <a:rect l="l" t="t" r="r" b="b"/>
            <a:pathLst>
              <a:path w="1676" h="556" extrusionOk="0">
                <a:moveTo>
                  <a:pt x="0" y="0"/>
                </a:moveTo>
                <a:lnTo>
                  <a:pt x="18" y="45"/>
                </a:lnTo>
                <a:cubicBezTo>
                  <a:pt x="288" y="385"/>
                  <a:pt x="608" y="555"/>
                  <a:pt x="982" y="555"/>
                </a:cubicBezTo>
                <a:cubicBezTo>
                  <a:pt x="1130" y="555"/>
                  <a:pt x="1286" y="529"/>
                  <a:pt x="1452" y="475"/>
                </a:cubicBezTo>
                <a:lnTo>
                  <a:pt x="1676" y="493"/>
                </a:lnTo>
                <a:cubicBezTo>
                  <a:pt x="1156" y="215"/>
                  <a:pt x="583" y="54"/>
                  <a:pt x="0" y="0"/>
                </a:cubicBezTo>
                <a:close/>
              </a:path>
            </a:pathLst>
          </a:custGeom>
          <a:solidFill>
            <a:srgbClr val="CC78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rot="558702">
            <a:off x="542003" y="3964055"/>
            <a:ext cx="1299092" cy="699242"/>
          </a:xfrm>
          <a:custGeom>
            <a:avLst/>
            <a:gdLst/>
            <a:ahLst/>
            <a:cxnLst/>
            <a:rect l="l" t="t" r="r" b="b"/>
            <a:pathLst>
              <a:path w="24154" h="13001" extrusionOk="0">
                <a:moveTo>
                  <a:pt x="21319" y="9242"/>
                </a:moveTo>
                <a:cubicBezTo>
                  <a:pt x="21319" y="9242"/>
                  <a:pt x="8411" y="10906"/>
                  <a:pt x="802" y="13001"/>
                </a:cubicBezTo>
                <a:cubicBezTo>
                  <a:pt x="1" y="9427"/>
                  <a:pt x="5207" y="8041"/>
                  <a:pt x="5207" y="8041"/>
                </a:cubicBezTo>
                <a:cubicBezTo>
                  <a:pt x="5207" y="8041"/>
                  <a:pt x="4499" y="3266"/>
                  <a:pt x="8134" y="1633"/>
                </a:cubicBezTo>
                <a:cubicBezTo>
                  <a:pt x="11738" y="0"/>
                  <a:pt x="14542" y="5453"/>
                  <a:pt x="14542" y="5453"/>
                </a:cubicBezTo>
                <a:cubicBezTo>
                  <a:pt x="14573" y="4344"/>
                  <a:pt x="15466" y="3451"/>
                  <a:pt x="16575" y="3420"/>
                </a:cubicBezTo>
                <a:cubicBezTo>
                  <a:pt x="18547" y="3266"/>
                  <a:pt x="20180" y="6901"/>
                  <a:pt x="20180" y="6901"/>
                </a:cubicBezTo>
                <a:lnTo>
                  <a:pt x="24154" y="8904"/>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 name="Google Shape;239;p3"/>
          <p:cNvGrpSpPr/>
          <p:nvPr/>
        </p:nvGrpSpPr>
        <p:grpSpPr>
          <a:xfrm rot="1144797">
            <a:off x="6805358" y="3760888"/>
            <a:ext cx="1450460" cy="1648975"/>
            <a:chOff x="6556642" y="3592965"/>
            <a:chExt cx="1450404" cy="1648911"/>
          </a:xfrm>
        </p:grpSpPr>
        <p:sp>
          <p:nvSpPr>
            <p:cNvPr id="240" name="Google Shape;240;p3"/>
            <p:cNvSpPr/>
            <p:nvPr/>
          </p:nvSpPr>
          <p:spPr>
            <a:xfrm>
              <a:off x="6556642" y="3781984"/>
              <a:ext cx="672425" cy="919595"/>
            </a:xfrm>
            <a:custGeom>
              <a:avLst/>
              <a:gdLst/>
              <a:ahLst/>
              <a:cxnLst/>
              <a:rect l="l" t="t" r="r" b="b"/>
              <a:pathLst>
                <a:path w="18143" h="24812" extrusionOk="0">
                  <a:moveTo>
                    <a:pt x="15582" y="1"/>
                  </a:moveTo>
                  <a:cubicBezTo>
                    <a:pt x="13703" y="1"/>
                    <a:pt x="11872" y="367"/>
                    <a:pt x="10058" y="881"/>
                  </a:cubicBezTo>
                  <a:cubicBezTo>
                    <a:pt x="8584" y="1300"/>
                    <a:pt x="7171" y="1865"/>
                    <a:pt x="5933" y="2793"/>
                  </a:cubicBezTo>
                  <a:cubicBezTo>
                    <a:pt x="2599" y="5524"/>
                    <a:pt x="636" y="9008"/>
                    <a:pt x="264" y="13321"/>
                  </a:cubicBezTo>
                  <a:cubicBezTo>
                    <a:pt x="0" y="16424"/>
                    <a:pt x="744" y="19292"/>
                    <a:pt x="2510" y="21882"/>
                  </a:cubicBezTo>
                  <a:cubicBezTo>
                    <a:pt x="2684" y="22093"/>
                    <a:pt x="2868" y="22301"/>
                    <a:pt x="3047" y="22508"/>
                  </a:cubicBezTo>
                  <a:cubicBezTo>
                    <a:pt x="3729" y="23275"/>
                    <a:pt x="4445" y="24005"/>
                    <a:pt x="5307" y="24575"/>
                  </a:cubicBezTo>
                  <a:cubicBezTo>
                    <a:pt x="5450" y="24671"/>
                    <a:pt x="5603" y="24812"/>
                    <a:pt x="5767" y="24812"/>
                  </a:cubicBezTo>
                  <a:cubicBezTo>
                    <a:pt x="5861" y="24812"/>
                    <a:pt x="5959" y="24765"/>
                    <a:pt x="6060" y="24636"/>
                  </a:cubicBezTo>
                  <a:cubicBezTo>
                    <a:pt x="6145" y="24443"/>
                    <a:pt x="6056" y="24283"/>
                    <a:pt x="5952" y="24137"/>
                  </a:cubicBezTo>
                  <a:cubicBezTo>
                    <a:pt x="5307" y="23252"/>
                    <a:pt x="4987" y="22258"/>
                    <a:pt x="4864" y="21171"/>
                  </a:cubicBezTo>
                  <a:cubicBezTo>
                    <a:pt x="4732" y="20007"/>
                    <a:pt x="5241" y="19292"/>
                    <a:pt x="6404" y="19151"/>
                  </a:cubicBezTo>
                  <a:cubicBezTo>
                    <a:pt x="6649" y="19118"/>
                    <a:pt x="6898" y="19118"/>
                    <a:pt x="7054" y="18882"/>
                  </a:cubicBezTo>
                  <a:cubicBezTo>
                    <a:pt x="7167" y="18562"/>
                    <a:pt x="6927" y="18397"/>
                    <a:pt x="6748" y="18223"/>
                  </a:cubicBezTo>
                  <a:cubicBezTo>
                    <a:pt x="5943" y="17427"/>
                    <a:pt x="5269" y="16547"/>
                    <a:pt x="4869" y="15478"/>
                  </a:cubicBezTo>
                  <a:cubicBezTo>
                    <a:pt x="4836" y="15402"/>
                    <a:pt x="4784" y="15346"/>
                    <a:pt x="4718" y="15304"/>
                  </a:cubicBezTo>
                  <a:cubicBezTo>
                    <a:pt x="4516" y="15242"/>
                    <a:pt x="4337" y="15129"/>
                    <a:pt x="4200" y="14969"/>
                  </a:cubicBezTo>
                  <a:cubicBezTo>
                    <a:pt x="3715" y="14456"/>
                    <a:pt x="3612" y="13825"/>
                    <a:pt x="3574" y="13171"/>
                  </a:cubicBezTo>
                  <a:cubicBezTo>
                    <a:pt x="3503" y="11843"/>
                    <a:pt x="3955" y="10609"/>
                    <a:pt x="4276" y="9352"/>
                  </a:cubicBezTo>
                  <a:cubicBezTo>
                    <a:pt x="4539" y="8302"/>
                    <a:pt x="5067" y="7402"/>
                    <a:pt x="5792" y="6597"/>
                  </a:cubicBezTo>
                  <a:cubicBezTo>
                    <a:pt x="6616" y="5684"/>
                    <a:pt x="7586" y="4949"/>
                    <a:pt x="8575" y="4233"/>
                  </a:cubicBezTo>
                  <a:cubicBezTo>
                    <a:pt x="9295" y="3711"/>
                    <a:pt x="10086" y="3334"/>
                    <a:pt x="10986" y="3263"/>
                  </a:cubicBezTo>
                  <a:cubicBezTo>
                    <a:pt x="11064" y="3258"/>
                    <a:pt x="11142" y="3255"/>
                    <a:pt x="11218" y="3255"/>
                  </a:cubicBezTo>
                  <a:cubicBezTo>
                    <a:pt x="12037" y="3255"/>
                    <a:pt x="12744" y="3576"/>
                    <a:pt x="13321" y="4200"/>
                  </a:cubicBezTo>
                  <a:cubicBezTo>
                    <a:pt x="13378" y="4248"/>
                    <a:pt x="13448" y="4285"/>
                    <a:pt x="13523" y="4299"/>
                  </a:cubicBezTo>
                  <a:cubicBezTo>
                    <a:pt x="13543" y="4302"/>
                    <a:pt x="13563" y="4303"/>
                    <a:pt x="13583" y="4303"/>
                  </a:cubicBezTo>
                  <a:cubicBezTo>
                    <a:pt x="13647" y="4303"/>
                    <a:pt x="13711" y="4292"/>
                    <a:pt x="13774" y="4292"/>
                  </a:cubicBezTo>
                  <a:cubicBezTo>
                    <a:pt x="13819" y="4292"/>
                    <a:pt x="13863" y="4298"/>
                    <a:pt x="13905" y="4318"/>
                  </a:cubicBezTo>
                  <a:cubicBezTo>
                    <a:pt x="14475" y="4582"/>
                    <a:pt x="15096" y="4704"/>
                    <a:pt x="15666" y="4973"/>
                  </a:cubicBezTo>
                  <a:cubicBezTo>
                    <a:pt x="15860" y="5066"/>
                    <a:pt x="16052" y="5199"/>
                    <a:pt x="16273" y="5199"/>
                  </a:cubicBezTo>
                  <a:cubicBezTo>
                    <a:pt x="16341" y="5199"/>
                    <a:pt x="16411" y="5186"/>
                    <a:pt x="16485" y="5156"/>
                  </a:cubicBezTo>
                  <a:cubicBezTo>
                    <a:pt x="16702" y="5034"/>
                    <a:pt x="16707" y="4813"/>
                    <a:pt x="16730" y="4605"/>
                  </a:cubicBezTo>
                  <a:cubicBezTo>
                    <a:pt x="16843" y="3344"/>
                    <a:pt x="17210" y="2162"/>
                    <a:pt x="17879" y="1079"/>
                  </a:cubicBezTo>
                  <a:cubicBezTo>
                    <a:pt x="17997" y="886"/>
                    <a:pt x="18143" y="697"/>
                    <a:pt x="18063" y="448"/>
                  </a:cubicBezTo>
                  <a:cubicBezTo>
                    <a:pt x="18039" y="396"/>
                    <a:pt x="18011" y="353"/>
                    <a:pt x="17973" y="311"/>
                  </a:cubicBezTo>
                  <a:cubicBezTo>
                    <a:pt x="17554" y="43"/>
                    <a:pt x="17074" y="71"/>
                    <a:pt x="16608" y="38"/>
                  </a:cubicBezTo>
                  <a:cubicBezTo>
                    <a:pt x="16264" y="13"/>
                    <a:pt x="15922" y="1"/>
                    <a:pt x="15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7056615" y="3639071"/>
              <a:ext cx="950431" cy="1261237"/>
            </a:xfrm>
            <a:custGeom>
              <a:avLst/>
              <a:gdLst/>
              <a:ahLst/>
              <a:cxnLst/>
              <a:rect l="l" t="t" r="r" b="b"/>
              <a:pathLst>
                <a:path w="25644" h="34030" extrusionOk="0">
                  <a:moveTo>
                    <a:pt x="4435" y="1"/>
                  </a:moveTo>
                  <a:cubicBezTo>
                    <a:pt x="3100" y="1"/>
                    <a:pt x="1762" y="66"/>
                    <a:pt x="426" y="66"/>
                  </a:cubicBezTo>
                  <a:cubicBezTo>
                    <a:pt x="357" y="66"/>
                    <a:pt x="287" y="66"/>
                    <a:pt x="217" y="66"/>
                  </a:cubicBezTo>
                  <a:cubicBezTo>
                    <a:pt x="165" y="75"/>
                    <a:pt x="118" y="104"/>
                    <a:pt x="90" y="146"/>
                  </a:cubicBezTo>
                  <a:cubicBezTo>
                    <a:pt x="1" y="433"/>
                    <a:pt x="156" y="683"/>
                    <a:pt x="194" y="956"/>
                  </a:cubicBezTo>
                  <a:cubicBezTo>
                    <a:pt x="239" y="1273"/>
                    <a:pt x="397" y="1410"/>
                    <a:pt x="657" y="1410"/>
                  </a:cubicBezTo>
                  <a:cubicBezTo>
                    <a:pt x="717" y="1410"/>
                    <a:pt x="782" y="1403"/>
                    <a:pt x="853" y="1389"/>
                  </a:cubicBezTo>
                  <a:cubicBezTo>
                    <a:pt x="1352" y="1290"/>
                    <a:pt x="1832" y="1130"/>
                    <a:pt x="2336" y="1074"/>
                  </a:cubicBezTo>
                  <a:cubicBezTo>
                    <a:pt x="2999" y="1000"/>
                    <a:pt x="3664" y="964"/>
                    <a:pt x="4329" y="964"/>
                  </a:cubicBezTo>
                  <a:cubicBezTo>
                    <a:pt x="5714" y="964"/>
                    <a:pt x="7097" y="1123"/>
                    <a:pt x="8453" y="1441"/>
                  </a:cubicBezTo>
                  <a:cubicBezTo>
                    <a:pt x="12846" y="2448"/>
                    <a:pt x="16490" y="4699"/>
                    <a:pt x="19254" y="8273"/>
                  </a:cubicBezTo>
                  <a:cubicBezTo>
                    <a:pt x="21237" y="10830"/>
                    <a:pt x="22466" y="13721"/>
                    <a:pt x="22593" y="16979"/>
                  </a:cubicBezTo>
                  <a:cubicBezTo>
                    <a:pt x="22814" y="22700"/>
                    <a:pt x="20403" y="27084"/>
                    <a:pt x="15629" y="30173"/>
                  </a:cubicBezTo>
                  <a:cubicBezTo>
                    <a:pt x="13392" y="31619"/>
                    <a:pt x="10901" y="32400"/>
                    <a:pt x="8250" y="32683"/>
                  </a:cubicBezTo>
                  <a:cubicBezTo>
                    <a:pt x="7953" y="32716"/>
                    <a:pt x="7662" y="32749"/>
                    <a:pt x="7534" y="33078"/>
                  </a:cubicBezTo>
                  <a:cubicBezTo>
                    <a:pt x="7563" y="33441"/>
                    <a:pt x="7539" y="33827"/>
                    <a:pt x="7944" y="34030"/>
                  </a:cubicBezTo>
                  <a:cubicBezTo>
                    <a:pt x="8923" y="33898"/>
                    <a:pt x="9898" y="33686"/>
                    <a:pt x="10849" y="33403"/>
                  </a:cubicBezTo>
                  <a:cubicBezTo>
                    <a:pt x="13952" y="32494"/>
                    <a:pt x="16683" y="30955"/>
                    <a:pt x="19005" y="28709"/>
                  </a:cubicBezTo>
                  <a:cubicBezTo>
                    <a:pt x="24683" y="23209"/>
                    <a:pt x="25644" y="14875"/>
                    <a:pt x="21255" y="8391"/>
                  </a:cubicBezTo>
                  <a:cubicBezTo>
                    <a:pt x="18096" y="3720"/>
                    <a:pt x="13547" y="1191"/>
                    <a:pt x="8052" y="259"/>
                  </a:cubicBezTo>
                  <a:cubicBezTo>
                    <a:pt x="6849" y="54"/>
                    <a:pt x="5643" y="1"/>
                    <a:pt x="44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7121178" y="4239558"/>
              <a:ext cx="524805" cy="593704"/>
            </a:xfrm>
            <a:custGeom>
              <a:avLst/>
              <a:gdLst/>
              <a:ahLst/>
              <a:cxnLst/>
              <a:rect l="l" t="t" r="r" b="b"/>
              <a:pathLst>
                <a:path w="14160" h="16019" extrusionOk="0">
                  <a:moveTo>
                    <a:pt x="13557" y="0"/>
                  </a:moveTo>
                  <a:cubicBezTo>
                    <a:pt x="13015" y="5"/>
                    <a:pt x="12488" y="57"/>
                    <a:pt x="12031" y="354"/>
                  </a:cubicBezTo>
                  <a:cubicBezTo>
                    <a:pt x="11970" y="391"/>
                    <a:pt x="11914" y="434"/>
                    <a:pt x="11857" y="481"/>
                  </a:cubicBezTo>
                  <a:cubicBezTo>
                    <a:pt x="11848" y="490"/>
                    <a:pt x="11838" y="485"/>
                    <a:pt x="11829" y="500"/>
                  </a:cubicBezTo>
                  <a:cubicBezTo>
                    <a:pt x="11819" y="518"/>
                    <a:pt x="11815" y="533"/>
                    <a:pt x="11805" y="547"/>
                  </a:cubicBezTo>
                  <a:cubicBezTo>
                    <a:pt x="11772" y="603"/>
                    <a:pt x="11749" y="664"/>
                    <a:pt x="11735" y="726"/>
                  </a:cubicBezTo>
                  <a:cubicBezTo>
                    <a:pt x="11669" y="975"/>
                    <a:pt x="11730" y="1239"/>
                    <a:pt x="11739" y="1498"/>
                  </a:cubicBezTo>
                  <a:cubicBezTo>
                    <a:pt x="11838" y="4930"/>
                    <a:pt x="10977" y="8076"/>
                    <a:pt x="8834" y="10797"/>
                  </a:cubicBezTo>
                  <a:cubicBezTo>
                    <a:pt x="6890" y="13270"/>
                    <a:pt x="4389" y="14762"/>
                    <a:pt x="1314" y="15181"/>
                  </a:cubicBezTo>
                  <a:cubicBezTo>
                    <a:pt x="1206" y="15195"/>
                    <a:pt x="1103" y="15209"/>
                    <a:pt x="990" y="15224"/>
                  </a:cubicBezTo>
                  <a:cubicBezTo>
                    <a:pt x="877" y="15233"/>
                    <a:pt x="764" y="15247"/>
                    <a:pt x="651" y="15257"/>
                  </a:cubicBezTo>
                  <a:cubicBezTo>
                    <a:pt x="585" y="15285"/>
                    <a:pt x="528" y="15322"/>
                    <a:pt x="476" y="15374"/>
                  </a:cubicBezTo>
                  <a:cubicBezTo>
                    <a:pt x="467" y="15379"/>
                    <a:pt x="462" y="15384"/>
                    <a:pt x="453" y="15393"/>
                  </a:cubicBezTo>
                  <a:cubicBezTo>
                    <a:pt x="429" y="15454"/>
                    <a:pt x="387" y="15511"/>
                    <a:pt x="335" y="15553"/>
                  </a:cubicBezTo>
                  <a:cubicBezTo>
                    <a:pt x="194" y="15676"/>
                    <a:pt x="1" y="15765"/>
                    <a:pt x="10" y="16001"/>
                  </a:cubicBezTo>
                  <a:cubicBezTo>
                    <a:pt x="168" y="16013"/>
                    <a:pt x="325" y="16019"/>
                    <a:pt x="482" y="16019"/>
                  </a:cubicBezTo>
                  <a:cubicBezTo>
                    <a:pt x="1073" y="16019"/>
                    <a:pt x="1658" y="15939"/>
                    <a:pt x="2242" y="15869"/>
                  </a:cubicBezTo>
                  <a:cubicBezTo>
                    <a:pt x="2360" y="15855"/>
                    <a:pt x="2478" y="15818"/>
                    <a:pt x="2594" y="15818"/>
                  </a:cubicBezTo>
                  <a:cubicBezTo>
                    <a:pt x="2682" y="15818"/>
                    <a:pt x="2768" y="15840"/>
                    <a:pt x="2849" y="15911"/>
                  </a:cubicBezTo>
                  <a:cubicBezTo>
                    <a:pt x="2909" y="15951"/>
                    <a:pt x="2969" y="15991"/>
                    <a:pt x="3034" y="15991"/>
                  </a:cubicBezTo>
                  <a:cubicBezTo>
                    <a:pt x="3046" y="15991"/>
                    <a:pt x="3058" y="15989"/>
                    <a:pt x="3071" y="15986"/>
                  </a:cubicBezTo>
                  <a:cubicBezTo>
                    <a:pt x="3867" y="15817"/>
                    <a:pt x="4705" y="15840"/>
                    <a:pt x="5463" y="15478"/>
                  </a:cubicBezTo>
                  <a:lnTo>
                    <a:pt x="5543" y="15440"/>
                  </a:lnTo>
                  <a:cubicBezTo>
                    <a:pt x="5529" y="15388"/>
                    <a:pt x="5510" y="15341"/>
                    <a:pt x="5491" y="15290"/>
                  </a:cubicBezTo>
                  <a:cubicBezTo>
                    <a:pt x="5646" y="14946"/>
                    <a:pt x="6009" y="14932"/>
                    <a:pt x="6296" y="14814"/>
                  </a:cubicBezTo>
                  <a:cubicBezTo>
                    <a:pt x="7224" y="14428"/>
                    <a:pt x="8147" y="14037"/>
                    <a:pt x="8980" y="13463"/>
                  </a:cubicBezTo>
                  <a:cubicBezTo>
                    <a:pt x="9070" y="13430"/>
                    <a:pt x="9159" y="13392"/>
                    <a:pt x="9244" y="13345"/>
                  </a:cubicBezTo>
                  <a:lnTo>
                    <a:pt x="9479" y="13189"/>
                  </a:lnTo>
                  <a:cubicBezTo>
                    <a:pt x="9606" y="13015"/>
                    <a:pt x="9748" y="12855"/>
                    <a:pt x="9903" y="12704"/>
                  </a:cubicBezTo>
                  <a:cubicBezTo>
                    <a:pt x="9960" y="12653"/>
                    <a:pt x="10016" y="12601"/>
                    <a:pt x="10073" y="12554"/>
                  </a:cubicBezTo>
                  <a:cubicBezTo>
                    <a:pt x="10284" y="12380"/>
                    <a:pt x="10478" y="12182"/>
                    <a:pt x="10638" y="11961"/>
                  </a:cubicBezTo>
                  <a:cubicBezTo>
                    <a:pt x="11302" y="11094"/>
                    <a:pt x="11871" y="10162"/>
                    <a:pt x="12347" y="9178"/>
                  </a:cubicBezTo>
                  <a:cubicBezTo>
                    <a:pt x="13665" y="6442"/>
                    <a:pt x="14160" y="3560"/>
                    <a:pt x="13929" y="537"/>
                  </a:cubicBezTo>
                  <a:cubicBezTo>
                    <a:pt x="13915" y="358"/>
                    <a:pt x="13887" y="194"/>
                    <a:pt x="13764" y="99"/>
                  </a:cubicBezTo>
                  <a:cubicBezTo>
                    <a:pt x="13755" y="90"/>
                    <a:pt x="13741" y="76"/>
                    <a:pt x="13727" y="71"/>
                  </a:cubicBezTo>
                  <a:cubicBezTo>
                    <a:pt x="13722" y="62"/>
                    <a:pt x="13712" y="57"/>
                    <a:pt x="13703" y="52"/>
                  </a:cubicBezTo>
                  <a:cubicBezTo>
                    <a:pt x="13689" y="43"/>
                    <a:pt x="13675" y="38"/>
                    <a:pt x="13661" y="33"/>
                  </a:cubicBezTo>
                  <a:cubicBezTo>
                    <a:pt x="13628" y="19"/>
                    <a:pt x="13590" y="5"/>
                    <a:pt x="135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7010213" y="5032473"/>
              <a:ext cx="391269" cy="208439"/>
            </a:xfrm>
            <a:custGeom>
              <a:avLst/>
              <a:gdLst/>
              <a:ahLst/>
              <a:cxnLst/>
              <a:rect l="l" t="t" r="r" b="b"/>
              <a:pathLst>
                <a:path w="10557" h="5624" extrusionOk="0">
                  <a:moveTo>
                    <a:pt x="7468" y="1"/>
                  </a:moveTo>
                  <a:cubicBezTo>
                    <a:pt x="7409" y="1"/>
                    <a:pt x="7350" y="3"/>
                    <a:pt x="7289" y="7"/>
                  </a:cubicBezTo>
                  <a:lnTo>
                    <a:pt x="7214" y="31"/>
                  </a:lnTo>
                  <a:cubicBezTo>
                    <a:pt x="4954" y="1557"/>
                    <a:pt x="2698" y="3087"/>
                    <a:pt x="443" y="4627"/>
                  </a:cubicBezTo>
                  <a:cubicBezTo>
                    <a:pt x="0" y="4928"/>
                    <a:pt x="71" y="5352"/>
                    <a:pt x="593" y="5620"/>
                  </a:cubicBezTo>
                  <a:cubicBezTo>
                    <a:pt x="614" y="5623"/>
                    <a:pt x="635" y="5624"/>
                    <a:pt x="656" y="5624"/>
                  </a:cubicBezTo>
                  <a:cubicBezTo>
                    <a:pt x="798" y="5624"/>
                    <a:pt x="933" y="5573"/>
                    <a:pt x="1064" y="5540"/>
                  </a:cubicBezTo>
                  <a:cubicBezTo>
                    <a:pt x="4106" y="4829"/>
                    <a:pt x="7143" y="4113"/>
                    <a:pt x="10185" y="3398"/>
                  </a:cubicBezTo>
                  <a:cubicBezTo>
                    <a:pt x="10557" y="3228"/>
                    <a:pt x="10439" y="2955"/>
                    <a:pt x="10321" y="2705"/>
                  </a:cubicBezTo>
                  <a:cubicBezTo>
                    <a:pt x="9916" y="1858"/>
                    <a:pt x="9351" y="1095"/>
                    <a:pt x="8659" y="459"/>
                  </a:cubicBezTo>
                  <a:cubicBezTo>
                    <a:pt x="8310" y="131"/>
                    <a:pt x="7913" y="1"/>
                    <a:pt x="74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7032006" y="4806392"/>
              <a:ext cx="537184" cy="435484"/>
            </a:xfrm>
            <a:custGeom>
              <a:avLst/>
              <a:gdLst/>
              <a:ahLst/>
              <a:cxnLst/>
              <a:rect l="l" t="t" r="r" b="b"/>
              <a:pathLst>
                <a:path w="14494" h="11750" extrusionOk="0">
                  <a:moveTo>
                    <a:pt x="7888" y="0"/>
                  </a:moveTo>
                  <a:lnTo>
                    <a:pt x="5251" y="622"/>
                  </a:lnTo>
                  <a:cubicBezTo>
                    <a:pt x="5387" y="1126"/>
                    <a:pt x="5373" y="1677"/>
                    <a:pt x="5675" y="2138"/>
                  </a:cubicBezTo>
                  <a:cubicBezTo>
                    <a:pt x="5896" y="1987"/>
                    <a:pt x="5759" y="1775"/>
                    <a:pt x="5769" y="1592"/>
                  </a:cubicBezTo>
                  <a:cubicBezTo>
                    <a:pt x="5773" y="1573"/>
                    <a:pt x="5773" y="1554"/>
                    <a:pt x="5778" y="1535"/>
                  </a:cubicBezTo>
                  <a:lnTo>
                    <a:pt x="5778" y="1380"/>
                  </a:lnTo>
                  <a:cubicBezTo>
                    <a:pt x="5785" y="1097"/>
                    <a:pt x="5861" y="977"/>
                    <a:pt x="6054" y="977"/>
                  </a:cubicBezTo>
                  <a:cubicBezTo>
                    <a:pt x="6128" y="977"/>
                    <a:pt x="6219" y="994"/>
                    <a:pt x="6329" y="1027"/>
                  </a:cubicBezTo>
                  <a:cubicBezTo>
                    <a:pt x="6437" y="1064"/>
                    <a:pt x="6536" y="1111"/>
                    <a:pt x="6635" y="1168"/>
                  </a:cubicBezTo>
                  <a:cubicBezTo>
                    <a:pt x="7445" y="1568"/>
                    <a:pt x="7652" y="2364"/>
                    <a:pt x="7864" y="3122"/>
                  </a:cubicBezTo>
                  <a:cubicBezTo>
                    <a:pt x="8189" y="4262"/>
                    <a:pt x="7906" y="4855"/>
                    <a:pt x="6880" y="5443"/>
                  </a:cubicBezTo>
                  <a:cubicBezTo>
                    <a:pt x="6819" y="5476"/>
                    <a:pt x="6762" y="5519"/>
                    <a:pt x="6715" y="5575"/>
                  </a:cubicBezTo>
                  <a:cubicBezTo>
                    <a:pt x="6682" y="5613"/>
                    <a:pt x="6659" y="5660"/>
                    <a:pt x="6645" y="5717"/>
                  </a:cubicBezTo>
                  <a:lnTo>
                    <a:pt x="6645" y="5721"/>
                  </a:lnTo>
                  <a:cubicBezTo>
                    <a:pt x="6640" y="5740"/>
                    <a:pt x="6635" y="5759"/>
                    <a:pt x="6635" y="5778"/>
                  </a:cubicBezTo>
                  <a:lnTo>
                    <a:pt x="6635" y="5848"/>
                  </a:lnTo>
                  <a:cubicBezTo>
                    <a:pt x="6635" y="5943"/>
                    <a:pt x="6630" y="6037"/>
                    <a:pt x="6626" y="6131"/>
                  </a:cubicBezTo>
                  <a:lnTo>
                    <a:pt x="6626" y="6159"/>
                  </a:lnTo>
                  <a:cubicBezTo>
                    <a:pt x="6761" y="6142"/>
                    <a:pt x="6897" y="6134"/>
                    <a:pt x="7034" y="6134"/>
                  </a:cubicBezTo>
                  <a:cubicBezTo>
                    <a:pt x="7125" y="6134"/>
                    <a:pt x="7216" y="6138"/>
                    <a:pt x="7308" y="6145"/>
                  </a:cubicBezTo>
                  <a:cubicBezTo>
                    <a:pt x="7680" y="6169"/>
                    <a:pt x="8043" y="6291"/>
                    <a:pt x="8358" y="6498"/>
                  </a:cubicBezTo>
                  <a:cubicBezTo>
                    <a:pt x="9215" y="7087"/>
                    <a:pt x="10002" y="7774"/>
                    <a:pt x="10708" y="8542"/>
                  </a:cubicBezTo>
                  <a:cubicBezTo>
                    <a:pt x="10911" y="8758"/>
                    <a:pt x="10887" y="8890"/>
                    <a:pt x="10576" y="8970"/>
                  </a:cubicBezTo>
                  <a:cubicBezTo>
                    <a:pt x="10327" y="9036"/>
                    <a:pt x="10044" y="9046"/>
                    <a:pt x="9842" y="9220"/>
                  </a:cubicBezTo>
                  <a:cubicBezTo>
                    <a:pt x="9785" y="9276"/>
                    <a:pt x="9738" y="9338"/>
                    <a:pt x="9700" y="9408"/>
                  </a:cubicBezTo>
                  <a:cubicBezTo>
                    <a:pt x="9498" y="9460"/>
                    <a:pt x="9291" y="9516"/>
                    <a:pt x="9084" y="9564"/>
                  </a:cubicBezTo>
                  <a:cubicBezTo>
                    <a:pt x="6056" y="10284"/>
                    <a:pt x="3028" y="11000"/>
                    <a:pt x="1" y="11715"/>
                  </a:cubicBezTo>
                  <a:cubicBezTo>
                    <a:pt x="58" y="11740"/>
                    <a:pt x="114" y="11749"/>
                    <a:pt x="169" y="11749"/>
                  </a:cubicBezTo>
                  <a:cubicBezTo>
                    <a:pt x="273" y="11749"/>
                    <a:pt x="375" y="11716"/>
                    <a:pt x="476" y="11692"/>
                  </a:cubicBezTo>
                  <a:cubicBezTo>
                    <a:pt x="5114" y="10599"/>
                    <a:pt x="9762" y="9540"/>
                    <a:pt x="14367" y="8330"/>
                  </a:cubicBezTo>
                  <a:cubicBezTo>
                    <a:pt x="14494" y="7963"/>
                    <a:pt x="14174" y="7850"/>
                    <a:pt x="13976" y="7694"/>
                  </a:cubicBezTo>
                  <a:cubicBezTo>
                    <a:pt x="13077" y="6969"/>
                    <a:pt x="12158" y="6277"/>
                    <a:pt x="11075" y="5844"/>
                  </a:cubicBezTo>
                  <a:cubicBezTo>
                    <a:pt x="10506" y="5726"/>
                    <a:pt x="9936" y="5589"/>
                    <a:pt x="9361" y="5491"/>
                  </a:cubicBezTo>
                  <a:cubicBezTo>
                    <a:pt x="9055" y="5439"/>
                    <a:pt x="8914" y="5283"/>
                    <a:pt x="8867" y="4991"/>
                  </a:cubicBezTo>
                  <a:cubicBezTo>
                    <a:pt x="8754" y="4318"/>
                    <a:pt x="8622" y="3649"/>
                    <a:pt x="8500" y="2976"/>
                  </a:cubicBezTo>
                  <a:cubicBezTo>
                    <a:pt x="8471" y="2821"/>
                    <a:pt x="8434" y="2656"/>
                    <a:pt x="8603" y="2538"/>
                  </a:cubicBezTo>
                  <a:cubicBezTo>
                    <a:pt x="8519" y="2190"/>
                    <a:pt x="8434" y="1851"/>
                    <a:pt x="8349" y="1502"/>
                  </a:cubicBezTo>
                  <a:cubicBezTo>
                    <a:pt x="8387" y="1427"/>
                    <a:pt x="8429" y="1352"/>
                    <a:pt x="8481" y="1281"/>
                  </a:cubicBezTo>
                  <a:cubicBezTo>
                    <a:pt x="8570" y="1140"/>
                    <a:pt x="8665" y="1003"/>
                    <a:pt x="8665" y="824"/>
                  </a:cubicBezTo>
                  <a:lnTo>
                    <a:pt x="8665" y="824"/>
                  </a:lnTo>
                  <a:lnTo>
                    <a:pt x="8599" y="829"/>
                  </a:lnTo>
                  <a:lnTo>
                    <a:pt x="8589" y="829"/>
                  </a:lnTo>
                  <a:cubicBezTo>
                    <a:pt x="8557" y="832"/>
                    <a:pt x="8527" y="834"/>
                    <a:pt x="8498" y="834"/>
                  </a:cubicBezTo>
                  <a:cubicBezTo>
                    <a:pt x="8046" y="834"/>
                    <a:pt x="8028" y="461"/>
                    <a:pt x="7944" y="151"/>
                  </a:cubicBezTo>
                  <a:cubicBezTo>
                    <a:pt x="7930" y="99"/>
                    <a:pt x="7911" y="47"/>
                    <a:pt x="7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6776534" y="3733766"/>
              <a:ext cx="511870" cy="151919"/>
            </a:xfrm>
            <a:custGeom>
              <a:avLst/>
              <a:gdLst/>
              <a:ahLst/>
              <a:cxnLst/>
              <a:rect l="l" t="t" r="r" b="b"/>
              <a:pathLst>
                <a:path w="13811" h="4099" extrusionOk="0">
                  <a:moveTo>
                    <a:pt x="8029" y="1"/>
                  </a:moveTo>
                  <a:cubicBezTo>
                    <a:pt x="7868" y="1"/>
                    <a:pt x="7712" y="40"/>
                    <a:pt x="7553" y="68"/>
                  </a:cubicBezTo>
                  <a:cubicBezTo>
                    <a:pt x="7073" y="138"/>
                    <a:pt x="6625" y="345"/>
                    <a:pt x="6150" y="444"/>
                  </a:cubicBezTo>
                  <a:cubicBezTo>
                    <a:pt x="6037" y="463"/>
                    <a:pt x="5924" y="482"/>
                    <a:pt x="5815" y="491"/>
                  </a:cubicBezTo>
                  <a:cubicBezTo>
                    <a:pt x="5811" y="491"/>
                    <a:pt x="5806" y="491"/>
                    <a:pt x="5806" y="496"/>
                  </a:cubicBezTo>
                  <a:cubicBezTo>
                    <a:pt x="5683" y="553"/>
                    <a:pt x="5627" y="661"/>
                    <a:pt x="5561" y="774"/>
                  </a:cubicBezTo>
                  <a:cubicBezTo>
                    <a:pt x="5556" y="1024"/>
                    <a:pt x="5344" y="1071"/>
                    <a:pt x="5170" y="1141"/>
                  </a:cubicBezTo>
                  <a:cubicBezTo>
                    <a:pt x="4685" y="1339"/>
                    <a:pt x="4196" y="1504"/>
                    <a:pt x="3725" y="1725"/>
                  </a:cubicBezTo>
                  <a:cubicBezTo>
                    <a:pt x="2378" y="2351"/>
                    <a:pt x="1097" y="3077"/>
                    <a:pt x="0" y="4098"/>
                  </a:cubicBezTo>
                  <a:cubicBezTo>
                    <a:pt x="2204" y="2916"/>
                    <a:pt x="4572" y="2210"/>
                    <a:pt x="7011" y="1763"/>
                  </a:cubicBezTo>
                  <a:cubicBezTo>
                    <a:pt x="7819" y="1611"/>
                    <a:pt x="8637" y="1535"/>
                    <a:pt x="9455" y="1535"/>
                  </a:cubicBezTo>
                  <a:cubicBezTo>
                    <a:pt x="10311" y="1535"/>
                    <a:pt x="11167" y="1618"/>
                    <a:pt x="12012" y="1782"/>
                  </a:cubicBezTo>
                  <a:cubicBezTo>
                    <a:pt x="12045" y="1800"/>
                    <a:pt x="12083" y="1810"/>
                    <a:pt x="12120" y="1815"/>
                  </a:cubicBezTo>
                  <a:cubicBezTo>
                    <a:pt x="12125" y="1819"/>
                    <a:pt x="12134" y="1819"/>
                    <a:pt x="12144" y="1819"/>
                  </a:cubicBezTo>
                  <a:cubicBezTo>
                    <a:pt x="12157" y="1821"/>
                    <a:pt x="12170" y="1821"/>
                    <a:pt x="12183" y="1821"/>
                  </a:cubicBezTo>
                  <a:cubicBezTo>
                    <a:pt x="12260" y="1821"/>
                    <a:pt x="12339" y="1798"/>
                    <a:pt x="12407" y="1758"/>
                  </a:cubicBezTo>
                  <a:cubicBezTo>
                    <a:pt x="12459" y="1730"/>
                    <a:pt x="12506" y="1697"/>
                    <a:pt x="12553" y="1664"/>
                  </a:cubicBezTo>
                  <a:cubicBezTo>
                    <a:pt x="12794" y="1504"/>
                    <a:pt x="13015" y="1306"/>
                    <a:pt x="13264" y="1151"/>
                  </a:cubicBezTo>
                  <a:cubicBezTo>
                    <a:pt x="13297" y="1118"/>
                    <a:pt x="13326" y="1080"/>
                    <a:pt x="13359" y="1042"/>
                  </a:cubicBezTo>
                  <a:cubicBezTo>
                    <a:pt x="13406" y="976"/>
                    <a:pt x="13462" y="920"/>
                    <a:pt x="13533" y="878"/>
                  </a:cubicBezTo>
                  <a:cubicBezTo>
                    <a:pt x="13542" y="868"/>
                    <a:pt x="13552" y="863"/>
                    <a:pt x="13566" y="859"/>
                  </a:cubicBezTo>
                  <a:cubicBezTo>
                    <a:pt x="13721" y="779"/>
                    <a:pt x="13806" y="661"/>
                    <a:pt x="13806" y="520"/>
                  </a:cubicBezTo>
                  <a:cubicBezTo>
                    <a:pt x="13811" y="482"/>
                    <a:pt x="13806" y="444"/>
                    <a:pt x="13797" y="411"/>
                  </a:cubicBezTo>
                  <a:cubicBezTo>
                    <a:pt x="13775" y="411"/>
                    <a:pt x="13750" y="409"/>
                    <a:pt x="13724" y="409"/>
                  </a:cubicBezTo>
                  <a:cubicBezTo>
                    <a:pt x="13711" y="409"/>
                    <a:pt x="13698" y="410"/>
                    <a:pt x="13684" y="411"/>
                  </a:cubicBezTo>
                  <a:cubicBezTo>
                    <a:pt x="12845" y="219"/>
                    <a:pt x="12001" y="144"/>
                    <a:pt x="11154" y="144"/>
                  </a:cubicBezTo>
                  <a:cubicBezTo>
                    <a:pt x="10673" y="144"/>
                    <a:pt x="10192" y="168"/>
                    <a:pt x="9709" y="209"/>
                  </a:cubicBezTo>
                  <a:cubicBezTo>
                    <a:pt x="9356" y="237"/>
                    <a:pt x="9003" y="289"/>
                    <a:pt x="8650" y="355"/>
                  </a:cubicBezTo>
                  <a:cubicBezTo>
                    <a:pt x="8607" y="363"/>
                    <a:pt x="8567" y="367"/>
                    <a:pt x="8529" y="367"/>
                  </a:cubicBezTo>
                  <a:cubicBezTo>
                    <a:pt x="8386" y="367"/>
                    <a:pt x="8282" y="306"/>
                    <a:pt x="8207" y="157"/>
                  </a:cubicBezTo>
                  <a:cubicBezTo>
                    <a:pt x="8217" y="115"/>
                    <a:pt x="8217" y="68"/>
                    <a:pt x="8217" y="25"/>
                  </a:cubicBezTo>
                  <a:cubicBezTo>
                    <a:pt x="8188" y="21"/>
                    <a:pt x="8160" y="16"/>
                    <a:pt x="8132" y="6"/>
                  </a:cubicBezTo>
                  <a:cubicBezTo>
                    <a:pt x="8097" y="2"/>
                    <a:pt x="8063" y="1"/>
                    <a:pt x="8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6776682" y="4698873"/>
              <a:ext cx="364436" cy="133833"/>
            </a:xfrm>
            <a:custGeom>
              <a:avLst/>
              <a:gdLst/>
              <a:ahLst/>
              <a:cxnLst/>
              <a:rect l="l" t="t" r="r" b="b"/>
              <a:pathLst>
                <a:path w="9833" h="3611" extrusionOk="0">
                  <a:moveTo>
                    <a:pt x="347" y="0"/>
                  </a:moveTo>
                  <a:cubicBezTo>
                    <a:pt x="274" y="0"/>
                    <a:pt x="198" y="29"/>
                    <a:pt x="119" y="109"/>
                  </a:cubicBezTo>
                  <a:cubicBezTo>
                    <a:pt x="1" y="349"/>
                    <a:pt x="151" y="500"/>
                    <a:pt x="302" y="660"/>
                  </a:cubicBezTo>
                  <a:cubicBezTo>
                    <a:pt x="693" y="1074"/>
                    <a:pt x="1159" y="1404"/>
                    <a:pt x="1639" y="1705"/>
                  </a:cubicBezTo>
                  <a:cubicBezTo>
                    <a:pt x="3931" y="3003"/>
                    <a:pt x="6394" y="3610"/>
                    <a:pt x="9010" y="3610"/>
                  </a:cubicBezTo>
                  <a:cubicBezTo>
                    <a:pt x="9108" y="3610"/>
                    <a:pt x="9207" y="3609"/>
                    <a:pt x="9305" y="3608"/>
                  </a:cubicBezTo>
                  <a:cubicBezTo>
                    <a:pt x="9503" y="3490"/>
                    <a:pt x="9696" y="3367"/>
                    <a:pt x="9828" y="3170"/>
                  </a:cubicBezTo>
                  <a:cubicBezTo>
                    <a:pt x="9833" y="2901"/>
                    <a:pt x="9625" y="2920"/>
                    <a:pt x="9451" y="2906"/>
                  </a:cubicBezTo>
                  <a:cubicBezTo>
                    <a:pt x="9320" y="2891"/>
                    <a:pt x="9188" y="2888"/>
                    <a:pt x="9054" y="2888"/>
                  </a:cubicBezTo>
                  <a:cubicBezTo>
                    <a:pt x="8953" y="2888"/>
                    <a:pt x="8850" y="2890"/>
                    <a:pt x="8747" y="2890"/>
                  </a:cubicBezTo>
                  <a:cubicBezTo>
                    <a:pt x="8690" y="2890"/>
                    <a:pt x="8633" y="2889"/>
                    <a:pt x="8575" y="2887"/>
                  </a:cubicBezTo>
                  <a:cubicBezTo>
                    <a:pt x="6682" y="2835"/>
                    <a:pt x="4968" y="2120"/>
                    <a:pt x="3240" y="1451"/>
                  </a:cubicBezTo>
                  <a:cubicBezTo>
                    <a:pt x="2355" y="1112"/>
                    <a:pt x="1583" y="561"/>
                    <a:pt x="731" y="151"/>
                  </a:cubicBezTo>
                  <a:cubicBezTo>
                    <a:pt x="601" y="91"/>
                    <a:pt x="47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6948578" y="3596486"/>
              <a:ext cx="82242" cy="140133"/>
            </a:xfrm>
            <a:custGeom>
              <a:avLst/>
              <a:gdLst/>
              <a:ahLst/>
              <a:cxnLst/>
              <a:rect l="l" t="t" r="r" b="b"/>
              <a:pathLst>
                <a:path w="2219" h="3781" extrusionOk="0">
                  <a:moveTo>
                    <a:pt x="1564" y="0"/>
                  </a:moveTo>
                  <a:cubicBezTo>
                    <a:pt x="1169" y="80"/>
                    <a:pt x="782" y="198"/>
                    <a:pt x="411" y="358"/>
                  </a:cubicBezTo>
                  <a:cubicBezTo>
                    <a:pt x="184" y="461"/>
                    <a:pt x="1" y="622"/>
                    <a:pt x="67" y="881"/>
                  </a:cubicBezTo>
                  <a:cubicBezTo>
                    <a:pt x="312" y="1818"/>
                    <a:pt x="378" y="2802"/>
                    <a:pt x="740" y="3710"/>
                  </a:cubicBezTo>
                  <a:cubicBezTo>
                    <a:pt x="822" y="3760"/>
                    <a:pt x="898" y="3780"/>
                    <a:pt x="969" y="3780"/>
                  </a:cubicBezTo>
                  <a:cubicBezTo>
                    <a:pt x="1128" y="3780"/>
                    <a:pt x="1261" y="3674"/>
                    <a:pt x="1385" y="3550"/>
                  </a:cubicBezTo>
                  <a:cubicBezTo>
                    <a:pt x="2068" y="2882"/>
                    <a:pt x="2219" y="2062"/>
                    <a:pt x="2016" y="1172"/>
                  </a:cubicBezTo>
                  <a:cubicBezTo>
                    <a:pt x="1927" y="768"/>
                    <a:pt x="2011" y="273"/>
                    <a:pt x="15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6990459" y="3592965"/>
              <a:ext cx="90618" cy="167078"/>
            </a:xfrm>
            <a:custGeom>
              <a:avLst/>
              <a:gdLst/>
              <a:ahLst/>
              <a:cxnLst/>
              <a:rect l="l" t="t" r="r" b="b"/>
              <a:pathLst>
                <a:path w="2445" h="4508" extrusionOk="0">
                  <a:moveTo>
                    <a:pt x="945" y="0"/>
                  </a:moveTo>
                  <a:cubicBezTo>
                    <a:pt x="936" y="0"/>
                    <a:pt x="928" y="1"/>
                    <a:pt x="919" y="1"/>
                  </a:cubicBezTo>
                  <a:cubicBezTo>
                    <a:pt x="806" y="147"/>
                    <a:pt x="750" y="326"/>
                    <a:pt x="764" y="514"/>
                  </a:cubicBezTo>
                  <a:cubicBezTo>
                    <a:pt x="778" y="684"/>
                    <a:pt x="806" y="858"/>
                    <a:pt x="853" y="1027"/>
                  </a:cubicBezTo>
                  <a:lnTo>
                    <a:pt x="853" y="1032"/>
                  </a:lnTo>
                  <a:cubicBezTo>
                    <a:pt x="863" y="1060"/>
                    <a:pt x="867" y="1093"/>
                    <a:pt x="872" y="1122"/>
                  </a:cubicBezTo>
                  <a:cubicBezTo>
                    <a:pt x="896" y="1225"/>
                    <a:pt x="910" y="1329"/>
                    <a:pt x="924" y="1432"/>
                  </a:cubicBezTo>
                  <a:lnTo>
                    <a:pt x="924" y="1442"/>
                  </a:lnTo>
                  <a:cubicBezTo>
                    <a:pt x="924" y="1461"/>
                    <a:pt x="929" y="1475"/>
                    <a:pt x="929" y="1489"/>
                  </a:cubicBezTo>
                  <a:cubicBezTo>
                    <a:pt x="929" y="1503"/>
                    <a:pt x="933" y="1512"/>
                    <a:pt x="933" y="1526"/>
                  </a:cubicBezTo>
                  <a:cubicBezTo>
                    <a:pt x="971" y="1870"/>
                    <a:pt x="957" y="2223"/>
                    <a:pt x="896" y="2562"/>
                  </a:cubicBezTo>
                  <a:lnTo>
                    <a:pt x="896" y="2572"/>
                  </a:lnTo>
                  <a:cubicBezTo>
                    <a:pt x="787" y="3127"/>
                    <a:pt x="542" y="3650"/>
                    <a:pt x="185" y="4093"/>
                  </a:cubicBezTo>
                  <a:cubicBezTo>
                    <a:pt x="128" y="4154"/>
                    <a:pt x="76" y="4220"/>
                    <a:pt x="34" y="4290"/>
                  </a:cubicBezTo>
                  <a:cubicBezTo>
                    <a:pt x="1" y="4361"/>
                    <a:pt x="10" y="4446"/>
                    <a:pt x="57" y="4507"/>
                  </a:cubicBezTo>
                  <a:lnTo>
                    <a:pt x="2435" y="3956"/>
                  </a:lnTo>
                  <a:cubicBezTo>
                    <a:pt x="2445" y="3914"/>
                    <a:pt x="2445" y="3867"/>
                    <a:pt x="2445" y="3824"/>
                  </a:cubicBezTo>
                  <a:cubicBezTo>
                    <a:pt x="2435" y="3570"/>
                    <a:pt x="2252" y="3353"/>
                    <a:pt x="2238" y="3099"/>
                  </a:cubicBezTo>
                  <a:cubicBezTo>
                    <a:pt x="2308" y="3080"/>
                    <a:pt x="2374" y="3066"/>
                    <a:pt x="2440" y="3047"/>
                  </a:cubicBezTo>
                  <a:cubicBezTo>
                    <a:pt x="2398" y="2916"/>
                    <a:pt x="2384" y="2774"/>
                    <a:pt x="2285" y="2661"/>
                  </a:cubicBezTo>
                  <a:lnTo>
                    <a:pt x="2252" y="2624"/>
                  </a:lnTo>
                  <a:cubicBezTo>
                    <a:pt x="1950" y="2256"/>
                    <a:pt x="1899" y="1823"/>
                    <a:pt x="1950" y="1362"/>
                  </a:cubicBezTo>
                  <a:cubicBezTo>
                    <a:pt x="1969" y="1348"/>
                    <a:pt x="1988" y="1333"/>
                    <a:pt x="2002" y="1310"/>
                  </a:cubicBezTo>
                  <a:cubicBezTo>
                    <a:pt x="1668" y="1263"/>
                    <a:pt x="1673" y="971"/>
                    <a:pt x="1597" y="731"/>
                  </a:cubicBezTo>
                  <a:cubicBezTo>
                    <a:pt x="1495" y="388"/>
                    <a:pt x="1421" y="0"/>
                    <a:pt x="9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7495361" y="5035512"/>
              <a:ext cx="173156" cy="72976"/>
            </a:xfrm>
            <a:custGeom>
              <a:avLst/>
              <a:gdLst/>
              <a:ahLst/>
              <a:cxnLst/>
              <a:rect l="l" t="t" r="r" b="b"/>
              <a:pathLst>
                <a:path w="4672" h="1969" extrusionOk="0">
                  <a:moveTo>
                    <a:pt x="188" y="1"/>
                  </a:moveTo>
                  <a:lnTo>
                    <a:pt x="188" y="1"/>
                  </a:lnTo>
                  <a:cubicBezTo>
                    <a:pt x="5" y="236"/>
                    <a:pt x="0" y="264"/>
                    <a:pt x="245" y="457"/>
                  </a:cubicBezTo>
                  <a:cubicBezTo>
                    <a:pt x="904" y="961"/>
                    <a:pt x="1596" y="1418"/>
                    <a:pt x="2321" y="1823"/>
                  </a:cubicBezTo>
                  <a:cubicBezTo>
                    <a:pt x="2457" y="1902"/>
                    <a:pt x="2598" y="1969"/>
                    <a:pt x="2752" y="1969"/>
                  </a:cubicBezTo>
                  <a:cubicBezTo>
                    <a:pt x="2791" y="1969"/>
                    <a:pt x="2831" y="1964"/>
                    <a:pt x="2872" y="1955"/>
                  </a:cubicBezTo>
                  <a:cubicBezTo>
                    <a:pt x="3329" y="1814"/>
                    <a:pt x="3814" y="1790"/>
                    <a:pt x="4252" y="1578"/>
                  </a:cubicBezTo>
                  <a:cubicBezTo>
                    <a:pt x="4671" y="1103"/>
                    <a:pt x="4619" y="881"/>
                    <a:pt x="4031" y="764"/>
                  </a:cubicBezTo>
                  <a:cubicBezTo>
                    <a:pt x="2750" y="500"/>
                    <a:pt x="1469" y="250"/>
                    <a:pt x="1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7237406" y="4857427"/>
              <a:ext cx="67046" cy="143098"/>
            </a:xfrm>
            <a:custGeom>
              <a:avLst/>
              <a:gdLst/>
              <a:ahLst/>
              <a:cxnLst/>
              <a:rect l="l" t="t" r="r" b="b"/>
              <a:pathLst>
                <a:path w="1809" h="3861" extrusionOk="0">
                  <a:moveTo>
                    <a:pt x="219" y="0"/>
                  </a:moveTo>
                  <a:cubicBezTo>
                    <a:pt x="150" y="0"/>
                    <a:pt x="77" y="26"/>
                    <a:pt x="1" y="92"/>
                  </a:cubicBezTo>
                  <a:lnTo>
                    <a:pt x="133" y="756"/>
                  </a:lnTo>
                  <a:lnTo>
                    <a:pt x="514" y="2258"/>
                  </a:lnTo>
                  <a:cubicBezTo>
                    <a:pt x="726" y="2776"/>
                    <a:pt x="759" y="3337"/>
                    <a:pt x="942" y="3859"/>
                  </a:cubicBezTo>
                  <a:cubicBezTo>
                    <a:pt x="956" y="3860"/>
                    <a:pt x="969" y="3860"/>
                    <a:pt x="982" y="3860"/>
                  </a:cubicBezTo>
                  <a:cubicBezTo>
                    <a:pt x="1346" y="3860"/>
                    <a:pt x="1701" y="3616"/>
                    <a:pt x="1724" y="3261"/>
                  </a:cubicBezTo>
                  <a:cubicBezTo>
                    <a:pt x="1809" y="2061"/>
                    <a:pt x="1592" y="954"/>
                    <a:pt x="566" y="163"/>
                  </a:cubicBezTo>
                  <a:cubicBezTo>
                    <a:pt x="457" y="82"/>
                    <a:pt x="343"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6976004" y="3592965"/>
              <a:ext cx="63006" cy="169339"/>
            </a:xfrm>
            <a:custGeom>
              <a:avLst/>
              <a:gdLst/>
              <a:ahLst/>
              <a:cxnLst/>
              <a:rect l="l" t="t" r="r" b="b"/>
              <a:pathLst>
                <a:path w="1700" h="4569" extrusionOk="0">
                  <a:moveTo>
                    <a:pt x="1309" y="1"/>
                  </a:moveTo>
                  <a:lnTo>
                    <a:pt x="824" y="95"/>
                  </a:lnTo>
                  <a:cubicBezTo>
                    <a:pt x="909" y="495"/>
                    <a:pt x="1008" y="886"/>
                    <a:pt x="1078" y="1286"/>
                  </a:cubicBezTo>
                  <a:cubicBezTo>
                    <a:pt x="1276" y="2496"/>
                    <a:pt x="928" y="3302"/>
                    <a:pt x="0" y="3805"/>
                  </a:cubicBezTo>
                  <a:cubicBezTo>
                    <a:pt x="57" y="4060"/>
                    <a:pt x="118" y="4314"/>
                    <a:pt x="179" y="4568"/>
                  </a:cubicBezTo>
                  <a:lnTo>
                    <a:pt x="447" y="4512"/>
                  </a:lnTo>
                  <a:cubicBezTo>
                    <a:pt x="998" y="4130"/>
                    <a:pt x="1253" y="3579"/>
                    <a:pt x="1427" y="2944"/>
                  </a:cubicBezTo>
                  <a:cubicBezTo>
                    <a:pt x="1700" y="1936"/>
                    <a:pt x="1441" y="976"/>
                    <a:pt x="13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6649484" y="4592949"/>
              <a:ext cx="187981" cy="169153"/>
            </a:xfrm>
            <a:custGeom>
              <a:avLst/>
              <a:gdLst/>
              <a:ahLst/>
              <a:cxnLst/>
              <a:rect l="l" t="t" r="r" b="b"/>
              <a:pathLst>
                <a:path w="5072" h="4564" extrusionOk="0">
                  <a:moveTo>
                    <a:pt x="0" y="1"/>
                  </a:moveTo>
                  <a:lnTo>
                    <a:pt x="0" y="1"/>
                  </a:lnTo>
                  <a:cubicBezTo>
                    <a:pt x="386" y="683"/>
                    <a:pt x="900" y="1272"/>
                    <a:pt x="1441" y="1832"/>
                  </a:cubicBezTo>
                  <a:cubicBezTo>
                    <a:pt x="2505" y="2934"/>
                    <a:pt x="3673" y="3904"/>
                    <a:pt x="5071" y="4563"/>
                  </a:cubicBezTo>
                  <a:cubicBezTo>
                    <a:pt x="4582" y="4031"/>
                    <a:pt x="3932" y="3645"/>
                    <a:pt x="3612" y="2962"/>
                  </a:cubicBezTo>
                  <a:cubicBezTo>
                    <a:pt x="3627" y="2864"/>
                    <a:pt x="3617" y="2788"/>
                    <a:pt x="3525" y="2788"/>
                  </a:cubicBezTo>
                  <a:cubicBezTo>
                    <a:pt x="3507" y="2788"/>
                    <a:pt x="3486" y="2791"/>
                    <a:pt x="3461" y="2797"/>
                  </a:cubicBezTo>
                  <a:cubicBezTo>
                    <a:pt x="2802" y="2449"/>
                    <a:pt x="2194" y="2016"/>
                    <a:pt x="1644" y="1512"/>
                  </a:cubicBezTo>
                  <a:cubicBezTo>
                    <a:pt x="1093" y="1018"/>
                    <a:pt x="551" y="50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7442658" y="5022948"/>
              <a:ext cx="154291" cy="92174"/>
            </a:xfrm>
            <a:custGeom>
              <a:avLst/>
              <a:gdLst/>
              <a:ahLst/>
              <a:cxnLst/>
              <a:rect l="l" t="t" r="r" b="b"/>
              <a:pathLst>
                <a:path w="4163" h="2487" extrusionOk="0">
                  <a:moveTo>
                    <a:pt x="0" y="1"/>
                  </a:moveTo>
                  <a:lnTo>
                    <a:pt x="0" y="1"/>
                  </a:lnTo>
                  <a:cubicBezTo>
                    <a:pt x="137" y="109"/>
                    <a:pt x="268" y="231"/>
                    <a:pt x="414" y="335"/>
                  </a:cubicBezTo>
                  <a:cubicBezTo>
                    <a:pt x="1389" y="1032"/>
                    <a:pt x="2402" y="1677"/>
                    <a:pt x="3291" y="2487"/>
                  </a:cubicBezTo>
                  <a:cubicBezTo>
                    <a:pt x="3598" y="2463"/>
                    <a:pt x="3908" y="2445"/>
                    <a:pt x="4163" y="2247"/>
                  </a:cubicBezTo>
                  <a:cubicBezTo>
                    <a:pt x="3692" y="1851"/>
                    <a:pt x="3150" y="1564"/>
                    <a:pt x="2656" y="1201"/>
                  </a:cubicBezTo>
                  <a:cubicBezTo>
                    <a:pt x="2298" y="933"/>
                    <a:pt x="1827" y="782"/>
                    <a:pt x="1610" y="340"/>
                  </a:cubicBez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7564631" y="5093997"/>
              <a:ext cx="88357" cy="21126"/>
            </a:xfrm>
            <a:custGeom>
              <a:avLst/>
              <a:gdLst/>
              <a:ahLst/>
              <a:cxnLst/>
              <a:rect l="l" t="t" r="r" b="b"/>
              <a:pathLst>
                <a:path w="2384" h="570" extrusionOk="0">
                  <a:moveTo>
                    <a:pt x="2383" y="0"/>
                  </a:moveTo>
                  <a:lnTo>
                    <a:pt x="872" y="330"/>
                  </a:lnTo>
                  <a:lnTo>
                    <a:pt x="0" y="570"/>
                  </a:lnTo>
                  <a:cubicBezTo>
                    <a:pt x="820" y="490"/>
                    <a:pt x="1634" y="372"/>
                    <a:pt x="23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7256419" y="4941114"/>
              <a:ext cx="27278" cy="81871"/>
            </a:xfrm>
            <a:custGeom>
              <a:avLst/>
              <a:gdLst/>
              <a:ahLst/>
              <a:cxnLst/>
              <a:rect l="l" t="t" r="r" b="b"/>
              <a:pathLst>
                <a:path w="736" h="2209" extrusionOk="0">
                  <a:moveTo>
                    <a:pt x="1" y="0"/>
                  </a:moveTo>
                  <a:lnTo>
                    <a:pt x="1" y="0"/>
                  </a:lnTo>
                  <a:cubicBezTo>
                    <a:pt x="152" y="749"/>
                    <a:pt x="279" y="1502"/>
                    <a:pt x="580" y="2209"/>
                  </a:cubicBezTo>
                  <a:cubicBezTo>
                    <a:pt x="590" y="2195"/>
                    <a:pt x="599" y="2176"/>
                    <a:pt x="608" y="2162"/>
                  </a:cubicBezTo>
                  <a:cubicBezTo>
                    <a:pt x="670" y="1945"/>
                    <a:pt x="736" y="1733"/>
                    <a:pt x="472" y="1597"/>
                  </a:cubicBezTo>
                  <a:cubicBezTo>
                    <a:pt x="283" y="1074"/>
                    <a:pt x="269" y="499"/>
                    <a:pt x="1" y="0"/>
                  </a:cubicBezTo>
                  <a:close/>
                </a:path>
              </a:pathLst>
            </a:custGeom>
            <a:solidFill>
              <a:srgbClr val="9F9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6689770" y="3919560"/>
              <a:ext cx="421326" cy="585365"/>
            </a:xfrm>
            <a:custGeom>
              <a:avLst/>
              <a:gdLst/>
              <a:ahLst/>
              <a:cxnLst/>
              <a:rect l="l" t="t" r="r" b="b"/>
              <a:pathLst>
                <a:path w="11368" h="15794" extrusionOk="0">
                  <a:moveTo>
                    <a:pt x="8546" y="1"/>
                  </a:moveTo>
                  <a:cubicBezTo>
                    <a:pt x="8234" y="1"/>
                    <a:pt x="7919" y="35"/>
                    <a:pt x="7605" y="69"/>
                  </a:cubicBezTo>
                  <a:cubicBezTo>
                    <a:pt x="5020" y="357"/>
                    <a:pt x="3024" y="1619"/>
                    <a:pt x="1541" y="3733"/>
                  </a:cubicBezTo>
                  <a:cubicBezTo>
                    <a:pt x="778" y="4820"/>
                    <a:pt x="533" y="6106"/>
                    <a:pt x="217" y="7358"/>
                  </a:cubicBezTo>
                  <a:cubicBezTo>
                    <a:pt x="76" y="7933"/>
                    <a:pt x="1" y="8512"/>
                    <a:pt x="142" y="9096"/>
                  </a:cubicBezTo>
                  <a:cubicBezTo>
                    <a:pt x="288" y="9694"/>
                    <a:pt x="415" y="10301"/>
                    <a:pt x="561" y="10904"/>
                  </a:cubicBezTo>
                  <a:cubicBezTo>
                    <a:pt x="637" y="11224"/>
                    <a:pt x="768" y="11521"/>
                    <a:pt x="1004" y="11756"/>
                  </a:cubicBezTo>
                  <a:lnTo>
                    <a:pt x="1117" y="11832"/>
                  </a:lnTo>
                  <a:cubicBezTo>
                    <a:pt x="1381" y="12204"/>
                    <a:pt x="1785" y="12345"/>
                    <a:pt x="2205" y="12411"/>
                  </a:cubicBezTo>
                  <a:cubicBezTo>
                    <a:pt x="3113" y="12562"/>
                    <a:pt x="3824" y="13056"/>
                    <a:pt x="4460" y="13687"/>
                  </a:cubicBezTo>
                  <a:cubicBezTo>
                    <a:pt x="4841" y="14068"/>
                    <a:pt x="5133" y="14520"/>
                    <a:pt x="5477" y="14930"/>
                  </a:cubicBezTo>
                  <a:cubicBezTo>
                    <a:pt x="5846" y="15374"/>
                    <a:pt x="6261" y="15793"/>
                    <a:pt x="6889" y="15793"/>
                  </a:cubicBezTo>
                  <a:cubicBezTo>
                    <a:pt x="6934" y="15793"/>
                    <a:pt x="6979" y="15791"/>
                    <a:pt x="7026" y="15787"/>
                  </a:cubicBezTo>
                  <a:cubicBezTo>
                    <a:pt x="7864" y="15712"/>
                    <a:pt x="8448" y="15297"/>
                    <a:pt x="8754" y="14492"/>
                  </a:cubicBezTo>
                  <a:cubicBezTo>
                    <a:pt x="8914" y="14064"/>
                    <a:pt x="9037" y="13626"/>
                    <a:pt x="9027" y="13164"/>
                  </a:cubicBezTo>
                  <a:cubicBezTo>
                    <a:pt x="9009" y="11973"/>
                    <a:pt x="9301" y="10796"/>
                    <a:pt x="9875" y="9750"/>
                  </a:cubicBezTo>
                  <a:cubicBezTo>
                    <a:pt x="10106" y="9322"/>
                    <a:pt x="10332" y="8884"/>
                    <a:pt x="10482" y="8418"/>
                  </a:cubicBezTo>
                  <a:cubicBezTo>
                    <a:pt x="11146" y="6374"/>
                    <a:pt x="11368" y="4279"/>
                    <a:pt x="11010" y="2160"/>
                  </a:cubicBezTo>
                  <a:cubicBezTo>
                    <a:pt x="10897" y="1482"/>
                    <a:pt x="10774" y="719"/>
                    <a:pt x="9983" y="390"/>
                  </a:cubicBezTo>
                  <a:cubicBezTo>
                    <a:pt x="9946" y="366"/>
                    <a:pt x="9908" y="343"/>
                    <a:pt x="9866" y="314"/>
                  </a:cubicBezTo>
                  <a:cubicBezTo>
                    <a:pt x="9442" y="72"/>
                    <a:pt x="8997" y="1"/>
                    <a:pt x="85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6731132" y="3933977"/>
              <a:ext cx="610493" cy="635140"/>
            </a:xfrm>
            <a:custGeom>
              <a:avLst/>
              <a:gdLst/>
              <a:ahLst/>
              <a:cxnLst/>
              <a:rect l="l" t="t" r="r" b="b"/>
              <a:pathLst>
                <a:path w="16472" h="17137" extrusionOk="0">
                  <a:moveTo>
                    <a:pt x="8872" y="1"/>
                  </a:moveTo>
                  <a:cubicBezTo>
                    <a:pt x="9399" y="712"/>
                    <a:pt x="9658" y="1507"/>
                    <a:pt x="9738" y="2393"/>
                  </a:cubicBezTo>
                  <a:cubicBezTo>
                    <a:pt x="9936" y="4582"/>
                    <a:pt x="9715" y="6706"/>
                    <a:pt x="8797" y="8730"/>
                  </a:cubicBezTo>
                  <a:cubicBezTo>
                    <a:pt x="8373" y="9663"/>
                    <a:pt x="7831" y="10543"/>
                    <a:pt x="7747" y="11598"/>
                  </a:cubicBezTo>
                  <a:cubicBezTo>
                    <a:pt x="7700" y="12182"/>
                    <a:pt x="7690" y="12771"/>
                    <a:pt x="7601" y="13345"/>
                  </a:cubicBezTo>
                  <a:cubicBezTo>
                    <a:pt x="7502" y="14004"/>
                    <a:pt x="7266" y="14626"/>
                    <a:pt x="6635" y="14965"/>
                  </a:cubicBezTo>
                  <a:cubicBezTo>
                    <a:pt x="6366" y="15109"/>
                    <a:pt x="6103" y="15181"/>
                    <a:pt x="5852" y="15181"/>
                  </a:cubicBezTo>
                  <a:cubicBezTo>
                    <a:pt x="5357" y="15181"/>
                    <a:pt x="4905" y="14904"/>
                    <a:pt x="4521" y="14357"/>
                  </a:cubicBezTo>
                  <a:cubicBezTo>
                    <a:pt x="3603" y="13044"/>
                    <a:pt x="2520" y="11965"/>
                    <a:pt x="834" y="11706"/>
                  </a:cubicBezTo>
                  <a:cubicBezTo>
                    <a:pt x="552" y="11664"/>
                    <a:pt x="279" y="11532"/>
                    <a:pt x="1" y="11443"/>
                  </a:cubicBezTo>
                  <a:lnTo>
                    <a:pt x="1" y="11443"/>
                  </a:lnTo>
                  <a:cubicBezTo>
                    <a:pt x="71" y="11640"/>
                    <a:pt x="133" y="11843"/>
                    <a:pt x="203" y="12036"/>
                  </a:cubicBezTo>
                  <a:cubicBezTo>
                    <a:pt x="637" y="13128"/>
                    <a:pt x="1489" y="13901"/>
                    <a:pt x="2285" y="14710"/>
                  </a:cubicBezTo>
                  <a:cubicBezTo>
                    <a:pt x="2289" y="14993"/>
                    <a:pt x="2496" y="15139"/>
                    <a:pt x="2694" y="15271"/>
                  </a:cubicBezTo>
                  <a:cubicBezTo>
                    <a:pt x="3198" y="15605"/>
                    <a:pt x="3692" y="15944"/>
                    <a:pt x="4225" y="16213"/>
                  </a:cubicBezTo>
                  <a:cubicBezTo>
                    <a:pt x="5082" y="16646"/>
                    <a:pt x="5981" y="16947"/>
                    <a:pt x="6941" y="17032"/>
                  </a:cubicBezTo>
                  <a:cubicBezTo>
                    <a:pt x="7016" y="17019"/>
                    <a:pt x="7093" y="17014"/>
                    <a:pt x="7170" y="17014"/>
                  </a:cubicBezTo>
                  <a:cubicBezTo>
                    <a:pt x="7239" y="17014"/>
                    <a:pt x="7308" y="17018"/>
                    <a:pt x="7375" y="17027"/>
                  </a:cubicBezTo>
                  <a:cubicBezTo>
                    <a:pt x="7746" y="17102"/>
                    <a:pt x="8110" y="17137"/>
                    <a:pt x="8470" y="17137"/>
                  </a:cubicBezTo>
                  <a:cubicBezTo>
                    <a:pt x="9467" y="17137"/>
                    <a:pt x="10425" y="16872"/>
                    <a:pt x="11363" y="16467"/>
                  </a:cubicBezTo>
                  <a:cubicBezTo>
                    <a:pt x="13835" y="15403"/>
                    <a:pt x="15403" y="13524"/>
                    <a:pt x="16166" y="10967"/>
                  </a:cubicBezTo>
                  <a:cubicBezTo>
                    <a:pt x="16321" y="10459"/>
                    <a:pt x="16472" y="9936"/>
                    <a:pt x="16345" y="9385"/>
                  </a:cubicBezTo>
                  <a:cubicBezTo>
                    <a:pt x="16331" y="9338"/>
                    <a:pt x="16302" y="9291"/>
                    <a:pt x="16269" y="9248"/>
                  </a:cubicBezTo>
                  <a:cubicBezTo>
                    <a:pt x="15563" y="8721"/>
                    <a:pt x="14739" y="8401"/>
                    <a:pt x="13971" y="7982"/>
                  </a:cubicBezTo>
                  <a:cubicBezTo>
                    <a:pt x="13053" y="7483"/>
                    <a:pt x="12667" y="6715"/>
                    <a:pt x="12639" y="5717"/>
                  </a:cubicBezTo>
                  <a:cubicBezTo>
                    <a:pt x="12620" y="5053"/>
                    <a:pt x="12601" y="4394"/>
                    <a:pt x="12323" y="3758"/>
                  </a:cubicBezTo>
                  <a:cubicBezTo>
                    <a:pt x="12177" y="3424"/>
                    <a:pt x="12149" y="3038"/>
                    <a:pt x="12102" y="2666"/>
                  </a:cubicBezTo>
                  <a:cubicBezTo>
                    <a:pt x="12036" y="2120"/>
                    <a:pt x="12027" y="1564"/>
                    <a:pt x="11829" y="1041"/>
                  </a:cubicBezTo>
                  <a:cubicBezTo>
                    <a:pt x="11791" y="999"/>
                    <a:pt x="11749" y="971"/>
                    <a:pt x="11702" y="952"/>
                  </a:cubicBezTo>
                  <a:cubicBezTo>
                    <a:pt x="10793" y="528"/>
                    <a:pt x="9880" y="114"/>
                    <a:pt x="8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7164801" y="3798662"/>
              <a:ext cx="405797" cy="495896"/>
            </a:xfrm>
            <a:custGeom>
              <a:avLst/>
              <a:gdLst/>
              <a:ahLst/>
              <a:cxnLst/>
              <a:rect l="l" t="t" r="r" b="b"/>
              <a:pathLst>
                <a:path w="10949" h="13380" extrusionOk="0">
                  <a:moveTo>
                    <a:pt x="1906" y="1"/>
                  </a:moveTo>
                  <a:cubicBezTo>
                    <a:pt x="1791" y="1"/>
                    <a:pt x="1676" y="32"/>
                    <a:pt x="1559" y="115"/>
                  </a:cubicBezTo>
                  <a:cubicBezTo>
                    <a:pt x="1051" y="760"/>
                    <a:pt x="707" y="1490"/>
                    <a:pt x="453" y="2272"/>
                  </a:cubicBezTo>
                  <a:cubicBezTo>
                    <a:pt x="203" y="3035"/>
                    <a:pt x="119" y="3821"/>
                    <a:pt x="1" y="4607"/>
                  </a:cubicBezTo>
                  <a:cubicBezTo>
                    <a:pt x="10" y="4636"/>
                    <a:pt x="20" y="4669"/>
                    <a:pt x="29" y="4702"/>
                  </a:cubicBezTo>
                  <a:cubicBezTo>
                    <a:pt x="170" y="4918"/>
                    <a:pt x="345" y="5107"/>
                    <a:pt x="547" y="5262"/>
                  </a:cubicBezTo>
                  <a:cubicBezTo>
                    <a:pt x="2934" y="6995"/>
                    <a:pt x="4196" y="9340"/>
                    <a:pt x="4295" y="12292"/>
                  </a:cubicBezTo>
                  <a:cubicBezTo>
                    <a:pt x="4300" y="12542"/>
                    <a:pt x="4333" y="12777"/>
                    <a:pt x="4484" y="12979"/>
                  </a:cubicBezTo>
                  <a:cubicBezTo>
                    <a:pt x="4493" y="13017"/>
                    <a:pt x="4502" y="13050"/>
                    <a:pt x="4517" y="13083"/>
                  </a:cubicBezTo>
                  <a:cubicBezTo>
                    <a:pt x="4766" y="13375"/>
                    <a:pt x="5124" y="13380"/>
                    <a:pt x="5463" y="13380"/>
                  </a:cubicBezTo>
                  <a:cubicBezTo>
                    <a:pt x="7045" y="13380"/>
                    <a:pt x="8613" y="13243"/>
                    <a:pt x="10143" y="12796"/>
                  </a:cubicBezTo>
                  <a:cubicBezTo>
                    <a:pt x="10332" y="12744"/>
                    <a:pt x="10525" y="12697"/>
                    <a:pt x="10647" y="12523"/>
                  </a:cubicBezTo>
                  <a:cubicBezTo>
                    <a:pt x="10774" y="12358"/>
                    <a:pt x="10949" y="12217"/>
                    <a:pt x="10901" y="11972"/>
                  </a:cubicBezTo>
                  <a:cubicBezTo>
                    <a:pt x="10821" y="11572"/>
                    <a:pt x="10831" y="11162"/>
                    <a:pt x="10741" y="10762"/>
                  </a:cubicBezTo>
                  <a:cubicBezTo>
                    <a:pt x="10110" y="7946"/>
                    <a:pt x="8858" y="5441"/>
                    <a:pt x="6871" y="3336"/>
                  </a:cubicBezTo>
                  <a:cubicBezTo>
                    <a:pt x="5595" y="1975"/>
                    <a:pt x="4112" y="873"/>
                    <a:pt x="2383" y="130"/>
                  </a:cubicBezTo>
                  <a:cubicBezTo>
                    <a:pt x="2222" y="61"/>
                    <a:pt x="2064" y="1"/>
                    <a:pt x="1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6726425" y="4479500"/>
              <a:ext cx="495489" cy="337046"/>
            </a:xfrm>
            <a:custGeom>
              <a:avLst/>
              <a:gdLst/>
              <a:ahLst/>
              <a:cxnLst/>
              <a:rect l="l" t="t" r="r" b="b"/>
              <a:pathLst>
                <a:path w="13369" h="9094" extrusionOk="0">
                  <a:moveTo>
                    <a:pt x="2416" y="1"/>
                  </a:moveTo>
                  <a:cubicBezTo>
                    <a:pt x="2176" y="29"/>
                    <a:pt x="1936" y="67"/>
                    <a:pt x="1696" y="95"/>
                  </a:cubicBezTo>
                  <a:cubicBezTo>
                    <a:pt x="731" y="185"/>
                    <a:pt x="1" y="896"/>
                    <a:pt x="15" y="1847"/>
                  </a:cubicBezTo>
                  <a:cubicBezTo>
                    <a:pt x="20" y="2525"/>
                    <a:pt x="128" y="3203"/>
                    <a:pt x="330" y="3853"/>
                  </a:cubicBezTo>
                  <a:cubicBezTo>
                    <a:pt x="566" y="4592"/>
                    <a:pt x="1022" y="5199"/>
                    <a:pt x="1385" y="5863"/>
                  </a:cubicBezTo>
                  <a:cubicBezTo>
                    <a:pt x="1437" y="5920"/>
                    <a:pt x="1489" y="5972"/>
                    <a:pt x="1536" y="6028"/>
                  </a:cubicBezTo>
                  <a:cubicBezTo>
                    <a:pt x="2077" y="6329"/>
                    <a:pt x="2614" y="6626"/>
                    <a:pt x="3151" y="6927"/>
                  </a:cubicBezTo>
                  <a:cubicBezTo>
                    <a:pt x="4681" y="7770"/>
                    <a:pt x="6320" y="8340"/>
                    <a:pt x="7996" y="8792"/>
                  </a:cubicBezTo>
                  <a:cubicBezTo>
                    <a:pt x="9041" y="9070"/>
                    <a:pt x="10120" y="9037"/>
                    <a:pt x="11184" y="9093"/>
                  </a:cubicBezTo>
                  <a:lnTo>
                    <a:pt x="11367" y="9032"/>
                  </a:lnTo>
                  <a:cubicBezTo>
                    <a:pt x="11415" y="8985"/>
                    <a:pt x="11485" y="8976"/>
                    <a:pt x="11542" y="8947"/>
                  </a:cubicBezTo>
                  <a:cubicBezTo>
                    <a:pt x="12662" y="8429"/>
                    <a:pt x="13369" y="7361"/>
                    <a:pt x="13251" y="6292"/>
                  </a:cubicBezTo>
                  <a:cubicBezTo>
                    <a:pt x="13128" y="5199"/>
                    <a:pt x="12629" y="4328"/>
                    <a:pt x="11688" y="3711"/>
                  </a:cubicBezTo>
                  <a:cubicBezTo>
                    <a:pt x="10972" y="3245"/>
                    <a:pt x="10186" y="3029"/>
                    <a:pt x="9376" y="2821"/>
                  </a:cubicBezTo>
                  <a:cubicBezTo>
                    <a:pt x="8585" y="2614"/>
                    <a:pt x="7794" y="2421"/>
                    <a:pt x="7031" y="2115"/>
                  </a:cubicBezTo>
                  <a:cubicBezTo>
                    <a:pt x="6113" y="1917"/>
                    <a:pt x="5194" y="1715"/>
                    <a:pt x="4375" y="1244"/>
                  </a:cubicBezTo>
                  <a:cubicBezTo>
                    <a:pt x="3706" y="858"/>
                    <a:pt x="3071" y="415"/>
                    <a:pt x="2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7221691" y="3766158"/>
              <a:ext cx="413469" cy="496823"/>
            </a:xfrm>
            <a:custGeom>
              <a:avLst/>
              <a:gdLst/>
              <a:ahLst/>
              <a:cxnLst/>
              <a:rect l="l" t="t" r="r" b="b"/>
              <a:pathLst>
                <a:path w="11156" h="13405" extrusionOk="0">
                  <a:moveTo>
                    <a:pt x="1518" y="1"/>
                  </a:moveTo>
                  <a:cubicBezTo>
                    <a:pt x="1388" y="1"/>
                    <a:pt x="1257" y="34"/>
                    <a:pt x="1126" y="121"/>
                  </a:cubicBezTo>
                  <a:cubicBezTo>
                    <a:pt x="674" y="272"/>
                    <a:pt x="415" y="696"/>
                    <a:pt x="1" y="908"/>
                  </a:cubicBezTo>
                  <a:cubicBezTo>
                    <a:pt x="10" y="936"/>
                    <a:pt x="15" y="964"/>
                    <a:pt x="24" y="992"/>
                  </a:cubicBezTo>
                  <a:cubicBezTo>
                    <a:pt x="30" y="992"/>
                    <a:pt x="35" y="992"/>
                    <a:pt x="41" y="992"/>
                  </a:cubicBezTo>
                  <a:cubicBezTo>
                    <a:pt x="236" y="992"/>
                    <a:pt x="411" y="1074"/>
                    <a:pt x="585" y="1148"/>
                  </a:cubicBezTo>
                  <a:cubicBezTo>
                    <a:pt x="2982" y="2174"/>
                    <a:pt x="4879" y="3808"/>
                    <a:pt x="6409" y="5899"/>
                  </a:cubicBezTo>
                  <a:cubicBezTo>
                    <a:pt x="7459" y="7335"/>
                    <a:pt x="8170" y="8936"/>
                    <a:pt x="8703" y="10622"/>
                  </a:cubicBezTo>
                  <a:cubicBezTo>
                    <a:pt x="8976" y="11488"/>
                    <a:pt x="9126" y="12392"/>
                    <a:pt x="9150" y="13306"/>
                  </a:cubicBezTo>
                  <a:cubicBezTo>
                    <a:pt x="9140" y="13306"/>
                    <a:pt x="9136" y="13320"/>
                    <a:pt x="9131" y="13343"/>
                  </a:cubicBezTo>
                  <a:cubicBezTo>
                    <a:pt x="9131" y="13367"/>
                    <a:pt x="9145" y="13390"/>
                    <a:pt x="9178" y="13404"/>
                  </a:cubicBezTo>
                  <a:cubicBezTo>
                    <a:pt x="9724" y="13070"/>
                    <a:pt x="10369" y="13065"/>
                    <a:pt x="10958" y="12882"/>
                  </a:cubicBezTo>
                  <a:lnTo>
                    <a:pt x="11019" y="12835"/>
                  </a:lnTo>
                  <a:cubicBezTo>
                    <a:pt x="11156" y="12552"/>
                    <a:pt x="11128" y="12260"/>
                    <a:pt x="11076" y="11973"/>
                  </a:cubicBezTo>
                  <a:cubicBezTo>
                    <a:pt x="10525" y="8842"/>
                    <a:pt x="9315" y="6021"/>
                    <a:pt x="7158" y="3648"/>
                  </a:cubicBezTo>
                  <a:cubicBezTo>
                    <a:pt x="5741" y="2090"/>
                    <a:pt x="3980" y="879"/>
                    <a:pt x="2012" y="117"/>
                  </a:cubicBezTo>
                  <a:cubicBezTo>
                    <a:pt x="1846" y="54"/>
                    <a:pt x="1682" y="1"/>
                    <a:pt x="15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6677577" y="3893320"/>
              <a:ext cx="377852" cy="461799"/>
            </a:xfrm>
            <a:custGeom>
              <a:avLst/>
              <a:gdLst/>
              <a:ahLst/>
              <a:cxnLst/>
              <a:rect l="l" t="t" r="r" b="b"/>
              <a:pathLst>
                <a:path w="10195" h="12460" extrusionOk="0">
                  <a:moveTo>
                    <a:pt x="7928" y="0"/>
                  </a:moveTo>
                  <a:cubicBezTo>
                    <a:pt x="7402" y="0"/>
                    <a:pt x="6844" y="132"/>
                    <a:pt x="6263" y="401"/>
                  </a:cubicBezTo>
                  <a:cubicBezTo>
                    <a:pt x="4949" y="1008"/>
                    <a:pt x="3880" y="1973"/>
                    <a:pt x="2835" y="2953"/>
                  </a:cubicBezTo>
                  <a:cubicBezTo>
                    <a:pt x="1705" y="4003"/>
                    <a:pt x="989" y="5288"/>
                    <a:pt x="730" y="6819"/>
                  </a:cubicBezTo>
                  <a:cubicBezTo>
                    <a:pt x="692" y="7045"/>
                    <a:pt x="631" y="7261"/>
                    <a:pt x="542" y="7473"/>
                  </a:cubicBezTo>
                  <a:cubicBezTo>
                    <a:pt x="160" y="8377"/>
                    <a:pt x="0" y="9357"/>
                    <a:pt x="71" y="10331"/>
                  </a:cubicBezTo>
                  <a:cubicBezTo>
                    <a:pt x="142" y="11226"/>
                    <a:pt x="344" y="12088"/>
                    <a:pt x="1333" y="12460"/>
                  </a:cubicBezTo>
                  <a:cubicBezTo>
                    <a:pt x="1102" y="11428"/>
                    <a:pt x="735" y="10411"/>
                    <a:pt x="669" y="9371"/>
                  </a:cubicBezTo>
                  <a:cubicBezTo>
                    <a:pt x="438" y="5670"/>
                    <a:pt x="3160" y="2115"/>
                    <a:pt x="6757" y="1229"/>
                  </a:cubicBezTo>
                  <a:cubicBezTo>
                    <a:pt x="7509" y="1043"/>
                    <a:pt x="8263" y="976"/>
                    <a:pt x="9021" y="976"/>
                  </a:cubicBezTo>
                  <a:cubicBezTo>
                    <a:pt x="9411" y="976"/>
                    <a:pt x="9802" y="993"/>
                    <a:pt x="10195" y="1022"/>
                  </a:cubicBezTo>
                  <a:cubicBezTo>
                    <a:pt x="9553" y="349"/>
                    <a:pt x="8783" y="0"/>
                    <a:pt x="7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7057838" y="3643778"/>
              <a:ext cx="879085" cy="1218318"/>
            </a:xfrm>
            <a:custGeom>
              <a:avLst/>
              <a:gdLst/>
              <a:ahLst/>
              <a:cxnLst/>
              <a:rect l="l" t="t" r="r" b="b"/>
              <a:pathLst>
                <a:path w="23719" h="32872" extrusionOk="0">
                  <a:moveTo>
                    <a:pt x="132" y="0"/>
                  </a:moveTo>
                  <a:cubicBezTo>
                    <a:pt x="81" y="47"/>
                    <a:pt x="48" y="113"/>
                    <a:pt x="33" y="184"/>
                  </a:cubicBezTo>
                  <a:cubicBezTo>
                    <a:pt x="0" y="311"/>
                    <a:pt x="38" y="452"/>
                    <a:pt x="57" y="589"/>
                  </a:cubicBezTo>
                  <a:cubicBezTo>
                    <a:pt x="118" y="989"/>
                    <a:pt x="297" y="1351"/>
                    <a:pt x="420" y="1733"/>
                  </a:cubicBezTo>
                  <a:cubicBezTo>
                    <a:pt x="490" y="1714"/>
                    <a:pt x="556" y="1695"/>
                    <a:pt x="622" y="1681"/>
                  </a:cubicBezTo>
                  <a:cubicBezTo>
                    <a:pt x="1490" y="1474"/>
                    <a:pt x="2376" y="1396"/>
                    <a:pt x="3265" y="1396"/>
                  </a:cubicBezTo>
                  <a:cubicBezTo>
                    <a:pt x="3365" y="1396"/>
                    <a:pt x="3465" y="1397"/>
                    <a:pt x="3565" y="1399"/>
                  </a:cubicBezTo>
                  <a:cubicBezTo>
                    <a:pt x="5528" y="1436"/>
                    <a:pt x="7534" y="1432"/>
                    <a:pt x="9413" y="2039"/>
                  </a:cubicBezTo>
                  <a:cubicBezTo>
                    <a:pt x="12973" y="3193"/>
                    <a:pt x="16005" y="4954"/>
                    <a:pt x="18237" y="7553"/>
                  </a:cubicBezTo>
                  <a:cubicBezTo>
                    <a:pt x="19579" y="9111"/>
                    <a:pt x="20629" y="10971"/>
                    <a:pt x="21331" y="13180"/>
                  </a:cubicBezTo>
                  <a:cubicBezTo>
                    <a:pt x="22753" y="17643"/>
                    <a:pt x="21806" y="21806"/>
                    <a:pt x="19080" y="25573"/>
                  </a:cubicBezTo>
                  <a:cubicBezTo>
                    <a:pt x="17277" y="28059"/>
                    <a:pt x="14965" y="29966"/>
                    <a:pt x="12172" y="31233"/>
                  </a:cubicBezTo>
                  <a:cubicBezTo>
                    <a:pt x="10859" y="31831"/>
                    <a:pt x="9423" y="32099"/>
                    <a:pt x="7972" y="32193"/>
                  </a:cubicBezTo>
                  <a:lnTo>
                    <a:pt x="7906" y="32198"/>
                  </a:lnTo>
                  <a:lnTo>
                    <a:pt x="7897" y="32198"/>
                  </a:lnTo>
                  <a:cubicBezTo>
                    <a:pt x="7530" y="32283"/>
                    <a:pt x="7548" y="32509"/>
                    <a:pt x="7624" y="32758"/>
                  </a:cubicBezTo>
                  <a:cubicBezTo>
                    <a:pt x="7633" y="32796"/>
                    <a:pt x="7643" y="32834"/>
                    <a:pt x="7657" y="32871"/>
                  </a:cubicBezTo>
                  <a:cubicBezTo>
                    <a:pt x="9545" y="32697"/>
                    <a:pt x="11386" y="32302"/>
                    <a:pt x="13147" y="31576"/>
                  </a:cubicBezTo>
                  <a:cubicBezTo>
                    <a:pt x="16721" y="30098"/>
                    <a:pt x="19551" y="27748"/>
                    <a:pt x="21270" y="24250"/>
                  </a:cubicBezTo>
                  <a:cubicBezTo>
                    <a:pt x="23718" y="19254"/>
                    <a:pt x="23332" y="14314"/>
                    <a:pt x="20507" y="9615"/>
                  </a:cubicBezTo>
                  <a:cubicBezTo>
                    <a:pt x="17837" y="5175"/>
                    <a:pt x="13825" y="2430"/>
                    <a:pt x="8825" y="1173"/>
                  </a:cubicBezTo>
                  <a:cubicBezTo>
                    <a:pt x="7348" y="802"/>
                    <a:pt x="5854" y="580"/>
                    <a:pt x="4353" y="580"/>
                  </a:cubicBezTo>
                  <a:cubicBezTo>
                    <a:pt x="3392" y="580"/>
                    <a:pt x="2429" y="671"/>
                    <a:pt x="1465" y="871"/>
                  </a:cubicBezTo>
                  <a:cubicBezTo>
                    <a:pt x="1103" y="947"/>
                    <a:pt x="858" y="1000"/>
                    <a:pt x="685" y="1000"/>
                  </a:cubicBezTo>
                  <a:cubicBezTo>
                    <a:pt x="320" y="1000"/>
                    <a:pt x="276" y="763"/>
                    <a:pt x="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7283845" y="3748813"/>
              <a:ext cx="462837" cy="989717"/>
            </a:xfrm>
            <a:custGeom>
              <a:avLst/>
              <a:gdLst/>
              <a:ahLst/>
              <a:cxnLst/>
              <a:rect l="l" t="t" r="r" b="b"/>
              <a:pathLst>
                <a:path w="12488" h="26704" extrusionOk="0">
                  <a:moveTo>
                    <a:pt x="0" y="1"/>
                  </a:moveTo>
                  <a:cubicBezTo>
                    <a:pt x="38" y="38"/>
                    <a:pt x="80" y="76"/>
                    <a:pt x="123" y="109"/>
                  </a:cubicBezTo>
                  <a:cubicBezTo>
                    <a:pt x="236" y="194"/>
                    <a:pt x="367" y="246"/>
                    <a:pt x="504" y="264"/>
                  </a:cubicBezTo>
                  <a:cubicBezTo>
                    <a:pt x="1559" y="439"/>
                    <a:pt x="2562" y="768"/>
                    <a:pt x="3536" y="1192"/>
                  </a:cubicBezTo>
                  <a:cubicBezTo>
                    <a:pt x="6347" y="2412"/>
                    <a:pt x="8631" y="4253"/>
                    <a:pt x="10199" y="6918"/>
                  </a:cubicBezTo>
                  <a:cubicBezTo>
                    <a:pt x="11113" y="8462"/>
                    <a:pt x="11730" y="10124"/>
                    <a:pt x="11956" y="11914"/>
                  </a:cubicBezTo>
                  <a:cubicBezTo>
                    <a:pt x="11960" y="11942"/>
                    <a:pt x="11965" y="11970"/>
                    <a:pt x="11965" y="11998"/>
                  </a:cubicBezTo>
                  <a:cubicBezTo>
                    <a:pt x="11988" y="12036"/>
                    <a:pt x="12007" y="12078"/>
                    <a:pt x="12021" y="12121"/>
                  </a:cubicBezTo>
                  <a:cubicBezTo>
                    <a:pt x="12116" y="12375"/>
                    <a:pt x="12017" y="12643"/>
                    <a:pt x="12031" y="12902"/>
                  </a:cubicBezTo>
                  <a:cubicBezTo>
                    <a:pt x="12215" y="15746"/>
                    <a:pt x="11499" y="18374"/>
                    <a:pt x="10110" y="20846"/>
                  </a:cubicBezTo>
                  <a:cubicBezTo>
                    <a:pt x="8951" y="22904"/>
                    <a:pt x="7285" y="24467"/>
                    <a:pt x="5519" y="25941"/>
                  </a:cubicBezTo>
                  <a:cubicBezTo>
                    <a:pt x="5213" y="26200"/>
                    <a:pt x="4902" y="26449"/>
                    <a:pt x="4591" y="26704"/>
                  </a:cubicBezTo>
                  <a:cubicBezTo>
                    <a:pt x="4681" y="26671"/>
                    <a:pt x="4770" y="26633"/>
                    <a:pt x="4855" y="26586"/>
                  </a:cubicBezTo>
                  <a:lnTo>
                    <a:pt x="5090" y="26430"/>
                  </a:lnTo>
                  <a:cubicBezTo>
                    <a:pt x="8273" y="24316"/>
                    <a:pt x="10543" y="21486"/>
                    <a:pt x="11687" y="17795"/>
                  </a:cubicBezTo>
                  <a:cubicBezTo>
                    <a:pt x="12280" y="15892"/>
                    <a:pt x="12488" y="13948"/>
                    <a:pt x="12167" y="11961"/>
                  </a:cubicBezTo>
                  <a:cubicBezTo>
                    <a:pt x="12083" y="10628"/>
                    <a:pt x="11664" y="9380"/>
                    <a:pt x="11127" y="8170"/>
                  </a:cubicBezTo>
                  <a:cubicBezTo>
                    <a:pt x="9451" y="4474"/>
                    <a:pt x="6592" y="2058"/>
                    <a:pt x="2835" y="650"/>
                  </a:cubicBezTo>
                  <a:cubicBezTo>
                    <a:pt x="1959" y="326"/>
                    <a:pt x="1064" y="20"/>
                    <a:pt x="113" y="1"/>
                  </a:cubicBezTo>
                  <a:close/>
                </a:path>
              </a:pathLst>
            </a:custGeom>
            <a:solidFill>
              <a:srgbClr val="75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6986975" y="4259275"/>
              <a:ext cx="583623" cy="554826"/>
            </a:xfrm>
            <a:custGeom>
              <a:avLst/>
              <a:gdLst/>
              <a:ahLst/>
              <a:cxnLst/>
              <a:rect l="l" t="t" r="r" b="b"/>
              <a:pathLst>
                <a:path w="15747" h="14970" extrusionOk="0">
                  <a:moveTo>
                    <a:pt x="15483" y="1"/>
                  </a:moveTo>
                  <a:cubicBezTo>
                    <a:pt x="14640" y="175"/>
                    <a:pt x="13816" y="443"/>
                    <a:pt x="12959" y="542"/>
                  </a:cubicBezTo>
                  <a:cubicBezTo>
                    <a:pt x="12134" y="635"/>
                    <a:pt x="11306" y="706"/>
                    <a:pt x="10476" y="706"/>
                  </a:cubicBezTo>
                  <a:cubicBezTo>
                    <a:pt x="10089" y="706"/>
                    <a:pt x="9702" y="691"/>
                    <a:pt x="9315" y="655"/>
                  </a:cubicBezTo>
                  <a:cubicBezTo>
                    <a:pt x="9282" y="862"/>
                    <a:pt x="9253" y="1074"/>
                    <a:pt x="9216" y="1281"/>
                  </a:cubicBezTo>
                  <a:cubicBezTo>
                    <a:pt x="8735" y="3970"/>
                    <a:pt x="7294" y="5957"/>
                    <a:pt x="4879" y="7238"/>
                  </a:cubicBezTo>
                  <a:cubicBezTo>
                    <a:pt x="3706" y="7860"/>
                    <a:pt x="2475" y="8125"/>
                    <a:pt x="1199" y="8125"/>
                  </a:cubicBezTo>
                  <a:cubicBezTo>
                    <a:pt x="805" y="8125"/>
                    <a:pt x="407" y="8100"/>
                    <a:pt x="5" y="8052"/>
                  </a:cubicBezTo>
                  <a:lnTo>
                    <a:pt x="5" y="8052"/>
                  </a:lnTo>
                  <a:cubicBezTo>
                    <a:pt x="1" y="8245"/>
                    <a:pt x="161" y="8293"/>
                    <a:pt x="288" y="8340"/>
                  </a:cubicBezTo>
                  <a:cubicBezTo>
                    <a:pt x="957" y="8594"/>
                    <a:pt x="1621" y="8862"/>
                    <a:pt x="2322" y="9008"/>
                  </a:cubicBezTo>
                  <a:cubicBezTo>
                    <a:pt x="3137" y="9178"/>
                    <a:pt x="3914" y="9427"/>
                    <a:pt x="4620" y="9898"/>
                  </a:cubicBezTo>
                  <a:cubicBezTo>
                    <a:pt x="6259" y="11005"/>
                    <a:pt x="6423" y="13034"/>
                    <a:pt x="4964" y="14357"/>
                  </a:cubicBezTo>
                  <a:cubicBezTo>
                    <a:pt x="4747" y="14550"/>
                    <a:pt x="4549" y="14767"/>
                    <a:pt x="4342" y="14969"/>
                  </a:cubicBezTo>
                  <a:cubicBezTo>
                    <a:pt x="6682" y="14748"/>
                    <a:pt x="8801" y="13952"/>
                    <a:pt x="10638" y="12464"/>
                  </a:cubicBezTo>
                  <a:cubicBezTo>
                    <a:pt x="13044" y="10515"/>
                    <a:pt x="14522" y="7977"/>
                    <a:pt x="15229" y="4992"/>
                  </a:cubicBezTo>
                  <a:cubicBezTo>
                    <a:pt x="15610" y="3386"/>
                    <a:pt x="15747" y="1747"/>
                    <a:pt x="15511" y="99"/>
                  </a:cubicBezTo>
                  <a:lnTo>
                    <a:pt x="154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7453999" y="4190339"/>
              <a:ext cx="292683" cy="548191"/>
            </a:xfrm>
            <a:custGeom>
              <a:avLst/>
              <a:gdLst/>
              <a:ahLst/>
              <a:cxnLst/>
              <a:rect l="l" t="t" r="r" b="b"/>
              <a:pathLst>
                <a:path w="7897" h="14791" extrusionOk="0">
                  <a:moveTo>
                    <a:pt x="7406" y="1"/>
                  </a:moveTo>
                  <a:cubicBezTo>
                    <a:pt x="7389" y="1"/>
                    <a:pt x="7372" y="2"/>
                    <a:pt x="7355" y="5"/>
                  </a:cubicBezTo>
                  <a:cubicBezTo>
                    <a:pt x="7256" y="24"/>
                    <a:pt x="7162" y="76"/>
                    <a:pt x="7096" y="156"/>
                  </a:cubicBezTo>
                  <a:cubicBezTo>
                    <a:pt x="6592" y="669"/>
                    <a:pt x="5966" y="928"/>
                    <a:pt x="5269" y="1060"/>
                  </a:cubicBezTo>
                  <a:cubicBezTo>
                    <a:pt x="5090" y="1093"/>
                    <a:pt x="4916" y="1150"/>
                    <a:pt x="4794" y="1281"/>
                  </a:cubicBezTo>
                  <a:cubicBezTo>
                    <a:pt x="4765" y="1310"/>
                    <a:pt x="4747" y="1338"/>
                    <a:pt x="4728" y="1371"/>
                  </a:cubicBezTo>
                  <a:cubicBezTo>
                    <a:pt x="4714" y="1394"/>
                    <a:pt x="4699" y="1413"/>
                    <a:pt x="4695" y="1437"/>
                  </a:cubicBezTo>
                  <a:cubicBezTo>
                    <a:pt x="4770" y="2703"/>
                    <a:pt x="4803" y="3970"/>
                    <a:pt x="4648" y="5237"/>
                  </a:cubicBezTo>
                  <a:cubicBezTo>
                    <a:pt x="4384" y="7506"/>
                    <a:pt x="3645" y="9696"/>
                    <a:pt x="2477" y="11664"/>
                  </a:cubicBezTo>
                  <a:cubicBezTo>
                    <a:pt x="1794" y="12822"/>
                    <a:pt x="923" y="13825"/>
                    <a:pt x="0" y="14791"/>
                  </a:cubicBezTo>
                  <a:cubicBezTo>
                    <a:pt x="90" y="14758"/>
                    <a:pt x="179" y="14720"/>
                    <a:pt x="264" y="14673"/>
                  </a:cubicBezTo>
                  <a:lnTo>
                    <a:pt x="499" y="14517"/>
                  </a:lnTo>
                  <a:cubicBezTo>
                    <a:pt x="3682" y="12403"/>
                    <a:pt x="5952" y="9573"/>
                    <a:pt x="7096" y="5882"/>
                  </a:cubicBezTo>
                  <a:cubicBezTo>
                    <a:pt x="7689" y="3979"/>
                    <a:pt x="7897" y="2035"/>
                    <a:pt x="7576" y="48"/>
                  </a:cubicBezTo>
                  <a:cubicBezTo>
                    <a:pt x="7525" y="19"/>
                    <a:pt x="7466" y="1"/>
                    <a:pt x="7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7277545" y="5028174"/>
              <a:ext cx="175602" cy="127087"/>
            </a:xfrm>
            <a:custGeom>
              <a:avLst/>
              <a:gdLst/>
              <a:ahLst/>
              <a:cxnLst/>
              <a:rect l="l" t="t" r="r" b="b"/>
              <a:pathLst>
                <a:path w="4738" h="3429" extrusionOk="0">
                  <a:moveTo>
                    <a:pt x="830" y="1"/>
                  </a:moveTo>
                  <a:cubicBezTo>
                    <a:pt x="563" y="1"/>
                    <a:pt x="288" y="58"/>
                    <a:pt x="1" y="175"/>
                  </a:cubicBezTo>
                  <a:cubicBezTo>
                    <a:pt x="302" y="288"/>
                    <a:pt x="660" y="251"/>
                    <a:pt x="919" y="458"/>
                  </a:cubicBezTo>
                  <a:cubicBezTo>
                    <a:pt x="1912" y="1244"/>
                    <a:pt x="2675" y="2209"/>
                    <a:pt x="3080" y="3429"/>
                  </a:cubicBezTo>
                  <a:cubicBezTo>
                    <a:pt x="3504" y="3325"/>
                    <a:pt x="3928" y="3212"/>
                    <a:pt x="4356" y="3128"/>
                  </a:cubicBezTo>
                  <a:cubicBezTo>
                    <a:pt x="4723" y="3057"/>
                    <a:pt x="4738" y="2920"/>
                    <a:pt x="4502" y="2661"/>
                  </a:cubicBezTo>
                  <a:cubicBezTo>
                    <a:pt x="3796" y="1875"/>
                    <a:pt x="3005" y="1183"/>
                    <a:pt x="2181" y="524"/>
                  </a:cubicBezTo>
                  <a:cubicBezTo>
                    <a:pt x="1747" y="180"/>
                    <a:pt x="1302" y="1"/>
                    <a:pt x="8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7231921" y="4831631"/>
              <a:ext cx="105517" cy="189612"/>
            </a:xfrm>
            <a:custGeom>
              <a:avLst/>
              <a:gdLst/>
              <a:ahLst/>
              <a:cxnLst/>
              <a:rect l="l" t="t" r="r" b="b"/>
              <a:pathLst>
                <a:path w="2847" h="5116" extrusionOk="0">
                  <a:moveTo>
                    <a:pt x="334" y="0"/>
                  </a:moveTo>
                  <a:cubicBezTo>
                    <a:pt x="0" y="0"/>
                    <a:pt x="3" y="199"/>
                    <a:pt x="149" y="788"/>
                  </a:cubicBezTo>
                  <a:cubicBezTo>
                    <a:pt x="780" y="1071"/>
                    <a:pt x="1246" y="1575"/>
                    <a:pt x="1420" y="2187"/>
                  </a:cubicBezTo>
                  <a:cubicBezTo>
                    <a:pt x="1651" y="2973"/>
                    <a:pt x="2018" y="3863"/>
                    <a:pt x="1133" y="4551"/>
                  </a:cubicBezTo>
                  <a:lnTo>
                    <a:pt x="1274" y="5116"/>
                  </a:lnTo>
                  <a:cubicBezTo>
                    <a:pt x="1373" y="5059"/>
                    <a:pt x="1472" y="5007"/>
                    <a:pt x="1580" y="4965"/>
                  </a:cubicBezTo>
                  <a:cubicBezTo>
                    <a:pt x="2385" y="4687"/>
                    <a:pt x="2757" y="4226"/>
                    <a:pt x="2800" y="3402"/>
                  </a:cubicBezTo>
                  <a:cubicBezTo>
                    <a:pt x="2847" y="2493"/>
                    <a:pt x="2564" y="1669"/>
                    <a:pt x="2093" y="911"/>
                  </a:cubicBezTo>
                  <a:cubicBezTo>
                    <a:pt x="1811" y="463"/>
                    <a:pt x="1354" y="157"/>
                    <a:pt x="831" y="68"/>
                  </a:cubicBezTo>
                  <a:cubicBezTo>
                    <a:pt x="617" y="26"/>
                    <a:pt x="454"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7263424" y="3748999"/>
              <a:ext cx="471398" cy="494599"/>
            </a:xfrm>
            <a:custGeom>
              <a:avLst/>
              <a:gdLst/>
              <a:ahLst/>
              <a:cxnLst/>
              <a:rect l="l" t="t" r="r" b="b"/>
              <a:pathLst>
                <a:path w="12719" h="13345" extrusionOk="0">
                  <a:moveTo>
                    <a:pt x="547" y="0"/>
                  </a:moveTo>
                  <a:cubicBezTo>
                    <a:pt x="462" y="283"/>
                    <a:pt x="146" y="354"/>
                    <a:pt x="0" y="589"/>
                  </a:cubicBezTo>
                  <a:cubicBezTo>
                    <a:pt x="76" y="603"/>
                    <a:pt x="146" y="617"/>
                    <a:pt x="222" y="636"/>
                  </a:cubicBezTo>
                  <a:cubicBezTo>
                    <a:pt x="1276" y="876"/>
                    <a:pt x="2195" y="1404"/>
                    <a:pt x="3094" y="1983"/>
                  </a:cubicBezTo>
                  <a:cubicBezTo>
                    <a:pt x="6300" y="4022"/>
                    <a:pt x="8245" y="6974"/>
                    <a:pt x="9272" y="10576"/>
                  </a:cubicBezTo>
                  <a:cubicBezTo>
                    <a:pt x="9531" y="11452"/>
                    <a:pt x="9719" y="12351"/>
                    <a:pt x="9827" y="13265"/>
                  </a:cubicBezTo>
                  <a:cubicBezTo>
                    <a:pt x="9827" y="13288"/>
                    <a:pt x="9832" y="13317"/>
                    <a:pt x="9832" y="13345"/>
                  </a:cubicBezTo>
                  <a:lnTo>
                    <a:pt x="9931" y="13331"/>
                  </a:lnTo>
                  <a:cubicBezTo>
                    <a:pt x="10924" y="13156"/>
                    <a:pt x="11857" y="12860"/>
                    <a:pt x="12572" y="12116"/>
                  </a:cubicBezTo>
                  <a:cubicBezTo>
                    <a:pt x="12620" y="12069"/>
                    <a:pt x="12671" y="12017"/>
                    <a:pt x="12718" y="11956"/>
                  </a:cubicBezTo>
                  <a:cubicBezTo>
                    <a:pt x="12634" y="10623"/>
                    <a:pt x="12215" y="9375"/>
                    <a:pt x="11673" y="8175"/>
                  </a:cubicBezTo>
                  <a:cubicBezTo>
                    <a:pt x="9997" y="4474"/>
                    <a:pt x="7139" y="2058"/>
                    <a:pt x="3381" y="650"/>
                  </a:cubicBezTo>
                  <a:cubicBezTo>
                    <a:pt x="2505" y="325"/>
                    <a:pt x="1611" y="19"/>
                    <a:pt x="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7165875" y="3972893"/>
              <a:ext cx="172266" cy="306840"/>
            </a:xfrm>
            <a:custGeom>
              <a:avLst/>
              <a:gdLst/>
              <a:ahLst/>
              <a:cxnLst/>
              <a:rect l="l" t="t" r="r" b="b"/>
              <a:pathLst>
                <a:path w="4648" h="8279" extrusionOk="0">
                  <a:moveTo>
                    <a:pt x="0" y="1"/>
                  </a:moveTo>
                  <a:lnTo>
                    <a:pt x="0" y="1"/>
                  </a:lnTo>
                  <a:cubicBezTo>
                    <a:pt x="14" y="914"/>
                    <a:pt x="61" y="1837"/>
                    <a:pt x="349" y="2699"/>
                  </a:cubicBezTo>
                  <a:cubicBezTo>
                    <a:pt x="589" y="3410"/>
                    <a:pt x="626" y="4121"/>
                    <a:pt x="678" y="4846"/>
                  </a:cubicBezTo>
                  <a:cubicBezTo>
                    <a:pt x="730" y="5585"/>
                    <a:pt x="895" y="6320"/>
                    <a:pt x="1568" y="6767"/>
                  </a:cubicBezTo>
                  <a:cubicBezTo>
                    <a:pt x="2477" y="7370"/>
                    <a:pt x="3423" y="7906"/>
                    <a:pt x="4455" y="8278"/>
                  </a:cubicBezTo>
                  <a:cubicBezTo>
                    <a:pt x="4648" y="6197"/>
                    <a:pt x="4097" y="4309"/>
                    <a:pt x="2905" y="2614"/>
                  </a:cubicBezTo>
                  <a:cubicBezTo>
                    <a:pt x="2143" y="1522"/>
                    <a:pt x="1224" y="58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6776534" y="3733766"/>
              <a:ext cx="511870" cy="151919"/>
            </a:xfrm>
            <a:custGeom>
              <a:avLst/>
              <a:gdLst/>
              <a:ahLst/>
              <a:cxnLst/>
              <a:rect l="l" t="t" r="r" b="b"/>
              <a:pathLst>
                <a:path w="13811" h="4099" extrusionOk="0">
                  <a:moveTo>
                    <a:pt x="8029" y="1"/>
                  </a:moveTo>
                  <a:cubicBezTo>
                    <a:pt x="7868" y="1"/>
                    <a:pt x="7712" y="40"/>
                    <a:pt x="7553" y="68"/>
                  </a:cubicBezTo>
                  <a:cubicBezTo>
                    <a:pt x="7073" y="138"/>
                    <a:pt x="6625" y="345"/>
                    <a:pt x="6150" y="444"/>
                  </a:cubicBezTo>
                  <a:cubicBezTo>
                    <a:pt x="6037" y="463"/>
                    <a:pt x="5924" y="482"/>
                    <a:pt x="5815" y="491"/>
                  </a:cubicBezTo>
                  <a:cubicBezTo>
                    <a:pt x="5811" y="491"/>
                    <a:pt x="5806" y="491"/>
                    <a:pt x="5806" y="496"/>
                  </a:cubicBezTo>
                  <a:cubicBezTo>
                    <a:pt x="5683" y="553"/>
                    <a:pt x="5627" y="661"/>
                    <a:pt x="5561" y="774"/>
                  </a:cubicBezTo>
                  <a:cubicBezTo>
                    <a:pt x="5556" y="1024"/>
                    <a:pt x="5344" y="1071"/>
                    <a:pt x="5170" y="1141"/>
                  </a:cubicBezTo>
                  <a:cubicBezTo>
                    <a:pt x="4685" y="1339"/>
                    <a:pt x="4196" y="1504"/>
                    <a:pt x="3725" y="1725"/>
                  </a:cubicBezTo>
                  <a:cubicBezTo>
                    <a:pt x="2378" y="2351"/>
                    <a:pt x="1097" y="3077"/>
                    <a:pt x="0" y="4098"/>
                  </a:cubicBezTo>
                  <a:cubicBezTo>
                    <a:pt x="2204" y="2916"/>
                    <a:pt x="4572" y="2210"/>
                    <a:pt x="7011" y="1763"/>
                  </a:cubicBezTo>
                  <a:cubicBezTo>
                    <a:pt x="7819" y="1611"/>
                    <a:pt x="8637" y="1535"/>
                    <a:pt x="9455" y="1535"/>
                  </a:cubicBezTo>
                  <a:cubicBezTo>
                    <a:pt x="10311" y="1535"/>
                    <a:pt x="11167" y="1618"/>
                    <a:pt x="12012" y="1782"/>
                  </a:cubicBezTo>
                  <a:cubicBezTo>
                    <a:pt x="12045" y="1800"/>
                    <a:pt x="12083" y="1810"/>
                    <a:pt x="12120" y="1815"/>
                  </a:cubicBezTo>
                  <a:cubicBezTo>
                    <a:pt x="12125" y="1819"/>
                    <a:pt x="12134" y="1819"/>
                    <a:pt x="12144" y="1819"/>
                  </a:cubicBezTo>
                  <a:cubicBezTo>
                    <a:pt x="12157" y="1821"/>
                    <a:pt x="12170" y="1821"/>
                    <a:pt x="12183" y="1821"/>
                  </a:cubicBezTo>
                  <a:cubicBezTo>
                    <a:pt x="12260" y="1821"/>
                    <a:pt x="12339" y="1798"/>
                    <a:pt x="12407" y="1758"/>
                  </a:cubicBezTo>
                  <a:cubicBezTo>
                    <a:pt x="12459" y="1730"/>
                    <a:pt x="12506" y="1697"/>
                    <a:pt x="12553" y="1664"/>
                  </a:cubicBezTo>
                  <a:cubicBezTo>
                    <a:pt x="12794" y="1504"/>
                    <a:pt x="13015" y="1306"/>
                    <a:pt x="13264" y="1151"/>
                  </a:cubicBezTo>
                  <a:cubicBezTo>
                    <a:pt x="13297" y="1118"/>
                    <a:pt x="13326" y="1080"/>
                    <a:pt x="13359" y="1042"/>
                  </a:cubicBezTo>
                  <a:cubicBezTo>
                    <a:pt x="13406" y="976"/>
                    <a:pt x="13462" y="920"/>
                    <a:pt x="13533" y="878"/>
                  </a:cubicBezTo>
                  <a:cubicBezTo>
                    <a:pt x="13542" y="868"/>
                    <a:pt x="13552" y="863"/>
                    <a:pt x="13566" y="859"/>
                  </a:cubicBezTo>
                  <a:cubicBezTo>
                    <a:pt x="13721" y="779"/>
                    <a:pt x="13806" y="661"/>
                    <a:pt x="13806" y="520"/>
                  </a:cubicBezTo>
                  <a:cubicBezTo>
                    <a:pt x="13811" y="482"/>
                    <a:pt x="13806" y="444"/>
                    <a:pt x="13797" y="411"/>
                  </a:cubicBezTo>
                  <a:cubicBezTo>
                    <a:pt x="13775" y="411"/>
                    <a:pt x="13750" y="409"/>
                    <a:pt x="13724" y="409"/>
                  </a:cubicBezTo>
                  <a:cubicBezTo>
                    <a:pt x="13711" y="409"/>
                    <a:pt x="13698" y="410"/>
                    <a:pt x="13684" y="411"/>
                  </a:cubicBezTo>
                  <a:cubicBezTo>
                    <a:pt x="12845" y="219"/>
                    <a:pt x="12001" y="144"/>
                    <a:pt x="11154" y="144"/>
                  </a:cubicBezTo>
                  <a:cubicBezTo>
                    <a:pt x="10673" y="144"/>
                    <a:pt x="10192" y="168"/>
                    <a:pt x="9709" y="209"/>
                  </a:cubicBezTo>
                  <a:cubicBezTo>
                    <a:pt x="9356" y="237"/>
                    <a:pt x="9003" y="289"/>
                    <a:pt x="8650" y="355"/>
                  </a:cubicBezTo>
                  <a:cubicBezTo>
                    <a:pt x="8607" y="363"/>
                    <a:pt x="8567" y="367"/>
                    <a:pt x="8529" y="367"/>
                  </a:cubicBezTo>
                  <a:cubicBezTo>
                    <a:pt x="8386" y="367"/>
                    <a:pt x="8282" y="306"/>
                    <a:pt x="8207" y="157"/>
                  </a:cubicBezTo>
                  <a:cubicBezTo>
                    <a:pt x="8217" y="115"/>
                    <a:pt x="8217" y="68"/>
                    <a:pt x="8217" y="25"/>
                  </a:cubicBezTo>
                  <a:cubicBezTo>
                    <a:pt x="8188" y="21"/>
                    <a:pt x="8160" y="16"/>
                    <a:pt x="8132" y="6"/>
                  </a:cubicBezTo>
                  <a:cubicBezTo>
                    <a:pt x="8097" y="2"/>
                    <a:pt x="8063" y="1"/>
                    <a:pt x="802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7453999" y="4190339"/>
              <a:ext cx="292683" cy="548191"/>
            </a:xfrm>
            <a:custGeom>
              <a:avLst/>
              <a:gdLst/>
              <a:ahLst/>
              <a:cxnLst/>
              <a:rect l="l" t="t" r="r" b="b"/>
              <a:pathLst>
                <a:path w="7897" h="14791" extrusionOk="0">
                  <a:moveTo>
                    <a:pt x="7406" y="1"/>
                  </a:moveTo>
                  <a:cubicBezTo>
                    <a:pt x="7389" y="1"/>
                    <a:pt x="7372" y="2"/>
                    <a:pt x="7355" y="5"/>
                  </a:cubicBezTo>
                  <a:cubicBezTo>
                    <a:pt x="7256" y="24"/>
                    <a:pt x="7162" y="76"/>
                    <a:pt x="7096" y="156"/>
                  </a:cubicBezTo>
                  <a:cubicBezTo>
                    <a:pt x="6592" y="669"/>
                    <a:pt x="5966" y="928"/>
                    <a:pt x="5269" y="1060"/>
                  </a:cubicBezTo>
                  <a:cubicBezTo>
                    <a:pt x="5090" y="1093"/>
                    <a:pt x="4916" y="1150"/>
                    <a:pt x="4794" y="1281"/>
                  </a:cubicBezTo>
                  <a:cubicBezTo>
                    <a:pt x="4765" y="1310"/>
                    <a:pt x="4747" y="1338"/>
                    <a:pt x="4728" y="1371"/>
                  </a:cubicBezTo>
                  <a:cubicBezTo>
                    <a:pt x="4714" y="1394"/>
                    <a:pt x="4699" y="1413"/>
                    <a:pt x="4695" y="1437"/>
                  </a:cubicBezTo>
                  <a:cubicBezTo>
                    <a:pt x="4770" y="2703"/>
                    <a:pt x="4803" y="3970"/>
                    <a:pt x="4648" y="5237"/>
                  </a:cubicBezTo>
                  <a:cubicBezTo>
                    <a:pt x="4384" y="7506"/>
                    <a:pt x="3645" y="9696"/>
                    <a:pt x="2477" y="11664"/>
                  </a:cubicBezTo>
                  <a:cubicBezTo>
                    <a:pt x="1794" y="12822"/>
                    <a:pt x="923" y="13825"/>
                    <a:pt x="0" y="14791"/>
                  </a:cubicBezTo>
                  <a:cubicBezTo>
                    <a:pt x="90" y="14758"/>
                    <a:pt x="179" y="14720"/>
                    <a:pt x="264" y="14673"/>
                  </a:cubicBezTo>
                  <a:lnTo>
                    <a:pt x="499" y="14517"/>
                  </a:lnTo>
                  <a:cubicBezTo>
                    <a:pt x="3682" y="12403"/>
                    <a:pt x="5952" y="9573"/>
                    <a:pt x="7096" y="5882"/>
                  </a:cubicBezTo>
                  <a:cubicBezTo>
                    <a:pt x="7689" y="3979"/>
                    <a:pt x="7897" y="2035"/>
                    <a:pt x="7576" y="48"/>
                  </a:cubicBezTo>
                  <a:cubicBezTo>
                    <a:pt x="7525" y="19"/>
                    <a:pt x="7466" y="1"/>
                    <a:pt x="7406"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7263424" y="3748999"/>
              <a:ext cx="471398" cy="494599"/>
            </a:xfrm>
            <a:custGeom>
              <a:avLst/>
              <a:gdLst/>
              <a:ahLst/>
              <a:cxnLst/>
              <a:rect l="l" t="t" r="r" b="b"/>
              <a:pathLst>
                <a:path w="12719" h="13345" extrusionOk="0">
                  <a:moveTo>
                    <a:pt x="547" y="0"/>
                  </a:moveTo>
                  <a:cubicBezTo>
                    <a:pt x="462" y="283"/>
                    <a:pt x="146" y="354"/>
                    <a:pt x="0" y="589"/>
                  </a:cubicBezTo>
                  <a:cubicBezTo>
                    <a:pt x="76" y="603"/>
                    <a:pt x="146" y="617"/>
                    <a:pt x="222" y="636"/>
                  </a:cubicBezTo>
                  <a:cubicBezTo>
                    <a:pt x="1276" y="876"/>
                    <a:pt x="2195" y="1404"/>
                    <a:pt x="3094" y="1983"/>
                  </a:cubicBezTo>
                  <a:cubicBezTo>
                    <a:pt x="6300" y="4022"/>
                    <a:pt x="8245" y="6974"/>
                    <a:pt x="9272" y="10576"/>
                  </a:cubicBezTo>
                  <a:cubicBezTo>
                    <a:pt x="9531" y="11452"/>
                    <a:pt x="9719" y="12351"/>
                    <a:pt x="9827" y="13265"/>
                  </a:cubicBezTo>
                  <a:cubicBezTo>
                    <a:pt x="9827" y="13288"/>
                    <a:pt x="9832" y="13317"/>
                    <a:pt x="9832" y="13345"/>
                  </a:cubicBezTo>
                  <a:lnTo>
                    <a:pt x="9931" y="13331"/>
                  </a:lnTo>
                  <a:cubicBezTo>
                    <a:pt x="10924" y="13156"/>
                    <a:pt x="11857" y="12860"/>
                    <a:pt x="12572" y="12116"/>
                  </a:cubicBezTo>
                  <a:cubicBezTo>
                    <a:pt x="12620" y="12069"/>
                    <a:pt x="12671" y="12017"/>
                    <a:pt x="12718" y="11956"/>
                  </a:cubicBezTo>
                  <a:cubicBezTo>
                    <a:pt x="12634" y="10623"/>
                    <a:pt x="12215" y="9375"/>
                    <a:pt x="11673" y="8175"/>
                  </a:cubicBezTo>
                  <a:cubicBezTo>
                    <a:pt x="9997" y="4474"/>
                    <a:pt x="7139" y="2058"/>
                    <a:pt x="3381" y="650"/>
                  </a:cubicBezTo>
                  <a:cubicBezTo>
                    <a:pt x="2505" y="325"/>
                    <a:pt x="1611" y="19"/>
                    <a:pt x="660"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6776682" y="4698873"/>
              <a:ext cx="364436" cy="133833"/>
            </a:xfrm>
            <a:custGeom>
              <a:avLst/>
              <a:gdLst/>
              <a:ahLst/>
              <a:cxnLst/>
              <a:rect l="l" t="t" r="r" b="b"/>
              <a:pathLst>
                <a:path w="9833" h="3611" extrusionOk="0">
                  <a:moveTo>
                    <a:pt x="347" y="0"/>
                  </a:moveTo>
                  <a:cubicBezTo>
                    <a:pt x="274" y="0"/>
                    <a:pt x="198" y="29"/>
                    <a:pt x="119" y="109"/>
                  </a:cubicBezTo>
                  <a:cubicBezTo>
                    <a:pt x="1" y="349"/>
                    <a:pt x="151" y="500"/>
                    <a:pt x="302" y="660"/>
                  </a:cubicBezTo>
                  <a:cubicBezTo>
                    <a:pt x="693" y="1074"/>
                    <a:pt x="1159" y="1404"/>
                    <a:pt x="1639" y="1705"/>
                  </a:cubicBezTo>
                  <a:cubicBezTo>
                    <a:pt x="3931" y="3003"/>
                    <a:pt x="6394" y="3610"/>
                    <a:pt x="9010" y="3610"/>
                  </a:cubicBezTo>
                  <a:cubicBezTo>
                    <a:pt x="9108" y="3610"/>
                    <a:pt x="9207" y="3609"/>
                    <a:pt x="9305" y="3608"/>
                  </a:cubicBezTo>
                  <a:cubicBezTo>
                    <a:pt x="9503" y="3490"/>
                    <a:pt x="9696" y="3367"/>
                    <a:pt x="9828" y="3170"/>
                  </a:cubicBezTo>
                  <a:cubicBezTo>
                    <a:pt x="9833" y="2901"/>
                    <a:pt x="9625" y="2920"/>
                    <a:pt x="9451" y="2906"/>
                  </a:cubicBezTo>
                  <a:cubicBezTo>
                    <a:pt x="9320" y="2891"/>
                    <a:pt x="9188" y="2888"/>
                    <a:pt x="9054" y="2888"/>
                  </a:cubicBezTo>
                  <a:cubicBezTo>
                    <a:pt x="8953" y="2888"/>
                    <a:pt x="8850" y="2890"/>
                    <a:pt x="8747" y="2890"/>
                  </a:cubicBezTo>
                  <a:cubicBezTo>
                    <a:pt x="8690" y="2890"/>
                    <a:pt x="8633" y="2889"/>
                    <a:pt x="8575" y="2887"/>
                  </a:cubicBezTo>
                  <a:cubicBezTo>
                    <a:pt x="6682" y="2835"/>
                    <a:pt x="4968" y="2120"/>
                    <a:pt x="3240" y="1451"/>
                  </a:cubicBezTo>
                  <a:cubicBezTo>
                    <a:pt x="2355" y="1112"/>
                    <a:pt x="1583" y="561"/>
                    <a:pt x="731" y="151"/>
                  </a:cubicBezTo>
                  <a:cubicBezTo>
                    <a:pt x="601" y="91"/>
                    <a:pt x="478" y="0"/>
                    <a:pt x="347"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6649484" y="4592949"/>
              <a:ext cx="187981" cy="169153"/>
            </a:xfrm>
            <a:custGeom>
              <a:avLst/>
              <a:gdLst/>
              <a:ahLst/>
              <a:cxnLst/>
              <a:rect l="l" t="t" r="r" b="b"/>
              <a:pathLst>
                <a:path w="5072" h="4564" extrusionOk="0">
                  <a:moveTo>
                    <a:pt x="0" y="1"/>
                  </a:moveTo>
                  <a:lnTo>
                    <a:pt x="0" y="1"/>
                  </a:lnTo>
                  <a:cubicBezTo>
                    <a:pt x="386" y="683"/>
                    <a:pt x="900" y="1272"/>
                    <a:pt x="1441" y="1832"/>
                  </a:cubicBezTo>
                  <a:cubicBezTo>
                    <a:pt x="2505" y="2934"/>
                    <a:pt x="3673" y="3904"/>
                    <a:pt x="5071" y="4563"/>
                  </a:cubicBezTo>
                  <a:cubicBezTo>
                    <a:pt x="4582" y="4031"/>
                    <a:pt x="3932" y="3645"/>
                    <a:pt x="3612" y="2962"/>
                  </a:cubicBezTo>
                  <a:cubicBezTo>
                    <a:pt x="3627" y="2864"/>
                    <a:pt x="3617" y="2788"/>
                    <a:pt x="3525" y="2788"/>
                  </a:cubicBezTo>
                  <a:cubicBezTo>
                    <a:pt x="3507" y="2788"/>
                    <a:pt x="3486" y="2791"/>
                    <a:pt x="3461" y="2797"/>
                  </a:cubicBezTo>
                  <a:cubicBezTo>
                    <a:pt x="2802" y="2449"/>
                    <a:pt x="2194" y="2016"/>
                    <a:pt x="1644" y="1512"/>
                  </a:cubicBezTo>
                  <a:cubicBezTo>
                    <a:pt x="1093" y="1018"/>
                    <a:pt x="551" y="504"/>
                    <a:pt x="0"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6990459" y="3592965"/>
              <a:ext cx="90618" cy="167078"/>
            </a:xfrm>
            <a:custGeom>
              <a:avLst/>
              <a:gdLst/>
              <a:ahLst/>
              <a:cxnLst/>
              <a:rect l="l" t="t" r="r" b="b"/>
              <a:pathLst>
                <a:path w="2445" h="4508" extrusionOk="0">
                  <a:moveTo>
                    <a:pt x="945" y="0"/>
                  </a:moveTo>
                  <a:cubicBezTo>
                    <a:pt x="936" y="0"/>
                    <a:pt x="928" y="1"/>
                    <a:pt x="919" y="1"/>
                  </a:cubicBezTo>
                  <a:cubicBezTo>
                    <a:pt x="806" y="147"/>
                    <a:pt x="750" y="326"/>
                    <a:pt x="764" y="514"/>
                  </a:cubicBezTo>
                  <a:cubicBezTo>
                    <a:pt x="778" y="684"/>
                    <a:pt x="806" y="858"/>
                    <a:pt x="853" y="1027"/>
                  </a:cubicBezTo>
                  <a:lnTo>
                    <a:pt x="853" y="1032"/>
                  </a:lnTo>
                  <a:cubicBezTo>
                    <a:pt x="863" y="1060"/>
                    <a:pt x="867" y="1093"/>
                    <a:pt x="872" y="1122"/>
                  </a:cubicBezTo>
                  <a:cubicBezTo>
                    <a:pt x="896" y="1225"/>
                    <a:pt x="910" y="1329"/>
                    <a:pt x="924" y="1432"/>
                  </a:cubicBezTo>
                  <a:lnTo>
                    <a:pt x="924" y="1442"/>
                  </a:lnTo>
                  <a:cubicBezTo>
                    <a:pt x="924" y="1461"/>
                    <a:pt x="929" y="1475"/>
                    <a:pt x="929" y="1489"/>
                  </a:cubicBezTo>
                  <a:cubicBezTo>
                    <a:pt x="929" y="1503"/>
                    <a:pt x="933" y="1512"/>
                    <a:pt x="933" y="1526"/>
                  </a:cubicBezTo>
                  <a:cubicBezTo>
                    <a:pt x="971" y="1870"/>
                    <a:pt x="957" y="2223"/>
                    <a:pt x="896" y="2562"/>
                  </a:cubicBezTo>
                  <a:lnTo>
                    <a:pt x="896" y="2572"/>
                  </a:lnTo>
                  <a:cubicBezTo>
                    <a:pt x="787" y="3127"/>
                    <a:pt x="542" y="3650"/>
                    <a:pt x="185" y="4093"/>
                  </a:cubicBezTo>
                  <a:cubicBezTo>
                    <a:pt x="128" y="4154"/>
                    <a:pt x="76" y="4220"/>
                    <a:pt x="34" y="4290"/>
                  </a:cubicBezTo>
                  <a:cubicBezTo>
                    <a:pt x="1" y="4361"/>
                    <a:pt x="10" y="4446"/>
                    <a:pt x="57" y="4507"/>
                  </a:cubicBezTo>
                  <a:lnTo>
                    <a:pt x="2435" y="3956"/>
                  </a:lnTo>
                  <a:cubicBezTo>
                    <a:pt x="2445" y="3914"/>
                    <a:pt x="2445" y="3867"/>
                    <a:pt x="2445" y="3824"/>
                  </a:cubicBezTo>
                  <a:cubicBezTo>
                    <a:pt x="2435" y="3570"/>
                    <a:pt x="2252" y="3353"/>
                    <a:pt x="2238" y="3099"/>
                  </a:cubicBezTo>
                  <a:cubicBezTo>
                    <a:pt x="2308" y="3080"/>
                    <a:pt x="2374" y="3066"/>
                    <a:pt x="2440" y="3047"/>
                  </a:cubicBezTo>
                  <a:cubicBezTo>
                    <a:pt x="2398" y="2916"/>
                    <a:pt x="2384" y="2774"/>
                    <a:pt x="2285" y="2661"/>
                  </a:cubicBezTo>
                  <a:lnTo>
                    <a:pt x="2252" y="2624"/>
                  </a:lnTo>
                  <a:cubicBezTo>
                    <a:pt x="1950" y="2256"/>
                    <a:pt x="1899" y="1823"/>
                    <a:pt x="1950" y="1362"/>
                  </a:cubicBezTo>
                  <a:cubicBezTo>
                    <a:pt x="1969" y="1348"/>
                    <a:pt x="1988" y="1333"/>
                    <a:pt x="2002" y="1310"/>
                  </a:cubicBezTo>
                  <a:cubicBezTo>
                    <a:pt x="1668" y="1263"/>
                    <a:pt x="1673" y="971"/>
                    <a:pt x="1597" y="731"/>
                  </a:cubicBezTo>
                  <a:cubicBezTo>
                    <a:pt x="1495" y="388"/>
                    <a:pt x="1421" y="0"/>
                    <a:pt x="945"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276;p3"/>
          <p:cNvSpPr/>
          <p:nvPr/>
        </p:nvSpPr>
        <p:spPr>
          <a:xfrm rot="-9014876">
            <a:off x="3069776" y="1054505"/>
            <a:ext cx="451169" cy="560691"/>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 name="Google Shape;277;p3"/>
          <p:cNvGrpSpPr/>
          <p:nvPr/>
        </p:nvGrpSpPr>
        <p:grpSpPr>
          <a:xfrm>
            <a:off x="483513" y="899195"/>
            <a:ext cx="1416062" cy="1325046"/>
            <a:chOff x="483513" y="899195"/>
            <a:chExt cx="1416062" cy="1325046"/>
          </a:xfrm>
        </p:grpSpPr>
        <p:grpSp>
          <p:nvGrpSpPr>
            <p:cNvPr id="278" name="Google Shape;278;p3"/>
            <p:cNvGrpSpPr/>
            <p:nvPr/>
          </p:nvGrpSpPr>
          <p:grpSpPr>
            <a:xfrm>
              <a:off x="483513" y="899195"/>
              <a:ext cx="1416062" cy="1325046"/>
              <a:chOff x="-6757900" y="4121975"/>
              <a:chExt cx="1019850" cy="954300"/>
            </a:xfrm>
          </p:grpSpPr>
          <p:sp>
            <p:nvSpPr>
              <p:cNvPr id="279" name="Google Shape;279;p3"/>
              <p:cNvSpPr/>
              <p:nvPr/>
            </p:nvSpPr>
            <p:spPr>
              <a:xfrm>
                <a:off x="-6757900" y="4152275"/>
                <a:ext cx="970575" cy="924000"/>
              </a:xfrm>
              <a:custGeom>
                <a:avLst/>
                <a:gdLst/>
                <a:ahLst/>
                <a:cxnLst/>
                <a:rect l="l" t="t" r="r" b="b"/>
                <a:pathLst>
                  <a:path w="38823" h="36960" extrusionOk="0">
                    <a:moveTo>
                      <a:pt x="32516" y="1"/>
                    </a:moveTo>
                    <a:cubicBezTo>
                      <a:pt x="32300" y="1"/>
                      <a:pt x="32080" y="173"/>
                      <a:pt x="31734" y="515"/>
                    </a:cubicBezTo>
                    <a:cubicBezTo>
                      <a:pt x="31250" y="981"/>
                      <a:pt x="30775" y="1465"/>
                      <a:pt x="30309" y="1949"/>
                    </a:cubicBezTo>
                    <a:cubicBezTo>
                      <a:pt x="30067" y="2191"/>
                      <a:pt x="29736" y="2397"/>
                      <a:pt x="29736" y="2782"/>
                    </a:cubicBezTo>
                    <a:cubicBezTo>
                      <a:pt x="29736" y="3168"/>
                      <a:pt x="30067" y="3392"/>
                      <a:pt x="30408" y="3598"/>
                    </a:cubicBezTo>
                    <a:lnTo>
                      <a:pt x="30121" y="3876"/>
                    </a:lnTo>
                    <a:cubicBezTo>
                      <a:pt x="27388" y="6456"/>
                      <a:pt x="24655" y="9046"/>
                      <a:pt x="21940" y="11645"/>
                    </a:cubicBezTo>
                    <a:cubicBezTo>
                      <a:pt x="21829" y="11755"/>
                      <a:pt x="21738" y="11796"/>
                      <a:pt x="21653" y="11796"/>
                    </a:cubicBezTo>
                    <a:cubicBezTo>
                      <a:pt x="21537" y="11796"/>
                      <a:pt x="21432" y="11722"/>
                      <a:pt x="21304" y="11645"/>
                    </a:cubicBezTo>
                    <a:cubicBezTo>
                      <a:pt x="19189" y="10417"/>
                      <a:pt x="16922" y="9673"/>
                      <a:pt x="14476" y="9503"/>
                    </a:cubicBezTo>
                    <a:cubicBezTo>
                      <a:pt x="14136" y="9480"/>
                      <a:pt x="13801" y="9469"/>
                      <a:pt x="13469" y="9469"/>
                    </a:cubicBezTo>
                    <a:cubicBezTo>
                      <a:pt x="5635" y="9469"/>
                      <a:pt x="0" y="15767"/>
                      <a:pt x="1187" y="23598"/>
                    </a:cubicBezTo>
                    <a:cubicBezTo>
                      <a:pt x="1733" y="27219"/>
                      <a:pt x="3472" y="30229"/>
                      <a:pt x="6160" y="32685"/>
                    </a:cubicBezTo>
                    <a:cubicBezTo>
                      <a:pt x="9136" y="35404"/>
                      <a:pt x="12633" y="36959"/>
                      <a:pt x="16675" y="36959"/>
                    </a:cubicBezTo>
                    <a:cubicBezTo>
                      <a:pt x="16709" y="36959"/>
                      <a:pt x="16744" y="36959"/>
                      <a:pt x="16779" y="36959"/>
                    </a:cubicBezTo>
                    <a:cubicBezTo>
                      <a:pt x="21859" y="36932"/>
                      <a:pt x="25856" y="34844"/>
                      <a:pt x="28078" y="30149"/>
                    </a:cubicBezTo>
                    <a:cubicBezTo>
                      <a:pt x="30274" y="25534"/>
                      <a:pt x="29440" y="21071"/>
                      <a:pt x="26788" y="16860"/>
                    </a:cubicBezTo>
                    <a:cubicBezTo>
                      <a:pt x="26537" y="16466"/>
                      <a:pt x="26546" y="16268"/>
                      <a:pt x="26895" y="15964"/>
                    </a:cubicBezTo>
                    <a:cubicBezTo>
                      <a:pt x="29422" y="13724"/>
                      <a:pt x="31851" y="11385"/>
                      <a:pt x="34288" y="9046"/>
                    </a:cubicBezTo>
                    <a:cubicBezTo>
                      <a:pt x="34527" y="8812"/>
                      <a:pt x="34731" y="8676"/>
                      <a:pt x="34947" y="8676"/>
                    </a:cubicBezTo>
                    <a:cubicBezTo>
                      <a:pt x="35111" y="8676"/>
                      <a:pt x="35282" y="8755"/>
                      <a:pt x="35480" y="8930"/>
                    </a:cubicBezTo>
                    <a:cubicBezTo>
                      <a:pt x="35592" y="9024"/>
                      <a:pt x="35712" y="9154"/>
                      <a:pt x="35864" y="9154"/>
                    </a:cubicBezTo>
                    <a:cubicBezTo>
                      <a:pt x="35941" y="9154"/>
                      <a:pt x="36028" y="9119"/>
                      <a:pt x="36125" y="9028"/>
                    </a:cubicBezTo>
                    <a:cubicBezTo>
                      <a:pt x="36994" y="8177"/>
                      <a:pt x="37890" y="7352"/>
                      <a:pt x="38768" y="6519"/>
                    </a:cubicBezTo>
                    <a:cubicBezTo>
                      <a:pt x="38813" y="6474"/>
                      <a:pt x="38804" y="6385"/>
                      <a:pt x="38822" y="6313"/>
                    </a:cubicBezTo>
                    <a:cubicBezTo>
                      <a:pt x="38607" y="5972"/>
                      <a:pt x="38329" y="5686"/>
                      <a:pt x="38007" y="5462"/>
                    </a:cubicBezTo>
                    <a:cubicBezTo>
                      <a:pt x="37990" y="5463"/>
                      <a:pt x="37973" y="5463"/>
                      <a:pt x="37955" y="5463"/>
                    </a:cubicBezTo>
                    <a:cubicBezTo>
                      <a:pt x="37887" y="5463"/>
                      <a:pt x="37817" y="5457"/>
                      <a:pt x="37748" y="5457"/>
                    </a:cubicBezTo>
                    <a:cubicBezTo>
                      <a:pt x="37662" y="5457"/>
                      <a:pt x="37577" y="5466"/>
                      <a:pt x="37496" y="5506"/>
                    </a:cubicBezTo>
                    <a:cubicBezTo>
                      <a:pt x="36179" y="6170"/>
                      <a:pt x="34871" y="6860"/>
                      <a:pt x="33759" y="7854"/>
                    </a:cubicBezTo>
                    <a:cubicBezTo>
                      <a:pt x="30811" y="10489"/>
                      <a:pt x="28266" y="13535"/>
                      <a:pt x="25354" y="16206"/>
                    </a:cubicBezTo>
                    <a:cubicBezTo>
                      <a:pt x="25335" y="16225"/>
                      <a:pt x="25330" y="16229"/>
                      <a:pt x="25331" y="16229"/>
                    </a:cubicBezTo>
                    <a:cubicBezTo>
                      <a:pt x="25331" y="16229"/>
                      <a:pt x="25334" y="16227"/>
                      <a:pt x="25335" y="16227"/>
                    </a:cubicBezTo>
                    <a:cubicBezTo>
                      <a:pt x="25337" y="16227"/>
                      <a:pt x="25334" y="16231"/>
                      <a:pt x="25318" y="16251"/>
                    </a:cubicBezTo>
                    <a:cubicBezTo>
                      <a:pt x="24852" y="16743"/>
                      <a:pt x="24825" y="16878"/>
                      <a:pt x="25202" y="17451"/>
                    </a:cubicBezTo>
                    <a:cubicBezTo>
                      <a:pt x="26591" y="19584"/>
                      <a:pt x="27388" y="21905"/>
                      <a:pt x="27487" y="24459"/>
                    </a:cubicBezTo>
                    <a:cubicBezTo>
                      <a:pt x="27532" y="25803"/>
                      <a:pt x="27272" y="27120"/>
                      <a:pt x="26886" y="28375"/>
                    </a:cubicBezTo>
                    <a:cubicBezTo>
                      <a:pt x="26349" y="30131"/>
                      <a:pt x="25247" y="31556"/>
                      <a:pt x="23813" y="32685"/>
                    </a:cubicBezTo>
                    <a:cubicBezTo>
                      <a:pt x="22594" y="33644"/>
                      <a:pt x="21304" y="34468"/>
                      <a:pt x="19682" y="34558"/>
                    </a:cubicBezTo>
                    <a:cubicBezTo>
                      <a:pt x="18513" y="34856"/>
                      <a:pt x="17344" y="35033"/>
                      <a:pt x="16173" y="35033"/>
                    </a:cubicBezTo>
                    <a:cubicBezTo>
                      <a:pt x="15164" y="35033"/>
                      <a:pt x="14153" y="34901"/>
                      <a:pt x="13140" y="34602"/>
                    </a:cubicBezTo>
                    <a:cubicBezTo>
                      <a:pt x="13088" y="34605"/>
                      <a:pt x="13036" y="34607"/>
                      <a:pt x="12984" y="34607"/>
                    </a:cubicBezTo>
                    <a:cubicBezTo>
                      <a:pt x="12553" y="34607"/>
                      <a:pt x="12126" y="34508"/>
                      <a:pt x="11743" y="34325"/>
                    </a:cubicBezTo>
                    <a:cubicBezTo>
                      <a:pt x="9422" y="33303"/>
                      <a:pt x="7379" y="31887"/>
                      <a:pt x="5748" y="29925"/>
                    </a:cubicBezTo>
                    <a:cubicBezTo>
                      <a:pt x="4663" y="28617"/>
                      <a:pt x="3794" y="27156"/>
                      <a:pt x="3382" y="25480"/>
                    </a:cubicBezTo>
                    <a:cubicBezTo>
                      <a:pt x="3203" y="25095"/>
                      <a:pt x="2934" y="24745"/>
                      <a:pt x="2934" y="24297"/>
                    </a:cubicBezTo>
                    <a:cubicBezTo>
                      <a:pt x="2934" y="23885"/>
                      <a:pt x="2835" y="23491"/>
                      <a:pt x="2782" y="23079"/>
                    </a:cubicBezTo>
                    <a:cubicBezTo>
                      <a:pt x="2746" y="22792"/>
                      <a:pt x="2531" y="22586"/>
                      <a:pt x="2486" y="22281"/>
                    </a:cubicBezTo>
                    <a:cubicBezTo>
                      <a:pt x="2289" y="20865"/>
                      <a:pt x="2441" y="19423"/>
                      <a:pt x="2934" y="18079"/>
                    </a:cubicBezTo>
                    <a:cubicBezTo>
                      <a:pt x="4341" y="14109"/>
                      <a:pt x="7038" y="11663"/>
                      <a:pt x="11277" y="11071"/>
                    </a:cubicBezTo>
                    <a:cubicBezTo>
                      <a:pt x="11930" y="10978"/>
                      <a:pt x="12572" y="10933"/>
                      <a:pt x="13202" y="10933"/>
                    </a:cubicBezTo>
                    <a:cubicBezTo>
                      <a:pt x="15838" y="10933"/>
                      <a:pt x="18267" y="11729"/>
                      <a:pt x="20457" y="13181"/>
                    </a:cubicBezTo>
                    <a:lnTo>
                      <a:pt x="20457" y="13181"/>
                    </a:lnTo>
                    <a:cubicBezTo>
                      <a:pt x="20127" y="12982"/>
                      <a:pt x="19693" y="12812"/>
                      <a:pt x="19279" y="12612"/>
                    </a:cubicBezTo>
                    <a:cubicBezTo>
                      <a:pt x="17361" y="11701"/>
                      <a:pt x="15345" y="11273"/>
                      <a:pt x="13250" y="11273"/>
                    </a:cubicBezTo>
                    <a:cubicBezTo>
                      <a:pt x="12976" y="11273"/>
                      <a:pt x="12700" y="11281"/>
                      <a:pt x="12424" y="11295"/>
                    </a:cubicBezTo>
                    <a:cubicBezTo>
                      <a:pt x="12155" y="11295"/>
                      <a:pt x="11886" y="11340"/>
                      <a:pt x="11626" y="11421"/>
                    </a:cubicBezTo>
                    <a:cubicBezTo>
                      <a:pt x="11348" y="11510"/>
                      <a:pt x="11169" y="11654"/>
                      <a:pt x="11348" y="11967"/>
                    </a:cubicBezTo>
                    <a:cubicBezTo>
                      <a:pt x="12657" y="13392"/>
                      <a:pt x="14010" y="14781"/>
                      <a:pt x="15354" y="16179"/>
                    </a:cubicBezTo>
                    <a:cubicBezTo>
                      <a:pt x="15954" y="16806"/>
                      <a:pt x="16384" y="17559"/>
                      <a:pt x="16958" y="18195"/>
                    </a:cubicBezTo>
                    <a:cubicBezTo>
                      <a:pt x="19270" y="20614"/>
                      <a:pt x="21573" y="23034"/>
                      <a:pt x="23884" y="25453"/>
                    </a:cubicBezTo>
                    <a:cubicBezTo>
                      <a:pt x="24153" y="25749"/>
                      <a:pt x="24449" y="26027"/>
                      <a:pt x="24763" y="26287"/>
                    </a:cubicBezTo>
                    <a:cubicBezTo>
                      <a:pt x="25067" y="26582"/>
                      <a:pt x="25318" y="26923"/>
                      <a:pt x="25695" y="27138"/>
                    </a:cubicBezTo>
                    <a:cubicBezTo>
                      <a:pt x="25924" y="27267"/>
                      <a:pt x="26094" y="27337"/>
                      <a:pt x="26226" y="27337"/>
                    </a:cubicBezTo>
                    <a:cubicBezTo>
                      <a:pt x="26432" y="27337"/>
                      <a:pt x="26542" y="27162"/>
                      <a:pt x="26635" y="26762"/>
                    </a:cubicBezTo>
                    <a:cubicBezTo>
                      <a:pt x="26931" y="25534"/>
                      <a:pt x="26931" y="24279"/>
                      <a:pt x="26779" y="23034"/>
                    </a:cubicBezTo>
                    <a:cubicBezTo>
                      <a:pt x="26546" y="21125"/>
                      <a:pt x="25811" y="19387"/>
                      <a:pt x="24816" y="17765"/>
                    </a:cubicBezTo>
                    <a:cubicBezTo>
                      <a:pt x="24521" y="17272"/>
                      <a:pt x="24476" y="16815"/>
                      <a:pt x="24861" y="16376"/>
                    </a:cubicBezTo>
                    <a:cubicBezTo>
                      <a:pt x="25587" y="15561"/>
                      <a:pt x="26250" y="14682"/>
                      <a:pt x="27048" y="13921"/>
                    </a:cubicBezTo>
                    <a:cubicBezTo>
                      <a:pt x="29252" y="11815"/>
                      <a:pt x="31492" y="9754"/>
                      <a:pt x="33482" y="7442"/>
                    </a:cubicBezTo>
                    <a:cubicBezTo>
                      <a:pt x="33688" y="7209"/>
                      <a:pt x="33912" y="6994"/>
                      <a:pt x="33921" y="6662"/>
                    </a:cubicBezTo>
                    <a:cubicBezTo>
                      <a:pt x="33562" y="6062"/>
                      <a:pt x="33078" y="5578"/>
                      <a:pt x="32568" y="5112"/>
                    </a:cubicBezTo>
                    <a:cubicBezTo>
                      <a:pt x="32469" y="5058"/>
                      <a:pt x="32379" y="4996"/>
                      <a:pt x="32308" y="4915"/>
                    </a:cubicBezTo>
                    <a:cubicBezTo>
                      <a:pt x="32227" y="4851"/>
                      <a:pt x="32132" y="4815"/>
                      <a:pt x="32036" y="4815"/>
                    </a:cubicBezTo>
                    <a:cubicBezTo>
                      <a:pt x="32025" y="4815"/>
                      <a:pt x="32014" y="4816"/>
                      <a:pt x="32003" y="4816"/>
                    </a:cubicBezTo>
                    <a:cubicBezTo>
                      <a:pt x="31358" y="5032"/>
                      <a:pt x="30883" y="5515"/>
                      <a:pt x="30417" y="5954"/>
                    </a:cubicBezTo>
                    <a:cubicBezTo>
                      <a:pt x="28123" y="8141"/>
                      <a:pt x="25569" y="10050"/>
                      <a:pt x="23356" y="12335"/>
                    </a:cubicBezTo>
                    <a:cubicBezTo>
                      <a:pt x="23132" y="12577"/>
                      <a:pt x="22881" y="12792"/>
                      <a:pt x="22594" y="12953"/>
                    </a:cubicBezTo>
                    <a:cubicBezTo>
                      <a:pt x="22737" y="12756"/>
                      <a:pt x="22899" y="12577"/>
                      <a:pt x="23087" y="12424"/>
                    </a:cubicBezTo>
                    <a:cubicBezTo>
                      <a:pt x="25148" y="10345"/>
                      <a:pt x="27433" y="8508"/>
                      <a:pt x="29512" y="6447"/>
                    </a:cubicBezTo>
                    <a:cubicBezTo>
                      <a:pt x="29691" y="6277"/>
                      <a:pt x="29915" y="6143"/>
                      <a:pt x="30103" y="5990"/>
                    </a:cubicBezTo>
                    <a:cubicBezTo>
                      <a:pt x="30507" y="5659"/>
                      <a:pt x="30990" y="5372"/>
                      <a:pt x="31143" y="4861"/>
                    </a:cubicBezTo>
                    <a:cubicBezTo>
                      <a:pt x="31286" y="4377"/>
                      <a:pt x="31555" y="4001"/>
                      <a:pt x="31833" y="3607"/>
                    </a:cubicBezTo>
                    <a:cubicBezTo>
                      <a:pt x="32299" y="2926"/>
                      <a:pt x="32792" y="2254"/>
                      <a:pt x="33284" y="1600"/>
                    </a:cubicBezTo>
                    <a:cubicBezTo>
                      <a:pt x="33473" y="1375"/>
                      <a:pt x="33562" y="1080"/>
                      <a:pt x="33508" y="793"/>
                    </a:cubicBezTo>
                    <a:cubicBezTo>
                      <a:pt x="33446" y="712"/>
                      <a:pt x="33392" y="641"/>
                      <a:pt x="33320" y="569"/>
                    </a:cubicBezTo>
                    <a:cubicBezTo>
                      <a:pt x="32963" y="189"/>
                      <a:pt x="32742" y="1"/>
                      <a:pt x="325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6269000" y="4278075"/>
                <a:ext cx="461275" cy="747675"/>
              </a:xfrm>
              <a:custGeom>
                <a:avLst/>
                <a:gdLst/>
                <a:ahLst/>
                <a:cxnLst/>
                <a:rect l="l" t="t" r="r" b="b"/>
                <a:pathLst>
                  <a:path w="18451" h="29907" extrusionOk="0">
                    <a:moveTo>
                      <a:pt x="17889" y="0"/>
                    </a:moveTo>
                    <a:cubicBezTo>
                      <a:pt x="17726" y="0"/>
                      <a:pt x="17575" y="113"/>
                      <a:pt x="17420" y="179"/>
                    </a:cubicBezTo>
                    <a:cubicBezTo>
                      <a:pt x="16336" y="663"/>
                      <a:pt x="15467" y="1586"/>
                      <a:pt x="14230" y="1747"/>
                    </a:cubicBezTo>
                    <a:cubicBezTo>
                      <a:pt x="12850" y="3001"/>
                      <a:pt x="11721" y="4516"/>
                      <a:pt x="10350" y="5779"/>
                    </a:cubicBezTo>
                    <a:cubicBezTo>
                      <a:pt x="8522" y="7473"/>
                      <a:pt x="6712" y="9166"/>
                      <a:pt x="5117" y="11084"/>
                    </a:cubicBezTo>
                    <a:cubicBezTo>
                      <a:pt x="4561" y="11756"/>
                      <a:pt x="4508" y="12079"/>
                      <a:pt x="4974" y="12840"/>
                    </a:cubicBezTo>
                    <a:cubicBezTo>
                      <a:pt x="5780" y="14140"/>
                      <a:pt x="6425" y="15511"/>
                      <a:pt x="6757" y="17016"/>
                    </a:cubicBezTo>
                    <a:cubicBezTo>
                      <a:pt x="7106" y="18540"/>
                      <a:pt x="7133" y="20126"/>
                      <a:pt x="6811" y="21658"/>
                    </a:cubicBezTo>
                    <a:cubicBezTo>
                      <a:pt x="6784" y="21819"/>
                      <a:pt x="6811" y="22043"/>
                      <a:pt x="6605" y="22097"/>
                    </a:cubicBezTo>
                    <a:cubicBezTo>
                      <a:pt x="6590" y="22100"/>
                      <a:pt x="6576" y="22102"/>
                      <a:pt x="6563" y="22102"/>
                    </a:cubicBezTo>
                    <a:cubicBezTo>
                      <a:pt x="6420" y="22102"/>
                      <a:pt x="6344" y="21936"/>
                      <a:pt x="6237" y="21846"/>
                    </a:cubicBezTo>
                    <a:cubicBezTo>
                      <a:pt x="5986" y="21604"/>
                      <a:pt x="5789" y="21308"/>
                      <a:pt x="5475" y="21138"/>
                    </a:cubicBezTo>
                    <a:cubicBezTo>
                      <a:pt x="5440" y="21201"/>
                      <a:pt x="5431" y="21273"/>
                      <a:pt x="5431" y="21335"/>
                    </a:cubicBezTo>
                    <a:cubicBezTo>
                      <a:pt x="5655" y="21981"/>
                      <a:pt x="6201" y="22348"/>
                      <a:pt x="6667" y="22796"/>
                    </a:cubicBezTo>
                    <a:cubicBezTo>
                      <a:pt x="7079" y="23136"/>
                      <a:pt x="6909" y="23540"/>
                      <a:pt x="6730" y="23898"/>
                    </a:cubicBezTo>
                    <a:cubicBezTo>
                      <a:pt x="5995" y="25377"/>
                      <a:pt x="5027" y="26676"/>
                      <a:pt x="3674" y="27662"/>
                    </a:cubicBezTo>
                    <a:cubicBezTo>
                      <a:pt x="2751" y="28352"/>
                      <a:pt x="1730" y="28907"/>
                      <a:pt x="646" y="29311"/>
                    </a:cubicBezTo>
                    <a:cubicBezTo>
                      <a:pt x="377" y="29409"/>
                      <a:pt x="9" y="29454"/>
                      <a:pt x="0" y="29866"/>
                    </a:cubicBezTo>
                    <a:cubicBezTo>
                      <a:pt x="62" y="29896"/>
                      <a:pt x="124" y="29907"/>
                      <a:pt x="185" y="29907"/>
                    </a:cubicBezTo>
                    <a:cubicBezTo>
                      <a:pt x="311" y="29907"/>
                      <a:pt x="436" y="29860"/>
                      <a:pt x="556" y="29830"/>
                    </a:cubicBezTo>
                    <a:cubicBezTo>
                      <a:pt x="4992" y="28567"/>
                      <a:pt x="8083" y="24579"/>
                      <a:pt x="8209" y="19982"/>
                    </a:cubicBezTo>
                    <a:cubicBezTo>
                      <a:pt x="8271" y="17151"/>
                      <a:pt x="7429" y="14588"/>
                      <a:pt x="5861" y="12258"/>
                    </a:cubicBezTo>
                    <a:cubicBezTo>
                      <a:pt x="5628" y="11909"/>
                      <a:pt x="5655" y="11676"/>
                      <a:pt x="5950" y="11416"/>
                    </a:cubicBezTo>
                    <a:cubicBezTo>
                      <a:pt x="8907" y="8736"/>
                      <a:pt x="11461" y="5654"/>
                      <a:pt x="14436" y="2992"/>
                    </a:cubicBezTo>
                    <a:cubicBezTo>
                      <a:pt x="15162" y="2338"/>
                      <a:pt x="15924" y="1729"/>
                      <a:pt x="16820" y="1290"/>
                    </a:cubicBezTo>
                    <a:cubicBezTo>
                      <a:pt x="17367" y="1030"/>
                      <a:pt x="17958" y="806"/>
                      <a:pt x="18451" y="439"/>
                    </a:cubicBezTo>
                    <a:lnTo>
                      <a:pt x="18146" y="107"/>
                    </a:lnTo>
                    <a:cubicBezTo>
                      <a:pt x="18056" y="29"/>
                      <a:pt x="17971" y="0"/>
                      <a:pt x="178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5946400" y="4146800"/>
                <a:ext cx="208350" cy="181700"/>
              </a:xfrm>
              <a:custGeom>
                <a:avLst/>
                <a:gdLst/>
                <a:ahLst/>
                <a:cxnLst/>
                <a:rect l="l" t="t" r="r" b="b"/>
                <a:pathLst>
                  <a:path w="8334" h="7268" extrusionOk="0">
                    <a:moveTo>
                      <a:pt x="5102" y="0"/>
                    </a:moveTo>
                    <a:cubicBezTo>
                      <a:pt x="4924" y="0"/>
                      <a:pt x="4756" y="152"/>
                      <a:pt x="4516" y="465"/>
                    </a:cubicBezTo>
                    <a:cubicBezTo>
                      <a:pt x="3531" y="1774"/>
                      <a:pt x="2491" y="3037"/>
                      <a:pt x="1514" y="4345"/>
                    </a:cubicBezTo>
                    <a:cubicBezTo>
                      <a:pt x="1120" y="4874"/>
                      <a:pt x="789" y="5492"/>
                      <a:pt x="0" y="5501"/>
                    </a:cubicBezTo>
                    <a:lnTo>
                      <a:pt x="1326" y="6998"/>
                    </a:lnTo>
                    <a:cubicBezTo>
                      <a:pt x="1485" y="7185"/>
                      <a:pt x="1642" y="7267"/>
                      <a:pt x="1812" y="7267"/>
                    </a:cubicBezTo>
                    <a:cubicBezTo>
                      <a:pt x="1967" y="7267"/>
                      <a:pt x="2133" y="7198"/>
                      <a:pt x="2321" y="7079"/>
                    </a:cubicBezTo>
                    <a:cubicBezTo>
                      <a:pt x="3280" y="6469"/>
                      <a:pt x="4274" y="5923"/>
                      <a:pt x="5242" y="5349"/>
                    </a:cubicBezTo>
                    <a:cubicBezTo>
                      <a:pt x="5377" y="5188"/>
                      <a:pt x="5538" y="5053"/>
                      <a:pt x="5726" y="4964"/>
                    </a:cubicBezTo>
                    <a:cubicBezTo>
                      <a:pt x="6407" y="4569"/>
                      <a:pt x="7079" y="4175"/>
                      <a:pt x="7742" y="3763"/>
                    </a:cubicBezTo>
                    <a:cubicBezTo>
                      <a:pt x="8316" y="3414"/>
                      <a:pt x="8334" y="3315"/>
                      <a:pt x="7975" y="2733"/>
                    </a:cubicBezTo>
                    <a:cubicBezTo>
                      <a:pt x="7935" y="2727"/>
                      <a:pt x="7895" y="2725"/>
                      <a:pt x="7857" y="2725"/>
                    </a:cubicBezTo>
                    <a:cubicBezTo>
                      <a:pt x="7446" y="2725"/>
                      <a:pt x="7159" y="3015"/>
                      <a:pt x="6864" y="3252"/>
                    </a:cubicBezTo>
                    <a:cubicBezTo>
                      <a:pt x="6416" y="3611"/>
                      <a:pt x="5941" y="3933"/>
                      <a:pt x="5439" y="4229"/>
                    </a:cubicBezTo>
                    <a:cubicBezTo>
                      <a:pt x="5280" y="4324"/>
                      <a:pt x="5104" y="4407"/>
                      <a:pt x="4935" y="4407"/>
                    </a:cubicBezTo>
                    <a:cubicBezTo>
                      <a:pt x="4801" y="4407"/>
                      <a:pt x="4672" y="4354"/>
                      <a:pt x="4561" y="4211"/>
                    </a:cubicBezTo>
                    <a:cubicBezTo>
                      <a:pt x="4319" y="3880"/>
                      <a:pt x="4507" y="3575"/>
                      <a:pt x="4749" y="3342"/>
                    </a:cubicBezTo>
                    <a:cubicBezTo>
                      <a:pt x="5206" y="2876"/>
                      <a:pt x="5654" y="2401"/>
                      <a:pt x="6192" y="2025"/>
                    </a:cubicBezTo>
                    <a:cubicBezTo>
                      <a:pt x="6425" y="1863"/>
                      <a:pt x="6694" y="1693"/>
                      <a:pt x="6568" y="1326"/>
                    </a:cubicBezTo>
                    <a:cubicBezTo>
                      <a:pt x="6291" y="1003"/>
                      <a:pt x="5986" y="707"/>
                      <a:pt x="5699" y="403"/>
                    </a:cubicBezTo>
                    <a:cubicBezTo>
                      <a:pt x="5446" y="137"/>
                      <a:pt x="5270" y="0"/>
                      <a:pt x="5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6216350" y="4172100"/>
                <a:ext cx="308500" cy="322625"/>
              </a:xfrm>
              <a:custGeom>
                <a:avLst/>
                <a:gdLst/>
                <a:ahLst/>
                <a:cxnLst/>
                <a:rect l="l" t="t" r="r" b="b"/>
                <a:pathLst>
                  <a:path w="12340" h="12905" extrusionOk="0">
                    <a:moveTo>
                      <a:pt x="11855" y="0"/>
                    </a:moveTo>
                    <a:cubicBezTo>
                      <a:pt x="11058" y="1084"/>
                      <a:pt x="10260" y="2178"/>
                      <a:pt x="9463" y="3262"/>
                    </a:cubicBezTo>
                    <a:cubicBezTo>
                      <a:pt x="9355" y="3405"/>
                      <a:pt x="9239" y="3549"/>
                      <a:pt x="9248" y="3728"/>
                    </a:cubicBezTo>
                    <a:cubicBezTo>
                      <a:pt x="9257" y="4104"/>
                      <a:pt x="9033" y="4337"/>
                      <a:pt x="8773" y="4534"/>
                    </a:cubicBezTo>
                    <a:cubicBezTo>
                      <a:pt x="7644" y="5412"/>
                      <a:pt x="6640" y="6434"/>
                      <a:pt x="5601" y="7402"/>
                    </a:cubicBezTo>
                    <a:cubicBezTo>
                      <a:pt x="5314" y="7671"/>
                      <a:pt x="5018" y="7912"/>
                      <a:pt x="4723" y="8163"/>
                    </a:cubicBezTo>
                    <a:cubicBezTo>
                      <a:pt x="3163" y="9516"/>
                      <a:pt x="1721" y="10986"/>
                      <a:pt x="215" y="12402"/>
                    </a:cubicBezTo>
                    <a:cubicBezTo>
                      <a:pt x="188" y="12429"/>
                      <a:pt x="161" y="12456"/>
                      <a:pt x="144" y="12491"/>
                    </a:cubicBezTo>
                    <a:cubicBezTo>
                      <a:pt x="72" y="12581"/>
                      <a:pt x="0" y="12689"/>
                      <a:pt x="72" y="12805"/>
                    </a:cubicBezTo>
                    <a:cubicBezTo>
                      <a:pt x="116" y="12880"/>
                      <a:pt x="172" y="12905"/>
                      <a:pt x="234" y="12905"/>
                    </a:cubicBezTo>
                    <a:cubicBezTo>
                      <a:pt x="297" y="12905"/>
                      <a:pt x="366" y="12877"/>
                      <a:pt x="430" y="12850"/>
                    </a:cubicBezTo>
                    <a:cubicBezTo>
                      <a:pt x="798" y="12680"/>
                      <a:pt x="1138" y="12456"/>
                      <a:pt x="1434" y="12187"/>
                    </a:cubicBezTo>
                    <a:cubicBezTo>
                      <a:pt x="4283" y="9355"/>
                      <a:pt x="7420" y="6846"/>
                      <a:pt x="10368" y="4140"/>
                    </a:cubicBezTo>
                    <a:cubicBezTo>
                      <a:pt x="10440" y="3450"/>
                      <a:pt x="10825" y="2912"/>
                      <a:pt x="11210" y="2366"/>
                    </a:cubicBezTo>
                    <a:cubicBezTo>
                      <a:pt x="11497" y="1953"/>
                      <a:pt x="11793" y="1550"/>
                      <a:pt x="12088" y="1156"/>
                    </a:cubicBezTo>
                    <a:cubicBezTo>
                      <a:pt x="12268" y="950"/>
                      <a:pt x="12339" y="681"/>
                      <a:pt x="12286" y="412"/>
                    </a:cubicBezTo>
                    <a:lnTo>
                      <a:pt x="11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5952225" y="4126400"/>
                <a:ext cx="170950" cy="166550"/>
              </a:xfrm>
              <a:custGeom>
                <a:avLst/>
                <a:gdLst/>
                <a:ahLst/>
                <a:cxnLst/>
                <a:rect l="l" t="t" r="r" b="b"/>
                <a:pathLst>
                  <a:path w="6838" h="6662" extrusionOk="0">
                    <a:moveTo>
                      <a:pt x="4525" y="0"/>
                    </a:moveTo>
                    <a:cubicBezTo>
                      <a:pt x="4203" y="0"/>
                      <a:pt x="4006" y="188"/>
                      <a:pt x="3844" y="448"/>
                    </a:cubicBezTo>
                    <a:cubicBezTo>
                      <a:pt x="2894" y="1945"/>
                      <a:pt x="1864" y="3378"/>
                      <a:pt x="807" y="4803"/>
                    </a:cubicBezTo>
                    <a:cubicBezTo>
                      <a:pt x="502" y="5215"/>
                      <a:pt x="126" y="5601"/>
                      <a:pt x="0" y="6120"/>
                    </a:cubicBezTo>
                    <a:cubicBezTo>
                      <a:pt x="81" y="6183"/>
                      <a:pt x="152" y="6246"/>
                      <a:pt x="224" y="6317"/>
                    </a:cubicBezTo>
                    <a:cubicBezTo>
                      <a:pt x="532" y="6542"/>
                      <a:pt x="699" y="6662"/>
                      <a:pt x="838" y="6662"/>
                    </a:cubicBezTo>
                    <a:cubicBezTo>
                      <a:pt x="1009" y="6662"/>
                      <a:pt x="1136" y="6477"/>
                      <a:pt x="1434" y="6075"/>
                    </a:cubicBezTo>
                    <a:cubicBezTo>
                      <a:pt x="2644" y="4463"/>
                      <a:pt x="3889" y="2876"/>
                      <a:pt x="5108" y="1263"/>
                    </a:cubicBezTo>
                    <a:cubicBezTo>
                      <a:pt x="5235" y="1094"/>
                      <a:pt x="5354" y="1006"/>
                      <a:pt x="5479" y="1006"/>
                    </a:cubicBezTo>
                    <a:cubicBezTo>
                      <a:pt x="5593" y="1006"/>
                      <a:pt x="5710" y="1079"/>
                      <a:pt x="5843" y="1228"/>
                    </a:cubicBezTo>
                    <a:cubicBezTo>
                      <a:pt x="6138" y="1550"/>
                      <a:pt x="6461" y="1864"/>
                      <a:pt x="6766" y="2178"/>
                    </a:cubicBezTo>
                    <a:lnTo>
                      <a:pt x="6819" y="2195"/>
                    </a:lnTo>
                    <a:lnTo>
                      <a:pt x="6837" y="2142"/>
                    </a:lnTo>
                    <a:cubicBezTo>
                      <a:pt x="6129" y="1362"/>
                      <a:pt x="5403" y="600"/>
                      <a:pt x="4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5966350" y="4121975"/>
                <a:ext cx="127500" cy="157450"/>
              </a:xfrm>
              <a:custGeom>
                <a:avLst/>
                <a:gdLst/>
                <a:ahLst/>
                <a:cxnLst/>
                <a:rect l="l" t="t" r="r" b="b"/>
                <a:pathLst>
                  <a:path w="5100" h="6298" extrusionOk="0">
                    <a:moveTo>
                      <a:pt x="4594" y="1"/>
                    </a:moveTo>
                    <a:cubicBezTo>
                      <a:pt x="4341" y="1"/>
                      <a:pt x="4124" y="151"/>
                      <a:pt x="3934" y="446"/>
                    </a:cubicBezTo>
                    <a:cubicBezTo>
                      <a:pt x="3558" y="1019"/>
                      <a:pt x="3155" y="1575"/>
                      <a:pt x="2769" y="2148"/>
                    </a:cubicBezTo>
                    <a:cubicBezTo>
                      <a:pt x="2676" y="2292"/>
                      <a:pt x="2594" y="2448"/>
                      <a:pt x="2421" y="2448"/>
                    </a:cubicBezTo>
                    <a:cubicBezTo>
                      <a:pt x="2379" y="2448"/>
                      <a:pt x="2331" y="2438"/>
                      <a:pt x="2277" y="2417"/>
                    </a:cubicBezTo>
                    <a:cubicBezTo>
                      <a:pt x="1640" y="3304"/>
                      <a:pt x="995" y="4191"/>
                      <a:pt x="350" y="5070"/>
                    </a:cubicBezTo>
                    <a:cubicBezTo>
                      <a:pt x="72" y="5446"/>
                      <a:pt x="1" y="5795"/>
                      <a:pt x="368" y="6145"/>
                    </a:cubicBezTo>
                    <a:lnTo>
                      <a:pt x="574" y="6297"/>
                    </a:lnTo>
                    <a:cubicBezTo>
                      <a:pt x="870" y="6208"/>
                      <a:pt x="1031" y="5975"/>
                      <a:pt x="1201" y="5733"/>
                    </a:cubicBezTo>
                    <a:cubicBezTo>
                      <a:pt x="2545" y="3914"/>
                      <a:pt x="3845" y="2059"/>
                      <a:pt x="5099" y="168"/>
                    </a:cubicBezTo>
                    <a:cubicBezTo>
                      <a:pt x="4916" y="56"/>
                      <a:pt x="4749" y="1"/>
                      <a:pt x="45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5847400" y="4179700"/>
                <a:ext cx="100400" cy="86650"/>
              </a:xfrm>
              <a:custGeom>
                <a:avLst/>
                <a:gdLst/>
                <a:ahLst/>
                <a:cxnLst/>
                <a:rect l="l" t="t" r="r" b="b"/>
                <a:pathLst>
                  <a:path w="4016" h="3466" extrusionOk="0">
                    <a:moveTo>
                      <a:pt x="2653" y="1"/>
                    </a:moveTo>
                    <a:cubicBezTo>
                      <a:pt x="2626" y="19"/>
                      <a:pt x="2599" y="37"/>
                      <a:pt x="2573" y="46"/>
                    </a:cubicBezTo>
                    <a:cubicBezTo>
                      <a:pt x="1847" y="619"/>
                      <a:pt x="1157" y="1228"/>
                      <a:pt x="503" y="1882"/>
                    </a:cubicBezTo>
                    <a:cubicBezTo>
                      <a:pt x="72" y="2331"/>
                      <a:pt x="1" y="2796"/>
                      <a:pt x="305" y="3164"/>
                    </a:cubicBezTo>
                    <a:cubicBezTo>
                      <a:pt x="490" y="3383"/>
                      <a:pt x="683" y="3465"/>
                      <a:pt x="880" y="3465"/>
                    </a:cubicBezTo>
                    <a:cubicBezTo>
                      <a:pt x="1102" y="3465"/>
                      <a:pt x="1328" y="3360"/>
                      <a:pt x="1551" y="3227"/>
                    </a:cubicBezTo>
                    <a:cubicBezTo>
                      <a:pt x="2420" y="2689"/>
                      <a:pt x="3245" y="2089"/>
                      <a:pt x="4015" y="1417"/>
                    </a:cubicBezTo>
                    <a:lnTo>
                      <a:pt x="26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5807750" y="4288800"/>
                <a:ext cx="20425" cy="21300"/>
              </a:xfrm>
              <a:custGeom>
                <a:avLst/>
                <a:gdLst/>
                <a:ahLst/>
                <a:cxnLst/>
                <a:rect l="l" t="t" r="r" b="b"/>
                <a:pathLst>
                  <a:path w="817" h="852" extrusionOk="0">
                    <a:moveTo>
                      <a:pt x="1" y="1"/>
                    </a:moveTo>
                    <a:lnTo>
                      <a:pt x="816" y="852"/>
                    </a:lnTo>
                    <a:cubicBezTo>
                      <a:pt x="664" y="458"/>
                      <a:pt x="341" y="216"/>
                      <a:pt x="1" y="1"/>
                    </a:cubicBezTo>
                    <a:close/>
                  </a:path>
                </a:pathLst>
              </a:custGeom>
              <a:solidFill>
                <a:srgbClr val="DCD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6512750" y="4598850"/>
                <a:ext cx="382000" cy="353575"/>
              </a:xfrm>
              <a:custGeom>
                <a:avLst/>
                <a:gdLst/>
                <a:ahLst/>
                <a:cxnLst/>
                <a:rect l="l" t="t" r="r" b="b"/>
                <a:pathLst>
                  <a:path w="15280" h="14143" extrusionOk="0">
                    <a:moveTo>
                      <a:pt x="6895" y="1"/>
                    </a:moveTo>
                    <a:cubicBezTo>
                      <a:pt x="6786" y="1"/>
                      <a:pt x="6676" y="19"/>
                      <a:pt x="6569" y="54"/>
                    </a:cubicBezTo>
                    <a:cubicBezTo>
                      <a:pt x="5333" y="368"/>
                      <a:pt x="4186" y="959"/>
                      <a:pt x="3218" y="1793"/>
                    </a:cubicBezTo>
                    <a:cubicBezTo>
                      <a:pt x="1820" y="2975"/>
                      <a:pt x="1005" y="4508"/>
                      <a:pt x="557" y="6237"/>
                    </a:cubicBezTo>
                    <a:cubicBezTo>
                      <a:pt x="1" y="8388"/>
                      <a:pt x="216" y="10440"/>
                      <a:pt x="1802" y="12134"/>
                    </a:cubicBezTo>
                    <a:cubicBezTo>
                      <a:pt x="3074" y="13490"/>
                      <a:pt x="4594" y="14142"/>
                      <a:pt x="6262" y="14142"/>
                    </a:cubicBezTo>
                    <a:cubicBezTo>
                      <a:pt x="6875" y="14142"/>
                      <a:pt x="7508" y="14054"/>
                      <a:pt x="8155" y="13881"/>
                    </a:cubicBezTo>
                    <a:cubicBezTo>
                      <a:pt x="10682" y="13191"/>
                      <a:pt x="12779" y="11712"/>
                      <a:pt x="14553" y="9795"/>
                    </a:cubicBezTo>
                    <a:cubicBezTo>
                      <a:pt x="14912" y="9409"/>
                      <a:pt x="15279" y="8979"/>
                      <a:pt x="15199" y="8370"/>
                    </a:cubicBezTo>
                    <a:cubicBezTo>
                      <a:pt x="15208" y="8352"/>
                      <a:pt x="15217" y="8334"/>
                      <a:pt x="15225" y="8316"/>
                    </a:cubicBezTo>
                    <a:cubicBezTo>
                      <a:pt x="15100" y="8200"/>
                      <a:pt x="14957" y="8092"/>
                      <a:pt x="14840" y="7967"/>
                    </a:cubicBezTo>
                    <a:cubicBezTo>
                      <a:pt x="12358" y="5359"/>
                      <a:pt x="9867" y="2751"/>
                      <a:pt x="7376" y="144"/>
                    </a:cubicBezTo>
                    <a:lnTo>
                      <a:pt x="7295" y="90"/>
                    </a:lnTo>
                    <a:cubicBezTo>
                      <a:pt x="7170" y="30"/>
                      <a:pt x="7033" y="1"/>
                      <a:pt x="6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6689725" y="4443350"/>
                <a:ext cx="266400" cy="582050"/>
              </a:xfrm>
              <a:custGeom>
                <a:avLst/>
                <a:gdLst/>
                <a:ahLst/>
                <a:cxnLst/>
                <a:rect l="l" t="t" r="r" b="b"/>
                <a:pathLst>
                  <a:path w="10656" h="23282" extrusionOk="0">
                    <a:moveTo>
                      <a:pt x="8134" y="0"/>
                    </a:moveTo>
                    <a:cubicBezTo>
                      <a:pt x="8001" y="0"/>
                      <a:pt x="7864" y="31"/>
                      <a:pt x="7725" y="73"/>
                    </a:cubicBezTo>
                    <a:cubicBezTo>
                      <a:pt x="7152" y="253"/>
                      <a:pt x="6605" y="503"/>
                      <a:pt x="6103" y="817"/>
                    </a:cubicBezTo>
                    <a:cubicBezTo>
                      <a:pt x="4759" y="1633"/>
                      <a:pt x="3747" y="2788"/>
                      <a:pt x="2788" y="3998"/>
                    </a:cubicBezTo>
                    <a:cubicBezTo>
                      <a:pt x="1390" y="5746"/>
                      <a:pt x="422" y="7672"/>
                      <a:pt x="162" y="9930"/>
                    </a:cubicBezTo>
                    <a:cubicBezTo>
                      <a:pt x="1" y="11274"/>
                      <a:pt x="225" y="12583"/>
                      <a:pt x="359" y="13900"/>
                    </a:cubicBezTo>
                    <a:cubicBezTo>
                      <a:pt x="969" y="16113"/>
                      <a:pt x="2196" y="17968"/>
                      <a:pt x="3818" y="19581"/>
                    </a:cubicBezTo>
                    <a:cubicBezTo>
                      <a:pt x="5637" y="21418"/>
                      <a:pt x="7940" y="22700"/>
                      <a:pt x="10467" y="23282"/>
                    </a:cubicBezTo>
                    <a:cubicBezTo>
                      <a:pt x="10655" y="23022"/>
                      <a:pt x="10458" y="22906"/>
                      <a:pt x="10279" y="22789"/>
                    </a:cubicBezTo>
                    <a:cubicBezTo>
                      <a:pt x="10055" y="22664"/>
                      <a:pt x="9831" y="22556"/>
                      <a:pt x="9607" y="22467"/>
                    </a:cubicBezTo>
                    <a:cubicBezTo>
                      <a:pt x="6963" y="21293"/>
                      <a:pt x="5055" y="19375"/>
                      <a:pt x="3971" y="16714"/>
                    </a:cubicBezTo>
                    <a:cubicBezTo>
                      <a:pt x="2868" y="14016"/>
                      <a:pt x="2815" y="11319"/>
                      <a:pt x="4051" y="8586"/>
                    </a:cubicBezTo>
                    <a:cubicBezTo>
                      <a:pt x="4813" y="6919"/>
                      <a:pt x="5924" y="5620"/>
                      <a:pt x="7349" y="4509"/>
                    </a:cubicBezTo>
                    <a:cubicBezTo>
                      <a:pt x="8137" y="3891"/>
                      <a:pt x="8971" y="3344"/>
                      <a:pt x="9795" y="2771"/>
                    </a:cubicBezTo>
                    <a:cubicBezTo>
                      <a:pt x="10091" y="2573"/>
                      <a:pt x="10449" y="2376"/>
                      <a:pt x="10261" y="1910"/>
                    </a:cubicBezTo>
                    <a:cubicBezTo>
                      <a:pt x="9723" y="1337"/>
                      <a:pt x="9186" y="772"/>
                      <a:pt x="8639" y="208"/>
                    </a:cubicBezTo>
                    <a:cubicBezTo>
                      <a:pt x="8481" y="54"/>
                      <a:pt x="8311" y="0"/>
                      <a:pt x="8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6639075" y="4493550"/>
                <a:ext cx="554250" cy="541450"/>
              </a:xfrm>
              <a:custGeom>
                <a:avLst/>
                <a:gdLst/>
                <a:ahLst/>
                <a:cxnLst/>
                <a:rect l="l" t="t" r="r" b="b"/>
                <a:pathLst>
                  <a:path w="22170" h="21658" extrusionOk="0">
                    <a:moveTo>
                      <a:pt x="8271" y="1"/>
                    </a:moveTo>
                    <a:cubicBezTo>
                      <a:pt x="7258" y="879"/>
                      <a:pt x="6102" y="1533"/>
                      <a:pt x="5045" y="2331"/>
                    </a:cubicBezTo>
                    <a:cubicBezTo>
                      <a:pt x="2903" y="3944"/>
                      <a:pt x="1550" y="6076"/>
                      <a:pt x="1031" y="8630"/>
                    </a:cubicBezTo>
                    <a:cubicBezTo>
                      <a:pt x="0" y="13693"/>
                      <a:pt x="2850" y="18810"/>
                      <a:pt x="7617" y="20790"/>
                    </a:cubicBezTo>
                    <a:cubicBezTo>
                      <a:pt x="7904" y="20916"/>
                      <a:pt x="8271" y="20942"/>
                      <a:pt x="8441" y="21274"/>
                    </a:cubicBezTo>
                    <a:cubicBezTo>
                      <a:pt x="8638" y="21328"/>
                      <a:pt x="8835" y="21390"/>
                      <a:pt x="9042" y="21435"/>
                    </a:cubicBezTo>
                    <a:cubicBezTo>
                      <a:pt x="9854" y="21583"/>
                      <a:pt x="10675" y="21658"/>
                      <a:pt x="11495" y="21658"/>
                    </a:cubicBezTo>
                    <a:cubicBezTo>
                      <a:pt x="12608" y="21658"/>
                      <a:pt x="13719" y="21521"/>
                      <a:pt x="14803" y="21247"/>
                    </a:cubicBezTo>
                    <a:cubicBezTo>
                      <a:pt x="14983" y="21175"/>
                      <a:pt x="15153" y="21095"/>
                      <a:pt x="15341" y="21032"/>
                    </a:cubicBezTo>
                    <a:cubicBezTo>
                      <a:pt x="18307" y="20002"/>
                      <a:pt x="20494" y="18093"/>
                      <a:pt x="21891" y="15261"/>
                    </a:cubicBezTo>
                    <a:cubicBezTo>
                      <a:pt x="22124" y="14795"/>
                      <a:pt x="22169" y="14383"/>
                      <a:pt x="21694" y="14052"/>
                    </a:cubicBezTo>
                    <a:cubicBezTo>
                      <a:pt x="21673" y="14050"/>
                      <a:pt x="21653" y="14049"/>
                      <a:pt x="21633" y="14049"/>
                    </a:cubicBezTo>
                    <a:cubicBezTo>
                      <a:pt x="21254" y="14049"/>
                      <a:pt x="21159" y="14371"/>
                      <a:pt x="21022" y="14652"/>
                    </a:cubicBezTo>
                    <a:cubicBezTo>
                      <a:pt x="20350" y="16068"/>
                      <a:pt x="19320" y="17286"/>
                      <a:pt x="18038" y="18191"/>
                    </a:cubicBezTo>
                    <a:cubicBezTo>
                      <a:pt x="16174" y="19528"/>
                      <a:pt x="14128" y="20136"/>
                      <a:pt x="11951" y="20136"/>
                    </a:cubicBezTo>
                    <a:cubicBezTo>
                      <a:pt x="11355" y="20136"/>
                      <a:pt x="10749" y="20090"/>
                      <a:pt x="10135" y="20002"/>
                    </a:cubicBezTo>
                    <a:cubicBezTo>
                      <a:pt x="8486" y="19769"/>
                      <a:pt x="6981" y="19186"/>
                      <a:pt x="5780" y="17950"/>
                    </a:cubicBezTo>
                    <a:cubicBezTo>
                      <a:pt x="4445" y="16578"/>
                      <a:pt x="3701" y="14903"/>
                      <a:pt x="3065" y="13164"/>
                    </a:cubicBezTo>
                    <a:cubicBezTo>
                      <a:pt x="2751" y="12349"/>
                      <a:pt x="2635" y="11471"/>
                      <a:pt x="2733" y="10602"/>
                    </a:cubicBezTo>
                    <a:cubicBezTo>
                      <a:pt x="3092" y="7833"/>
                      <a:pt x="4633" y="5727"/>
                      <a:pt x="6649" y="3935"/>
                    </a:cubicBezTo>
                    <a:cubicBezTo>
                      <a:pt x="7491" y="3191"/>
                      <a:pt x="8468" y="2644"/>
                      <a:pt x="9436" y="2089"/>
                    </a:cubicBezTo>
                    <a:cubicBezTo>
                      <a:pt x="9669" y="1954"/>
                      <a:pt x="9947" y="1829"/>
                      <a:pt x="9749" y="1470"/>
                    </a:cubicBezTo>
                    <a:cubicBezTo>
                      <a:pt x="9248" y="987"/>
                      <a:pt x="8826" y="422"/>
                      <a:pt x="8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6709200" y="4429000"/>
                <a:ext cx="234350" cy="361625"/>
              </a:xfrm>
              <a:custGeom>
                <a:avLst/>
                <a:gdLst/>
                <a:ahLst/>
                <a:cxnLst/>
                <a:rect l="l" t="t" r="r" b="b"/>
                <a:pathLst>
                  <a:path w="9374" h="14465" extrusionOk="0">
                    <a:moveTo>
                      <a:pt x="8825" y="0"/>
                    </a:moveTo>
                    <a:cubicBezTo>
                      <a:pt x="8748" y="0"/>
                      <a:pt x="8667" y="9"/>
                      <a:pt x="8585" y="20"/>
                    </a:cubicBezTo>
                    <a:cubicBezTo>
                      <a:pt x="6981" y="235"/>
                      <a:pt x="5628" y="1006"/>
                      <a:pt x="4436" y="1991"/>
                    </a:cubicBezTo>
                    <a:cubicBezTo>
                      <a:pt x="1264" y="4644"/>
                      <a:pt x="0" y="8076"/>
                      <a:pt x="556" y="12171"/>
                    </a:cubicBezTo>
                    <a:cubicBezTo>
                      <a:pt x="735" y="12942"/>
                      <a:pt x="798" y="13739"/>
                      <a:pt x="1129" y="14465"/>
                    </a:cubicBezTo>
                    <a:cubicBezTo>
                      <a:pt x="1210" y="13820"/>
                      <a:pt x="1219" y="13166"/>
                      <a:pt x="1174" y="12512"/>
                    </a:cubicBezTo>
                    <a:cubicBezTo>
                      <a:pt x="1076" y="10764"/>
                      <a:pt x="1326" y="9088"/>
                      <a:pt x="2070" y="7493"/>
                    </a:cubicBezTo>
                    <a:cubicBezTo>
                      <a:pt x="2787" y="5961"/>
                      <a:pt x="3809" y="4644"/>
                      <a:pt x="4947" y="3398"/>
                    </a:cubicBezTo>
                    <a:cubicBezTo>
                      <a:pt x="6156" y="2090"/>
                      <a:pt x="7527" y="1104"/>
                      <a:pt x="9302" y="737"/>
                    </a:cubicBezTo>
                    <a:cubicBezTo>
                      <a:pt x="9302" y="576"/>
                      <a:pt x="9373" y="414"/>
                      <a:pt x="9293" y="253"/>
                    </a:cubicBezTo>
                    <a:cubicBezTo>
                      <a:pt x="9173" y="51"/>
                      <a:pt x="9009" y="0"/>
                      <a:pt x="88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6705400" y="4418425"/>
                <a:ext cx="485700" cy="314875"/>
              </a:xfrm>
              <a:custGeom>
                <a:avLst/>
                <a:gdLst/>
                <a:ahLst/>
                <a:cxnLst/>
                <a:rect l="l" t="t" r="r" b="b"/>
                <a:pathLst>
                  <a:path w="19428" h="12595" extrusionOk="0">
                    <a:moveTo>
                      <a:pt x="10978" y="1"/>
                    </a:moveTo>
                    <a:cubicBezTo>
                      <a:pt x="10776" y="1"/>
                      <a:pt x="10573" y="5"/>
                      <a:pt x="10368" y="13"/>
                    </a:cubicBezTo>
                    <a:cubicBezTo>
                      <a:pt x="7994" y="94"/>
                      <a:pt x="5718" y="963"/>
                      <a:pt x="3899" y="2495"/>
                    </a:cubicBezTo>
                    <a:cubicBezTo>
                      <a:pt x="1721" y="4305"/>
                      <a:pt x="511" y="6662"/>
                      <a:pt x="207" y="9458"/>
                    </a:cubicBezTo>
                    <a:cubicBezTo>
                      <a:pt x="90" y="10506"/>
                      <a:pt x="1" y="11572"/>
                      <a:pt x="404" y="12594"/>
                    </a:cubicBezTo>
                    <a:cubicBezTo>
                      <a:pt x="422" y="11635"/>
                      <a:pt x="332" y="10676"/>
                      <a:pt x="476" y="9718"/>
                    </a:cubicBezTo>
                    <a:cubicBezTo>
                      <a:pt x="1166" y="5398"/>
                      <a:pt x="3504" y="2388"/>
                      <a:pt x="7555" y="739"/>
                    </a:cubicBezTo>
                    <a:cubicBezTo>
                      <a:pt x="7787" y="647"/>
                      <a:pt x="8032" y="574"/>
                      <a:pt x="8274" y="574"/>
                    </a:cubicBezTo>
                    <a:cubicBezTo>
                      <a:pt x="8527" y="574"/>
                      <a:pt x="8777" y="653"/>
                      <a:pt x="9006" y="873"/>
                    </a:cubicBezTo>
                    <a:cubicBezTo>
                      <a:pt x="9058" y="985"/>
                      <a:pt x="9118" y="1098"/>
                      <a:pt x="9259" y="1098"/>
                    </a:cubicBezTo>
                    <a:cubicBezTo>
                      <a:pt x="9264" y="1098"/>
                      <a:pt x="9270" y="1098"/>
                      <a:pt x="9275" y="1097"/>
                    </a:cubicBezTo>
                    <a:cubicBezTo>
                      <a:pt x="9992" y="967"/>
                      <a:pt x="10698" y="905"/>
                      <a:pt x="11394" y="905"/>
                    </a:cubicBezTo>
                    <a:cubicBezTo>
                      <a:pt x="13379" y="905"/>
                      <a:pt x="15285" y="1409"/>
                      <a:pt x="17143" y="2271"/>
                    </a:cubicBezTo>
                    <a:cubicBezTo>
                      <a:pt x="17752" y="2549"/>
                      <a:pt x="18335" y="2889"/>
                      <a:pt x="18935" y="3203"/>
                    </a:cubicBezTo>
                    <a:cubicBezTo>
                      <a:pt x="19007" y="3241"/>
                      <a:pt x="19086" y="3280"/>
                      <a:pt x="19161" y="3280"/>
                    </a:cubicBezTo>
                    <a:cubicBezTo>
                      <a:pt x="19226" y="3280"/>
                      <a:pt x="19288" y="3251"/>
                      <a:pt x="19338" y="3167"/>
                    </a:cubicBezTo>
                    <a:cubicBezTo>
                      <a:pt x="19428" y="3024"/>
                      <a:pt x="19293" y="2916"/>
                      <a:pt x="19204" y="2827"/>
                    </a:cubicBezTo>
                    <a:cubicBezTo>
                      <a:pt x="19123" y="2764"/>
                      <a:pt x="19051" y="2701"/>
                      <a:pt x="18971" y="2647"/>
                    </a:cubicBezTo>
                    <a:cubicBezTo>
                      <a:pt x="16582" y="854"/>
                      <a:pt x="13903" y="1"/>
                      <a:pt x="109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6580625" y="4533425"/>
                <a:ext cx="483700" cy="470625"/>
              </a:xfrm>
              <a:custGeom>
                <a:avLst/>
                <a:gdLst/>
                <a:ahLst/>
                <a:cxnLst/>
                <a:rect l="l" t="t" r="r" b="b"/>
                <a:pathLst>
                  <a:path w="19348" h="18825" extrusionOk="0">
                    <a:moveTo>
                      <a:pt x="7420" y="1"/>
                    </a:moveTo>
                    <a:cubicBezTo>
                      <a:pt x="7250" y="91"/>
                      <a:pt x="7089" y="189"/>
                      <a:pt x="6910" y="270"/>
                    </a:cubicBezTo>
                    <a:cubicBezTo>
                      <a:pt x="4069" y="1730"/>
                      <a:pt x="1927" y="3863"/>
                      <a:pt x="637" y="6802"/>
                    </a:cubicBezTo>
                    <a:cubicBezTo>
                      <a:pt x="171" y="7833"/>
                      <a:pt x="1" y="8962"/>
                      <a:pt x="117" y="10082"/>
                    </a:cubicBezTo>
                    <a:cubicBezTo>
                      <a:pt x="332" y="12017"/>
                      <a:pt x="1184" y="13693"/>
                      <a:pt x="2196" y="15297"/>
                    </a:cubicBezTo>
                    <a:cubicBezTo>
                      <a:pt x="3065" y="16668"/>
                      <a:pt x="4257" y="17681"/>
                      <a:pt x="5816" y="18218"/>
                    </a:cubicBezTo>
                    <a:cubicBezTo>
                      <a:pt x="6973" y="18623"/>
                      <a:pt x="8185" y="18825"/>
                      <a:pt x="9405" y="18825"/>
                    </a:cubicBezTo>
                    <a:cubicBezTo>
                      <a:pt x="9726" y="18825"/>
                      <a:pt x="10047" y="18811"/>
                      <a:pt x="10369" y="18783"/>
                    </a:cubicBezTo>
                    <a:cubicBezTo>
                      <a:pt x="14007" y="18469"/>
                      <a:pt x="16802" y="16820"/>
                      <a:pt x="18684" y="13666"/>
                    </a:cubicBezTo>
                    <a:cubicBezTo>
                      <a:pt x="18917" y="13272"/>
                      <a:pt x="19034" y="12806"/>
                      <a:pt x="19347" y="12457"/>
                    </a:cubicBezTo>
                    <a:lnTo>
                      <a:pt x="17905" y="10978"/>
                    </a:lnTo>
                    <a:cubicBezTo>
                      <a:pt x="17869" y="11023"/>
                      <a:pt x="17833" y="11059"/>
                      <a:pt x="17797" y="11112"/>
                    </a:cubicBezTo>
                    <a:cubicBezTo>
                      <a:pt x="16175" y="13711"/>
                      <a:pt x="13756" y="15288"/>
                      <a:pt x="10915" y="16175"/>
                    </a:cubicBezTo>
                    <a:cubicBezTo>
                      <a:pt x="10295" y="16369"/>
                      <a:pt x="9670" y="16461"/>
                      <a:pt x="9060" y="16461"/>
                    </a:cubicBezTo>
                    <a:cubicBezTo>
                      <a:pt x="5658" y="16461"/>
                      <a:pt x="2697" y="13611"/>
                      <a:pt x="3388" y="9661"/>
                    </a:cubicBezTo>
                    <a:cubicBezTo>
                      <a:pt x="4015" y="6041"/>
                      <a:pt x="6291" y="3639"/>
                      <a:pt x="10028" y="2752"/>
                    </a:cubicBezTo>
                    <a:lnTo>
                      <a:pt x="74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3"/>
            <p:cNvGrpSpPr/>
            <p:nvPr/>
          </p:nvGrpSpPr>
          <p:grpSpPr>
            <a:xfrm>
              <a:off x="584974" y="1335900"/>
              <a:ext cx="823103" cy="808176"/>
              <a:chOff x="-6689725" y="4443350"/>
              <a:chExt cx="592800" cy="582050"/>
            </a:xfrm>
          </p:grpSpPr>
          <p:sp>
            <p:nvSpPr>
              <p:cNvPr id="294" name="Google Shape;294;p3"/>
              <p:cNvSpPr/>
              <p:nvPr/>
            </p:nvSpPr>
            <p:spPr>
              <a:xfrm>
                <a:off x="-6512750" y="4598850"/>
                <a:ext cx="382000" cy="353575"/>
              </a:xfrm>
              <a:custGeom>
                <a:avLst/>
                <a:gdLst/>
                <a:ahLst/>
                <a:cxnLst/>
                <a:rect l="l" t="t" r="r" b="b"/>
                <a:pathLst>
                  <a:path w="15280" h="14143" extrusionOk="0">
                    <a:moveTo>
                      <a:pt x="6895" y="1"/>
                    </a:moveTo>
                    <a:cubicBezTo>
                      <a:pt x="6786" y="1"/>
                      <a:pt x="6676" y="19"/>
                      <a:pt x="6569" y="54"/>
                    </a:cubicBezTo>
                    <a:cubicBezTo>
                      <a:pt x="5333" y="368"/>
                      <a:pt x="4186" y="959"/>
                      <a:pt x="3218" y="1793"/>
                    </a:cubicBezTo>
                    <a:cubicBezTo>
                      <a:pt x="1820" y="2975"/>
                      <a:pt x="1005" y="4508"/>
                      <a:pt x="557" y="6237"/>
                    </a:cubicBezTo>
                    <a:cubicBezTo>
                      <a:pt x="1" y="8388"/>
                      <a:pt x="216" y="10440"/>
                      <a:pt x="1802" y="12134"/>
                    </a:cubicBezTo>
                    <a:cubicBezTo>
                      <a:pt x="3074" y="13490"/>
                      <a:pt x="4594" y="14142"/>
                      <a:pt x="6262" y="14142"/>
                    </a:cubicBezTo>
                    <a:cubicBezTo>
                      <a:pt x="6875" y="14142"/>
                      <a:pt x="7508" y="14054"/>
                      <a:pt x="8155" y="13881"/>
                    </a:cubicBezTo>
                    <a:cubicBezTo>
                      <a:pt x="10682" y="13191"/>
                      <a:pt x="12779" y="11712"/>
                      <a:pt x="14553" y="9795"/>
                    </a:cubicBezTo>
                    <a:cubicBezTo>
                      <a:pt x="14912" y="9409"/>
                      <a:pt x="15279" y="8979"/>
                      <a:pt x="15199" y="8370"/>
                    </a:cubicBezTo>
                    <a:cubicBezTo>
                      <a:pt x="15208" y="8352"/>
                      <a:pt x="15217" y="8334"/>
                      <a:pt x="15225" y="8316"/>
                    </a:cubicBezTo>
                    <a:cubicBezTo>
                      <a:pt x="15100" y="8200"/>
                      <a:pt x="14957" y="8092"/>
                      <a:pt x="14840" y="7967"/>
                    </a:cubicBezTo>
                    <a:cubicBezTo>
                      <a:pt x="12358" y="5359"/>
                      <a:pt x="9867" y="2751"/>
                      <a:pt x="7376" y="144"/>
                    </a:cubicBezTo>
                    <a:lnTo>
                      <a:pt x="7295" y="90"/>
                    </a:lnTo>
                    <a:cubicBezTo>
                      <a:pt x="7170" y="30"/>
                      <a:pt x="7033" y="1"/>
                      <a:pt x="6895" y="1"/>
                    </a:cubicBezTo>
                    <a:close/>
                  </a:path>
                </a:pathLst>
              </a:custGeom>
              <a:solidFill>
                <a:srgbClr val="FFFFFF">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6689725" y="4443350"/>
                <a:ext cx="266400" cy="582050"/>
              </a:xfrm>
              <a:custGeom>
                <a:avLst/>
                <a:gdLst/>
                <a:ahLst/>
                <a:cxnLst/>
                <a:rect l="l" t="t" r="r" b="b"/>
                <a:pathLst>
                  <a:path w="10656" h="23282" extrusionOk="0">
                    <a:moveTo>
                      <a:pt x="8134" y="0"/>
                    </a:moveTo>
                    <a:cubicBezTo>
                      <a:pt x="8001" y="0"/>
                      <a:pt x="7864" y="31"/>
                      <a:pt x="7725" y="73"/>
                    </a:cubicBezTo>
                    <a:cubicBezTo>
                      <a:pt x="7152" y="253"/>
                      <a:pt x="6605" y="503"/>
                      <a:pt x="6103" y="817"/>
                    </a:cubicBezTo>
                    <a:cubicBezTo>
                      <a:pt x="4759" y="1633"/>
                      <a:pt x="3747" y="2788"/>
                      <a:pt x="2788" y="3998"/>
                    </a:cubicBezTo>
                    <a:cubicBezTo>
                      <a:pt x="1390" y="5746"/>
                      <a:pt x="422" y="7672"/>
                      <a:pt x="162" y="9930"/>
                    </a:cubicBezTo>
                    <a:cubicBezTo>
                      <a:pt x="1" y="11274"/>
                      <a:pt x="225" y="12583"/>
                      <a:pt x="359" y="13900"/>
                    </a:cubicBezTo>
                    <a:cubicBezTo>
                      <a:pt x="969" y="16113"/>
                      <a:pt x="2196" y="17968"/>
                      <a:pt x="3818" y="19581"/>
                    </a:cubicBezTo>
                    <a:cubicBezTo>
                      <a:pt x="5637" y="21418"/>
                      <a:pt x="7940" y="22700"/>
                      <a:pt x="10467" y="23282"/>
                    </a:cubicBezTo>
                    <a:cubicBezTo>
                      <a:pt x="10655" y="23022"/>
                      <a:pt x="10458" y="22906"/>
                      <a:pt x="10279" y="22789"/>
                    </a:cubicBezTo>
                    <a:cubicBezTo>
                      <a:pt x="10055" y="22664"/>
                      <a:pt x="9831" y="22556"/>
                      <a:pt x="9607" y="22467"/>
                    </a:cubicBezTo>
                    <a:cubicBezTo>
                      <a:pt x="6963" y="21293"/>
                      <a:pt x="5055" y="19375"/>
                      <a:pt x="3971" y="16714"/>
                    </a:cubicBezTo>
                    <a:cubicBezTo>
                      <a:pt x="2868" y="14016"/>
                      <a:pt x="2815" y="11319"/>
                      <a:pt x="4051" y="8586"/>
                    </a:cubicBezTo>
                    <a:cubicBezTo>
                      <a:pt x="4813" y="6919"/>
                      <a:pt x="5924" y="5620"/>
                      <a:pt x="7349" y="4509"/>
                    </a:cubicBezTo>
                    <a:cubicBezTo>
                      <a:pt x="8137" y="3891"/>
                      <a:pt x="8971" y="3344"/>
                      <a:pt x="9795" y="2771"/>
                    </a:cubicBezTo>
                    <a:cubicBezTo>
                      <a:pt x="10091" y="2573"/>
                      <a:pt x="10449" y="2376"/>
                      <a:pt x="10261" y="1910"/>
                    </a:cubicBezTo>
                    <a:cubicBezTo>
                      <a:pt x="9723" y="1337"/>
                      <a:pt x="9186" y="772"/>
                      <a:pt x="8639" y="208"/>
                    </a:cubicBezTo>
                    <a:cubicBezTo>
                      <a:pt x="8481" y="54"/>
                      <a:pt x="8311" y="0"/>
                      <a:pt x="8134"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6580625" y="4533425"/>
                <a:ext cx="483700" cy="470625"/>
              </a:xfrm>
              <a:custGeom>
                <a:avLst/>
                <a:gdLst/>
                <a:ahLst/>
                <a:cxnLst/>
                <a:rect l="l" t="t" r="r" b="b"/>
                <a:pathLst>
                  <a:path w="19348" h="18825" extrusionOk="0">
                    <a:moveTo>
                      <a:pt x="7420" y="1"/>
                    </a:moveTo>
                    <a:cubicBezTo>
                      <a:pt x="7250" y="91"/>
                      <a:pt x="7089" y="189"/>
                      <a:pt x="6910" y="270"/>
                    </a:cubicBezTo>
                    <a:cubicBezTo>
                      <a:pt x="4069" y="1730"/>
                      <a:pt x="1927" y="3863"/>
                      <a:pt x="637" y="6802"/>
                    </a:cubicBezTo>
                    <a:cubicBezTo>
                      <a:pt x="171" y="7833"/>
                      <a:pt x="1" y="8962"/>
                      <a:pt x="117" y="10082"/>
                    </a:cubicBezTo>
                    <a:cubicBezTo>
                      <a:pt x="332" y="12017"/>
                      <a:pt x="1184" y="13693"/>
                      <a:pt x="2196" y="15297"/>
                    </a:cubicBezTo>
                    <a:cubicBezTo>
                      <a:pt x="3065" y="16668"/>
                      <a:pt x="4257" y="17681"/>
                      <a:pt x="5816" y="18218"/>
                    </a:cubicBezTo>
                    <a:cubicBezTo>
                      <a:pt x="6973" y="18623"/>
                      <a:pt x="8185" y="18825"/>
                      <a:pt x="9405" y="18825"/>
                    </a:cubicBezTo>
                    <a:cubicBezTo>
                      <a:pt x="9726" y="18825"/>
                      <a:pt x="10047" y="18811"/>
                      <a:pt x="10369" y="18783"/>
                    </a:cubicBezTo>
                    <a:cubicBezTo>
                      <a:pt x="14007" y="18469"/>
                      <a:pt x="16802" y="16820"/>
                      <a:pt x="18684" y="13666"/>
                    </a:cubicBezTo>
                    <a:cubicBezTo>
                      <a:pt x="18917" y="13272"/>
                      <a:pt x="19034" y="12806"/>
                      <a:pt x="19347" y="12457"/>
                    </a:cubicBezTo>
                    <a:lnTo>
                      <a:pt x="17905" y="10978"/>
                    </a:lnTo>
                    <a:cubicBezTo>
                      <a:pt x="17869" y="11023"/>
                      <a:pt x="17833" y="11059"/>
                      <a:pt x="17797" y="11112"/>
                    </a:cubicBezTo>
                    <a:cubicBezTo>
                      <a:pt x="16175" y="13711"/>
                      <a:pt x="13756" y="15288"/>
                      <a:pt x="10915" y="16175"/>
                    </a:cubicBezTo>
                    <a:cubicBezTo>
                      <a:pt x="10295" y="16369"/>
                      <a:pt x="9670" y="16461"/>
                      <a:pt x="9060" y="16461"/>
                    </a:cubicBezTo>
                    <a:cubicBezTo>
                      <a:pt x="5658" y="16461"/>
                      <a:pt x="2697" y="13611"/>
                      <a:pt x="3388" y="9661"/>
                    </a:cubicBezTo>
                    <a:cubicBezTo>
                      <a:pt x="4015" y="6041"/>
                      <a:pt x="6291" y="3639"/>
                      <a:pt x="10028" y="2752"/>
                    </a:cubicBezTo>
                    <a:lnTo>
                      <a:pt x="7420" y="1"/>
                    </a:ln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3"/>
            <p:cNvGrpSpPr/>
            <p:nvPr/>
          </p:nvGrpSpPr>
          <p:grpSpPr>
            <a:xfrm>
              <a:off x="1582581" y="899195"/>
              <a:ext cx="304567" cy="237399"/>
              <a:chOff x="-5966350" y="4121975"/>
              <a:chExt cx="219350" cy="170975"/>
            </a:xfrm>
          </p:grpSpPr>
          <p:sp>
            <p:nvSpPr>
              <p:cNvPr id="298" name="Google Shape;298;p3"/>
              <p:cNvSpPr/>
              <p:nvPr/>
            </p:nvSpPr>
            <p:spPr>
              <a:xfrm>
                <a:off x="-5952225" y="4126400"/>
                <a:ext cx="170950" cy="166550"/>
              </a:xfrm>
              <a:custGeom>
                <a:avLst/>
                <a:gdLst/>
                <a:ahLst/>
                <a:cxnLst/>
                <a:rect l="l" t="t" r="r" b="b"/>
                <a:pathLst>
                  <a:path w="6838" h="6662" extrusionOk="0">
                    <a:moveTo>
                      <a:pt x="4525" y="0"/>
                    </a:moveTo>
                    <a:cubicBezTo>
                      <a:pt x="4203" y="0"/>
                      <a:pt x="4006" y="188"/>
                      <a:pt x="3844" y="448"/>
                    </a:cubicBezTo>
                    <a:cubicBezTo>
                      <a:pt x="2894" y="1945"/>
                      <a:pt x="1864" y="3378"/>
                      <a:pt x="807" y="4803"/>
                    </a:cubicBezTo>
                    <a:cubicBezTo>
                      <a:pt x="502" y="5215"/>
                      <a:pt x="126" y="5601"/>
                      <a:pt x="0" y="6120"/>
                    </a:cubicBezTo>
                    <a:cubicBezTo>
                      <a:pt x="81" y="6183"/>
                      <a:pt x="152" y="6246"/>
                      <a:pt x="224" y="6317"/>
                    </a:cubicBezTo>
                    <a:cubicBezTo>
                      <a:pt x="532" y="6542"/>
                      <a:pt x="699" y="6662"/>
                      <a:pt x="838" y="6662"/>
                    </a:cubicBezTo>
                    <a:cubicBezTo>
                      <a:pt x="1009" y="6662"/>
                      <a:pt x="1136" y="6477"/>
                      <a:pt x="1434" y="6075"/>
                    </a:cubicBezTo>
                    <a:cubicBezTo>
                      <a:pt x="2644" y="4463"/>
                      <a:pt x="3889" y="2876"/>
                      <a:pt x="5108" y="1263"/>
                    </a:cubicBezTo>
                    <a:cubicBezTo>
                      <a:pt x="5235" y="1094"/>
                      <a:pt x="5354" y="1006"/>
                      <a:pt x="5479" y="1006"/>
                    </a:cubicBezTo>
                    <a:cubicBezTo>
                      <a:pt x="5593" y="1006"/>
                      <a:pt x="5710" y="1079"/>
                      <a:pt x="5843" y="1228"/>
                    </a:cubicBezTo>
                    <a:cubicBezTo>
                      <a:pt x="6138" y="1550"/>
                      <a:pt x="6461" y="1864"/>
                      <a:pt x="6766" y="2178"/>
                    </a:cubicBezTo>
                    <a:lnTo>
                      <a:pt x="6819" y="2195"/>
                    </a:lnTo>
                    <a:lnTo>
                      <a:pt x="6837" y="2142"/>
                    </a:lnTo>
                    <a:cubicBezTo>
                      <a:pt x="6129" y="1362"/>
                      <a:pt x="5403" y="600"/>
                      <a:pt x="4525"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5966350" y="4121975"/>
                <a:ext cx="127500" cy="157450"/>
              </a:xfrm>
              <a:custGeom>
                <a:avLst/>
                <a:gdLst/>
                <a:ahLst/>
                <a:cxnLst/>
                <a:rect l="l" t="t" r="r" b="b"/>
                <a:pathLst>
                  <a:path w="5100" h="6298" extrusionOk="0">
                    <a:moveTo>
                      <a:pt x="4594" y="1"/>
                    </a:moveTo>
                    <a:cubicBezTo>
                      <a:pt x="4341" y="1"/>
                      <a:pt x="4124" y="151"/>
                      <a:pt x="3934" y="446"/>
                    </a:cubicBezTo>
                    <a:cubicBezTo>
                      <a:pt x="3558" y="1019"/>
                      <a:pt x="3155" y="1575"/>
                      <a:pt x="2769" y="2148"/>
                    </a:cubicBezTo>
                    <a:cubicBezTo>
                      <a:pt x="2676" y="2292"/>
                      <a:pt x="2594" y="2448"/>
                      <a:pt x="2421" y="2448"/>
                    </a:cubicBezTo>
                    <a:cubicBezTo>
                      <a:pt x="2379" y="2448"/>
                      <a:pt x="2331" y="2438"/>
                      <a:pt x="2277" y="2417"/>
                    </a:cubicBezTo>
                    <a:cubicBezTo>
                      <a:pt x="1640" y="3304"/>
                      <a:pt x="995" y="4191"/>
                      <a:pt x="350" y="5070"/>
                    </a:cubicBezTo>
                    <a:cubicBezTo>
                      <a:pt x="72" y="5446"/>
                      <a:pt x="1" y="5795"/>
                      <a:pt x="368" y="6145"/>
                    </a:cubicBezTo>
                    <a:lnTo>
                      <a:pt x="574" y="6297"/>
                    </a:lnTo>
                    <a:cubicBezTo>
                      <a:pt x="870" y="6208"/>
                      <a:pt x="1031" y="5975"/>
                      <a:pt x="1201" y="5733"/>
                    </a:cubicBezTo>
                    <a:cubicBezTo>
                      <a:pt x="2545" y="3914"/>
                      <a:pt x="3845" y="2059"/>
                      <a:pt x="5099" y="168"/>
                    </a:cubicBezTo>
                    <a:cubicBezTo>
                      <a:pt x="4916" y="56"/>
                      <a:pt x="4749" y="1"/>
                      <a:pt x="4594"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5847400" y="4179700"/>
                <a:ext cx="100400" cy="86650"/>
              </a:xfrm>
              <a:custGeom>
                <a:avLst/>
                <a:gdLst/>
                <a:ahLst/>
                <a:cxnLst/>
                <a:rect l="l" t="t" r="r" b="b"/>
                <a:pathLst>
                  <a:path w="4016" h="3466" extrusionOk="0">
                    <a:moveTo>
                      <a:pt x="2653" y="1"/>
                    </a:moveTo>
                    <a:cubicBezTo>
                      <a:pt x="2626" y="19"/>
                      <a:pt x="2599" y="37"/>
                      <a:pt x="2573" y="46"/>
                    </a:cubicBezTo>
                    <a:cubicBezTo>
                      <a:pt x="1847" y="619"/>
                      <a:pt x="1157" y="1228"/>
                      <a:pt x="503" y="1882"/>
                    </a:cubicBezTo>
                    <a:cubicBezTo>
                      <a:pt x="72" y="2331"/>
                      <a:pt x="1" y="2796"/>
                      <a:pt x="305" y="3164"/>
                    </a:cubicBezTo>
                    <a:cubicBezTo>
                      <a:pt x="490" y="3383"/>
                      <a:pt x="683" y="3465"/>
                      <a:pt x="880" y="3465"/>
                    </a:cubicBezTo>
                    <a:cubicBezTo>
                      <a:pt x="1102" y="3465"/>
                      <a:pt x="1328" y="3360"/>
                      <a:pt x="1551" y="3227"/>
                    </a:cubicBezTo>
                    <a:cubicBezTo>
                      <a:pt x="2420" y="2689"/>
                      <a:pt x="3245" y="2089"/>
                      <a:pt x="4015" y="1417"/>
                    </a:cubicBezTo>
                    <a:lnTo>
                      <a:pt x="2653" y="1"/>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1" name="Google Shape;301;p3"/>
          <p:cNvGrpSpPr/>
          <p:nvPr/>
        </p:nvGrpSpPr>
        <p:grpSpPr>
          <a:xfrm>
            <a:off x="7072393" y="742727"/>
            <a:ext cx="1118888" cy="1239896"/>
            <a:chOff x="7072393" y="742727"/>
            <a:chExt cx="1118888" cy="1239896"/>
          </a:xfrm>
        </p:grpSpPr>
        <p:grpSp>
          <p:nvGrpSpPr>
            <p:cNvPr id="302" name="Google Shape;302;p3"/>
            <p:cNvGrpSpPr/>
            <p:nvPr/>
          </p:nvGrpSpPr>
          <p:grpSpPr>
            <a:xfrm>
              <a:off x="7072393" y="742727"/>
              <a:ext cx="1118888" cy="1239896"/>
              <a:chOff x="-5437200" y="2902300"/>
              <a:chExt cx="805825" cy="892975"/>
            </a:xfrm>
          </p:grpSpPr>
          <p:sp>
            <p:nvSpPr>
              <p:cNvPr id="303" name="Google Shape;303;p3"/>
              <p:cNvSpPr/>
              <p:nvPr/>
            </p:nvSpPr>
            <p:spPr>
              <a:xfrm>
                <a:off x="-5403825" y="2908375"/>
                <a:ext cx="768200" cy="866250"/>
              </a:xfrm>
              <a:custGeom>
                <a:avLst/>
                <a:gdLst/>
                <a:ahLst/>
                <a:cxnLst/>
                <a:rect l="l" t="t" r="r" b="b"/>
                <a:pathLst>
                  <a:path w="30728" h="34650" extrusionOk="0">
                    <a:moveTo>
                      <a:pt x="20108" y="9517"/>
                    </a:moveTo>
                    <a:cubicBezTo>
                      <a:pt x="20341" y="10745"/>
                      <a:pt x="20592" y="11990"/>
                      <a:pt x="20816" y="13227"/>
                    </a:cubicBezTo>
                    <a:cubicBezTo>
                      <a:pt x="21372" y="16283"/>
                      <a:pt x="21829" y="19356"/>
                      <a:pt x="22465" y="22394"/>
                    </a:cubicBezTo>
                    <a:cubicBezTo>
                      <a:pt x="22125" y="22367"/>
                      <a:pt x="21954" y="22062"/>
                      <a:pt x="21677" y="21937"/>
                    </a:cubicBezTo>
                    <a:cubicBezTo>
                      <a:pt x="21255" y="21489"/>
                      <a:pt x="20673" y="21238"/>
                      <a:pt x="20252" y="20799"/>
                    </a:cubicBezTo>
                    <a:lnTo>
                      <a:pt x="11067" y="13675"/>
                    </a:lnTo>
                    <a:lnTo>
                      <a:pt x="20108" y="9517"/>
                    </a:lnTo>
                    <a:close/>
                    <a:moveTo>
                      <a:pt x="23890" y="1"/>
                    </a:moveTo>
                    <a:cubicBezTo>
                      <a:pt x="23003" y="404"/>
                      <a:pt x="22116" y="807"/>
                      <a:pt x="21220" y="1202"/>
                    </a:cubicBezTo>
                    <a:cubicBezTo>
                      <a:pt x="20897" y="1614"/>
                      <a:pt x="21255" y="2062"/>
                      <a:pt x="21202" y="2528"/>
                    </a:cubicBezTo>
                    <a:cubicBezTo>
                      <a:pt x="20772" y="2286"/>
                      <a:pt x="20924" y="1623"/>
                      <a:pt x="20368" y="1569"/>
                    </a:cubicBezTo>
                    <a:cubicBezTo>
                      <a:pt x="19105" y="2151"/>
                      <a:pt x="17841" y="2734"/>
                      <a:pt x="16587" y="3316"/>
                    </a:cubicBezTo>
                    <a:cubicBezTo>
                      <a:pt x="16434" y="3728"/>
                      <a:pt x="16829" y="4078"/>
                      <a:pt x="16748" y="4535"/>
                    </a:cubicBezTo>
                    <a:cubicBezTo>
                      <a:pt x="16354" y="4275"/>
                      <a:pt x="16408" y="3702"/>
                      <a:pt x="15942" y="3585"/>
                    </a:cubicBezTo>
                    <a:cubicBezTo>
                      <a:pt x="14732" y="4150"/>
                      <a:pt x="13522" y="4723"/>
                      <a:pt x="12321" y="5288"/>
                    </a:cubicBezTo>
                    <a:cubicBezTo>
                      <a:pt x="11945" y="5700"/>
                      <a:pt x="12519" y="6139"/>
                      <a:pt x="12295" y="6578"/>
                    </a:cubicBezTo>
                    <a:cubicBezTo>
                      <a:pt x="11927" y="6336"/>
                      <a:pt x="12115" y="5709"/>
                      <a:pt x="11569" y="5637"/>
                    </a:cubicBezTo>
                    <a:cubicBezTo>
                      <a:pt x="10449" y="6067"/>
                      <a:pt x="9355" y="6569"/>
                      <a:pt x="8289" y="7134"/>
                    </a:cubicBezTo>
                    <a:cubicBezTo>
                      <a:pt x="7984" y="7438"/>
                      <a:pt x="8370" y="7842"/>
                      <a:pt x="8164" y="8200"/>
                    </a:cubicBezTo>
                    <a:cubicBezTo>
                      <a:pt x="7877" y="7976"/>
                      <a:pt x="7931" y="7474"/>
                      <a:pt x="7474" y="7447"/>
                    </a:cubicBezTo>
                    <a:cubicBezTo>
                      <a:pt x="6416" y="7985"/>
                      <a:pt x="5296" y="8370"/>
                      <a:pt x="4275" y="8971"/>
                    </a:cubicBezTo>
                    <a:cubicBezTo>
                      <a:pt x="4122" y="9204"/>
                      <a:pt x="4230" y="9419"/>
                      <a:pt x="4310" y="9652"/>
                    </a:cubicBezTo>
                    <a:cubicBezTo>
                      <a:pt x="4400" y="9947"/>
                      <a:pt x="4642" y="10207"/>
                      <a:pt x="4624" y="10592"/>
                    </a:cubicBezTo>
                    <a:cubicBezTo>
                      <a:pt x="4275" y="10404"/>
                      <a:pt x="4203" y="10100"/>
                      <a:pt x="4095" y="9831"/>
                    </a:cubicBezTo>
                    <a:cubicBezTo>
                      <a:pt x="3970" y="9544"/>
                      <a:pt x="3800" y="9302"/>
                      <a:pt x="3450" y="9284"/>
                    </a:cubicBezTo>
                    <a:cubicBezTo>
                      <a:pt x="2375" y="9786"/>
                      <a:pt x="1291" y="10297"/>
                      <a:pt x="215" y="10799"/>
                    </a:cubicBezTo>
                    <a:cubicBezTo>
                      <a:pt x="0" y="11103"/>
                      <a:pt x="215" y="11309"/>
                      <a:pt x="421" y="11453"/>
                    </a:cubicBezTo>
                    <a:cubicBezTo>
                      <a:pt x="1577" y="12259"/>
                      <a:pt x="2554" y="13290"/>
                      <a:pt x="3755" y="14025"/>
                    </a:cubicBezTo>
                    <a:cubicBezTo>
                      <a:pt x="6013" y="15440"/>
                      <a:pt x="8164" y="17026"/>
                      <a:pt x="10413" y="18460"/>
                    </a:cubicBezTo>
                    <a:cubicBezTo>
                      <a:pt x="12752" y="19966"/>
                      <a:pt x="14795" y="21838"/>
                      <a:pt x="16981" y="23550"/>
                    </a:cubicBezTo>
                    <a:cubicBezTo>
                      <a:pt x="19159" y="25252"/>
                      <a:pt x="21273" y="27107"/>
                      <a:pt x="23451" y="28837"/>
                    </a:cubicBezTo>
                    <a:cubicBezTo>
                      <a:pt x="24204" y="29437"/>
                      <a:pt x="24974" y="30020"/>
                      <a:pt x="25709" y="30647"/>
                    </a:cubicBezTo>
                    <a:cubicBezTo>
                      <a:pt x="27170" y="31892"/>
                      <a:pt x="28702" y="33075"/>
                      <a:pt x="30073" y="34428"/>
                    </a:cubicBezTo>
                    <a:cubicBezTo>
                      <a:pt x="30181" y="34547"/>
                      <a:pt x="30308" y="34650"/>
                      <a:pt x="30446" y="34650"/>
                    </a:cubicBezTo>
                    <a:cubicBezTo>
                      <a:pt x="30536" y="34650"/>
                      <a:pt x="30631" y="34605"/>
                      <a:pt x="30727" y="34491"/>
                    </a:cubicBezTo>
                    <a:cubicBezTo>
                      <a:pt x="30539" y="33246"/>
                      <a:pt x="30351" y="32000"/>
                      <a:pt x="30163" y="30754"/>
                    </a:cubicBezTo>
                    <a:cubicBezTo>
                      <a:pt x="30063" y="30637"/>
                      <a:pt x="29921" y="30570"/>
                      <a:pt x="29775" y="30570"/>
                    </a:cubicBezTo>
                    <a:cubicBezTo>
                      <a:pt x="29710" y="30570"/>
                      <a:pt x="29644" y="30583"/>
                      <a:pt x="29580" y="30611"/>
                    </a:cubicBezTo>
                    <a:cubicBezTo>
                      <a:pt x="29481" y="30642"/>
                      <a:pt x="29402" y="30656"/>
                      <a:pt x="29338" y="30656"/>
                    </a:cubicBezTo>
                    <a:cubicBezTo>
                      <a:pt x="29126" y="30656"/>
                      <a:pt x="29101" y="30494"/>
                      <a:pt x="29177" y="30253"/>
                    </a:cubicBezTo>
                    <a:cubicBezTo>
                      <a:pt x="29186" y="30226"/>
                      <a:pt x="29204" y="30199"/>
                      <a:pt x="29213" y="30163"/>
                    </a:cubicBezTo>
                    <a:cubicBezTo>
                      <a:pt x="29222" y="30136"/>
                      <a:pt x="29204" y="30127"/>
                      <a:pt x="29195" y="30118"/>
                    </a:cubicBezTo>
                    <a:cubicBezTo>
                      <a:pt x="28738" y="28550"/>
                      <a:pt x="28164" y="27009"/>
                      <a:pt x="27743" y="25423"/>
                    </a:cubicBezTo>
                    <a:cubicBezTo>
                      <a:pt x="27743" y="25423"/>
                      <a:pt x="27743" y="25414"/>
                      <a:pt x="27743" y="25414"/>
                    </a:cubicBezTo>
                    <a:cubicBezTo>
                      <a:pt x="27725" y="25378"/>
                      <a:pt x="27707" y="25342"/>
                      <a:pt x="27698" y="25306"/>
                    </a:cubicBezTo>
                    <a:cubicBezTo>
                      <a:pt x="27636" y="25118"/>
                      <a:pt x="27609" y="24921"/>
                      <a:pt x="27609" y="24724"/>
                    </a:cubicBezTo>
                    <a:lnTo>
                      <a:pt x="27609" y="24625"/>
                    </a:lnTo>
                    <a:lnTo>
                      <a:pt x="27609" y="24598"/>
                    </a:lnTo>
                    <a:cubicBezTo>
                      <a:pt x="27429" y="23523"/>
                      <a:pt x="27179" y="22457"/>
                      <a:pt x="26946" y="21390"/>
                    </a:cubicBezTo>
                    <a:cubicBezTo>
                      <a:pt x="26802" y="20772"/>
                      <a:pt x="26524" y="20190"/>
                      <a:pt x="26426" y="19562"/>
                    </a:cubicBezTo>
                    <a:cubicBezTo>
                      <a:pt x="26417" y="19473"/>
                      <a:pt x="26408" y="19392"/>
                      <a:pt x="26408" y="19302"/>
                    </a:cubicBezTo>
                    <a:cubicBezTo>
                      <a:pt x="26354" y="18308"/>
                      <a:pt x="26256" y="17304"/>
                      <a:pt x="26112" y="16318"/>
                    </a:cubicBezTo>
                    <a:cubicBezTo>
                      <a:pt x="25996" y="15557"/>
                      <a:pt x="25817" y="14813"/>
                      <a:pt x="25673" y="14060"/>
                    </a:cubicBezTo>
                    <a:cubicBezTo>
                      <a:pt x="25521" y="13370"/>
                      <a:pt x="25431" y="12671"/>
                      <a:pt x="25404" y="11972"/>
                    </a:cubicBezTo>
                    <a:cubicBezTo>
                      <a:pt x="25386" y="11050"/>
                      <a:pt x="25333" y="10118"/>
                      <a:pt x="25082" y="9213"/>
                    </a:cubicBezTo>
                    <a:cubicBezTo>
                      <a:pt x="25082" y="9204"/>
                      <a:pt x="25082" y="9186"/>
                      <a:pt x="25073" y="9177"/>
                    </a:cubicBezTo>
                    <a:cubicBezTo>
                      <a:pt x="25055" y="9150"/>
                      <a:pt x="25037" y="9123"/>
                      <a:pt x="25028" y="9096"/>
                    </a:cubicBezTo>
                    <a:cubicBezTo>
                      <a:pt x="24920" y="8908"/>
                      <a:pt x="24894" y="8684"/>
                      <a:pt x="24947" y="8478"/>
                    </a:cubicBezTo>
                    <a:cubicBezTo>
                      <a:pt x="24947" y="8460"/>
                      <a:pt x="24956" y="8433"/>
                      <a:pt x="24965" y="8415"/>
                    </a:cubicBezTo>
                    <a:lnTo>
                      <a:pt x="24965" y="8343"/>
                    </a:lnTo>
                    <a:cubicBezTo>
                      <a:pt x="24947" y="7609"/>
                      <a:pt x="24885" y="6874"/>
                      <a:pt x="24822" y="6139"/>
                    </a:cubicBezTo>
                    <a:cubicBezTo>
                      <a:pt x="24768" y="5539"/>
                      <a:pt x="24849" y="4911"/>
                      <a:pt x="24553" y="4347"/>
                    </a:cubicBezTo>
                    <a:lnTo>
                      <a:pt x="24535" y="4302"/>
                    </a:lnTo>
                    <a:cubicBezTo>
                      <a:pt x="24517" y="4293"/>
                      <a:pt x="24508" y="4284"/>
                      <a:pt x="24490" y="4266"/>
                    </a:cubicBezTo>
                    <a:cubicBezTo>
                      <a:pt x="24195" y="4033"/>
                      <a:pt x="24338" y="3782"/>
                      <a:pt x="24508" y="3540"/>
                    </a:cubicBezTo>
                    <a:lnTo>
                      <a:pt x="24517" y="3531"/>
                    </a:lnTo>
                    <a:cubicBezTo>
                      <a:pt x="24517" y="3495"/>
                      <a:pt x="24526" y="3469"/>
                      <a:pt x="24535" y="3433"/>
                    </a:cubicBezTo>
                    <a:cubicBezTo>
                      <a:pt x="24670" y="2331"/>
                      <a:pt x="24275" y="1291"/>
                      <a:pt x="24150" y="216"/>
                    </a:cubicBezTo>
                    <a:cubicBezTo>
                      <a:pt x="24123" y="90"/>
                      <a:pt x="24015" y="1"/>
                      <a:pt x="238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5437200" y="3178550"/>
                <a:ext cx="805825" cy="616725"/>
              </a:xfrm>
              <a:custGeom>
                <a:avLst/>
                <a:gdLst/>
                <a:ahLst/>
                <a:cxnLst/>
                <a:rect l="l" t="t" r="r" b="b"/>
                <a:pathLst>
                  <a:path w="32233" h="24669" extrusionOk="0">
                    <a:moveTo>
                      <a:pt x="1541" y="1"/>
                    </a:moveTo>
                    <a:cubicBezTo>
                      <a:pt x="1335" y="81"/>
                      <a:pt x="1120" y="153"/>
                      <a:pt x="923" y="243"/>
                    </a:cubicBezTo>
                    <a:cubicBezTo>
                      <a:pt x="63" y="664"/>
                      <a:pt x="0" y="1192"/>
                      <a:pt x="735" y="1784"/>
                    </a:cubicBezTo>
                    <a:cubicBezTo>
                      <a:pt x="896" y="1909"/>
                      <a:pt x="1057" y="2035"/>
                      <a:pt x="1219" y="2151"/>
                    </a:cubicBezTo>
                    <a:cubicBezTo>
                      <a:pt x="4552" y="4633"/>
                      <a:pt x="7904" y="7098"/>
                      <a:pt x="11219" y="9598"/>
                    </a:cubicBezTo>
                    <a:cubicBezTo>
                      <a:pt x="12680" y="10691"/>
                      <a:pt x="14158" y="11766"/>
                      <a:pt x="15610" y="12877"/>
                    </a:cubicBezTo>
                    <a:cubicBezTo>
                      <a:pt x="20718" y="16739"/>
                      <a:pt x="25861" y="20557"/>
                      <a:pt x="30996" y="24383"/>
                    </a:cubicBezTo>
                    <a:cubicBezTo>
                      <a:pt x="31183" y="24528"/>
                      <a:pt x="31378" y="24669"/>
                      <a:pt x="31592" y="24669"/>
                    </a:cubicBezTo>
                    <a:cubicBezTo>
                      <a:pt x="31696" y="24669"/>
                      <a:pt x="31804" y="24635"/>
                      <a:pt x="31919" y="24553"/>
                    </a:cubicBezTo>
                    <a:cubicBezTo>
                      <a:pt x="32232" y="24329"/>
                      <a:pt x="32170" y="23998"/>
                      <a:pt x="32062" y="23684"/>
                    </a:cubicBezTo>
                    <a:cubicBezTo>
                      <a:pt x="31865" y="23684"/>
                      <a:pt x="31739" y="23559"/>
                      <a:pt x="31605" y="23424"/>
                    </a:cubicBezTo>
                    <a:cubicBezTo>
                      <a:pt x="29553" y="21390"/>
                      <a:pt x="27223" y="19679"/>
                      <a:pt x="25010" y="17824"/>
                    </a:cubicBezTo>
                    <a:cubicBezTo>
                      <a:pt x="23693" y="16722"/>
                      <a:pt x="22331" y="15664"/>
                      <a:pt x="20995" y="14580"/>
                    </a:cubicBezTo>
                    <a:cubicBezTo>
                      <a:pt x="18863" y="12850"/>
                      <a:pt x="16748" y="11094"/>
                      <a:pt x="14606" y="9374"/>
                    </a:cubicBezTo>
                    <a:cubicBezTo>
                      <a:pt x="12805" y="7931"/>
                      <a:pt x="10843" y="6712"/>
                      <a:pt x="8925" y="5431"/>
                    </a:cubicBezTo>
                    <a:cubicBezTo>
                      <a:pt x="7859" y="4714"/>
                      <a:pt x="6864" y="3890"/>
                      <a:pt x="5744" y="3271"/>
                    </a:cubicBezTo>
                    <a:cubicBezTo>
                      <a:pt x="4274" y="2447"/>
                      <a:pt x="3136" y="1201"/>
                      <a:pt x="1747" y="287"/>
                    </a:cubicBezTo>
                    <a:cubicBezTo>
                      <a:pt x="1649" y="225"/>
                      <a:pt x="1604" y="99"/>
                      <a:pt x="1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4781725" y="3125175"/>
                <a:ext cx="105325" cy="402275"/>
              </a:xfrm>
              <a:custGeom>
                <a:avLst/>
                <a:gdLst/>
                <a:ahLst/>
                <a:cxnLst/>
                <a:rect l="l" t="t" r="r" b="b"/>
                <a:pathLst>
                  <a:path w="4213" h="16091" extrusionOk="0">
                    <a:moveTo>
                      <a:pt x="1304" y="1"/>
                    </a:moveTo>
                    <a:cubicBezTo>
                      <a:pt x="765" y="1"/>
                      <a:pt x="186" y="236"/>
                      <a:pt x="1" y="594"/>
                    </a:cubicBezTo>
                    <a:cubicBezTo>
                      <a:pt x="198" y="2691"/>
                      <a:pt x="332" y="4788"/>
                      <a:pt x="780" y="6849"/>
                    </a:cubicBezTo>
                    <a:cubicBezTo>
                      <a:pt x="1192" y="8731"/>
                      <a:pt x="1201" y="10675"/>
                      <a:pt x="1694" y="12539"/>
                    </a:cubicBezTo>
                    <a:cubicBezTo>
                      <a:pt x="1999" y="13677"/>
                      <a:pt x="2250" y="14833"/>
                      <a:pt x="2528" y="15980"/>
                    </a:cubicBezTo>
                    <a:cubicBezTo>
                      <a:pt x="2683" y="16055"/>
                      <a:pt x="2857" y="16091"/>
                      <a:pt x="3037" y="16091"/>
                    </a:cubicBezTo>
                    <a:cubicBezTo>
                      <a:pt x="3459" y="16091"/>
                      <a:pt x="3910" y="15893"/>
                      <a:pt x="4212" y="15541"/>
                    </a:cubicBezTo>
                    <a:cubicBezTo>
                      <a:pt x="4033" y="13955"/>
                      <a:pt x="3791" y="12378"/>
                      <a:pt x="3468" y="10810"/>
                    </a:cubicBezTo>
                    <a:cubicBezTo>
                      <a:pt x="3367" y="10708"/>
                      <a:pt x="3262" y="10674"/>
                      <a:pt x="3154" y="10674"/>
                    </a:cubicBezTo>
                    <a:cubicBezTo>
                      <a:pt x="2926" y="10674"/>
                      <a:pt x="2686" y="10827"/>
                      <a:pt x="2446" y="10827"/>
                    </a:cubicBezTo>
                    <a:cubicBezTo>
                      <a:pt x="2377" y="10827"/>
                      <a:pt x="2309" y="10815"/>
                      <a:pt x="2241" y="10783"/>
                    </a:cubicBezTo>
                    <a:cubicBezTo>
                      <a:pt x="2572" y="10406"/>
                      <a:pt x="3164" y="10496"/>
                      <a:pt x="3352" y="10003"/>
                    </a:cubicBezTo>
                    <a:lnTo>
                      <a:pt x="2689" y="5487"/>
                    </a:lnTo>
                    <a:cubicBezTo>
                      <a:pt x="2580" y="5296"/>
                      <a:pt x="2440" y="5245"/>
                      <a:pt x="2287" y="5245"/>
                    </a:cubicBezTo>
                    <a:cubicBezTo>
                      <a:pt x="2114" y="5245"/>
                      <a:pt x="1925" y="5309"/>
                      <a:pt x="1745" y="5309"/>
                    </a:cubicBezTo>
                    <a:cubicBezTo>
                      <a:pt x="1636" y="5309"/>
                      <a:pt x="1530" y="5286"/>
                      <a:pt x="1434" y="5209"/>
                    </a:cubicBezTo>
                    <a:cubicBezTo>
                      <a:pt x="1775" y="4904"/>
                      <a:pt x="2429" y="5128"/>
                      <a:pt x="2537" y="4519"/>
                    </a:cubicBezTo>
                    <a:cubicBezTo>
                      <a:pt x="2304" y="3041"/>
                      <a:pt x="2071" y="1571"/>
                      <a:pt x="1838" y="92"/>
                    </a:cubicBezTo>
                    <a:cubicBezTo>
                      <a:pt x="1677" y="30"/>
                      <a:pt x="1493" y="1"/>
                      <a:pt x="13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4714975" y="3530875"/>
                <a:ext cx="61200" cy="135925"/>
              </a:xfrm>
              <a:custGeom>
                <a:avLst/>
                <a:gdLst/>
                <a:ahLst/>
                <a:cxnLst/>
                <a:rect l="l" t="t" r="r" b="b"/>
                <a:pathLst>
                  <a:path w="2448" h="5437" extrusionOk="0">
                    <a:moveTo>
                      <a:pt x="1179" y="1"/>
                    </a:moveTo>
                    <a:cubicBezTo>
                      <a:pt x="730" y="1"/>
                      <a:pt x="229" y="219"/>
                      <a:pt x="1" y="568"/>
                    </a:cubicBezTo>
                    <a:cubicBezTo>
                      <a:pt x="279" y="2189"/>
                      <a:pt x="781" y="3767"/>
                      <a:pt x="1479" y="5254"/>
                    </a:cubicBezTo>
                    <a:cubicBezTo>
                      <a:pt x="1633" y="5381"/>
                      <a:pt x="1770" y="5436"/>
                      <a:pt x="1894" y="5436"/>
                    </a:cubicBezTo>
                    <a:cubicBezTo>
                      <a:pt x="2110" y="5436"/>
                      <a:pt x="2288" y="5269"/>
                      <a:pt x="2447" y="5030"/>
                    </a:cubicBezTo>
                    <a:cubicBezTo>
                      <a:pt x="2259" y="3390"/>
                      <a:pt x="1972" y="1750"/>
                      <a:pt x="1686" y="120"/>
                    </a:cubicBezTo>
                    <a:cubicBezTo>
                      <a:pt x="1541" y="38"/>
                      <a:pt x="1364"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4793825" y="3004625"/>
                <a:ext cx="55150" cy="116975"/>
              </a:xfrm>
              <a:custGeom>
                <a:avLst/>
                <a:gdLst/>
                <a:ahLst/>
                <a:cxnLst/>
                <a:rect l="l" t="t" r="r" b="b"/>
                <a:pathLst>
                  <a:path w="2206" h="4679" extrusionOk="0">
                    <a:moveTo>
                      <a:pt x="968" y="1"/>
                    </a:moveTo>
                    <a:cubicBezTo>
                      <a:pt x="589" y="1"/>
                      <a:pt x="218" y="193"/>
                      <a:pt x="1" y="542"/>
                    </a:cubicBezTo>
                    <a:cubicBezTo>
                      <a:pt x="117" y="1877"/>
                      <a:pt x="117" y="3221"/>
                      <a:pt x="350" y="4538"/>
                    </a:cubicBezTo>
                    <a:cubicBezTo>
                      <a:pt x="516" y="4634"/>
                      <a:pt x="722" y="4678"/>
                      <a:pt x="939" y="4678"/>
                    </a:cubicBezTo>
                    <a:cubicBezTo>
                      <a:pt x="1412" y="4678"/>
                      <a:pt x="1935" y="4467"/>
                      <a:pt x="2205" y="4117"/>
                    </a:cubicBezTo>
                    <a:cubicBezTo>
                      <a:pt x="1999" y="2809"/>
                      <a:pt x="1802" y="1500"/>
                      <a:pt x="1596" y="192"/>
                    </a:cubicBezTo>
                    <a:cubicBezTo>
                      <a:pt x="1401" y="62"/>
                      <a:pt x="1183" y="1"/>
                      <a:pt x="9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4806825" y="2902300"/>
                <a:ext cx="49325" cy="96925"/>
              </a:xfrm>
              <a:custGeom>
                <a:avLst/>
                <a:gdLst/>
                <a:ahLst/>
                <a:cxnLst/>
                <a:rect l="l" t="t" r="r" b="b"/>
                <a:pathLst>
                  <a:path w="1973" h="3877" extrusionOk="0">
                    <a:moveTo>
                      <a:pt x="761" y="1"/>
                    </a:moveTo>
                    <a:cubicBezTo>
                      <a:pt x="490" y="1"/>
                      <a:pt x="215" y="26"/>
                      <a:pt x="1" y="253"/>
                    </a:cubicBezTo>
                    <a:lnTo>
                      <a:pt x="467" y="3694"/>
                    </a:lnTo>
                    <a:cubicBezTo>
                      <a:pt x="615" y="3817"/>
                      <a:pt x="808" y="3877"/>
                      <a:pt x="1016" y="3877"/>
                    </a:cubicBezTo>
                    <a:cubicBezTo>
                      <a:pt x="1335" y="3877"/>
                      <a:pt x="1690" y="3736"/>
                      <a:pt x="1972" y="3470"/>
                    </a:cubicBezTo>
                    <a:lnTo>
                      <a:pt x="1524" y="584"/>
                    </a:lnTo>
                    <a:cubicBezTo>
                      <a:pt x="1489" y="314"/>
                      <a:pt x="1429" y="1"/>
                      <a:pt x="1095" y="1"/>
                    </a:cubicBezTo>
                    <a:cubicBezTo>
                      <a:pt x="1086" y="1"/>
                      <a:pt x="1077" y="1"/>
                      <a:pt x="1067" y="2"/>
                    </a:cubicBezTo>
                    <a:cubicBezTo>
                      <a:pt x="1042" y="2"/>
                      <a:pt x="1017" y="3"/>
                      <a:pt x="992" y="3"/>
                    </a:cubicBezTo>
                    <a:cubicBezTo>
                      <a:pt x="916" y="3"/>
                      <a:pt x="839" y="1"/>
                      <a:pt x="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5317800" y="3132850"/>
                <a:ext cx="43475" cy="54200"/>
              </a:xfrm>
              <a:custGeom>
                <a:avLst/>
                <a:gdLst/>
                <a:ahLst/>
                <a:cxnLst/>
                <a:rect l="l" t="t" r="r" b="b"/>
                <a:pathLst>
                  <a:path w="1739" h="2168" extrusionOk="0">
                    <a:moveTo>
                      <a:pt x="825" y="1"/>
                    </a:moveTo>
                    <a:lnTo>
                      <a:pt x="0" y="305"/>
                    </a:lnTo>
                    <a:cubicBezTo>
                      <a:pt x="278" y="816"/>
                      <a:pt x="538" y="1336"/>
                      <a:pt x="825" y="1838"/>
                    </a:cubicBezTo>
                    <a:cubicBezTo>
                      <a:pt x="923" y="2022"/>
                      <a:pt x="1066" y="2168"/>
                      <a:pt x="1249" y="2168"/>
                    </a:cubicBezTo>
                    <a:cubicBezTo>
                      <a:pt x="1314" y="2168"/>
                      <a:pt x="1385" y="2149"/>
                      <a:pt x="1461" y="2106"/>
                    </a:cubicBezTo>
                    <a:cubicBezTo>
                      <a:pt x="1739" y="1954"/>
                      <a:pt x="1721" y="1694"/>
                      <a:pt x="1577" y="1434"/>
                    </a:cubicBezTo>
                    <a:cubicBezTo>
                      <a:pt x="1326" y="959"/>
                      <a:pt x="1076" y="475"/>
                      <a:pt x="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4796275" y="3107525"/>
                <a:ext cx="60725" cy="32525"/>
              </a:xfrm>
              <a:custGeom>
                <a:avLst/>
                <a:gdLst/>
                <a:ahLst/>
                <a:cxnLst/>
                <a:rect l="l" t="t" r="r" b="b"/>
                <a:pathLst>
                  <a:path w="2429" h="1301" extrusionOk="0">
                    <a:moveTo>
                      <a:pt x="2303" y="1"/>
                    </a:moveTo>
                    <a:lnTo>
                      <a:pt x="448" y="422"/>
                    </a:lnTo>
                    <a:cubicBezTo>
                      <a:pt x="0" y="870"/>
                      <a:pt x="27" y="1022"/>
                      <a:pt x="592" y="1300"/>
                    </a:cubicBezTo>
                    <a:lnTo>
                      <a:pt x="2429" y="798"/>
                    </a:lnTo>
                    <a:cubicBezTo>
                      <a:pt x="2384" y="539"/>
                      <a:pt x="2339" y="270"/>
                      <a:pt x="2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4811750" y="2988800"/>
                <a:ext cx="57825" cy="30500"/>
              </a:xfrm>
              <a:custGeom>
                <a:avLst/>
                <a:gdLst/>
                <a:ahLst/>
                <a:cxnLst/>
                <a:rect l="l" t="t" r="r" b="b"/>
                <a:pathLst>
                  <a:path w="2313" h="1220" extrusionOk="0">
                    <a:moveTo>
                      <a:pt x="2013" y="0"/>
                    </a:moveTo>
                    <a:cubicBezTo>
                      <a:pt x="1553" y="0"/>
                      <a:pt x="1123" y="226"/>
                      <a:pt x="664" y="234"/>
                    </a:cubicBezTo>
                    <a:cubicBezTo>
                      <a:pt x="377" y="359"/>
                      <a:pt x="1" y="422"/>
                      <a:pt x="55" y="834"/>
                    </a:cubicBezTo>
                    <a:cubicBezTo>
                      <a:pt x="99" y="1219"/>
                      <a:pt x="449" y="1157"/>
                      <a:pt x="718" y="1175"/>
                    </a:cubicBezTo>
                    <a:cubicBezTo>
                      <a:pt x="1246" y="1031"/>
                      <a:pt x="1766" y="870"/>
                      <a:pt x="2313" y="825"/>
                    </a:cubicBezTo>
                    <a:cubicBezTo>
                      <a:pt x="2259" y="556"/>
                      <a:pt x="2214" y="278"/>
                      <a:pt x="2169" y="10"/>
                    </a:cubicBezTo>
                    <a:cubicBezTo>
                      <a:pt x="2117" y="3"/>
                      <a:pt x="2065" y="0"/>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4725275" y="3513700"/>
                <a:ext cx="52450" cy="31600"/>
              </a:xfrm>
              <a:custGeom>
                <a:avLst/>
                <a:gdLst/>
                <a:ahLst/>
                <a:cxnLst/>
                <a:rect l="l" t="t" r="r" b="b"/>
                <a:pathLst>
                  <a:path w="2098" h="1264" extrusionOk="0">
                    <a:moveTo>
                      <a:pt x="1954" y="0"/>
                    </a:moveTo>
                    <a:cubicBezTo>
                      <a:pt x="1372" y="63"/>
                      <a:pt x="825" y="287"/>
                      <a:pt x="270" y="439"/>
                    </a:cubicBezTo>
                    <a:cubicBezTo>
                      <a:pt x="1" y="771"/>
                      <a:pt x="10" y="1057"/>
                      <a:pt x="422" y="1264"/>
                    </a:cubicBezTo>
                    <a:lnTo>
                      <a:pt x="2098" y="815"/>
                    </a:lnTo>
                    <a:cubicBezTo>
                      <a:pt x="2053" y="538"/>
                      <a:pt x="2008" y="26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4742300" y="3375250"/>
                <a:ext cx="47300" cy="31200"/>
              </a:xfrm>
              <a:custGeom>
                <a:avLst/>
                <a:gdLst/>
                <a:ahLst/>
                <a:cxnLst/>
                <a:rect l="l" t="t" r="r" b="b"/>
                <a:pathLst>
                  <a:path w="1892" h="1248" extrusionOk="0">
                    <a:moveTo>
                      <a:pt x="1784" y="0"/>
                    </a:moveTo>
                    <a:cubicBezTo>
                      <a:pt x="1345" y="135"/>
                      <a:pt x="906" y="269"/>
                      <a:pt x="467" y="412"/>
                    </a:cubicBezTo>
                    <a:cubicBezTo>
                      <a:pt x="225" y="484"/>
                      <a:pt x="1" y="619"/>
                      <a:pt x="81" y="914"/>
                    </a:cubicBezTo>
                    <a:cubicBezTo>
                      <a:pt x="150" y="1142"/>
                      <a:pt x="320" y="1247"/>
                      <a:pt x="521" y="1247"/>
                    </a:cubicBezTo>
                    <a:cubicBezTo>
                      <a:pt x="581" y="1247"/>
                      <a:pt x="644" y="1238"/>
                      <a:pt x="709" y="1219"/>
                    </a:cubicBezTo>
                    <a:cubicBezTo>
                      <a:pt x="1112" y="1102"/>
                      <a:pt x="1497" y="950"/>
                      <a:pt x="1891" y="807"/>
                    </a:cubicBezTo>
                    <a:lnTo>
                      <a:pt x="1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4894850" y="2938625"/>
                <a:ext cx="33625" cy="47375"/>
              </a:xfrm>
              <a:custGeom>
                <a:avLst/>
                <a:gdLst/>
                <a:ahLst/>
                <a:cxnLst/>
                <a:rect l="l" t="t" r="r" b="b"/>
                <a:pathLst>
                  <a:path w="1345" h="1895" extrusionOk="0">
                    <a:moveTo>
                      <a:pt x="852" y="0"/>
                    </a:moveTo>
                    <a:lnTo>
                      <a:pt x="0" y="368"/>
                    </a:lnTo>
                    <a:cubicBezTo>
                      <a:pt x="153" y="771"/>
                      <a:pt x="296" y="1183"/>
                      <a:pt x="475" y="1578"/>
                    </a:cubicBezTo>
                    <a:cubicBezTo>
                      <a:pt x="558" y="1757"/>
                      <a:pt x="694" y="1894"/>
                      <a:pt x="880" y="1894"/>
                    </a:cubicBezTo>
                    <a:cubicBezTo>
                      <a:pt x="935" y="1894"/>
                      <a:pt x="994" y="1882"/>
                      <a:pt x="1058" y="1855"/>
                    </a:cubicBezTo>
                    <a:cubicBezTo>
                      <a:pt x="1344" y="1739"/>
                      <a:pt x="1318" y="1497"/>
                      <a:pt x="1246" y="1246"/>
                    </a:cubicBezTo>
                    <a:cubicBezTo>
                      <a:pt x="1111" y="834"/>
                      <a:pt x="986" y="413"/>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5114850" y="3040775"/>
                <a:ext cx="30050" cy="47650"/>
              </a:xfrm>
              <a:custGeom>
                <a:avLst/>
                <a:gdLst/>
                <a:ahLst/>
                <a:cxnLst/>
                <a:rect l="l" t="t" r="r" b="b"/>
                <a:pathLst>
                  <a:path w="1202" h="1906" extrusionOk="0">
                    <a:moveTo>
                      <a:pt x="753" y="1"/>
                    </a:moveTo>
                    <a:cubicBezTo>
                      <a:pt x="476" y="54"/>
                      <a:pt x="216" y="180"/>
                      <a:pt x="1" y="350"/>
                    </a:cubicBezTo>
                    <a:cubicBezTo>
                      <a:pt x="126" y="753"/>
                      <a:pt x="234" y="1157"/>
                      <a:pt x="368" y="1551"/>
                    </a:cubicBezTo>
                    <a:cubicBezTo>
                      <a:pt x="434" y="1750"/>
                      <a:pt x="561" y="1906"/>
                      <a:pt x="763" y="1906"/>
                    </a:cubicBezTo>
                    <a:cubicBezTo>
                      <a:pt x="807" y="1906"/>
                      <a:pt x="855" y="1898"/>
                      <a:pt x="906" y="1882"/>
                    </a:cubicBezTo>
                    <a:cubicBezTo>
                      <a:pt x="1148" y="1811"/>
                      <a:pt x="1202" y="1596"/>
                      <a:pt x="1175" y="1354"/>
                    </a:cubicBezTo>
                    <a:cubicBezTo>
                      <a:pt x="1103" y="879"/>
                      <a:pt x="960" y="422"/>
                      <a:pt x="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4762450" y="3238150"/>
                <a:ext cx="48175" cy="29100"/>
              </a:xfrm>
              <a:custGeom>
                <a:avLst/>
                <a:gdLst/>
                <a:ahLst/>
                <a:cxnLst/>
                <a:rect l="l" t="t" r="r" b="b"/>
                <a:pathLst>
                  <a:path w="1927" h="1164" extrusionOk="0">
                    <a:moveTo>
                      <a:pt x="1774" y="0"/>
                    </a:moveTo>
                    <a:cubicBezTo>
                      <a:pt x="1443" y="206"/>
                      <a:pt x="1049" y="179"/>
                      <a:pt x="681" y="269"/>
                    </a:cubicBezTo>
                    <a:cubicBezTo>
                      <a:pt x="359" y="350"/>
                      <a:pt x="0" y="439"/>
                      <a:pt x="81" y="851"/>
                    </a:cubicBezTo>
                    <a:cubicBezTo>
                      <a:pt x="128" y="1108"/>
                      <a:pt x="296" y="1163"/>
                      <a:pt x="491" y="1163"/>
                    </a:cubicBezTo>
                    <a:cubicBezTo>
                      <a:pt x="596" y="1163"/>
                      <a:pt x="709" y="1148"/>
                      <a:pt x="816" y="1138"/>
                    </a:cubicBezTo>
                    <a:cubicBezTo>
                      <a:pt x="1141" y="1107"/>
                      <a:pt x="1440" y="956"/>
                      <a:pt x="1769" y="956"/>
                    </a:cubicBezTo>
                    <a:cubicBezTo>
                      <a:pt x="1821" y="956"/>
                      <a:pt x="1873" y="959"/>
                      <a:pt x="1927" y="968"/>
                    </a:cubicBezTo>
                    <a:cubicBezTo>
                      <a:pt x="1873" y="645"/>
                      <a:pt x="1819" y="323"/>
                      <a:pt x="1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5005750" y="2991500"/>
                <a:ext cx="33850" cy="44900"/>
              </a:xfrm>
              <a:custGeom>
                <a:avLst/>
                <a:gdLst/>
                <a:ahLst/>
                <a:cxnLst/>
                <a:rect l="l" t="t" r="r" b="b"/>
                <a:pathLst>
                  <a:path w="1354" h="1796" extrusionOk="0">
                    <a:moveTo>
                      <a:pt x="655" y="0"/>
                    </a:moveTo>
                    <a:lnTo>
                      <a:pt x="1" y="260"/>
                    </a:lnTo>
                    <a:cubicBezTo>
                      <a:pt x="126" y="699"/>
                      <a:pt x="252" y="1138"/>
                      <a:pt x="503" y="1524"/>
                    </a:cubicBezTo>
                    <a:cubicBezTo>
                      <a:pt x="599" y="1668"/>
                      <a:pt x="731" y="1796"/>
                      <a:pt x="897" y="1796"/>
                    </a:cubicBezTo>
                    <a:cubicBezTo>
                      <a:pt x="948" y="1796"/>
                      <a:pt x="1001" y="1784"/>
                      <a:pt x="1058" y="1757"/>
                    </a:cubicBezTo>
                    <a:cubicBezTo>
                      <a:pt x="1327" y="1640"/>
                      <a:pt x="1354" y="1398"/>
                      <a:pt x="1246" y="1156"/>
                    </a:cubicBezTo>
                    <a:cubicBezTo>
                      <a:pt x="1067" y="753"/>
                      <a:pt x="986" y="314"/>
                      <a:pt x="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5217225" y="3086700"/>
                <a:ext cx="31175" cy="41225"/>
              </a:xfrm>
              <a:custGeom>
                <a:avLst/>
                <a:gdLst/>
                <a:ahLst/>
                <a:cxnLst/>
                <a:rect l="l" t="t" r="r" b="b"/>
                <a:pathLst>
                  <a:path w="1247" h="1649" extrusionOk="0">
                    <a:moveTo>
                      <a:pt x="816" y="1"/>
                    </a:moveTo>
                    <a:lnTo>
                      <a:pt x="1" y="323"/>
                    </a:lnTo>
                    <a:cubicBezTo>
                      <a:pt x="117" y="664"/>
                      <a:pt x="234" y="995"/>
                      <a:pt x="368" y="1336"/>
                    </a:cubicBezTo>
                    <a:cubicBezTo>
                      <a:pt x="447" y="1515"/>
                      <a:pt x="572" y="1649"/>
                      <a:pt x="747" y="1649"/>
                    </a:cubicBezTo>
                    <a:cubicBezTo>
                      <a:pt x="791" y="1649"/>
                      <a:pt x="838" y="1640"/>
                      <a:pt x="888" y="1623"/>
                    </a:cubicBezTo>
                    <a:cubicBezTo>
                      <a:pt x="1121" y="1551"/>
                      <a:pt x="1246" y="1309"/>
                      <a:pt x="1166" y="1085"/>
                    </a:cubicBezTo>
                    <a:cubicBezTo>
                      <a:pt x="1067" y="726"/>
                      <a:pt x="933" y="368"/>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4693675" y="3656850"/>
                <a:ext cx="43925" cy="28100"/>
              </a:xfrm>
              <a:custGeom>
                <a:avLst/>
                <a:gdLst/>
                <a:ahLst/>
                <a:cxnLst/>
                <a:rect l="l" t="t" r="r" b="b"/>
                <a:pathLst>
                  <a:path w="1757" h="1124" extrusionOk="0">
                    <a:moveTo>
                      <a:pt x="1586" y="0"/>
                    </a:moveTo>
                    <a:lnTo>
                      <a:pt x="627" y="215"/>
                    </a:lnTo>
                    <a:cubicBezTo>
                      <a:pt x="386" y="349"/>
                      <a:pt x="0" y="439"/>
                      <a:pt x="153" y="833"/>
                    </a:cubicBezTo>
                    <a:cubicBezTo>
                      <a:pt x="233" y="1055"/>
                      <a:pt x="379" y="1124"/>
                      <a:pt x="547" y="1124"/>
                    </a:cubicBezTo>
                    <a:cubicBezTo>
                      <a:pt x="678" y="1124"/>
                      <a:pt x="822" y="1083"/>
                      <a:pt x="959" y="1039"/>
                    </a:cubicBezTo>
                    <a:cubicBezTo>
                      <a:pt x="1219" y="959"/>
                      <a:pt x="1488" y="887"/>
                      <a:pt x="1757" y="815"/>
                    </a:cubicBezTo>
                    <a:cubicBezTo>
                      <a:pt x="1694" y="547"/>
                      <a:pt x="1640" y="269"/>
                      <a:pt x="1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4901125" y="3146300"/>
                <a:ext cx="64775" cy="321925"/>
              </a:xfrm>
              <a:custGeom>
                <a:avLst/>
                <a:gdLst/>
                <a:ahLst/>
                <a:cxnLst/>
                <a:rect l="l" t="t" r="r" b="b"/>
                <a:pathLst>
                  <a:path w="2591" h="12877" extrusionOk="0">
                    <a:moveTo>
                      <a:pt x="0" y="0"/>
                    </a:moveTo>
                    <a:cubicBezTo>
                      <a:pt x="233" y="1237"/>
                      <a:pt x="484" y="2473"/>
                      <a:pt x="708" y="3710"/>
                    </a:cubicBezTo>
                    <a:cubicBezTo>
                      <a:pt x="1264" y="6766"/>
                      <a:pt x="1730" y="9839"/>
                      <a:pt x="2357" y="12877"/>
                    </a:cubicBezTo>
                    <a:cubicBezTo>
                      <a:pt x="2590" y="12698"/>
                      <a:pt x="2581" y="12465"/>
                      <a:pt x="2492" y="12223"/>
                    </a:cubicBezTo>
                    <a:cubicBezTo>
                      <a:pt x="2420" y="11990"/>
                      <a:pt x="2366" y="11757"/>
                      <a:pt x="2339" y="11524"/>
                    </a:cubicBezTo>
                    <a:cubicBezTo>
                      <a:pt x="1954" y="8701"/>
                      <a:pt x="1336" y="5914"/>
                      <a:pt x="905" y="3101"/>
                    </a:cubicBezTo>
                    <a:cubicBezTo>
                      <a:pt x="771" y="2231"/>
                      <a:pt x="556" y="1371"/>
                      <a:pt x="413" y="502"/>
                    </a:cubicBezTo>
                    <a:cubicBezTo>
                      <a:pt x="368" y="269"/>
                      <a:pt x="341" y="0"/>
                      <a:pt x="0" y="0"/>
                    </a:cubicBezTo>
                    <a:close/>
                  </a:path>
                </a:pathLst>
              </a:custGeom>
              <a:solidFill>
                <a:srgbClr val="76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4901125" y="3132250"/>
                <a:ext cx="76525" cy="336225"/>
              </a:xfrm>
              <a:custGeom>
                <a:avLst/>
                <a:gdLst/>
                <a:ahLst/>
                <a:cxnLst/>
                <a:rect l="l" t="t" r="r" b="b"/>
                <a:pathLst>
                  <a:path w="3061" h="13449" extrusionOk="0">
                    <a:moveTo>
                      <a:pt x="706" y="1"/>
                    </a:moveTo>
                    <a:cubicBezTo>
                      <a:pt x="366" y="1"/>
                      <a:pt x="183" y="305"/>
                      <a:pt x="0" y="562"/>
                    </a:cubicBezTo>
                    <a:cubicBezTo>
                      <a:pt x="233" y="1799"/>
                      <a:pt x="484" y="3035"/>
                      <a:pt x="708" y="4272"/>
                    </a:cubicBezTo>
                    <a:cubicBezTo>
                      <a:pt x="1264" y="7328"/>
                      <a:pt x="1730" y="10401"/>
                      <a:pt x="2357" y="13439"/>
                    </a:cubicBezTo>
                    <a:cubicBezTo>
                      <a:pt x="2411" y="13445"/>
                      <a:pt x="2461" y="13448"/>
                      <a:pt x="2507" y="13448"/>
                    </a:cubicBezTo>
                    <a:cubicBezTo>
                      <a:pt x="2933" y="13448"/>
                      <a:pt x="3061" y="13191"/>
                      <a:pt x="3020" y="12722"/>
                    </a:cubicBezTo>
                    <a:cubicBezTo>
                      <a:pt x="2895" y="11172"/>
                      <a:pt x="2796" y="9613"/>
                      <a:pt x="2536" y="8062"/>
                    </a:cubicBezTo>
                    <a:cubicBezTo>
                      <a:pt x="2312" y="6700"/>
                      <a:pt x="2079" y="5338"/>
                      <a:pt x="1945" y="3958"/>
                    </a:cubicBezTo>
                    <a:cubicBezTo>
                      <a:pt x="1837" y="2892"/>
                      <a:pt x="1703" y="1799"/>
                      <a:pt x="1389" y="759"/>
                    </a:cubicBezTo>
                    <a:cubicBezTo>
                      <a:pt x="1300" y="437"/>
                      <a:pt x="1183" y="69"/>
                      <a:pt x="789" y="7"/>
                    </a:cubicBezTo>
                    <a:cubicBezTo>
                      <a:pt x="760" y="3"/>
                      <a:pt x="733" y="1"/>
                      <a:pt x="7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a:off x="-4897550" y="3428325"/>
                <a:ext cx="35650" cy="28475"/>
              </a:xfrm>
              <a:custGeom>
                <a:avLst/>
                <a:gdLst/>
                <a:ahLst/>
                <a:cxnLst/>
                <a:rect l="l" t="t" r="r" b="b"/>
                <a:pathLst>
                  <a:path w="1426" h="1139" extrusionOk="0">
                    <a:moveTo>
                      <a:pt x="1" y="1"/>
                    </a:moveTo>
                    <a:lnTo>
                      <a:pt x="1" y="1"/>
                    </a:lnTo>
                    <a:cubicBezTo>
                      <a:pt x="368" y="512"/>
                      <a:pt x="924" y="798"/>
                      <a:pt x="1426" y="1139"/>
                    </a:cubicBezTo>
                    <a:cubicBezTo>
                      <a:pt x="1004" y="691"/>
                      <a:pt x="422" y="440"/>
                      <a:pt x="1" y="1"/>
                    </a:cubicBezTo>
                    <a:close/>
                  </a:path>
                </a:pathLst>
              </a:custGeom>
              <a:solidFill>
                <a:srgbClr val="DD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3"/>
            <p:cNvGrpSpPr/>
            <p:nvPr/>
          </p:nvGrpSpPr>
          <p:grpSpPr>
            <a:xfrm>
              <a:off x="7072393" y="742727"/>
              <a:ext cx="1118888" cy="1239896"/>
              <a:chOff x="7072393" y="742727"/>
              <a:chExt cx="1118888" cy="1239896"/>
            </a:xfrm>
          </p:grpSpPr>
          <p:grpSp>
            <p:nvGrpSpPr>
              <p:cNvPr id="324" name="Google Shape;324;p3"/>
              <p:cNvGrpSpPr/>
              <p:nvPr/>
            </p:nvGrpSpPr>
            <p:grpSpPr>
              <a:xfrm>
                <a:off x="7072393" y="1062012"/>
                <a:ext cx="1118888" cy="920610"/>
                <a:chOff x="-5437200" y="3132250"/>
                <a:chExt cx="805825" cy="663025"/>
              </a:xfrm>
            </p:grpSpPr>
            <p:sp>
              <p:nvSpPr>
                <p:cNvPr id="325" name="Google Shape;325;p3"/>
                <p:cNvSpPr/>
                <p:nvPr/>
              </p:nvSpPr>
              <p:spPr>
                <a:xfrm>
                  <a:off x="-5437200" y="3178550"/>
                  <a:ext cx="805825" cy="616725"/>
                </a:xfrm>
                <a:custGeom>
                  <a:avLst/>
                  <a:gdLst/>
                  <a:ahLst/>
                  <a:cxnLst/>
                  <a:rect l="l" t="t" r="r" b="b"/>
                  <a:pathLst>
                    <a:path w="32233" h="24669" extrusionOk="0">
                      <a:moveTo>
                        <a:pt x="1541" y="1"/>
                      </a:moveTo>
                      <a:cubicBezTo>
                        <a:pt x="1335" y="81"/>
                        <a:pt x="1120" y="153"/>
                        <a:pt x="923" y="243"/>
                      </a:cubicBezTo>
                      <a:cubicBezTo>
                        <a:pt x="63" y="664"/>
                        <a:pt x="0" y="1192"/>
                        <a:pt x="735" y="1784"/>
                      </a:cubicBezTo>
                      <a:cubicBezTo>
                        <a:pt x="896" y="1909"/>
                        <a:pt x="1057" y="2035"/>
                        <a:pt x="1219" y="2151"/>
                      </a:cubicBezTo>
                      <a:cubicBezTo>
                        <a:pt x="4552" y="4633"/>
                        <a:pt x="7904" y="7098"/>
                        <a:pt x="11219" y="9598"/>
                      </a:cubicBezTo>
                      <a:cubicBezTo>
                        <a:pt x="12680" y="10691"/>
                        <a:pt x="14158" y="11766"/>
                        <a:pt x="15610" y="12877"/>
                      </a:cubicBezTo>
                      <a:cubicBezTo>
                        <a:pt x="20718" y="16739"/>
                        <a:pt x="25861" y="20557"/>
                        <a:pt x="30996" y="24383"/>
                      </a:cubicBezTo>
                      <a:cubicBezTo>
                        <a:pt x="31183" y="24528"/>
                        <a:pt x="31378" y="24669"/>
                        <a:pt x="31592" y="24669"/>
                      </a:cubicBezTo>
                      <a:cubicBezTo>
                        <a:pt x="31696" y="24669"/>
                        <a:pt x="31804" y="24635"/>
                        <a:pt x="31919" y="24553"/>
                      </a:cubicBezTo>
                      <a:cubicBezTo>
                        <a:pt x="32232" y="24329"/>
                        <a:pt x="32170" y="23998"/>
                        <a:pt x="32062" y="23684"/>
                      </a:cubicBezTo>
                      <a:cubicBezTo>
                        <a:pt x="31865" y="23684"/>
                        <a:pt x="31739" y="23559"/>
                        <a:pt x="31605" y="23424"/>
                      </a:cubicBezTo>
                      <a:cubicBezTo>
                        <a:pt x="29553" y="21390"/>
                        <a:pt x="27223" y="19679"/>
                        <a:pt x="25010" y="17824"/>
                      </a:cubicBezTo>
                      <a:cubicBezTo>
                        <a:pt x="23693" y="16722"/>
                        <a:pt x="22331" y="15664"/>
                        <a:pt x="20995" y="14580"/>
                      </a:cubicBezTo>
                      <a:cubicBezTo>
                        <a:pt x="18863" y="12850"/>
                        <a:pt x="16748" y="11094"/>
                        <a:pt x="14606" y="9374"/>
                      </a:cubicBezTo>
                      <a:cubicBezTo>
                        <a:pt x="12805" y="7931"/>
                        <a:pt x="10843" y="6712"/>
                        <a:pt x="8925" y="5431"/>
                      </a:cubicBezTo>
                      <a:cubicBezTo>
                        <a:pt x="7859" y="4714"/>
                        <a:pt x="6864" y="3890"/>
                        <a:pt x="5744" y="3271"/>
                      </a:cubicBezTo>
                      <a:cubicBezTo>
                        <a:pt x="4274" y="2447"/>
                        <a:pt x="3136" y="1201"/>
                        <a:pt x="1747" y="287"/>
                      </a:cubicBezTo>
                      <a:cubicBezTo>
                        <a:pt x="1649" y="225"/>
                        <a:pt x="1604" y="99"/>
                        <a:pt x="154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4901125" y="3132250"/>
                  <a:ext cx="76525" cy="336225"/>
                </a:xfrm>
                <a:custGeom>
                  <a:avLst/>
                  <a:gdLst/>
                  <a:ahLst/>
                  <a:cxnLst/>
                  <a:rect l="l" t="t" r="r" b="b"/>
                  <a:pathLst>
                    <a:path w="3061" h="13449" extrusionOk="0">
                      <a:moveTo>
                        <a:pt x="706" y="1"/>
                      </a:moveTo>
                      <a:cubicBezTo>
                        <a:pt x="366" y="1"/>
                        <a:pt x="183" y="305"/>
                        <a:pt x="0" y="562"/>
                      </a:cubicBezTo>
                      <a:cubicBezTo>
                        <a:pt x="233" y="1799"/>
                        <a:pt x="484" y="3035"/>
                        <a:pt x="708" y="4272"/>
                      </a:cubicBezTo>
                      <a:cubicBezTo>
                        <a:pt x="1264" y="7328"/>
                        <a:pt x="1730" y="10401"/>
                        <a:pt x="2357" y="13439"/>
                      </a:cubicBezTo>
                      <a:cubicBezTo>
                        <a:pt x="2411" y="13445"/>
                        <a:pt x="2461" y="13448"/>
                        <a:pt x="2507" y="13448"/>
                      </a:cubicBezTo>
                      <a:cubicBezTo>
                        <a:pt x="2933" y="13448"/>
                        <a:pt x="3061" y="13191"/>
                        <a:pt x="3020" y="12722"/>
                      </a:cubicBezTo>
                      <a:cubicBezTo>
                        <a:pt x="2895" y="11172"/>
                        <a:pt x="2796" y="9613"/>
                        <a:pt x="2536" y="8062"/>
                      </a:cubicBezTo>
                      <a:cubicBezTo>
                        <a:pt x="2312" y="6700"/>
                        <a:pt x="2079" y="5338"/>
                        <a:pt x="1945" y="3958"/>
                      </a:cubicBezTo>
                      <a:cubicBezTo>
                        <a:pt x="1837" y="2892"/>
                        <a:pt x="1703" y="1799"/>
                        <a:pt x="1389" y="759"/>
                      </a:cubicBezTo>
                      <a:cubicBezTo>
                        <a:pt x="1300" y="437"/>
                        <a:pt x="1183" y="69"/>
                        <a:pt x="789" y="7"/>
                      </a:cubicBezTo>
                      <a:cubicBezTo>
                        <a:pt x="760" y="3"/>
                        <a:pt x="733" y="1"/>
                        <a:pt x="706"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 name="Google Shape;327;p3"/>
              <p:cNvGrpSpPr/>
              <p:nvPr/>
            </p:nvGrpSpPr>
            <p:grpSpPr>
              <a:xfrm>
                <a:off x="7947669" y="742727"/>
                <a:ext cx="212510" cy="1061508"/>
                <a:chOff x="-4806825" y="2902300"/>
                <a:chExt cx="153050" cy="764500"/>
              </a:xfrm>
            </p:grpSpPr>
            <p:sp>
              <p:nvSpPr>
                <p:cNvPr id="328" name="Google Shape;328;p3"/>
                <p:cNvSpPr/>
                <p:nvPr/>
              </p:nvSpPr>
              <p:spPr>
                <a:xfrm>
                  <a:off x="-4781725" y="3125175"/>
                  <a:ext cx="105325" cy="402275"/>
                </a:xfrm>
                <a:custGeom>
                  <a:avLst/>
                  <a:gdLst/>
                  <a:ahLst/>
                  <a:cxnLst/>
                  <a:rect l="l" t="t" r="r" b="b"/>
                  <a:pathLst>
                    <a:path w="4213" h="16091" extrusionOk="0">
                      <a:moveTo>
                        <a:pt x="1304" y="1"/>
                      </a:moveTo>
                      <a:cubicBezTo>
                        <a:pt x="765" y="1"/>
                        <a:pt x="186" y="236"/>
                        <a:pt x="1" y="594"/>
                      </a:cubicBezTo>
                      <a:cubicBezTo>
                        <a:pt x="198" y="2691"/>
                        <a:pt x="332" y="4788"/>
                        <a:pt x="780" y="6849"/>
                      </a:cubicBezTo>
                      <a:cubicBezTo>
                        <a:pt x="1192" y="8731"/>
                        <a:pt x="1201" y="10675"/>
                        <a:pt x="1694" y="12539"/>
                      </a:cubicBezTo>
                      <a:cubicBezTo>
                        <a:pt x="1999" y="13677"/>
                        <a:pt x="2250" y="14833"/>
                        <a:pt x="2528" y="15980"/>
                      </a:cubicBezTo>
                      <a:cubicBezTo>
                        <a:pt x="2683" y="16055"/>
                        <a:pt x="2857" y="16091"/>
                        <a:pt x="3037" y="16091"/>
                      </a:cubicBezTo>
                      <a:cubicBezTo>
                        <a:pt x="3459" y="16091"/>
                        <a:pt x="3910" y="15893"/>
                        <a:pt x="4212" y="15541"/>
                      </a:cubicBezTo>
                      <a:cubicBezTo>
                        <a:pt x="4033" y="13955"/>
                        <a:pt x="3791" y="12378"/>
                        <a:pt x="3468" y="10810"/>
                      </a:cubicBezTo>
                      <a:cubicBezTo>
                        <a:pt x="3367" y="10708"/>
                        <a:pt x="3262" y="10674"/>
                        <a:pt x="3154" y="10674"/>
                      </a:cubicBezTo>
                      <a:cubicBezTo>
                        <a:pt x="2926" y="10674"/>
                        <a:pt x="2686" y="10827"/>
                        <a:pt x="2446" y="10827"/>
                      </a:cubicBezTo>
                      <a:cubicBezTo>
                        <a:pt x="2377" y="10827"/>
                        <a:pt x="2309" y="10815"/>
                        <a:pt x="2241" y="10783"/>
                      </a:cubicBezTo>
                      <a:cubicBezTo>
                        <a:pt x="2572" y="10406"/>
                        <a:pt x="3164" y="10496"/>
                        <a:pt x="3352" y="10003"/>
                      </a:cubicBezTo>
                      <a:lnTo>
                        <a:pt x="2689" y="5487"/>
                      </a:lnTo>
                      <a:cubicBezTo>
                        <a:pt x="2580" y="5296"/>
                        <a:pt x="2440" y="5245"/>
                        <a:pt x="2287" y="5245"/>
                      </a:cubicBezTo>
                      <a:cubicBezTo>
                        <a:pt x="2114" y="5245"/>
                        <a:pt x="1925" y="5309"/>
                        <a:pt x="1745" y="5309"/>
                      </a:cubicBezTo>
                      <a:cubicBezTo>
                        <a:pt x="1636" y="5309"/>
                        <a:pt x="1530" y="5286"/>
                        <a:pt x="1434" y="5209"/>
                      </a:cubicBezTo>
                      <a:cubicBezTo>
                        <a:pt x="1775" y="4904"/>
                        <a:pt x="2429" y="5128"/>
                        <a:pt x="2537" y="4519"/>
                      </a:cubicBezTo>
                      <a:cubicBezTo>
                        <a:pt x="2304" y="3041"/>
                        <a:pt x="2071" y="1571"/>
                        <a:pt x="1838" y="92"/>
                      </a:cubicBezTo>
                      <a:cubicBezTo>
                        <a:pt x="1677" y="30"/>
                        <a:pt x="1493" y="1"/>
                        <a:pt x="1304"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4714975" y="3530875"/>
                  <a:ext cx="61200" cy="135925"/>
                </a:xfrm>
                <a:custGeom>
                  <a:avLst/>
                  <a:gdLst/>
                  <a:ahLst/>
                  <a:cxnLst/>
                  <a:rect l="l" t="t" r="r" b="b"/>
                  <a:pathLst>
                    <a:path w="2448" h="5437" extrusionOk="0">
                      <a:moveTo>
                        <a:pt x="1179" y="1"/>
                      </a:moveTo>
                      <a:cubicBezTo>
                        <a:pt x="730" y="1"/>
                        <a:pt x="229" y="219"/>
                        <a:pt x="1" y="568"/>
                      </a:cubicBezTo>
                      <a:cubicBezTo>
                        <a:pt x="279" y="2189"/>
                        <a:pt x="781" y="3767"/>
                        <a:pt x="1479" y="5254"/>
                      </a:cubicBezTo>
                      <a:cubicBezTo>
                        <a:pt x="1633" y="5381"/>
                        <a:pt x="1770" y="5436"/>
                        <a:pt x="1894" y="5436"/>
                      </a:cubicBezTo>
                      <a:cubicBezTo>
                        <a:pt x="2110" y="5436"/>
                        <a:pt x="2288" y="5269"/>
                        <a:pt x="2447" y="5030"/>
                      </a:cubicBezTo>
                      <a:cubicBezTo>
                        <a:pt x="2259" y="3390"/>
                        <a:pt x="1972" y="1750"/>
                        <a:pt x="1686" y="120"/>
                      </a:cubicBezTo>
                      <a:cubicBezTo>
                        <a:pt x="1541" y="38"/>
                        <a:pt x="1364" y="1"/>
                        <a:pt x="1179"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
                <p:cNvSpPr/>
                <p:nvPr/>
              </p:nvSpPr>
              <p:spPr>
                <a:xfrm>
                  <a:off x="-4793825" y="3004625"/>
                  <a:ext cx="55150" cy="116975"/>
                </a:xfrm>
                <a:custGeom>
                  <a:avLst/>
                  <a:gdLst/>
                  <a:ahLst/>
                  <a:cxnLst/>
                  <a:rect l="l" t="t" r="r" b="b"/>
                  <a:pathLst>
                    <a:path w="2206" h="4679" extrusionOk="0">
                      <a:moveTo>
                        <a:pt x="968" y="1"/>
                      </a:moveTo>
                      <a:cubicBezTo>
                        <a:pt x="589" y="1"/>
                        <a:pt x="218" y="193"/>
                        <a:pt x="1" y="542"/>
                      </a:cubicBezTo>
                      <a:cubicBezTo>
                        <a:pt x="117" y="1877"/>
                        <a:pt x="117" y="3221"/>
                        <a:pt x="350" y="4538"/>
                      </a:cubicBezTo>
                      <a:cubicBezTo>
                        <a:pt x="516" y="4634"/>
                        <a:pt x="722" y="4678"/>
                        <a:pt x="939" y="4678"/>
                      </a:cubicBezTo>
                      <a:cubicBezTo>
                        <a:pt x="1412" y="4678"/>
                        <a:pt x="1935" y="4467"/>
                        <a:pt x="2205" y="4117"/>
                      </a:cubicBezTo>
                      <a:cubicBezTo>
                        <a:pt x="1999" y="2809"/>
                        <a:pt x="1802" y="1500"/>
                        <a:pt x="1596" y="192"/>
                      </a:cubicBezTo>
                      <a:cubicBezTo>
                        <a:pt x="1401" y="62"/>
                        <a:pt x="1183" y="1"/>
                        <a:pt x="968"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a:off x="-4806825" y="2902300"/>
                  <a:ext cx="49325" cy="96925"/>
                </a:xfrm>
                <a:custGeom>
                  <a:avLst/>
                  <a:gdLst/>
                  <a:ahLst/>
                  <a:cxnLst/>
                  <a:rect l="l" t="t" r="r" b="b"/>
                  <a:pathLst>
                    <a:path w="1973" h="3877" extrusionOk="0">
                      <a:moveTo>
                        <a:pt x="761" y="1"/>
                      </a:moveTo>
                      <a:cubicBezTo>
                        <a:pt x="490" y="1"/>
                        <a:pt x="215" y="26"/>
                        <a:pt x="1" y="253"/>
                      </a:cubicBezTo>
                      <a:lnTo>
                        <a:pt x="467" y="3694"/>
                      </a:lnTo>
                      <a:cubicBezTo>
                        <a:pt x="615" y="3817"/>
                        <a:pt x="808" y="3877"/>
                        <a:pt x="1016" y="3877"/>
                      </a:cubicBezTo>
                      <a:cubicBezTo>
                        <a:pt x="1335" y="3877"/>
                        <a:pt x="1690" y="3736"/>
                        <a:pt x="1972" y="3470"/>
                      </a:cubicBezTo>
                      <a:lnTo>
                        <a:pt x="1524" y="584"/>
                      </a:lnTo>
                      <a:cubicBezTo>
                        <a:pt x="1489" y="314"/>
                        <a:pt x="1429" y="1"/>
                        <a:pt x="1095" y="1"/>
                      </a:cubicBezTo>
                      <a:cubicBezTo>
                        <a:pt x="1086" y="1"/>
                        <a:pt x="1077" y="1"/>
                        <a:pt x="1067" y="2"/>
                      </a:cubicBezTo>
                      <a:cubicBezTo>
                        <a:pt x="1042" y="2"/>
                        <a:pt x="1017" y="3"/>
                        <a:pt x="992" y="3"/>
                      </a:cubicBezTo>
                      <a:cubicBezTo>
                        <a:pt x="916" y="3"/>
                        <a:pt x="839" y="1"/>
                        <a:pt x="761"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32" name="Google Shape;332;p3"/>
          <p:cNvSpPr txBox="1">
            <a:spLocks noGrp="1"/>
          </p:cNvSpPr>
          <p:nvPr>
            <p:ph type="title"/>
          </p:nvPr>
        </p:nvSpPr>
        <p:spPr>
          <a:xfrm>
            <a:off x="502775" y="2563450"/>
            <a:ext cx="81384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3" name="Google Shape;333;p3"/>
          <p:cNvSpPr txBox="1">
            <a:spLocks noGrp="1"/>
          </p:cNvSpPr>
          <p:nvPr>
            <p:ph type="title" idx="2" hasCustomPrompt="1"/>
          </p:nvPr>
        </p:nvSpPr>
        <p:spPr>
          <a:xfrm>
            <a:off x="3949450" y="1140825"/>
            <a:ext cx="12450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54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34" name="Google Shape;334;p3"/>
          <p:cNvSpPr txBox="1">
            <a:spLocks noGrp="1"/>
          </p:cNvSpPr>
          <p:nvPr>
            <p:ph type="subTitle" idx="1"/>
          </p:nvPr>
        </p:nvSpPr>
        <p:spPr>
          <a:xfrm>
            <a:off x="2358625" y="3497150"/>
            <a:ext cx="4426800" cy="9315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35" name="Google Shape;335;p3"/>
          <p:cNvSpPr/>
          <p:nvPr/>
        </p:nvSpPr>
        <p:spPr>
          <a:xfrm rot="-3720220">
            <a:off x="3498416" y="4328890"/>
            <a:ext cx="450972" cy="560675"/>
          </a:xfrm>
          <a:custGeom>
            <a:avLst/>
            <a:gdLst/>
            <a:ahLst/>
            <a:cxnLst/>
            <a:rect l="l" t="t" r="r" b="b"/>
            <a:pathLst>
              <a:path w="12168" h="15128" extrusionOk="0">
                <a:moveTo>
                  <a:pt x="10645" y="1"/>
                </a:moveTo>
                <a:cubicBezTo>
                  <a:pt x="10557" y="1"/>
                  <a:pt x="10465" y="6"/>
                  <a:pt x="10369" y="17"/>
                </a:cubicBezTo>
                <a:cubicBezTo>
                  <a:pt x="9531" y="116"/>
                  <a:pt x="8834" y="502"/>
                  <a:pt x="8274" y="1119"/>
                </a:cubicBezTo>
                <a:cubicBezTo>
                  <a:pt x="6640" y="2909"/>
                  <a:pt x="5467" y="5013"/>
                  <a:pt x="4201" y="7052"/>
                </a:cubicBezTo>
                <a:cubicBezTo>
                  <a:pt x="3833" y="7631"/>
                  <a:pt x="3513" y="8244"/>
                  <a:pt x="3414" y="8940"/>
                </a:cubicBezTo>
                <a:cubicBezTo>
                  <a:pt x="3348" y="9421"/>
                  <a:pt x="3466" y="9826"/>
                  <a:pt x="3890" y="10108"/>
                </a:cubicBezTo>
                <a:cubicBezTo>
                  <a:pt x="4089" y="10239"/>
                  <a:pt x="4290" y="10298"/>
                  <a:pt x="4489" y="10298"/>
                </a:cubicBezTo>
                <a:cubicBezTo>
                  <a:pt x="4713" y="10298"/>
                  <a:pt x="4935" y="10222"/>
                  <a:pt x="5147" y="10085"/>
                </a:cubicBezTo>
                <a:cubicBezTo>
                  <a:pt x="5387" y="9929"/>
                  <a:pt x="5632" y="9736"/>
                  <a:pt x="5802" y="9510"/>
                </a:cubicBezTo>
                <a:cubicBezTo>
                  <a:pt x="6564" y="8451"/>
                  <a:pt x="7337" y="7396"/>
                  <a:pt x="8019" y="6285"/>
                </a:cubicBezTo>
                <a:cubicBezTo>
                  <a:pt x="8208" y="5979"/>
                  <a:pt x="8401" y="5673"/>
                  <a:pt x="8585" y="5362"/>
                </a:cubicBezTo>
                <a:cubicBezTo>
                  <a:pt x="8698" y="5173"/>
                  <a:pt x="8688" y="4995"/>
                  <a:pt x="8500" y="4867"/>
                </a:cubicBezTo>
                <a:cubicBezTo>
                  <a:pt x="8432" y="4823"/>
                  <a:pt x="8366" y="4804"/>
                  <a:pt x="8302" y="4804"/>
                </a:cubicBezTo>
                <a:cubicBezTo>
                  <a:pt x="8188" y="4804"/>
                  <a:pt x="8083" y="4867"/>
                  <a:pt x="7996" y="4966"/>
                </a:cubicBezTo>
                <a:cubicBezTo>
                  <a:pt x="7925" y="5060"/>
                  <a:pt x="7855" y="5159"/>
                  <a:pt x="7793" y="5263"/>
                </a:cubicBezTo>
                <a:cubicBezTo>
                  <a:pt x="7332" y="5922"/>
                  <a:pt x="6875" y="6586"/>
                  <a:pt x="6414" y="7245"/>
                </a:cubicBezTo>
                <a:lnTo>
                  <a:pt x="6470" y="7288"/>
                </a:lnTo>
                <a:cubicBezTo>
                  <a:pt x="6268" y="7584"/>
                  <a:pt x="6051" y="7872"/>
                  <a:pt x="5858" y="8178"/>
                </a:cubicBezTo>
                <a:cubicBezTo>
                  <a:pt x="5585" y="8597"/>
                  <a:pt x="5307" y="9011"/>
                  <a:pt x="4926" y="9336"/>
                </a:cubicBezTo>
                <a:cubicBezTo>
                  <a:pt x="4805" y="9440"/>
                  <a:pt x="4672" y="9544"/>
                  <a:pt x="4517" y="9544"/>
                </a:cubicBezTo>
                <a:cubicBezTo>
                  <a:pt x="4455" y="9544"/>
                  <a:pt x="4389" y="9527"/>
                  <a:pt x="4318" y="9487"/>
                </a:cubicBezTo>
                <a:cubicBezTo>
                  <a:pt x="4078" y="9345"/>
                  <a:pt x="4121" y="9110"/>
                  <a:pt x="4172" y="8889"/>
                </a:cubicBezTo>
                <a:cubicBezTo>
                  <a:pt x="4253" y="8535"/>
                  <a:pt x="4389" y="8196"/>
                  <a:pt x="4573" y="7886"/>
                </a:cubicBezTo>
                <a:cubicBezTo>
                  <a:pt x="5105" y="6986"/>
                  <a:pt x="5632" y="6082"/>
                  <a:pt x="6193" y="5202"/>
                </a:cubicBezTo>
                <a:cubicBezTo>
                  <a:pt x="6979" y="3954"/>
                  <a:pt x="7723" y="2673"/>
                  <a:pt x="8792" y="1628"/>
                </a:cubicBezTo>
                <a:cubicBezTo>
                  <a:pt x="9244" y="1181"/>
                  <a:pt x="9752" y="851"/>
                  <a:pt x="10388" y="757"/>
                </a:cubicBezTo>
                <a:cubicBezTo>
                  <a:pt x="10478" y="744"/>
                  <a:pt x="10560" y="737"/>
                  <a:pt x="10634" y="737"/>
                </a:cubicBezTo>
                <a:cubicBezTo>
                  <a:pt x="11028" y="737"/>
                  <a:pt x="11194" y="927"/>
                  <a:pt x="11273" y="1411"/>
                </a:cubicBezTo>
                <a:cubicBezTo>
                  <a:pt x="11405" y="2235"/>
                  <a:pt x="11104" y="2975"/>
                  <a:pt x="10750" y="3681"/>
                </a:cubicBezTo>
                <a:cubicBezTo>
                  <a:pt x="9230" y="6727"/>
                  <a:pt x="7374" y="9576"/>
                  <a:pt x="5416" y="12354"/>
                </a:cubicBezTo>
                <a:cubicBezTo>
                  <a:pt x="4860" y="13145"/>
                  <a:pt x="4116" y="13786"/>
                  <a:pt x="3250" y="14219"/>
                </a:cubicBezTo>
                <a:cubicBezTo>
                  <a:pt x="2997" y="14345"/>
                  <a:pt x="2754" y="14400"/>
                  <a:pt x="2519" y="14400"/>
                </a:cubicBezTo>
                <a:cubicBezTo>
                  <a:pt x="2077" y="14400"/>
                  <a:pt x="1664" y="14206"/>
                  <a:pt x="1277" y="13927"/>
                </a:cubicBezTo>
                <a:cubicBezTo>
                  <a:pt x="730" y="13531"/>
                  <a:pt x="843" y="12966"/>
                  <a:pt x="961" y="12415"/>
                </a:cubicBezTo>
                <a:cubicBezTo>
                  <a:pt x="999" y="12251"/>
                  <a:pt x="1051" y="12086"/>
                  <a:pt x="1098" y="11921"/>
                </a:cubicBezTo>
                <a:cubicBezTo>
                  <a:pt x="1799" y="9666"/>
                  <a:pt x="3132" y="7735"/>
                  <a:pt x="4309" y="5724"/>
                </a:cubicBezTo>
                <a:cubicBezTo>
                  <a:pt x="4667" y="5117"/>
                  <a:pt x="5025" y="4514"/>
                  <a:pt x="5368" y="3897"/>
                </a:cubicBezTo>
                <a:cubicBezTo>
                  <a:pt x="5467" y="3718"/>
                  <a:pt x="5453" y="3521"/>
                  <a:pt x="5246" y="3412"/>
                </a:cubicBezTo>
                <a:cubicBezTo>
                  <a:pt x="5194" y="3387"/>
                  <a:pt x="5145" y="3376"/>
                  <a:pt x="5098" y="3376"/>
                </a:cubicBezTo>
                <a:cubicBezTo>
                  <a:pt x="4980" y="3376"/>
                  <a:pt x="4878" y="3449"/>
                  <a:pt x="4794" y="3554"/>
                </a:cubicBezTo>
                <a:cubicBezTo>
                  <a:pt x="4733" y="3615"/>
                  <a:pt x="4686" y="3686"/>
                  <a:pt x="4639" y="3756"/>
                </a:cubicBezTo>
                <a:cubicBezTo>
                  <a:pt x="3457" y="5753"/>
                  <a:pt x="2200" y="7697"/>
                  <a:pt x="1154" y="9769"/>
                </a:cubicBezTo>
                <a:cubicBezTo>
                  <a:pt x="707" y="10664"/>
                  <a:pt x="354" y="11591"/>
                  <a:pt x="180" y="12580"/>
                </a:cubicBezTo>
                <a:cubicBezTo>
                  <a:pt x="1" y="13626"/>
                  <a:pt x="316" y="14247"/>
                  <a:pt x="1225" y="14760"/>
                </a:cubicBezTo>
                <a:cubicBezTo>
                  <a:pt x="1661" y="15008"/>
                  <a:pt x="2091" y="15127"/>
                  <a:pt x="2518" y="15127"/>
                </a:cubicBezTo>
                <a:cubicBezTo>
                  <a:pt x="2998" y="15127"/>
                  <a:pt x="3475" y="14977"/>
                  <a:pt x="3951" y="14690"/>
                </a:cubicBezTo>
                <a:cubicBezTo>
                  <a:pt x="4978" y="14073"/>
                  <a:pt x="5755" y="13206"/>
                  <a:pt x="6414" y="12236"/>
                </a:cubicBezTo>
                <a:cubicBezTo>
                  <a:pt x="7304" y="10932"/>
                  <a:pt x="8128" y="9586"/>
                  <a:pt x="8985" y="8262"/>
                </a:cubicBezTo>
                <a:cubicBezTo>
                  <a:pt x="9912" y="6859"/>
                  <a:pt x="10741" y="5395"/>
                  <a:pt x="11476" y="3883"/>
                </a:cubicBezTo>
                <a:cubicBezTo>
                  <a:pt x="11871" y="3055"/>
                  <a:pt x="12168" y="2198"/>
                  <a:pt x="11998" y="1251"/>
                </a:cubicBezTo>
                <a:cubicBezTo>
                  <a:pt x="11851" y="420"/>
                  <a:pt x="11404" y="1"/>
                  <a:pt x="106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
          <p:cNvSpPr/>
          <p:nvPr/>
        </p:nvSpPr>
        <p:spPr>
          <a:xfrm>
            <a:off x="-179118" y="2571742"/>
            <a:ext cx="451162" cy="560681"/>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rot="-2700000">
            <a:off x="8579561" y="3404306"/>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5">
  <p:cSld name="CUSTOM_1_1_1_2_1_1_1_1">
    <p:bg>
      <p:bgPr>
        <a:gradFill>
          <a:gsLst>
            <a:gs pos="0">
              <a:schemeClr val="lt1"/>
            </a:gs>
            <a:gs pos="100000">
              <a:schemeClr val="accent5"/>
            </a:gs>
          </a:gsLst>
          <a:lin ang="16198662" scaled="0"/>
        </a:gradFill>
        <a:effectLst/>
      </p:bgPr>
    </p:bg>
    <p:spTree>
      <p:nvGrpSpPr>
        <p:cNvPr id="1" name="Shape 1089"/>
        <p:cNvGrpSpPr/>
        <p:nvPr/>
      </p:nvGrpSpPr>
      <p:grpSpPr>
        <a:xfrm>
          <a:off x="0" y="0"/>
          <a:ext cx="0" cy="0"/>
          <a:chOff x="0" y="0"/>
          <a:chExt cx="0" cy="0"/>
        </a:xfrm>
      </p:grpSpPr>
      <p:sp>
        <p:nvSpPr>
          <p:cNvPr id="1090" name="Google Shape;1090;p25"/>
          <p:cNvSpPr txBox="1">
            <a:spLocks noGrp="1"/>
          </p:cNvSpPr>
          <p:nvPr>
            <p:ph type="body" idx="1"/>
          </p:nvPr>
        </p:nvSpPr>
        <p:spPr>
          <a:xfrm>
            <a:off x="4572000" y="1855432"/>
            <a:ext cx="3867000" cy="26748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accent1"/>
              </a:buClr>
              <a:buSzPts val="1400"/>
              <a:buFont typeface="Arial"/>
              <a:buChar char="●"/>
              <a:defRPr sz="1600"/>
            </a:lvl1pPr>
            <a:lvl2pPr marL="914400" lvl="1" indent="-317500" rtl="0">
              <a:lnSpc>
                <a:spcPct val="115000"/>
              </a:lnSpc>
              <a:spcBef>
                <a:spcPts val="0"/>
              </a:spcBef>
              <a:spcAft>
                <a:spcPts val="0"/>
              </a:spcAft>
              <a:buClr>
                <a:srgbClr val="000000"/>
              </a:buClr>
              <a:buSzPts val="1400"/>
              <a:buFont typeface="Arial"/>
              <a:buChar char="○"/>
              <a:defRPr/>
            </a:lvl2pPr>
            <a:lvl3pPr marL="1371600" lvl="2" indent="-317500" rtl="0">
              <a:lnSpc>
                <a:spcPct val="115000"/>
              </a:lnSpc>
              <a:spcBef>
                <a:spcPts val="1600"/>
              </a:spcBef>
              <a:spcAft>
                <a:spcPts val="0"/>
              </a:spcAft>
              <a:buClr>
                <a:srgbClr val="000000"/>
              </a:buClr>
              <a:buSzPts val="1400"/>
              <a:buFont typeface="Arial"/>
              <a:buChar char="■"/>
              <a:defRPr/>
            </a:lvl3pPr>
            <a:lvl4pPr marL="1828800" lvl="3" indent="-317500" rtl="0">
              <a:lnSpc>
                <a:spcPct val="115000"/>
              </a:lnSpc>
              <a:spcBef>
                <a:spcPts val="1600"/>
              </a:spcBef>
              <a:spcAft>
                <a:spcPts val="0"/>
              </a:spcAft>
              <a:buClr>
                <a:srgbClr val="000000"/>
              </a:buClr>
              <a:buSzPts val="1400"/>
              <a:buFont typeface="Arial"/>
              <a:buChar char="●"/>
              <a:defRPr/>
            </a:lvl4pPr>
            <a:lvl5pPr marL="2286000" lvl="4" indent="-317500" rtl="0">
              <a:lnSpc>
                <a:spcPct val="115000"/>
              </a:lnSpc>
              <a:spcBef>
                <a:spcPts val="1600"/>
              </a:spcBef>
              <a:spcAft>
                <a:spcPts val="0"/>
              </a:spcAft>
              <a:buClr>
                <a:srgbClr val="000000"/>
              </a:buClr>
              <a:buSzPts val="1400"/>
              <a:buFont typeface="Arial"/>
              <a:buChar char="○"/>
              <a:defRPr/>
            </a:lvl5pPr>
            <a:lvl6pPr marL="2743200" lvl="5" indent="-317500" rtl="0">
              <a:lnSpc>
                <a:spcPct val="115000"/>
              </a:lnSpc>
              <a:spcBef>
                <a:spcPts val="1600"/>
              </a:spcBef>
              <a:spcAft>
                <a:spcPts val="0"/>
              </a:spcAft>
              <a:buClr>
                <a:srgbClr val="000000"/>
              </a:buClr>
              <a:buSzPts val="1400"/>
              <a:buFont typeface="Arial"/>
              <a:buChar char="■"/>
              <a:defRPr/>
            </a:lvl6pPr>
            <a:lvl7pPr marL="3200400" lvl="6" indent="-317500" rtl="0">
              <a:lnSpc>
                <a:spcPct val="115000"/>
              </a:lnSpc>
              <a:spcBef>
                <a:spcPts val="1600"/>
              </a:spcBef>
              <a:spcAft>
                <a:spcPts val="0"/>
              </a:spcAft>
              <a:buClr>
                <a:srgbClr val="000000"/>
              </a:buClr>
              <a:buSzPts val="1400"/>
              <a:buFont typeface="Arial"/>
              <a:buChar char="●"/>
              <a:defRPr/>
            </a:lvl7pPr>
            <a:lvl8pPr marL="3657600" lvl="7" indent="-317500" rtl="0">
              <a:lnSpc>
                <a:spcPct val="115000"/>
              </a:lnSpc>
              <a:spcBef>
                <a:spcPts val="1600"/>
              </a:spcBef>
              <a:spcAft>
                <a:spcPts val="0"/>
              </a:spcAft>
              <a:buClr>
                <a:srgbClr val="000000"/>
              </a:buClr>
              <a:buSzPts val="1400"/>
              <a:buFont typeface="Arial"/>
              <a:buChar char="○"/>
              <a:defRPr/>
            </a:lvl8pPr>
            <a:lvl9pPr marL="4114800" lvl="8" indent="-317500" rtl="0">
              <a:lnSpc>
                <a:spcPct val="115000"/>
              </a:lnSpc>
              <a:spcBef>
                <a:spcPts val="1600"/>
              </a:spcBef>
              <a:spcAft>
                <a:spcPts val="1600"/>
              </a:spcAft>
              <a:buClr>
                <a:srgbClr val="000000"/>
              </a:buClr>
              <a:buSzPts val="1400"/>
              <a:buFont typeface="Arial"/>
              <a:buChar char="■"/>
              <a:defRPr/>
            </a:lvl9pPr>
          </a:lstStyle>
          <a:p>
            <a:endParaRPr/>
          </a:p>
        </p:txBody>
      </p:sp>
      <p:sp>
        <p:nvSpPr>
          <p:cNvPr id="1091" name="Google Shape;1091;p25"/>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1092" name="Google Shape;1092;p25"/>
          <p:cNvSpPr txBox="1">
            <a:spLocks noGrp="1"/>
          </p:cNvSpPr>
          <p:nvPr>
            <p:ph type="subTitle" idx="2"/>
          </p:nvPr>
        </p:nvSpPr>
        <p:spPr>
          <a:xfrm>
            <a:off x="4572000" y="1281191"/>
            <a:ext cx="38670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tma"/>
              <a:buNone/>
              <a:defRPr sz="2400" b="1">
                <a:solidFill>
                  <a:schemeClr val="dk1"/>
                </a:solidFill>
                <a:latin typeface="Atma"/>
                <a:ea typeface="Atma"/>
                <a:cs typeface="Atma"/>
                <a:sym typeface="Atma"/>
              </a:defRPr>
            </a:lvl1pPr>
            <a:lvl2pPr lvl="1" algn="ctr" rtl="0">
              <a:lnSpc>
                <a:spcPct val="100000"/>
              </a:lnSpc>
              <a:spcBef>
                <a:spcPts val="0"/>
              </a:spcBef>
              <a:spcAft>
                <a:spcPts val="0"/>
              </a:spcAft>
              <a:buSzPts val="2400"/>
              <a:buFont typeface="Atma"/>
              <a:buNone/>
              <a:defRPr sz="2400" b="1">
                <a:latin typeface="Atma"/>
                <a:ea typeface="Atma"/>
                <a:cs typeface="Atma"/>
                <a:sym typeface="Atma"/>
              </a:defRPr>
            </a:lvl2pPr>
            <a:lvl3pPr lvl="2" algn="ctr" rtl="0">
              <a:lnSpc>
                <a:spcPct val="100000"/>
              </a:lnSpc>
              <a:spcBef>
                <a:spcPts val="0"/>
              </a:spcBef>
              <a:spcAft>
                <a:spcPts val="0"/>
              </a:spcAft>
              <a:buSzPts val="2400"/>
              <a:buFont typeface="Atma"/>
              <a:buNone/>
              <a:defRPr sz="2400" b="1">
                <a:latin typeface="Atma"/>
                <a:ea typeface="Atma"/>
                <a:cs typeface="Atma"/>
                <a:sym typeface="Atma"/>
              </a:defRPr>
            </a:lvl3pPr>
            <a:lvl4pPr lvl="3" algn="ctr" rtl="0">
              <a:lnSpc>
                <a:spcPct val="100000"/>
              </a:lnSpc>
              <a:spcBef>
                <a:spcPts val="0"/>
              </a:spcBef>
              <a:spcAft>
                <a:spcPts val="0"/>
              </a:spcAft>
              <a:buSzPts val="2400"/>
              <a:buFont typeface="Atma"/>
              <a:buNone/>
              <a:defRPr sz="2400" b="1">
                <a:latin typeface="Atma"/>
                <a:ea typeface="Atma"/>
                <a:cs typeface="Atma"/>
                <a:sym typeface="Atma"/>
              </a:defRPr>
            </a:lvl4pPr>
            <a:lvl5pPr lvl="4" algn="ctr" rtl="0">
              <a:lnSpc>
                <a:spcPct val="100000"/>
              </a:lnSpc>
              <a:spcBef>
                <a:spcPts val="0"/>
              </a:spcBef>
              <a:spcAft>
                <a:spcPts val="0"/>
              </a:spcAft>
              <a:buSzPts val="2400"/>
              <a:buFont typeface="Atma"/>
              <a:buNone/>
              <a:defRPr sz="2400" b="1">
                <a:latin typeface="Atma"/>
                <a:ea typeface="Atma"/>
                <a:cs typeface="Atma"/>
                <a:sym typeface="Atma"/>
              </a:defRPr>
            </a:lvl5pPr>
            <a:lvl6pPr lvl="5" algn="ctr" rtl="0">
              <a:lnSpc>
                <a:spcPct val="100000"/>
              </a:lnSpc>
              <a:spcBef>
                <a:spcPts val="0"/>
              </a:spcBef>
              <a:spcAft>
                <a:spcPts val="0"/>
              </a:spcAft>
              <a:buSzPts val="2400"/>
              <a:buFont typeface="Atma"/>
              <a:buNone/>
              <a:defRPr sz="2400" b="1">
                <a:latin typeface="Atma"/>
                <a:ea typeface="Atma"/>
                <a:cs typeface="Atma"/>
                <a:sym typeface="Atma"/>
              </a:defRPr>
            </a:lvl6pPr>
            <a:lvl7pPr lvl="6" algn="ctr" rtl="0">
              <a:lnSpc>
                <a:spcPct val="100000"/>
              </a:lnSpc>
              <a:spcBef>
                <a:spcPts val="0"/>
              </a:spcBef>
              <a:spcAft>
                <a:spcPts val="0"/>
              </a:spcAft>
              <a:buSzPts val="2400"/>
              <a:buFont typeface="Atma"/>
              <a:buNone/>
              <a:defRPr sz="2400" b="1">
                <a:latin typeface="Atma"/>
                <a:ea typeface="Atma"/>
                <a:cs typeface="Atma"/>
                <a:sym typeface="Atma"/>
              </a:defRPr>
            </a:lvl7pPr>
            <a:lvl8pPr lvl="7" algn="ctr" rtl="0">
              <a:lnSpc>
                <a:spcPct val="100000"/>
              </a:lnSpc>
              <a:spcBef>
                <a:spcPts val="0"/>
              </a:spcBef>
              <a:spcAft>
                <a:spcPts val="0"/>
              </a:spcAft>
              <a:buSzPts val="2400"/>
              <a:buFont typeface="Atma"/>
              <a:buNone/>
              <a:defRPr sz="2400" b="1">
                <a:latin typeface="Atma"/>
                <a:ea typeface="Atma"/>
                <a:cs typeface="Atma"/>
                <a:sym typeface="Atma"/>
              </a:defRPr>
            </a:lvl8pPr>
            <a:lvl9pPr lvl="8" algn="ctr" rtl="0">
              <a:lnSpc>
                <a:spcPct val="100000"/>
              </a:lnSpc>
              <a:spcBef>
                <a:spcPts val="0"/>
              </a:spcBef>
              <a:spcAft>
                <a:spcPts val="0"/>
              </a:spcAft>
              <a:buSzPts val="2400"/>
              <a:buFont typeface="Atma"/>
              <a:buNone/>
              <a:defRPr sz="2400" b="1">
                <a:latin typeface="Atma"/>
                <a:ea typeface="Atma"/>
                <a:cs typeface="Atma"/>
                <a:sym typeface="Atma"/>
              </a:defRPr>
            </a:lvl9pPr>
          </a:lstStyle>
          <a:p>
            <a:endParaRPr/>
          </a:p>
        </p:txBody>
      </p:sp>
      <p:sp>
        <p:nvSpPr>
          <p:cNvPr id="1093" name="Google Shape;1093;p25"/>
          <p:cNvSpPr>
            <a:spLocks noGrp="1"/>
          </p:cNvSpPr>
          <p:nvPr>
            <p:ph type="pic" idx="3"/>
          </p:nvPr>
        </p:nvSpPr>
        <p:spPr>
          <a:xfrm>
            <a:off x="797650" y="1291576"/>
            <a:ext cx="3200400" cy="3204900"/>
          </a:xfrm>
          <a:prstGeom prst="ellipse">
            <a:avLst/>
          </a:prstGeom>
          <a:noFill/>
          <a:ln>
            <a:noFill/>
          </a:ln>
        </p:spPr>
      </p:sp>
      <p:sp>
        <p:nvSpPr>
          <p:cNvPr id="1094" name="Google Shape;1094;p25"/>
          <p:cNvSpPr/>
          <p:nvPr/>
        </p:nvSpPr>
        <p:spPr>
          <a:xfrm rot="-900021">
            <a:off x="7862353" y="139507"/>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5"/>
          <p:cNvSpPr/>
          <p:nvPr/>
        </p:nvSpPr>
        <p:spPr>
          <a:xfrm>
            <a:off x="8631118" y="1741967"/>
            <a:ext cx="294980" cy="829792"/>
          </a:xfrm>
          <a:custGeom>
            <a:avLst/>
            <a:gdLst/>
            <a:ahLst/>
            <a:cxnLst/>
            <a:rect l="l" t="t" r="r" b="b"/>
            <a:pathLst>
              <a:path w="7959" h="22389" extrusionOk="0">
                <a:moveTo>
                  <a:pt x="4483" y="0"/>
                </a:moveTo>
                <a:cubicBezTo>
                  <a:pt x="4073" y="0"/>
                  <a:pt x="3658" y="185"/>
                  <a:pt x="3235" y="558"/>
                </a:cubicBezTo>
                <a:cubicBezTo>
                  <a:pt x="2444" y="1259"/>
                  <a:pt x="2006" y="2159"/>
                  <a:pt x="1865" y="3204"/>
                </a:cubicBezTo>
                <a:cubicBezTo>
                  <a:pt x="1465" y="6227"/>
                  <a:pt x="1771" y="9245"/>
                  <a:pt x="1926" y="12264"/>
                </a:cubicBezTo>
                <a:cubicBezTo>
                  <a:pt x="1969" y="13125"/>
                  <a:pt x="2077" y="13992"/>
                  <a:pt x="2477" y="14783"/>
                </a:cubicBezTo>
                <a:cubicBezTo>
                  <a:pt x="2745" y="15313"/>
                  <a:pt x="3148" y="15645"/>
                  <a:pt x="3766" y="15645"/>
                </a:cubicBezTo>
                <a:cubicBezTo>
                  <a:pt x="3779" y="15645"/>
                  <a:pt x="3792" y="15645"/>
                  <a:pt x="3805" y="15644"/>
                </a:cubicBezTo>
                <a:cubicBezTo>
                  <a:pt x="4446" y="15630"/>
                  <a:pt x="4860" y="15272"/>
                  <a:pt x="5086" y="14712"/>
                </a:cubicBezTo>
                <a:cubicBezTo>
                  <a:pt x="5222" y="14378"/>
                  <a:pt x="5340" y="14006"/>
                  <a:pt x="5345" y="13653"/>
                </a:cubicBezTo>
                <a:cubicBezTo>
                  <a:pt x="5373" y="12009"/>
                  <a:pt x="5416" y="10366"/>
                  <a:pt x="5321" y="8723"/>
                </a:cubicBezTo>
                <a:cubicBezTo>
                  <a:pt x="5293" y="8271"/>
                  <a:pt x="5274" y="7819"/>
                  <a:pt x="5246" y="7367"/>
                </a:cubicBezTo>
                <a:cubicBezTo>
                  <a:pt x="5227" y="7092"/>
                  <a:pt x="5090" y="6914"/>
                  <a:pt x="4810" y="6914"/>
                </a:cubicBezTo>
                <a:cubicBezTo>
                  <a:pt x="4806" y="6914"/>
                  <a:pt x="4802" y="6914"/>
                  <a:pt x="4799" y="6915"/>
                </a:cubicBezTo>
                <a:cubicBezTo>
                  <a:pt x="4511" y="6919"/>
                  <a:pt x="4380" y="7117"/>
                  <a:pt x="4351" y="7381"/>
                </a:cubicBezTo>
                <a:cubicBezTo>
                  <a:pt x="4347" y="7531"/>
                  <a:pt x="4347" y="7682"/>
                  <a:pt x="4356" y="7833"/>
                </a:cubicBezTo>
                <a:lnTo>
                  <a:pt x="4356" y="10875"/>
                </a:lnTo>
                <a:lnTo>
                  <a:pt x="4441" y="10875"/>
                </a:lnTo>
                <a:cubicBezTo>
                  <a:pt x="4441" y="11327"/>
                  <a:pt x="4427" y="11783"/>
                  <a:pt x="4446" y="12235"/>
                </a:cubicBezTo>
                <a:cubicBezTo>
                  <a:pt x="4464" y="12862"/>
                  <a:pt x="4474" y="13493"/>
                  <a:pt x="4314" y="14105"/>
                </a:cubicBezTo>
                <a:cubicBezTo>
                  <a:pt x="4243" y="14373"/>
                  <a:pt x="4149" y="14665"/>
                  <a:pt x="3800" y="14693"/>
                </a:cubicBezTo>
                <a:cubicBezTo>
                  <a:pt x="3784" y="14695"/>
                  <a:pt x="3768" y="14695"/>
                  <a:pt x="3752" y="14695"/>
                </a:cubicBezTo>
                <a:cubicBezTo>
                  <a:pt x="3440" y="14695"/>
                  <a:pt x="3320" y="14431"/>
                  <a:pt x="3217" y="14180"/>
                </a:cubicBezTo>
                <a:cubicBezTo>
                  <a:pt x="3047" y="13756"/>
                  <a:pt x="2943" y="13314"/>
                  <a:pt x="2906" y="12857"/>
                </a:cubicBezTo>
                <a:cubicBezTo>
                  <a:pt x="2812" y="11543"/>
                  <a:pt x="2708" y="10229"/>
                  <a:pt x="2647" y="8916"/>
                </a:cubicBezTo>
                <a:cubicBezTo>
                  <a:pt x="2572" y="7061"/>
                  <a:pt x="2411" y="5201"/>
                  <a:pt x="2765" y="3355"/>
                </a:cubicBezTo>
                <a:cubicBezTo>
                  <a:pt x="2915" y="2568"/>
                  <a:pt x="3202" y="1862"/>
                  <a:pt x="3791" y="1307"/>
                </a:cubicBezTo>
                <a:cubicBezTo>
                  <a:pt x="4050" y="1063"/>
                  <a:pt x="4265" y="942"/>
                  <a:pt x="4476" y="942"/>
                </a:cubicBezTo>
                <a:cubicBezTo>
                  <a:pt x="4697" y="942"/>
                  <a:pt x="4915" y="1076"/>
                  <a:pt x="5175" y="1344"/>
                </a:cubicBezTo>
                <a:cubicBezTo>
                  <a:pt x="5905" y="2098"/>
                  <a:pt x="6127" y="3077"/>
                  <a:pt x="6268" y="4061"/>
                </a:cubicBezTo>
                <a:cubicBezTo>
                  <a:pt x="6894" y="8308"/>
                  <a:pt x="7021" y="12584"/>
                  <a:pt x="6993" y="16864"/>
                </a:cubicBezTo>
                <a:cubicBezTo>
                  <a:pt x="6993" y="18084"/>
                  <a:pt x="6682" y="19280"/>
                  <a:pt x="6103" y="20348"/>
                </a:cubicBezTo>
                <a:cubicBezTo>
                  <a:pt x="5631" y="21211"/>
                  <a:pt x="4834" y="21465"/>
                  <a:pt x="3946" y="21465"/>
                </a:cubicBezTo>
                <a:cubicBezTo>
                  <a:pt x="3913" y="21465"/>
                  <a:pt x="3880" y="21465"/>
                  <a:pt x="3848" y="21464"/>
                </a:cubicBezTo>
                <a:cubicBezTo>
                  <a:pt x="3005" y="21450"/>
                  <a:pt x="2708" y="20786"/>
                  <a:pt x="2440" y="20132"/>
                </a:cubicBezTo>
                <a:cubicBezTo>
                  <a:pt x="2355" y="19934"/>
                  <a:pt x="2289" y="19727"/>
                  <a:pt x="2223" y="19520"/>
                </a:cubicBezTo>
                <a:cubicBezTo>
                  <a:pt x="1324" y="16690"/>
                  <a:pt x="1305" y="13737"/>
                  <a:pt x="1079" y="10809"/>
                </a:cubicBezTo>
                <a:cubicBezTo>
                  <a:pt x="1013" y="9928"/>
                  <a:pt x="947" y="9048"/>
                  <a:pt x="862" y="8167"/>
                </a:cubicBezTo>
                <a:cubicBezTo>
                  <a:pt x="836" y="7929"/>
                  <a:pt x="699" y="7743"/>
                  <a:pt x="452" y="7743"/>
                </a:cubicBezTo>
                <a:cubicBezTo>
                  <a:pt x="429" y="7743"/>
                  <a:pt x="406" y="7745"/>
                  <a:pt x="382" y="7748"/>
                </a:cubicBezTo>
                <a:cubicBezTo>
                  <a:pt x="132" y="7786"/>
                  <a:pt x="34" y="7983"/>
                  <a:pt x="15" y="8219"/>
                </a:cubicBezTo>
                <a:cubicBezTo>
                  <a:pt x="5" y="8327"/>
                  <a:pt x="1" y="8435"/>
                  <a:pt x="5" y="8544"/>
                </a:cubicBezTo>
                <a:cubicBezTo>
                  <a:pt x="217" y="11454"/>
                  <a:pt x="321" y="14373"/>
                  <a:pt x="730" y="17264"/>
                </a:cubicBezTo>
                <a:cubicBezTo>
                  <a:pt x="909" y="18507"/>
                  <a:pt x="1211" y="19727"/>
                  <a:pt x="1747" y="20871"/>
                </a:cubicBezTo>
                <a:cubicBezTo>
                  <a:pt x="2250" y="21943"/>
                  <a:pt x="2919" y="22389"/>
                  <a:pt x="3978" y="22389"/>
                </a:cubicBezTo>
                <a:cubicBezTo>
                  <a:pt x="4110" y="22389"/>
                  <a:pt x="4249" y="22382"/>
                  <a:pt x="4394" y="22368"/>
                </a:cubicBezTo>
                <a:cubicBezTo>
                  <a:pt x="5736" y="22246"/>
                  <a:pt x="6626" y="21544"/>
                  <a:pt x="7167" y="20334"/>
                </a:cubicBezTo>
                <a:cubicBezTo>
                  <a:pt x="7779" y="18959"/>
                  <a:pt x="7958" y="17500"/>
                  <a:pt x="7944" y="16031"/>
                </a:cubicBezTo>
                <a:cubicBezTo>
                  <a:pt x="7921" y="14043"/>
                  <a:pt x="7803" y="12056"/>
                  <a:pt x="7742" y="10074"/>
                </a:cubicBezTo>
                <a:cubicBezTo>
                  <a:pt x="7676" y="7955"/>
                  <a:pt x="7506" y="5841"/>
                  <a:pt x="7162" y="3750"/>
                </a:cubicBezTo>
                <a:cubicBezTo>
                  <a:pt x="6979" y="2616"/>
                  <a:pt x="6668" y="1514"/>
                  <a:pt x="5811" y="657"/>
                </a:cubicBezTo>
                <a:cubicBezTo>
                  <a:pt x="5373" y="221"/>
                  <a:pt x="4931" y="0"/>
                  <a:pt x="44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5"/>
          <p:cNvSpPr/>
          <p:nvPr/>
        </p:nvSpPr>
        <p:spPr>
          <a:xfrm>
            <a:off x="109657" y="2571742"/>
            <a:ext cx="451162" cy="560681"/>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 name="Google Shape;1097;p25"/>
          <p:cNvGrpSpPr/>
          <p:nvPr/>
        </p:nvGrpSpPr>
        <p:grpSpPr>
          <a:xfrm>
            <a:off x="7984118" y="4208089"/>
            <a:ext cx="1118888" cy="1239896"/>
            <a:chOff x="7072393" y="742727"/>
            <a:chExt cx="1118888" cy="1239896"/>
          </a:xfrm>
        </p:grpSpPr>
        <p:grpSp>
          <p:nvGrpSpPr>
            <p:cNvPr id="1098" name="Google Shape;1098;p25"/>
            <p:cNvGrpSpPr/>
            <p:nvPr/>
          </p:nvGrpSpPr>
          <p:grpSpPr>
            <a:xfrm>
              <a:off x="7072393" y="742727"/>
              <a:ext cx="1118888" cy="1239896"/>
              <a:chOff x="-5437200" y="2902300"/>
              <a:chExt cx="805825" cy="892975"/>
            </a:xfrm>
          </p:grpSpPr>
          <p:sp>
            <p:nvSpPr>
              <p:cNvPr id="1099" name="Google Shape;1099;p25"/>
              <p:cNvSpPr/>
              <p:nvPr/>
            </p:nvSpPr>
            <p:spPr>
              <a:xfrm>
                <a:off x="-5403825" y="2908375"/>
                <a:ext cx="768200" cy="866250"/>
              </a:xfrm>
              <a:custGeom>
                <a:avLst/>
                <a:gdLst/>
                <a:ahLst/>
                <a:cxnLst/>
                <a:rect l="l" t="t" r="r" b="b"/>
                <a:pathLst>
                  <a:path w="30728" h="34650" extrusionOk="0">
                    <a:moveTo>
                      <a:pt x="20108" y="9517"/>
                    </a:moveTo>
                    <a:cubicBezTo>
                      <a:pt x="20341" y="10745"/>
                      <a:pt x="20592" y="11990"/>
                      <a:pt x="20816" y="13227"/>
                    </a:cubicBezTo>
                    <a:cubicBezTo>
                      <a:pt x="21372" y="16283"/>
                      <a:pt x="21829" y="19356"/>
                      <a:pt x="22465" y="22394"/>
                    </a:cubicBezTo>
                    <a:cubicBezTo>
                      <a:pt x="22125" y="22367"/>
                      <a:pt x="21954" y="22062"/>
                      <a:pt x="21677" y="21937"/>
                    </a:cubicBezTo>
                    <a:cubicBezTo>
                      <a:pt x="21255" y="21489"/>
                      <a:pt x="20673" y="21238"/>
                      <a:pt x="20252" y="20799"/>
                    </a:cubicBezTo>
                    <a:lnTo>
                      <a:pt x="11067" y="13675"/>
                    </a:lnTo>
                    <a:lnTo>
                      <a:pt x="20108" y="9517"/>
                    </a:lnTo>
                    <a:close/>
                    <a:moveTo>
                      <a:pt x="23890" y="1"/>
                    </a:moveTo>
                    <a:cubicBezTo>
                      <a:pt x="23003" y="404"/>
                      <a:pt x="22116" y="807"/>
                      <a:pt x="21220" y="1202"/>
                    </a:cubicBezTo>
                    <a:cubicBezTo>
                      <a:pt x="20897" y="1614"/>
                      <a:pt x="21255" y="2062"/>
                      <a:pt x="21202" y="2528"/>
                    </a:cubicBezTo>
                    <a:cubicBezTo>
                      <a:pt x="20772" y="2286"/>
                      <a:pt x="20924" y="1623"/>
                      <a:pt x="20368" y="1569"/>
                    </a:cubicBezTo>
                    <a:cubicBezTo>
                      <a:pt x="19105" y="2151"/>
                      <a:pt x="17841" y="2734"/>
                      <a:pt x="16587" y="3316"/>
                    </a:cubicBezTo>
                    <a:cubicBezTo>
                      <a:pt x="16434" y="3728"/>
                      <a:pt x="16829" y="4078"/>
                      <a:pt x="16748" y="4535"/>
                    </a:cubicBezTo>
                    <a:cubicBezTo>
                      <a:pt x="16354" y="4275"/>
                      <a:pt x="16408" y="3702"/>
                      <a:pt x="15942" y="3585"/>
                    </a:cubicBezTo>
                    <a:cubicBezTo>
                      <a:pt x="14732" y="4150"/>
                      <a:pt x="13522" y="4723"/>
                      <a:pt x="12321" y="5288"/>
                    </a:cubicBezTo>
                    <a:cubicBezTo>
                      <a:pt x="11945" y="5700"/>
                      <a:pt x="12519" y="6139"/>
                      <a:pt x="12295" y="6578"/>
                    </a:cubicBezTo>
                    <a:cubicBezTo>
                      <a:pt x="11927" y="6336"/>
                      <a:pt x="12115" y="5709"/>
                      <a:pt x="11569" y="5637"/>
                    </a:cubicBezTo>
                    <a:cubicBezTo>
                      <a:pt x="10449" y="6067"/>
                      <a:pt x="9355" y="6569"/>
                      <a:pt x="8289" y="7134"/>
                    </a:cubicBezTo>
                    <a:cubicBezTo>
                      <a:pt x="7984" y="7438"/>
                      <a:pt x="8370" y="7842"/>
                      <a:pt x="8164" y="8200"/>
                    </a:cubicBezTo>
                    <a:cubicBezTo>
                      <a:pt x="7877" y="7976"/>
                      <a:pt x="7931" y="7474"/>
                      <a:pt x="7474" y="7447"/>
                    </a:cubicBezTo>
                    <a:cubicBezTo>
                      <a:pt x="6416" y="7985"/>
                      <a:pt x="5296" y="8370"/>
                      <a:pt x="4275" y="8971"/>
                    </a:cubicBezTo>
                    <a:cubicBezTo>
                      <a:pt x="4122" y="9204"/>
                      <a:pt x="4230" y="9419"/>
                      <a:pt x="4310" y="9652"/>
                    </a:cubicBezTo>
                    <a:cubicBezTo>
                      <a:pt x="4400" y="9947"/>
                      <a:pt x="4642" y="10207"/>
                      <a:pt x="4624" y="10592"/>
                    </a:cubicBezTo>
                    <a:cubicBezTo>
                      <a:pt x="4275" y="10404"/>
                      <a:pt x="4203" y="10100"/>
                      <a:pt x="4095" y="9831"/>
                    </a:cubicBezTo>
                    <a:cubicBezTo>
                      <a:pt x="3970" y="9544"/>
                      <a:pt x="3800" y="9302"/>
                      <a:pt x="3450" y="9284"/>
                    </a:cubicBezTo>
                    <a:cubicBezTo>
                      <a:pt x="2375" y="9786"/>
                      <a:pt x="1291" y="10297"/>
                      <a:pt x="215" y="10799"/>
                    </a:cubicBezTo>
                    <a:cubicBezTo>
                      <a:pt x="0" y="11103"/>
                      <a:pt x="215" y="11309"/>
                      <a:pt x="421" y="11453"/>
                    </a:cubicBezTo>
                    <a:cubicBezTo>
                      <a:pt x="1577" y="12259"/>
                      <a:pt x="2554" y="13290"/>
                      <a:pt x="3755" y="14025"/>
                    </a:cubicBezTo>
                    <a:cubicBezTo>
                      <a:pt x="6013" y="15440"/>
                      <a:pt x="8164" y="17026"/>
                      <a:pt x="10413" y="18460"/>
                    </a:cubicBezTo>
                    <a:cubicBezTo>
                      <a:pt x="12752" y="19966"/>
                      <a:pt x="14795" y="21838"/>
                      <a:pt x="16981" y="23550"/>
                    </a:cubicBezTo>
                    <a:cubicBezTo>
                      <a:pt x="19159" y="25252"/>
                      <a:pt x="21273" y="27107"/>
                      <a:pt x="23451" y="28837"/>
                    </a:cubicBezTo>
                    <a:cubicBezTo>
                      <a:pt x="24204" y="29437"/>
                      <a:pt x="24974" y="30020"/>
                      <a:pt x="25709" y="30647"/>
                    </a:cubicBezTo>
                    <a:cubicBezTo>
                      <a:pt x="27170" y="31892"/>
                      <a:pt x="28702" y="33075"/>
                      <a:pt x="30073" y="34428"/>
                    </a:cubicBezTo>
                    <a:cubicBezTo>
                      <a:pt x="30181" y="34547"/>
                      <a:pt x="30308" y="34650"/>
                      <a:pt x="30446" y="34650"/>
                    </a:cubicBezTo>
                    <a:cubicBezTo>
                      <a:pt x="30536" y="34650"/>
                      <a:pt x="30631" y="34605"/>
                      <a:pt x="30727" y="34491"/>
                    </a:cubicBezTo>
                    <a:cubicBezTo>
                      <a:pt x="30539" y="33246"/>
                      <a:pt x="30351" y="32000"/>
                      <a:pt x="30163" y="30754"/>
                    </a:cubicBezTo>
                    <a:cubicBezTo>
                      <a:pt x="30063" y="30637"/>
                      <a:pt x="29921" y="30570"/>
                      <a:pt x="29775" y="30570"/>
                    </a:cubicBezTo>
                    <a:cubicBezTo>
                      <a:pt x="29710" y="30570"/>
                      <a:pt x="29644" y="30583"/>
                      <a:pt x="29580" y="30611"/>
                    </a:cubicBezTo>
                    <a:cubicBezTo>
                      <a:pt x="29481" y="30642"/>
                      <a:pt x="29402" y="30656"/>
                      <a:pt x="29338" y="30656"/>
                    </a:cubicBezTo>
                    <a:cubicBezTo>
                      <a:pt x="29126" y="30656"/>
                      <a:pt x="29101" y="30494"/>
                      <a:pt x="29177" y="30253"/>
                    </a:cubicBezTo>
                    <a:cubicBezTo>
                      <a:pt x="29186" y="30226"/>
                      <a:pt x="29204" y="30199"/>
                      <a:pt x="29213" y="30163"/>
                    </a:cubicBezTo>
                    <a:cubicBezTo>
                      <a:pt x="29222" y="30136"/>
                      <a:pt x="29204" y="30127"/>
                      <a:pt x="29195" y="30118"/>
                    </a:cubicBezTo>
                    <a:cubicBezTo>
                      <a:pt x="28738" y="28550"/>
                      <a:pt x="28164" y="27009"/>
                      <a:pt x="27743" y="25423"/>
                    </a:cubicBezTo>
                    <a:cubicBezTo>
                      <a:pt x="27743" y="25423"/>
                      <a:pt x="27743" y="25414"/>
                      <a:pt x="27743" y="25414"/>
                    </a:cubicBezTo>
                    <a:cubicBezTo>
                      <a:pt x="27725" y="25378"/>
                      <a:pt x="27707" y="25342"/>
                      <a:pt x="27698" y="25306"/>
                    </a:cubicBezTo>
                    <a:cubicBezTo>
                      <a:pt x="27636" y="25118"/>
                      <a:pt x="27609" y="24921"/>
                      <a:pt x="27609" y="24724"/>
                    </a:cubicBezTo>
                    <a:lnTo>
                      <a:pt x="27609" y="24625"/>
                    </a:lnTo>
                    <a:lnTo>
                      <a:pt x="27609" y="24598"/>
                    </a:lnTo>
                    <a:cubicBezTo>
                      <a:pt x="27429" y="23523"/>
                      <a:pt x="27179" y="22457"/>
                      <a:pt x="26946" y="21390"/>
                    </a:cubicBezTo>
                    <a:cubicBezTo>
                      <a:pt x="26802" y="20772"/>
                      <a:pt x="26524" y="20190"/>
                      <a:pt x="26426" y="19562"/>
                    </a:cubicBezTo>
                    <a:cubicBezTo>
                      <a:pt x="26417" y="19473"/>
                      <a:pt x="26408" y="19392"/>
                      <a:pt x="26408" y="19302"/>
                    </a:cubicBezTo>
                    <a:cubicBezTo>
                      <a:pt x="26354" y="18308"/>
                      <a:pt x="26256" y="17304"/>
                      <a:pt x="26112" y="16318"/>
                    </a:cubicBezTo>
                    <a:cubicBezTo>
                      <a:pt x="25996" y="15557"/>
                      <a:pt x="25817" y="14813"/>
                      <a:pt x="25673" y="14060"/>
                    </a:cubicBezTo>
                    <a:cubicBezTo>
                      <a:pt x="25521" y="13370"/>
                      <a:pt x="25431" y="12671"/>
                      <a:pt x="25404" y="11972"/>
                    </a:cubicBezTo>
                    <a:cubicBezTo>
                      <a:pt x="25386" y="11050"/>
                      <a:pt x="25333" y="10118"/>
                      <a:pt x="25082" y="9213"/>
                    </a:cubicBezTo>
                    <a:cubicBezTo>
                      <a:pt x="25082" y="9204"/>
                      <a:pt x="25082" y="9186"/>
                      <a:pt x="25073" y="9177"/>
                    </a:cubicBezTo>
                    <a:cubicBezTo>
                      <a:pt x="25055" y="9150"/>
                      <a:pt x="25037" y="9123"/>
                      <a:pt x="25028" y="9096"/>
                    </a:cubicBezTo>
                    <a:cubicBezTo>
                      <a:pt x="24920" y="8908"/>
                      <a:pt x="24894" y="8684"/>
                      <a:pt x="24947" y="8478"/>
                    </a:cubicBezTo>
                    <a:cubicBezTo>
                      <a:pt x="24947" y="8460"/>
                      <a:pt x="24956" y="8433"/>
                      <a:pt x="24965" y="8415"/>
                    </a:cubicBezTo>
                    <a:lnTo>
                      <a:pt x="24965" y="8343"/>
                    </a:lnTo>
                    <a:cubicBezTo>
                      <a:pt x="24947" y="7609"/>
                      <a:pt x="24885" y="6874"/>
                      <a:pt x="24822" y="6139"/>
                    </a:cubicBezTo>
                    <a:cubicBezTo>
                      <a:pt x="24768" y="5539"/>
                      <a:pt x="24849" y="4911"/>
                      <a:pt x="24553" y="4347"/>
                    </a:cubicBezTo>
                    <a:lnTo>
                      <a:pt x="24535" y="4302"/>
                    </a:lnTo>
                    <a:cubicBezTo>
                      <a:pt x="24517" y="4293"/>
                      <a:pt x="24508" y="4284"/>
                      <a:pt x="24490" y="4266"/>
                    </a:cubicBezTo>
                    <a:cubicBezTo>
                      <a:pt x="24195" y="4033"/>
                      <a:pt x="24338" y="3782"/>
                      <a:pt x="24508" y="3540"/>
                    </a:cubicBezTo>
                    <a:lnTo>
                      <a:pt x="24517" y="3531"/>
                    </a:lnTo>
                    <a:cubicBezTo>
                      <a:pt x="24517" y="3495"/>
                      <a:pt x="24526" y="3469"/>
                      <a:pt x="24535" y="3433"/>
                    </a:cubicBezTo>
                    <a:cubicBezTo>
                      <a:pt x="24670" y="2331"/>
                      <a:pt x="24275" y="1291"/>
                      <a:pt x="24150" y="216"/>
                    </a:cubicBezTo>
                    <a:cubicBezTo>
                      <a:pt x="24123" y="90"/>
                      <a:pt x="24015" y="1"/>
                      <a:pt x="238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5"/>
              <p:cNvSpPr/>
              <p:nvPr/>
            </p:nvSpPr>
            <p:spPr>
              <a:xfrm>
                <a:off x="-5437200" y="3178550"/>
                <a:ext cx="805825" cy="616725"/>
              </a:xfrm>
              <a:custGeom>
                <a:avLst/>
                <a:gdLst/>
                <a:ahLst/>
                <a:cxnLst/>
                <a:rect l="l" t="t" r="r" b="b"/>
                <a:pathLst>
                  <a:path w="32233" h="24669" extrusionOk="0">
                    <a:moveTo>
                      <a:pt x="1541" y="1"/>
                    </a:moveTo>
                    <a:cubicBezTo>
                      <a:pt x="1335" y="81"/>
                      <a:pt x="1120" y="153"/>
                      <a:pt x="923" y="243"/>
                    </a:cubicBezTo>
                    <a:cubicBezTo>
                      <a:pt x="63" y="664"/>
                      <a:pt x="0" y="1192"/>
                      <a:pt x="735" y="1784"/>
                    </a:cubicBezTo>
                    <a:cubicBezTo>
                      <a:pt x="896" y="1909"/>
                      <a:pt x="1057" y="2035"/>
                      <a:pt x="1219" y="2151"/>
                    </a:cubicBezTo>
                    <a:cubicBezTo>
                      <a:pt x="4552" y="4633"/>
                      <a:pt x="7904" y="7098"/>
                      <a:pt x="11219" y="9598"/>
                    </a:cubicBezTo>
                    <a:cubicBezTo>
                      <a:pt x="12680" y="10691"/>
                      <a:pt x="14158" y="11766"/>
                      <a:pt x="15610" y="12877"/>
                    </a:cubicBezTo>
                    <a:cubicBezTo>
                      <a:pt x="20718" y="16739"/>
                      <a:pt x="25861" y="20557"/>
                      <a:pt x="30996" y="24383"/>
                    </a:cubicBezTo>
                    <a:cubicBezTo>
                      <a:pt x="31183" y="24528"/>
                      <a:pt x="31378" y="24669"/>
                      <a:pt x="31592" y="24669"/>
                    </a:cubicBezTo>
                    <a:cubicBezTo>
                      <a:pt x="31696" y="24669"/>
                      <a:pt x="31804" y="24635"/>
                      <a:pt x="31919" y="24553"/>
                    </a:cubicBezTo>
                    <a:cubicBezTo>
                      <a:pt x="32232" y="24329"/>
                      <a:pt x="32170" y="23998"/>
                      <a:pt x="32062" y="23684"/>
                    </a:cubicBezTo>
                    <a:cubicBezTo>
                      <a:pt x="31865" y="23684"/>
                      <a:pt x="31739" y="23559"/>
                      <a:pt x="31605" y="23424"/>
                    </a:cubicBezTo>
                    <a:cubicBezTo>
                      <a:pt x="29553" y="21390"/>
                      <a:pt x="27223" y="19679"/>
                      <a:pt x="25010" y="17824"/>
                    </a:cubicBezTo>
                    <a:cubicBezTo>
                      <a:pt x="23693" y="16722"/>
                      <a:pt x="22331" y="15664"/>
                      <a:pt x="20995" y="14580"/>
                    </a:cubicBezTo>
                    <a:cubicBezTo>
                      <a:pt x="18863" y="12850"/>
                      <a:pt x="16748" y="11094"/>
                      <a:pt x="14606" y="9374"/>
                    </a:cubicBezTo>
                    <a:cubicBezTo>
                      <a:pt x="12805" y="7931"/>
                      <a:pt x="10843" y="6712"/>
                      <a:pt x="8925" y="5431"/>
                    </a:cubicBezTo>
                    <a:cubicBezTo>
                      <a:pt x="7859" y="4714"/>
                      <a:pt x="6864" y="3890"/>
                      <a:pt x="5744" y="3271"/>
                    </a:cubicBezTo>
                    <a:cubicBezTo>
                      <a:pt x="4274" y="2447"/>
                      <a:pt x="3136" y="1201"/>
                      <a:pt x="1747" y="287"/>
                    </a:cubicBezTo>
                    <a:cubicBezTo>
                      <a:pt x="1649" y="225"/>
                      <a:pt x="1604" y="99"/>
                      <a:pt x="1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5"/>
              <p:cNvSpPr/>
              <p:nvPr/>
            </p:nvSpPr>
            <p:spPr>
              <a:xfrm>
                <a:off x="-4781725" y="3125175"/>
                <a:ext cx="105325" cy="402275"/>
              </a:xfrm>
              <a:custGeom>
                <a:avLst/>
                <a:gdLst/>
                <a:ahLst/>
                <a:cxnLst/>
                <a:rect l="l" t="t" r="r" b="b"/>
                <a:pathLst>
                  <a:path w="4213" h="16091" extrusionOk="0">
                    <a:moveTo>
                      <a:pt x="1304" y="1"/>
                    </a:moveTo>
                    <a:cubicBezTo>
                      <a:pt x="765" y="1"/>
                      <a:pt x="186" y="236"/>
                      <a:pt x="1" y="594"/>
                    </a:cubicBezTo>
                    <a:cubicBezTo>
                      <a:pt x="198" y="2691"/>
                      <a:pt x="332" y="4788"/>
                      <a:pt x="780" y="6849"/>
                    </a:cubicBezTo>
                    <a:cubicBezTo>
                      <a:pt x="1192" y="8731"/>
                      <a:pt x="1201" y="10675"/>
                      <a:pt x="1694" y="12539"/>
                    </a:cubicBezTo>
                    <a:cubicBezTo>
                      <a:pt x="1999" y="13677"/>
                      <a:pt x="2250" y="14833"/>
                      <a:pt x="2528" y="15980"/>
                    </a:cubicBezTo>
                    <a:cubicBezTo>
                      <a:pt x="2683" y="16055"/>
                      <a:pt x="2857" y="16091"/>
                      <a:pt x="3037" y="16091"/>
                    </a:cubicBezTo>
                    <a:cubicBezTo>
                      <a:pt x="3459" y="16091"/>
                      <a:pt x="3910" y="15893"/>
                      <a:pt x="4212" y="15541"/>
                    </a:cubicBezTo>
                    <a:cubicBezTo>
                      <a:pt x="4033" y="13955"/>
                      <a:pt x="3791" y="12378"/>
                      <a:pt x="3468" y="10810"/>
                    </a:cubicBezTo>
                    <a:cubicBezTo>
                      <a:pt x="3367" y="10708"/>
                      <a:pt x="3262" y="10674"/>
                      <a:pt x="3154" y="10674"/>
                    </a:cubicBezTo>
                    <a:cubicBezTo>
                      <a:pt x="2926" y="10674"/>
                      <a:pt x="2686" y="10827"/>
                      <a:pt x="2446" y="10827"/>
                    </a:cubicBezTo>
                    <a:cubicBezTo>
                      <a:pt x="2377" y="10827"/>
                      <a:pt x="2309" y="10815"/>
                      <a:pt x="2241" y="10783"/>
                    </a:cubicBezTo>
                    <a:cubicBezTo>
                      <a:pt x="2572" y="10406"/>
                      <a:pt x="3164" y="10496"/>
                      <a:pt x="3352" y="10003"/>
                    </a:cubicBezTo>
                    <a:lnTo>
                      <a:pt x="2689" y="5487"/>
                    </a:lnTo>
                    <a:cubicBezTo>
                      <a:pt x="2580" y="5296"/>
                      <a:pt x="2440" y="5245"/>
                      <a:pt x="2287" y="5245"/>
                    </a:cubicBezTo>
                    <a:cubicBezTo>
                      <a:pt x="2114" y="5245"/>
                      <a:pt x="1925" y="5309"/>
                      <a:pt x="1745" y="5309"/>
                    </a:cubicBezTo>
                    <a:cubicBezTo>
                      <a:pt x="1636" y="5309"/>
                      <a:pt x="1530" y="5286"/>
                      <a:pt x="1434" y="5209"/>
                    </a:cubicBezTo>
                    <a:cubicBezTo>
                      <a:pt x="1775" y="4904"/>
                      <a:pt x="2429" y="5128"/>
                      <a:pt x="2537" y="4519"/>
                    </a:cubicBezTo>
                    <a:cubicBezTo>
                      <a:pt x="2304" y="3041"/>
                      <a:pt x="2071" y="1571"/>
                      <a:pt x="1838" y="92"/>
                    </a:cubicBezTo>
                    <a:cubicBezTo>
                      <a:pt x="1677" y="30"/>
                      <a:pt x="1493" y="1"/>
                      <a:pt x="13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5"/>
              <p:cNvSpPr/>
              <p:nvPr/>
            </p:nvSpPr>
            <p:spPr>
              <a:xfrm>
                <a:off x="-4714975" y="3530875"/>
                <a:ext cx="61200" cy="135925"/>
              </a:xfrm>
              <a:custGeom>
                <a:avLst/>
                <a:gdLst/>
                <a:ahLst/>
                <a:cxnLst/>
                <a:rect l="l" t="t" r="r" b="b"/>
                <a:pathLst>
                  <a:path w="2448" h="5437" extrusionOk="0">
                    <a:moveTo>
                      <a:pt x="1179" y="1"/>
                    </a:moveTo>
                    <a:cubicBezTo>
                      <a:pt x="730" y="1"/>
                      <a:pt x="229" y="219"/>
                      <a:pt x="1" y="568"/>
                    </a:cubicBezTo>
                    <a:cubicBezTo>
                      <a:pt x="279" y="2189"/>
                      <a:pt x="781" y="3767"/>
                      <a:pt x="1479" y="5254"/>
                    </a:cubicBezTo>
                    <a:cubicBezTo>
                      <a:pt x="1633" y="5381"/>
                      <a:pt x="1770" y="5436"/>
                      <a:pt x="1894" y="5436"/>
                    </a:cubicBezTo>
                    <a:cubicBezTo>
                      <a:pt x="2110" y="5436"/>
                      <a:pt x="2288" y="5269"/>
                      <a:pt x="2447" y="5030"/>
                    </a:cubicBezTo>
                    <a:cubicBezTo>
                      <a:pt x="2259" y="3390"/>
                      <a:pt x="1972" y="1750"/>
                      <a:pt x="1686" y="120"/>
                    </a:cubicBezTo>
                    <a:cubicBezTo>
                      <a:pt x="1541" y="38"/>
                      <a:pt x="1364"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5"/>
              <p:cNvSpPr/>
              <p:nvPr/>
            </p:nvSpPr>
            <p:spPr>
              <a:xfrm>
                <a:off x="-4793825" y="3004625"/>
                <a:ext cx="55150" cy="116975"/>
              </a:xfrm>
              <a:custGeom>
                <a:avLst/>
                <a:gdLst/>
                <a:ahLst/>
                <a:cxnLst/>
                <a:rect l="l" t="t" r="r" b="b"/>
                <a:pathLst>
                  <a:path w="2206" h="4679" extrusionOk="0">
                    <a:moveTo>
                      <a:pt x="968" y="1"/>
                    </a:moveTo>
                    <a:cubicBezTo>
                      <a:pt x="589" y="1"/>
                      <a:pt x="218" y="193"/>
                      <a:pt x="1" y="542"/>
                    </a:cubicBezTo>
                    <a:cubicBezTo>
                      <a:pt x="117" y="1877"/>
                      <a:pt x="117" y="3221"/>
                      <a:pt x="350" y="4538"/>
                    </a:cubicBezTo>
                    <a:cubicBezTo>
                      <a:pt x="516" y="4634"/>
                      <a:pt x="722" y="4678"/>
                      <a:pt x="939" y="4678"/>
                    </a:cubicBezTo>
                    <a:cubicBezTo>
                      <a:pt x="1412" y="4678"/>
                      <a:pt x="1935" y="4467"/>
                      <a:pt x="2205" y="4117"/>
                    </a:cubicBezTo>
                    <a:cubicBezTo>
                      <a:pt x="1999" y="2809"/>
                      <a:pt x="1802" y="1500"/>
                      <a:pt x="1596" y="192"/>
                    </a:cubicBezTo>
                    <a:cubicBezTo>
                      <a:pt x="1401" y="62"/>
                      <a:pt x="1183" y="1"/>
                      <a:pt x="9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5"/>
              <p:cNvSpPr/>
              <p:nvPr/>
            </p:nvSpPr>
            <p:spPr>
              <a:xfrm>
                <a:off x="-4806825" y="2902300"/>
                <a:ext cx="49325" cy="96925"/>
              </a:xfrm>
              <a:custGeom>
                <a:avLst/>
                <a:gdLst/>
                <a:ahLst/>
                <a:cxnLst/>
                <a:rect l="l" t="t" r="r" b="b"/>
                <a:pathLst>
                  <a:path w="1973" h="3877" extrusionOk="0">
                    <a:moveTo>
                      <a:pt x="761" y="1"/>
                    </a:moveTo>
                    <a:cubicBezTo>
                      <a:pt x="490" y="1"/>
                      <a:pt x="215" y="26"/>
                      <a:pt x="1" y="253"/>
                    </a:cubicBezTo>
                    <a:lnTo>
                      <a:pt x="467" y="3694"/>
                    </a:lnTo>
                    <a:cubicBezTo>
                      <a:pt x="615" y="3817"/>
                      <a:pt x="808" y="3877"/>
                      <a:pt x="1016" y="3877"/>
                    </a:cubicBezTo>
                    <a:cubicBezTo>
                      <a:pt x="1335" y="3877"/>
                      <a:pt x="1690" y="3736"/>
                      <a:pt x="1972" y="3470"/>
                    </a:cubicBezTo>
                    <a:lnTo>
                      <a:pt x="1524" y="584"/>
                    </a:lnTo>
                    <a:cubicBezTo>
                      <a:pt x="1489" y="314"/>
                      <a:pt x="1429" y="1"/>
                      <a:pt x="1095" y="1"/>
                    </a:cubicBezTo>
                    <a:cubicBezTo>
                      <a:pt x="1086" y="1"/>
                      <a:pt x="1077" y="1"/>
                      <a:pt x="1067" y="2"/>
                    </a:cubicBezTo>
                    <a:cubicBezTo>
                      <a:pt x="1042" y="2"/>
                      <a:pt x="1017" y="3"/>
                      <a:pt x="992" y="3"/>
                    </a:cubicBezTo>
                    <a:cubicBezTo>
                      <a:pt x="916" y="3"/>
                      <a:pt x="839" y="1"/>
                      <a:pt x="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5"/>
              <p:cNvSpPr/>
              <p:nvPr/>
            </p:nvSpPr>
            <p:spPr>
              <a:xfrm>
                <a:off x="-5317800" y="3132850"/>
                <a:ext cx="43475" cy="54200"/>
              </a:xfrm>
              <a:custGeom>
                <a:avLst/>
                <a:gdLst/>
                <a:ahLst/>
                <a:cxnLst/>
                <a:rect l="l" t="t" r="r" b="b"/>
                <a:pathLst>
                  <a:path w="1739" h="2168" extrusionOk="0">
                    <a:moveTo>
                      <a:pt x="825" y="1"/>
                    </a:moveTo>
                    <a:lnTo>
                      <a:pt x="0" y="305"/>
                    </a:lnTo>
                    <a:cubicBezTo>
                      <a:pt x="278" y="816"/>
                      <a:pt x="538" y="1336"/>
                      <a:pt x="825" y="1838"/>
                    </a:cubicBezTo>
                    <a:cubicBezTo>
                      <a:pt x="923" y="2022"/>
                      <a:pt x="1066" y="2168"/>
                      <a:pt x="1249" y="2168"/>
                    </a:cubicBezTo>
                    <a:cubicBezTo>
                      <a:pt x="1314" y="2168"/>
                      <a:pt x="1385" y="2149"/>
                      <a:pt x="1461" y="2106"/>
                    </a:cubicBezTo>
                    <a:cubicBezTo>
                      <a:pt x="1739" y="1954"/>
                      <a:pt x="1721" y="1694"/>
                      <a:pt x="1577" y="1434"/>
                    </a:cubicBezTo>
                    <a:cubicBezTo>
                      <a:pt x="1326" y="959"/>
                      <a:pt x="1076" y="475"/>
                      <a:pt x="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5"/>
              <p:cNvSpPr/>
              <p:nvPr/>
            </p:nvSpPr>
            <p:spPr>
              <a:xfrm>
                <a:off x="-4796275" y="3107525"/>
                <a:ext cx="60725" cy="32525"/>
              </a:xfrm>
              <a:custGeom>
                <a:avLst/>
                <a:gdLst/>
                <a:ahLst/>
                <a:cxnLst/>
                <a:rect l="l" t="t" r="r" b="b"/>
                <a:pathLst>
                  <a:path w="2429" h="1301" extrusionOk="0">
                    <a:moveTo>
                      <a:pt x="2303" y="1"/>
                    </a:moveTo>
                    <a:lnTo>
                      <a:pt x="448" y="422"/>
                    </a:lnTo>
                    <a:cubicBezTo>
                      <a:pt x="0" y="870"/>
                      <a:pt x="27" y="1022"/>
                      <a:pt x="592" y="1300"/>
                    </a:cubicBezTo>
                    <a:lnTo>
                      <a:pt x="2429" y="798"/>
                    </a:lnTo>
                    <a:cubicBezTo>
                      <a:pt x="2384" y="539"/>
                      <a:pt x="2339" y="270"/>
                      <a:pt x="2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5"/>
              <p:cNvSpPr/>
              <p:nvPr/>
            </p:nvSpPr>
            <p:spPr>
              <a:xfrm>
                <a:off x="-4811750" y="2988800"/>
                <a:ext cx="57825" cy="30500"/>
              </a:xfrm>
              <a:custGeom>
                <a:avLst/>
                <a:gdLst/>
                <a:ahLst/>
                <a:cxnLst/>
                <a:rect l="l" t="t" r="r" b="b"/>
                <a:pathLst>
                  <a:path w="2313" h="1220" extrusionOk="0">
                    <a:moveTo>
                      <a:pt x="2013" y="0"/>
                    </a:moveTo>
                    <a:cubicBezTo>
                      <a:pt x="1553" y="0"/>
                      <a:pt x="1123" y="226"/>
                      <a:pt x="664" y="234"/>
                    </a:cubicBezTo>
                    <a:cubicBezTo>
                      <a:pt x="377" y="359"/>
                      <a:pt x="1" y="422"/>
                      <a:pt x="55" y="834"/>
                    </a:cubicBezTo>
                    <a:cubicBezTo>
                      <a:pt x="99" y="1219"/>
                      <a:pt x="449" y="1157"/>
                      <a:pt x="718" y="1175"/>
                    </a:cubicBezTo>
                    <a:cubicBezTo>
                      <a:pt x="1246" y="1031"/>
                      <a:pt x="1766" y="870"/>
                      <a:pt x="2313" y="825"/>
                    </a:cubicBezTo>
                    <a:cubicBezTo>
                      <a:pt x="2259" y="556"/>
                      <a:pt x="2214" y="278"/>
                      <a:pt x="2169" y="10"/>
                    </a:cubicBezTo>
                    <a:cubicBezTo>
                      <a:pt x="2117" y="3"/>
                      <a:pt x="2065" y="0"/>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5"/>
              <p:cNvSpPr/>
              <p:nvPr/>
            </p:nvSpPr>
            <p:spPr>
              <a:xfrm>
                <a:off x="-4725275" y="3513700"/>
                <a:ext cx="52450" cy="31600"/>
              </a:xfrm>
              <a:custGeom>
                <a:avLst/>
                <a:gdLst/>
                <a:ahLst/>
                <a:cxnLst/>
                <a:rect l="l" t="t" r="r" b="b"/>
                <a:pathLst>
                  <a:path w="2098" h="1264" extrusionOk="0">
                    <a:moveTo>
                      <a:pt x="1954" y="0"/>
                    </a:moveTo>
                    <a:cubicBezTo>
                      <a:pt x="1372" y="63"/>
                      <a:pt x="825" y="287"/>
                      <a:pt x="270" y="439"/>
                    </a:cubicBezTo>
                    <a:cubicBezTo>
                      <a:pt x="1" y="771"/>
                      <a:pt x="10" y="1057"/>
                      <a:pt x="422" y="1264"/>
                    </a:cubicBezTo>
                    <a:lnTo>
                      <a:pt x="2098" y="815"/>
                    </a:lnTo>
                    <a:cubicBezTo>
                      <a:pt x="2053" y="538"/>
                      <a:pt x="2008" y="26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5"/>
              <p:cNvSpPr/>
              <p:nvPr/>
            </p:nvSpPr>
            <p:spPr>
              <a:xfrm>
                <a:off x="-4742300" y="3375250"/>
                <a:ext cx="47300" cy="31200"/>
              </a:xfrm>
              <a:custGeom>
                <a:avLst/>
                <a:gdLst/>
                <a:ahLst/>
                <a:cxnLst/>
                <a:rect l="l" t="t" r="r" b="b"/>
                <a:pathLst>
                  <a:path w="1892" h="1248" extrusionOk="0">
                    <a:moveTo>
                      <a:pt x="1784" y="0"/>
                    </a:moveTo>
                    <a:cubicBezTo>
                      <a:pt x="1345" y="135"/>
                      <a:pt x="906" y="269"/>
                      <a:pt x="467" y="412"/>
                    </a:cubicBezTo>
                    <a:cubicBezTo>
                      <a:pt x="225" y="484"/>
                      <a:pt x="1" y="619"/>
                      <a:pt x="81" y="914"/>
                    </a:cubicBezTo>
                    <a:cubicBezTo>
                      <a:pt x="150" y="1142"/>
                      <a:pt x="320" y="1247"/>
                      <a:pt x="521" y="1247"/>
                    </a:cubicBezTo>
                    <a:cubicBezTo>
                      <a:pt x="581" y="1247"/>
                      <a:pt x="644" y="1238"/>
                      <a:pt x="709" y="1219"/>
                    </a:cubicBezTo>
                    <a:cubicBezTo>
                      <a:pt x="1112" y="1102"/>
                      <a:pt x="1497" y="950"/>
                      <a:pt x="1891" y="807"/>
                    </a:cubicBezTo>
                    <a:lnTo>
                      <a:pt x="1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5"/>
              <p:cNvSpPr/>
              <p:nvPr/>
            </p:nvSpPr>
            <p:spPr>
              <a:xfrm>
                <a:off x="-4894850" y="2938625"/>
                <a:ext cx="33625" cy="47375"/>
              </a:xfrm>
              <a:custGeom>
                <a:avLst/>
                <a:gdLst/>
                <a:ahLst/>
                <a:cxnLst/>
                <a:rect l="l" t="t" r="r" b="b"/>
                <a:pathLst>
                  <a:path w="1345" h="1895" extrusionOk="0">
                    <a:moveTo>
                      <a:pt x="852" y="0"/>
                    </a:moveTo>
                    <a:lnTo>
                      <a:pt x="0" y="368"/>
                    </a:lnTo>
                    <a:cubicBezTo>
                      <a:pt x="153" y="771"/>
                      <a:pt x="296" y="1183"/>
                      <a:pt x="475" y="1578"/>
                    </a:cubicBezTo>
                    <a:cubicBezTo>
                      <a:pt x="558" y="1757"/>
                      <a:pt x="694" y="1894"/>
                      <a:pt x="880" y="1894"/>
                    </a:cubicBezTo>
                    <a:cubicBezTo>
                      <a:pt x="935" y="1894"/>
                      <a:pt x="994" y="1882"/>
                      <a:pt x="1058" y="1855"/>
                    </a:cubicBezTo>
                    <a:cubicBezTo>
                      <a:pt x="1344" y="1739"/>
                      <a:pt x="1318" y="1497"/>
                      <a:pt x="1246" y="1246"/>
                    </a:cubicBezTo>
                    <a:cubicBezTo>
                      <a:pt x="1111" y="834"/>
                      <a:pt x="986" y="413"/>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5"/>
              <p:cNvSpPr/>
              <p:nvPr/>
            </p:nvSpPr>
            <p:spPr>
              <a:xfrm>
                <a:off x="-5114850" y="3040775"/>
                <a:ext cx="30050" cy="47650"/>
              </a:xfrm>
              <a:custGeom>
                <a:avLst/>
                <a:gdLst/>
                <a:ahLst/>
                <a:cxnLst/>
                <a:rect l="l" t="t" r="r" b="b"/>
                <a:pathLst>
                  <a:path w="1202" h="1906" extrusionOk="0">
                    <a:moveTo>
                      <a:pt x="753" y="1"/>
                    </a:moveTo>
                    <a:cubicBezTo>
                      <a:pt x="476" y="54"/>
                      <a:pt x="216" y="180"/>
                      <a:pt x="1" y="350"/>
                    </a:cubicBezTo>
                    <a:cubicBezTo>
                      <a:pt x="126" y="753"/>
                      <a:pt x="234" y="1157"/>
                      <a:pt x="368" y="1551"/>
                    </a:cubicBezTo>
                    <a:cubicBezTo>
                      <a:pt x="434" y="1750"/>
                      <a:pt x="561" y="1906"/>
                      <a:pt x="763" y="1906"/>
                    </a:cubicBezTo>
                    <a:cubicBezTo>
                      <a:pt x="807" y="1906"/>
                      <a:pt x="855" y="1898"/>
                      <a:pt x="906" y="1882"/>
                    </a:cubicBezTo>
                    <a:cubicBezTo>
                      <a:pt x="1148" y="1811"/>
                      <a:pt x="1202" y="1596"/>
                      <a:pt x="1175" y="1354"/>
                    </a:cubicBezTo>
                    <a:cubicBezTo>
                      <a:pt x="1103" y="879"/>
                      <a:pt x="960" y="422"/>
                      <a:pt x="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5"/>
              <p:cNvSpPr/>
              <p:nvPr/>
            </p:nvSpPr>
            <p:spPr>
              <a:xfrm>
                <a:off x="-4762450" y="3238150"/>
                <a:ext cx="48175" cy="29100"/>
              </a:xfrm>
              <a:custGeom>
                <a:avLst/>
                <a:gdLst/>
                <a:ahLst/>
                <a:cxnLst/>
                <a:rect l="l" t="t" r="r" b="b"/>
                <a:pathLst>
                  <a:path w="1927" h="1164" extrusionOk="0">
                    <a:moveTo>
                      <a:pt x="1774" y="0"/>
                    </a:moveTo>
                    <a:cubicBezTo>
                      <a:pt x="1443" y="206"/>
                      <a:pt x="1049" y="179"/>
                      <a:pt x="681" y="269"/>
                    </a:cubicBezTo>
                    <a:cubicBezTo>
                      <a:pt x="359" y="350"/>
                      <a:pt x="0" y="439"/>
                      <a:pt x="81" y="851"/>
                    </a:cubicBezTo>
                    <a:cubicBezTo>
                      <a:pt x="128" y="1108"/>
                      <a:pt x="296" y="1163"/>
                      <a:pt x="491" y="1163"/>
                    </a:cubicBezTo>
                    <a:cubicBezTo>
                      <a:pt x="596" y="1163"/>
                      <a:pt x="709" y="1148"/>
                      <a:pt x="816" y="1138"/>
                    </a:cubicBezTo>
                    <a:cubicBezTo>
                      <a:pt x="1141" y="1107"/>
                      <a:pt x="1440" y="956"/>
                      <a:pt x="1769" y="956"/>
                    </a:cubicBezTo>
                    <a:cubicBezTo>
                      <a:pt x="1821" y="956"/>
                      <a:pt x="1873" y="959"/>
                      <a:pt x="1927" y="968"/>
                    </a:cubicBezTo>
                    <a:cubicBezTo>
                      <a:pt x="1873" y="645"/>
                      <a:pt x="1819" y="323"/>
                      <a:pt x="1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5"/>
              <p:cNvSpPr/>
              <p:nvPr/>
            </p:nvSpPr>
            <p:spPr>
              <a:xfrm>
                <a:off x="-5005750" y="2991500"/>
                <a:ext cx="33850" cy="44900"/>
              </a:xfrm>
              <a:custGeom>
                <a:avLst/>
                <a:gdLst/>
                <a:ahLst/>
                <a:cxnLst/>
                <a:rect l="l" t="t" r="r" b="b"/>
                <a:pathLst>
                  <a:path w="1354" h="1796" extrusionOk="0">
                    <a:moveTo>
                      <a:pt x="655" y="0"/>
                    </a:moveTo>
                    <a:lnTo>
                      <a:pt x="1" y="260"/>
                    </a:lnTo>
                    <a:cubicBezTo>
                      <a:pt x="126" y="699"/>
                      <a:pt x="252" y="1138"/>
                      <a:pt x="503" y="1524"/>
                    </a:cubicBezTo>
                    <a:cubicBezTo>
                      <a:pt x="599" y="1668"/>
                      <a:pt x="731" y="1796"/>
                      <a:pt x="897" y="1796"/>
                    </a:cubicBezTo>
                    <a:cubicBezTo>
                      <a:pt x="948" y="1796"/>
                      <a:pt x="1001" y="1784"/>
                      <a:pt x="1058" y="1757"/>
                    </a:cubicBezTo>
                    <a:cubicBezTo>
                      <a:pt x="1327" y="1640"/>
                      <a:pt x="1354" y="1398"/>
                      <a:pt x="1246" y="1156"/>
                    </a:cubicBezTo>
                    <a:cubicBezTo>
                      <a:pt x="1067" y="753"/>
                      <a:pt x="986" y="314"/>
                      <a:pt x="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5"/>
              <p:cNvSpPr/>
              <p:nvPr/>
            </p:nvSpPr>
            <p:spPr>
              <a:xfrm>
                <a:off x="-5217225" y="3086700"/>
                <a:ext cx="31175" cy="41225"/>
              </a:xfrm>
              <a:custGeom>
                <a:avLst/>
                <a:gdLst/>
                <a:ahLst/>
                <a:cxnLst/>
                <a:rect l="l" t="t" r="r" b="b"/>
                <a:pathLst>
                  <a:path w="1247" h="1649" extrusionOk="0">
                    <a:moveTo>
                      <a:pt x="816" y="1"/>
                    </a:moveTo>
                    <a:lnTo>
                      <a:pt x="1" y="323"/>
                    </a:lnTo>
                    <a:cubicBezTo>
                      <a:pt x="117" y="664"/>
                      <a:pt x="234" y="995"/>
                      <a:pt x="368" y="1336"/>
                    </a:cubicBezTo>
                    <a:cubicBezTo>
                      <a:pt x="447" y="1515"/>
                      <a:pt x="572" y="1649"/>
                      <a:pt x="747" y="1649"/>
                    </a:cubicBezTo>
                    <a:cubicBezTo>
                      <a:pt x="791" y="1649"/>
                      <a:pt x="838" y="1640"/>
                      <a:pt x="888" y="1623"/>
                    </a:cubicBezTo>
                    <a:cubicBezTo>
                      <a:pt x="1121" y="1551"/>
                      <a:pt x="1246" y="1309"/>
                      <a:pt x="1166" y="1085"/>
                    </a:cubicBezTo>
                    <a:cubicBezTo>
                      <a:pt x="1067" y="726"/>
                      <a:pt x="933" y="368"/>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5"/>
              <p:cNvSpPr/>
              <p:nvPr/>
            </p:nvSpPr>
            <p:spPr>
              <a:xfrm>
                <a:off x="-4693675" y="3656850"/>
                <a:ext cx="43925" cy="28100"/>
              </a:xfrm>
              <a:custGeom>
                <a:avLst/>
                <a:gdLst/>
                <a:ahLst/>
                <a:cxnLst/>
                <a:rect l="l" t="t" r="r" b="b"/>
                <a:pathLst>
                  <a:path w="1757" h="1124" extrusionOk="0">
                    <a:moveTo>
                      <a:pt x="1586" y="0"/>
                    </a:moveTo>
                    <a:lnTo>
                      <a:pt x="627" y="215"/>
                    </a:lnTo>
                    <a:cubicBezTo>
                      <a:pt x="386" y="349"/>
                      <a:pt x="0" y="439"/>
                      <a:pt x="153" y="833"/>
                    </a:cubicBezTo>
                    <a:cubicBezTo>
                      <a:pt x="233" y="1055"/>
                      <a:pt x="379" y="1124"/>
                      <a:pt x="547" y="1124"/>
                    </a:cubicBezTo>
                    <a:cubicBezTo>
                      <a:pt x="678" y="1124"/>
                      <a:pt x="822" y="1083"/>
                      <a:pt x="959" y="1039"/>
                    </a:cubicBezTo>
                    <a:cubicBezTo>
                      <a:pt x="1219" y="959"/>
                      <a:pt x="1488" y="887"/>
                      <a:pt x="1757" y="815"/>
                    </a:cubicBezTo>
                    <a:cubicBezTo>
                      <a:pt x="1694" y="547"/>
                      <a:pt x="1640" y="269"/>
                      <a:pt x="1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5"/>
              <p:cNvSpPr/>
              <p:nvPr/>
            </p:nvSpPr>
            <p:spPr>
              <a:xfrm>
                <a:off x="-4901125" y="3146300"/>
                <a:ext cx="64775" cy="321925"/>
              </a:xfrm>
              <a:custGeom>
                <a:avLst/>
                <a:gdLst/>
                <a:ahLst/>
                <a:cxnLst/>
                <a:rect l="l" t="t" r="r" b="b"/>
                <a:pathLst>
                  <a:path w="2591" h="12877" extrusionOk="0">
                    <a:moveTo>
                      <a:pt x="0" y="0"/>
                    </a:moveTo>
                    <a:cubicBezTo>
                      <a:pt x="233" y="1237"/>
                      <a:pt x="484" y="2473"/>
                      <a:pt x="708" y="3710"/>
                    </a:cubicBezTo>
                    <a:cubicBezTo>
                      <a:pt x="1264" y="6766"/>
                      <a:pt x="1730" y="9839"/>
                      <a:pt x="2357" y="12877"/>
                    </a:cubicBezTo>
                    <a:cubicBezTo>
                      <a:pt x="2590" y="12698"/>
                      <a:pt x="2581" y="12465"/>
                      <a:pt x="2492" y="12223"/>
                    </a:cubicBezTo>
                    <a:cubicBezTo>
                      <a:pt x="2420" y="11990"/>
                      <a:pt x="2366" y="11757"/>
                      <a:pt x="2339" y="11524"/>
                    </a:cubicBezTo>
                    <a:cubicBezTo>
                      <a:pt x="1954" y="8701"/>
                      <a:pt x="1336" y="5914"/>
                      <a:pt x="905" y="3101"/>
                    </a:cubicBezTo>
                    <a:cubicBezTo>
                      <a:pt x="771" y="2231"/>
                      <a:pt x="556" y="1371"/>
                      <a:pt x="413" y="502"/>
                    </a:cubicBezTo>
                    <a:cubicBezTo>
                      <a:pt x="368" y="269"/>
                      <a:pt x="341" y="0"/>
                      <a:pt x="0" y="0"/>
                    </a:cubicBezTo>
                    <a:close/>
                  </a:path>
                </a:pathLst>
              </a:custGeom>
              <a:solidFill>
                <a:srgbClr val="76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5"/>
              <p:cNvSpPr/>
              <p:nvPr/>
            </p:nvSpPr>
            <p:spPr>
              <a:xfrm>
                <a:off x="-4901125" y="3132250"/>
                <a:ext cx="76525" cy="336225"/>
              </a:xfrm>
              <a:custGeom>
                <a:avLst/>
                <a:gdLst/>
                <a:ahLst/>
                <a:cxnLst/>
                <a:rect l="l" t="t" r="r" b="b"/>
                <a:pathLst>
                  <a:path w="3061" h="13449" extrusionOk="0">
                    <a:moveTo>
                      <a:pt x="706" y="1"/>
                    </a:moveTo>
                    <a:cubicBezTo>
                      <a:pt x="366" y="1"/>
                      <a:pt x="183" y="305"/>
                      <a:pt x="0" y="562"/>
                    </a:cubicBezTo>
                    <a:cubicBezTo>
                      <a:pt x="233" y="1799"/>
                      <a:pt x="484" y="3035"/>
                      <a:pt x="708" y="4272"/>
                    </a:cubicBezTo>
                    <a:cubicBezTo>
                      <a:pt x="1264" y="7328"/>
                      <a:pt x="1730" y="10401"/>
                      <a:pt x="2357" y="13439"/>
                    </a:cubicBezTo>
                    <a:cubicBezTo>
                      <a:pt x="2411" y="13445"/>
                      <a:pt x="2461" y="13448"/>
                      <a:pt x="2507" y="13448"/>
                    </a:cubicBezTo>
                    <a:cubicBezTo>
                      <a:pt x="2933" y="13448"/>
                      <a:pt x="3061" y="13191"/>
                      <a:pt x="3020" y="12722"/>
                    </a:cubicBezTo>
                    <a:cubicBezTo>
                      <a:pt x="2895" y="11172"/>
                      <a:pt x="2796" y="9613"/>
                      <a:pt x="2536" y="8062"/>
                    </a:cubicBezTo>
                    <a:cubicBezTo>
                      <a:pt x="2312" y="6700"/>
                      <a:pt x="2079" y="5338"/>
                      <a:pt x="1945" y="3958"/>
                    </a:cubicBezTo>
                    <a:cubicBezTo>
                      <a:pt x="1837" y="2892"/>
                      <a:pt x="1703" y="1799"/>
                      <a:pt x="1389" y="759"/>
                    </a:cubicBezTo>
                    <a:cubicBezTo>
                      <a:pt x="1300" y="437"/>
                      <a:pt x="1183" y="69"/>
                      <a:pt x="789" y="7"/>
                    </a:cubicBezTo>
                    <a:cubicBezTo>
                      <a:pt x="760" y="3"/>
                      <a:pt x="733" y="1"/>
                      <a:pt x="7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5"/>
              <p:cNvSpPr/>
              <p:nvPr/>
            </p:nvSpPr>
            <p:spPr>
              <a:xfrm>
                <a:off x="-4897550" y="3428325"/>
                <a:ext cx="35650" cy="28475"/>
              </a:xfrm>
              <a:custGeom>
                <a:avLst/>
                <a:gdLst/>
                <a:ahLst/>
                <a:cxnLst/>
                <a:rect l="l" t="t" r="r" b="b"/>
                <a:pathLst>
                  <a:path w="1426" h="1139" extrusionOk="0">
                    <a:moveTo>
                      <a:pt x="1" y="1"/>
                    </a:moveTo>
                    <a:lnTo>
                      <a:pt x="1" y="1"/>
                    </a:lnTo>
                    <a:cubicBezTo>
                      <a:pt x="368" y="512"/>
                      <a:pt x="924" y="798"/>
                      <a:pt x="1426" y="1139"/>
                    </a:cubicBezTo>
                    <a:cubicBezTo>
                      <a:pt x="1004" y="691"/>
                      <a:pt x="422" y="440"/>
                      <a:pt x="1" y="1"/>
                    </a:cubicBezTo>
                    <a:close/>
                  </a:path>
                </a:pathLst>
              </a:custGeom>
              <a:solidFill>
                <a:srgbClr val="DD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25"/>
            <p:cNvGrpSpPr/>
            <p:nvPr/>
          </p:nvGrpSpPr>
          <p:grpSpPr>
            <a:xfrm>
              <a:off x="7072393" y="742727"/>
              <a:ext cx="1118888" cy="1239896"/>
              <a:chOff x="7072393" y="742727"/>
              <a:chExt cx="1118888" cy="1239896"/>
            </a:xfrm>
          </p:grpSpPr>
          <p:grpSp>
            <p:nvGrpSpPr>
              <p:cNvPr id="1120" name="Google Shape;1120;p25"/>
              <p:cNvGrpSpPr/>
              <p:nvPr/>
            </p:nvGrpSpPr>
            <p:grpSpPr>
              <a:xfrm>
                <a:off x="7072393" y="1062012"/>
                <a:ext cx="1118888" cy="920610"/>
                <a:chOff x="-5437200" y="3132250"/>
                <a:chExt cx="805825" cy="663025"/>
              </a:xfrm>
            </p:grpSpPr>
            <p:sp>
              <p:nvSpPr>
                <p:cNvPr id="1121" name="Google Shape;1121;p25"/>
                <p:cNvSpPr/>
                <p:nvPr/>
              </p:nvSpPr>
              <p:spPr>
                <a:xfrm>
                  <a:off x="-5437200" y="3178550"/>
                  <a:ext cx="805825" cy="616725"/>
                </a:xfrm>
                <a:custGeom>
                  <a:avLst/>
                  <a:gdLst/>
                  <a:ahLst/>
                  <a:cxnLst/>
                  <a:rect l="l" t="t" r="r" b="b"/>
                  <a:pathLst>
                    <a:path w="32233" h="24669" extrusionOk="0">
                      <a:moveTo>
                        <a:pt x="1541" y="1"/>
                      </a:moveTo>
                      <a:cubicBezTo>
                        <a:pt x="1335" y="81"/>
                        <a:pt x="1120" y="153"/>
                        <a:pt x="923" y="243"/>
                      </a:cubicBezTo>
                      <a:cubicBezTo>
                        <a:pt x="63" y="664"/>
                        <a:pt x="0" y="1192"/>
                        <a:pt x="735" y="1784"/>
                      </a:cubicBezTo>
                      <a:cubicBezTo>
                        <a:pt x="896" y="1909"/>
                        <a:pt x="1057" y="2035"/>
                        <a:pt x="1219" y="2151"/>
                      </a:cubicBezTo>
                      <a:cubicBezTo>
                        <a:pt x="4552" y="4633"/>
                        <a:pt x="7904" y="7098"/>
                        <a:pt x="11219" y="9598"/>
                      </a:cubicBezTo>
                      <a:cubicBezTo>
                        <a:pt x="12680" y="10691"/>
                        <a:pt x="14158" y="11766"/>
                        <a:pt x="15610" y="12877"/>
                      </a:cubicBezTo>
                      <a:cubicBezTo>
                        <a:pt x="20718" y="16739"/>
                        <a:pt x="25861" y="20557"/>
                        <a:pt x="30996" y="24383"/>
                      </a:cubicBezTo>
                      <a:cubicBezTo>
                        <a:pt x="31183" y="24528"/>
                        <a:pt x="31378" y="24669"/>
                        <a:pt x="31592" y="24669"/>
                      </a:cubicBezTo>
                      <a:cubicBezTo>
                        <a:pt x="31696" y="24669"/>
                        <a:pt x="31804" y="24635"/>
                        <a:pt x="31919" y="24553"/>
                      </a:cubicBezTo>
                      <a:cubicBezTo>
                        <a:pt x="32232" y="24329"/>
                        <a:pt x="32170" y="23998"/>
                        <a:pt x="32062" y="23684"/>
                      </a:cubicBezTo>
                      <a:cubicBezTo>
                        <a:pt x="31865" y="23684"/>
                        <a:pt x="31739" y="23559"/>
                        <a:pt x="31605" y="23424"/>
                      </a:cubicBezTo>
                      <a:cubicBezTo>
                        <a:pt x="29553" y="21390"/>
                        <a:pt x="27223" y="19679"/>
                        <a:pt x="25010" y="17824"/>
                      </a:cubicBezTo>
                      <a:cubicBezTo>
                        <a:pt x="23693" y="16722"/>
                        <a:pt x="22331" y="15664"/>
                        <a:pt x="20995" y="14580"/>
                      </a:cubicBezTo>
                      <a:cubicBezTo>
                        <a:pt x="18863" y="12850"/>
                        <a:pt x="16748" y="11094"/>
                        <a:pt x="14606" y="9374"/>
                      </a:cubicBezTo>
                      <a:cubicBezTo>
                        <a:pt x="12805" y="7931"/>
                        <a:pt x="10843" y="6712"/>
                        <a:pt x="8925" y="5431"/>
                      </a:cubicBezTo>
                      <a:cubicBezTo>
                        <a:pt x="7859" y="4714"/>
                        <a:pt x="6864" y="3890"/>
                        <a:pt x="5744" y="3271"/>
                      </a:cubicBezTo>
                      <a:cubicBezTo>
                        <a:pt x="4274" y="2447"/>
                        <a:pt x="3136" y="1201"/>
                        <a:pt x="1747" y="287"/>
                      </a:cubicBezTo>
                      <a:cubicBezTo>
                        <a:pt x="1649" y="225"/>
                        <a:pt x="1604" y="99"/>
                        <a:pt x="154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5"/>
                <p:cNvSpPr/>
                <p:nvPr/>
              </p:nvSpPr>
              <p:spPr>
                <a:xfrm>
                  <a:off x="-4901125" y="3132250"/>
                  <a:ext cx="76525" cy="336225"/>
                </a:xfrm>
                <a:custGeom>
                  <a:avLst/>
                  <a:gdLst/>
                  <a:ahLst/>
                  <a:cxnLst/>
                  <a:rect l="l" t="t" r="r" b="b"/>
                  <a:pathLst>
                    <a:path w="3061" h="13449" extrusionOk="0">
                      <a:moveTo>
                        <a:pt x="706" y="1"/>
                      </a:moveTo>
                      <a:cubicBezTo>
                        <a:pt x="366" y="1"/>
                        <a:pt x="183" y="305"/>
                        <a:pt x="0" y="562"/>
                      </a:cubicBezTo>
                      <a:cubicBezTo>
                        <a:pt x="233" y="1799"/>
                        <a:pt x="484" y="3035"/>
                        <a:pt x="708" y="4272"/>
                      </a:cubicBezTo>
                      <a:cubicBezTo>
                        <a:pt x="1264" y="7328"/>
                        <a:pt x="1730" y="10401"/>
                        <a:pt x="2357" y="13439"/>
                      </a:cubicBezTo>
                      <a:cubicBezTo>
                        <a:pt x="2411" y="13445"/>
                        <a:pt x="2461" y="13448"/>
                        <a:pt x="2507" y="13448"/>
                      </a:cubicBezTo>
                      <a:cubicBezTo>
                        <a:pt x="2933" y="13448"/>
                        <a:pt x="3061" y="13191"/>
                        <a:pt x="3020" y="12722"/>
                      </a:cubicBezTo>
                      <a:cubicBezTo>
                        <a:pt x="2895" y="11172"/>
                        <a:pt x="2796" y="9613"/>
                        <a:pt x="2536" y="8062"/>
                      </a:cubicBezTo>
                      <a:cubicBezTo>
                        <a:pt x="2312" y="6700"/>
                        <a:pt x="2079" y="5338"/>
                        <a:pt x="1945" y="3958"/>
                      </a:cubicBezTo>
                      <a:cubicBezTo>
                        <a:pt x="1837" y="2892"/>
                        <a:pt x="1703" y="1799"/>
                        <a:pt x="1389" y="759"/>
                      </a:cubicBezTo>
                      <a:cubicBezTo>
                        <a:pt x="1300" y="437"/>
                        <a:pt x="1183" y="69"/>
                        <a:pt x="789" y="7"/>
                      </a:cubicBezTo>
                      <a:cubicBezTo>
                        <a:pt x="760" y="3"/>
                        <a:pt x="733" y="1"/>
                        <a:pt x="706"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25"/>
              <p:cNvGrpSpPr/>
              <p:nvPr/>
            </p:nvGrpSpPr>
            <p:grpSpPr>
              <a:xfrm>
                <a:off x="7947669" y="742727"/>
                <a:ext cx="212510" cy="1061508"/>
                <a:chOff x="-4806825" y="2902300"/>
                <a:chExt cx="153050" cy="764500"/>
              </a:xfrm>
            </p:grpSpPr>
            <p:sp>
              <p:nvSpPr>
                <p:cNvPr id="1124" name="Google Shape;1124;p25"/>
                <p:cNvSpPr/>
                <p:nvPr/>
              </p:nvSpPr>
              <p:spPr>
                <a:xfrm>
                  <a:off x="-4781725" y="3125175"/>
                  <a:ext cx="105325" cy="402275"/>
                </a:xfrm>
                <a:custGeom>
                  <a:avLst/>
                  <a:gdLst/>
                  <a:ahLst/>
                  <a:cxnLst/>
                  <a:rect l="l" t="t" r="r" b="b"/>
                  <a:pathLst>
                    <a:path w="4213" h="16091" extrusionOk="0">
                      <a:moveTo>
                        <a:pt x="1304" y="1"/>
                      </a:moveTo>
                      <a:cubicBezTo>
                        <a:pt x="765" y="1"/>
                        <a:pt x="186" y="236"/>
                        <a:pt x="1" y="594"/>
                      </a:cubicBezTo>
                      <a:cubicBezTo>
                        <a:pt x="198" y="2691"/>
                        <a:pt x="332" y="4788"/>
                        <a:pt x="780" y="6849"/>
                      </a:cubicBezTo>
                      <a:cubicBezTo>
                        <a:pt x="1192" y="8731"/>
                        <a:pt x="1201" y="10675"/>
                        <a:pt x="1694" y="12539"/>
                      </a:cubicBezTo>
                      <a:cubicBezTo>
                        <a:pt x="1999" y="13677"/>
                        <a:pt x="2250" y="14833"/>
                        <a:pt x="2528" y="15980"/>
                      </a:cubicBezTo>
                      <a:cubicBezTo>
                        <a:pt x="2683" y="16055"/>
                        <a:pt x="2857" y="16091"/>
                        <a:pt x="3037" y="16091"/>
                      </a:cubicBezTo>
                      <a:cubicBezTo>
                        <a:pt x="3459" y="16091"/>
                        <a:pt x="3910" y="15893"/>
                        <a:pt x="4212" y="15541"/>
                      </a:cubicBezTo>
                      <a:cubicBezTo>
                        <a:pt x="4033" y="13955"/>
                        <a:pt x="3791" y="12378"/>
                        <a:pt x="3468" y="10810"/>
                      </a:cubicBezTo>
                      <a:cubicBezTo>
                        <a:pt x="3367" y="10708"/>
                        <a:pt x="3262" y="10674"/>
                        <a:pt x="3154" y="10674"/>
                      </a:cubicBezTo>
                      <a:cubicBezTo>
                        <a:pt x="2926" y="10674"/>
                        <a:pt x="2686" y="10827"/>
                        <a:pt x="2446" y="10827"/>
                      </a:cubicBezTo>
                      <a:cubicBezTo>
                        <a:pt x="2377" y="10827"/>
                        <a:pt x="2309" y="10815"/>
                        <a:pt x="2241" y="10783"/>
                      </a:cubicBezTo>
                      <a:cubicBezTo>
                        <a:pt x="2572" y="10406"/>
                        <a:pt x="3164" y="10496"/>
                        <a:pt x="3352" y="10003"/>
                      </a:cubicBezTo>
                      <a:lnTo>
                        <a:pt x="2689" y="5487"/>
                      </a:lnTo>
                      <a:cubicBezTo>
                        <a:pt x="2580" y="5296"/>
                        <a:pt x="2440" y="5245"/>
                        <a:pt x="2287" y="5245"/>
                      </a:cubicBezTo>
                      <a:cubicBezTo>
                        <a:pt x="2114" y="5245"/>
                        <a:pt x="1925" y="5309"/>
                        <a:pt x="1745" y="5309"/>
                      </a:cubicBezTo>
                      <a:cubicBezTo>
                        <a:pt x="1636" y="5309"/>
                        <a:pt x="1530" y="5286"/>
                        <a:pt x="1434" y="5209"/>
                      </a:cubicBezTo>
                      <a:cubicBezTo>
                        <a:pt x="1775" y="4904"/>
                        <a:pt x="2429" y="5128"/>
                        <a:pt x="2537" y="4519"/>
                      </a:cubicBezTo>
                      <a:cubicBezTo>
                        <a:pt x="2304" y="3041"/>
                        <a:pt x="2071" y="1571"/>
                        <a:pt x="1838" y="92"/>
                      </a:cubicBezTo>
                      <a:cubicBezTo>
                        <a:pt x="1677" y="30"/>
                        <a:pt x="1493" y="1"/>
                        <a:pt x="1304"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5"/>
                <p:cNvSpPr/>
                <p:nvPr/>
              </p:nvSpPr>
              <p:spPr>
                <a:xfrm>
                  <a:off x="-4714975" y="3530875"/>
                  <a:ext cx="61200" cy="135925"/>
                </a:xfrm>
                <a:custGeom>
                  <a:avLst/>
                  <a:gdLst/>
                  <a:ahLst/>
                  <a:cxnLst/>
                  <a:rect l="l" t="t" r="r" b="b"/>
                  <a:pathLst>
                    <a:path w="2448" h="5437" extrusionOk="0">
                      <a:moveTo>
                        <a:pt x="1179" y="1"/>
                      </a:moveTo>
                      <a:cubicBezTo>
                        <a:pt x="730" y="1"/>
                        <a:pt x="229" y="219"/>
                        <a:pt x="1" y="568"/>
                      </a:cubicBezTo>
                      <a:cubicBezTo>
                        <a:pt x="279" y="2189"/>
                        <a:pt x="781" y="3767"/>
                        <a:pt x="1479" y="5254"/>
                      </a:cubicBezTo>
                      <a:cubicBezTo>
                        <a:pt x="1633" y="5381"/>
                        <a:pt x="1770" y="5436"/>
                        <a:pt x="1894" y="5436"/>
                      </a:cubicBezTo>
                      <a:cubicBezTo>
                        <a:pt x="2110" y="5436"/>
                        <a:pt x="2288" y="5269"/>
                        <a:pt x="2447" y="5030"/>
                      </a:cubicBezTo>
                      <a:cubicBezTo>
                        <a:pt x="2259" y="3390"/>
                        <a:pt x="1972" y="1750"/>
                        <a:pt x="1686" y="120"/>
                      </a:cubicBezTo>
                      <a:cubicBezTo>
                        <a:pt x="1541" y="38"/>
                        <a:pt x="1364" y="1"/>
                        <a:pt x="1179"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5"/>
                <p:cNvSpPr/>
                <p:nvPr/>
              </p:nvSpPr>
              <p:spPr>
                <a:xfrm>
                  <a:off x="-4793825" y="3004625"/>
                  <a:ext cx="55150" cy="116975"/>
                </a:xfrm>
                <a:custGeom>
                  <a:avLst/>
                  <a:gdLst/>
                  <a:ahLst/>
                  <a:cxnLst/>
                  <a:rect l="l" t="t" r="r" b="b"/>
                  <a:pathLst>
                    <a:path w="2206" h="4679" extrusionOk="0">
                      <a:moveTo>
                        <a:pt x="968" y="1"/>
                      </a:moveTo>
                      <a:cubicBezTo>
                        <a:pt x="589" y="1"/>
                        <a:pt x="218" y="193"/>
                        <a:pt x="1" y="542"/>
                      </a:cubicBezTo>
                      <a:cubicBezTo>
                        <a:pt x="117" y="1877"/>
                        <a:pt x="117" y="3221"/>
                        <a:pt x="350" y="4538"/>
                      </a:cubicBezTo>
                      <a:cubicBezTo>
                        <a:pt x="516" y="4634"/>
                        <a:pt x="722" y="4678"/>
                        <a:pt x="939" y="4678"/>
                      </a:cubicBezTo>
                      <a:cubicBezTo>
                        <a:pt x="1412" y="4678"/>
                        <a:pt x="1935" y="4467"/>
                        <a:pt x="2205" y="4117"/>
                      </a:cubicBezTo>
                      <a:cubicBezTo>
                        <a:pt x="1999" y="2809"/>
                        <a:pt x="1802" y="1500"/>
                        <a:pt x="1596" y="192"/>
                      </a:cubicBezTo>
                      <a:cubicBezTo>
                        <a:pt x="1401" y="62"/>
                        <a:pt x="1183" y="1"/>
                        <a:pt x="968"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5"/>
                <p:cNvSpPr/>
                <p:nvPr/>
              </p:nvSpPr>
              <p:spPr>
                <a:xfrm>
                  <a:off x="-4806825" y="2902300"/>
                  <a:ext cx="49325" cy="96925"/>
                </a:xfrm>
                <a:custGeom>
                  <a:avLst/>
                  <a:gdLst/>
                  <a:ahLst/>
                  <a:cxnLst/>
                  <a:rect l="l" t="t" r="r" b="b"/>
                  <a:pathLst>
                    <a:path w="1973" h="3877" extrusionOk="0">
                      <a:moveTo>
                        <a:pt x="761" y="1"/>
                      </a:moveTo>
                      <a:cubicBezTo>
                        <a:pt x="490" y="1"/>
                        <a:pt x="215" y="26"/>
                        <a:pt x="1" y="253"/>
                      </a:cubicBezTo>
                      <a:lnTo>
                        <a:pt x="467" y="3694"/>
                      </a:lnTo>
                      <a:cubicBezTo>
                        <a:pt x="615" y="3817"/>
                        <a:pt x="808" y="3877"/>
                        <a:pt x="1016" y="3877"/>
                      </a:cubicBezTo>
                      <a:cubicBezTo>
                        <a:pt x="1335" y="3877"/>
                        <a:pt x="1690" y="3736"/>
                        <a:pt x="1972" y="3470"/>
                      </a:cubicBezTo>
                      <a:lnTo>
                        <a:pt x="1524" y="584"/>
                      </a:lnTo>
                      <a:cubicBezTo>
                        <a:pt x="1489" y="314"/>
                        <a:pt x="1429" y="1"/>
                        <a:pt x="1095" y="1"/>
                      </a:cubicBezTo>
                      <a:cubicBezTo>
                        <a:pt x="1086" y="1"/>
                        <a:pt x="1077" y="1"/>
                        <a:pt x="1067" y="2"/>
                      </a:cubicBezTo>
                      <a:cubicBezTo>
                        <a:pt x="1042" y="2"/>
                        <a:pt x="1017" y="3"/>
                        <a:pt x="992" y="3"/>
                      </a:cubicBezTo>
                      <a:cubicBezTo>
                        <a:pt x="916" y="3"/>
                        <a:pt x="839" y="1"/>
                        <a:pt x="761"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1_1_1_1">
    <p:bg>
      <p:bgPr>
        <a:gradFill>
          <a:gsLst>
            <a:gs pos="0">
              <a:schemeClr val="lt1"/>
            </a:gs>
            <a:gs pos="100000">
              <a:schemeClr val="accent5"/>
            </a:gs>
          </a:gsLst>
          <a:lin ang="16198662" scaled="0"/>
        </a:gradFill>
        <a:effectLst/>
      </p:bgPr>
    </p:bg>
    <p:spTree>
      <p:nvGrpSpPr>
        <p:cNvPr id="1" name="Shape 1174"/>
        <p:cNvGrpSpPr/>
        <p:nvPr/>
      </p:nvGrpSpPr>
      <p:grpSpPr>
        <a:xfrm>
          <a:off x="0" y="0"/>
          <a:ext cx="0" cy="0"/>
          <a:chOff x="0" y="0"/>
          <a:chExt cx="0" cy="0"/>
        </a:xfrm>
      </p:grpSpPr>
      <p:sp>
        <p:nvSpPr>
          <p:cNvPr id="1175" name="Google Shape;1175;p28"/>
          <p:cNvSpPr/>
          <p:nvPr/>
        </p:nvSpPr>
        <p:spPr>
          <a:xfrm flipH="1">
            <a:off x="4606304" y="4188803"/>
            <a:ext cx="3767653" cy="158695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8"/>
          <p:cNvSpPr/>
          <p:nvPr/>
        </p:nvSpPr>
        <p:spPr>
          <a:xfrm flipH="1">
            <a:off x="7047095" y="4028219"/>
            <a:ext cx="3846538" cy="151892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8"/>
          <p:cNvSpPr/>
          <p:nvPr/>
        </p:nvSpPr>
        <p:spPr>
          <a:xfrm flipH="1">
            <a:off x="-667658" y="3836960"/>
            <a:ext cx="4001847" cy="2617331"/>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8"/>
          <p:cNvSpPr/>
          <p:nvPr/>
        </p:nvSpPr>
        <p:spPr>
          <a:xfrm rot="-1487633" flipH="1">
            <a:off x="3245608" y="4248117"/>
            <a:ext cx="3455817" cy="1794993"/>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8"/>
          <p:cNvSpPr/>
          <p:nvPr/>
        </p:nvSpPr>
        <p:spPr>
          <a:xfrm rot="900021" flipH="1">
            <a:off x="7767228" y="139507"/>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 name="Google Shape;1180;p28"/>
          <p:cNvGrpSpPr/>
          <p:nvPr/>
        </p:nvGrpSpPr>
        <p:grpSpPr>
          <a:xfrm rot="5549582">
            <a:off x="-262674" y="-20971"/>
            <a:ext cx="1519518" cy="1657032"/>
            <a:chOff x="7431337" y="2292435"/>
            <a:chExt cx="1519447" cy="1656955"/>
          </a:xfrm>
        </p:grpSpPr>
        <p:grpSp>
          <p:nvGrpSpPr>
            <p:cNvPr id="1181" name="Google Shape;1181;p28"/>
            <p:cNvGrpSpPr/>
            <p:nvPr/>
          </p:nvGrpSpPr>
          <p:grpSpPr>
            <a:xfrm rot="-857684">
              <a:off x="7585595" y="2420237"/>
              <a:ext cx="1210932" cy="1401352"/>
              <a:chOff x="-2455228" y="2028482"/>
              <a:chExt cx="1210980" cy="1401407"/>
            </a:xfrm>
          </p:grpSpPr>
          <p:sp>
            <p:nvSpPr>
              <p:cNvPr id="1182" name="Google Shape;1182;p28"/>
              <p:cNvSpPr/>
              <p:nvPr/>
            </p:nvSpPr>
            <p:spPr>
              <a:xfrm>
                <a:off x="-2455228" y="2071919"/>
                <a:ext cx="994943" cy="940202"/>
              </a:xfrm>
              <a:custGeom>
                <a:avLst/>
                <a:gdLst/>
                <a:ahLst/>
                <a:cxnLst/>
                <a:rect l="l" t="t" r="r" b="b"/>
                <a:pathLst>
                  <a:path w="26845" h="25368" extrusionOk="0">
                    <a:moveTo>
                      <a:pt x="14441" y="893"/>
                    </a:moveTo>
                    <a:cubicBezTo>
                      <a:pt x="15025" y="893"/>
                      <a:pt x="15620" y="936"/>
                      <a:pt x="16226" y="1023"/>
                    </a:cubicBezTo>
                    <a:cubicBezTo>
                      <a:pt x="20728" y="1673"/>
                      <a:pt x="24292" y="5421"/>
                      <a:pt x="24683" y="9965"/>
                    </a:cubicBezTo>
                    <a:cubicBezTo>
                      <a:pt x="24707" y="10267"/>
                      <a:pt x="24744" y="10568"/>
                      <a:pt x="24777" y="10865"/>
                    </a:cubicBezTo>
                    <a:cubicBezTo>
                      <a:pt x="25399" y="11439"/>
                      <a:pt x="25262" y="12192"/>
                      <a:pt x="25173" y="12880"/>
                    </a:cubicBezTo>
                    <a:cubicBezTo>
                      <a:pt x="24702" y="16496"/>
                      <a:pt x="23157" y="19514"/>
                      <a:pt x="20252" y="21831"/>
                    </a:cubicBezTo>
                    <a:cubicBezTo>
                      <a:pt x="18050" y="23583"/>
                      <a:pt x="15601" y="24561"/>
                      <a:pt x="12830" y="24561"/>
                    </a:cubicBezTo>
                    <a:cubicBezTo>
                      <a:pt x="12733" y="24561"/>
                      <a:pt x="12637" y="24560"/>
                      <a:pt x="12539" y="24557"/>
                    </a:cubicBezTo>
                    <a:cubicBezTo>
                      <a:pt x="9041" y="24473"/>
                      <a:pt x="6150" y="23060"/>
                      <a:pt x="3932" y="20334"/>
                    </a:cubicBezTo>
                    <a:cubicBezTo>
                      <a:pt x="1804" y="17725"/>
                      <a:pt x="1027" y="14712"/>
                      <a:pt x="1427" y="11416"/>
                    </a:cubicBezTo>
                    <a:cubicBezTo>
                      <a:pt x="1686" y="9254"/>
                      <a:pt x="2581" y="7286"/>
                      <a:pt x="3993" y="5624"/>
                    </a:cubicBezTo>
                    <a:cubicBezTo>
                      <a:pt x="4991" y="4447"/>
                      <a:pt x="6296" y="3613"/>
                      <a:pt x="7751" y="3053"/>
                    </a:cubicBezTo>
                    <a:cubicBezTo>
                      <a:pt x="9812" y="1628"/>
                      <a:pt x="12034" y="893"/>
                      <a:pt x="14441" y="893"/>
                    </a:cubicBezTo>
                    <a:close/>
                    <a:moveTo>
                      <a:pt x="15200" y="1"/>
                    </a:moveTo>
                    <a:cubicBezTo>
                      <a:pt x="12302" y="1"/>
                      <a:pt x="9581" y="906"/>
                      <a:pt x="7007" y="2493"/>
                    </a:cubicBezTo>
                    <a:cubicBezTo>
                      <a:pt x="6362" y="2893"/>
                      <a:pt x="5749" y="3321"/>
                      <a:pt x="5147" y="3778"/>
                    </a:cubicBezTo>
                    <a:cubicBezTo>
                      <a:pt x="4869" y="3985"/>
                      <a:pt x="4586" y="4176"/>
                      <a:pt x="4242" y="4176"/>
                    </a:cubicBezTo>
                    <a:cubicBezTo>
                      <a:pt x="4171" y="4176"/>
                      <a:pt x="4098" y="4168"/>
                      <a:pt x="4021" y="4150"/>
                    </a:cubicBezTo>
                    <a:cubicBezTo>
                      <a:pt x="3894" y="4268"/>
                      <a:pt x="3772" y="4390"/>
                      <a:pt x="3659" y="4517"/>
                    </a:cubicBezTo>
                    <a:cubicBezTo>
                      <a:pt x="1705" y="6966"/>
                      <a:pt x="570" y="9735"/>
                      <a:pt x="353" y="12880"/>
                    </a:cubicBezTo>
                    <a:cubicBezTo>
                      <a:pt x="0" y="17965"/>
                      <a:pt x="2995" y="22749"/>
                      <a:pt x="7732" y="24534"/>
                    </a:cubicBezTo>
                    <a:cubicBezTo>
                      <a:pt x="9234" y="25101"/>
                      <a:pt x="10731" y="25367"/>
                      <a:pt x="12221" y="25367"/>
                    </a:cubicBezTo>
                    <a:cubicBezTo>
                      <a:pt x="14084" y="25367"/>
                      <a:pt x="15936" y="24950"/>
                      <a:pt x="17771" y="24181"/>
                    </a:cubicBezTo>
                    <a:cubicBezTo>
                      <a:pt x="17972" y="24097"/>
                      <a:pt x="18166" y="23968"/>
                      <a:pt x="18382" y="23968"/>
                    </a:cubicBezTo>
                    <a:cubicBezTo>
                      <a:pt x="18459" y="23968"/>
                      <a:pt x="18539" y="23984"/>
                      <a:pt x="18623" y="24025"/>
                    </a:cubicBezTo>
                    <a:cubicBezTo>
                      <a:pt x="19649" y="23258"/>
                      <a:pt x="20747" y="22599"/>
                      <a:pt x="21693" y="21713"/>
                    </a:cubicBezTo>
                    <a:cubicBezTo>
                      <a:pt x="22352" y="21101"/>
                      <a:pt x="23035" y="20517"/>
                      <a:pt x="23671" y="19882"/>
                    </a:cubicBezTo>
                    <a:cubicBezTo>
                      <a:pt x="23741" y="19576"/>
                      <a:pt x="23972" y="19368"/>
                      <a:pt x="24146" y="19128"/>
                    </a:cubicBezTo>
                    <a:cubicBezTo>
                      <a:pt x="25545" y="17202"/>
                      <a:pt x="26496" y="15088"/>
                      <a:pt x="26844" y="12720"/>
                    </a:cubicBezTo>
                    <a:lnTo>
                      <a:pt x="26844" y="12720"/>
                    </a:lnTo>
                    <a:cubicBezTo>
                      <a:pt x="26819" y="12722"/>
                      <a:pt x="26795" y="12723"/>
                      <a:pt x="26772" y="12723"/>
                    </a:cubicBezTo>
                    <a:cubicBezTo>
                      <a:pt x="26353" y="12723"/>
                      <a:pt x="26510" y="12360"/>
                      <a:pt x="26501" y="12141"/>
                    </a:cubicBezTo>
                    <a:cubicBezTo>
                      <a:pt x="26435" y="10563"/>
                      <a:pt x="26369" y="8991"/>
                      <a:pt x="25912" y="7465"/>
                    </a:cubicBezTo>
                    <a:cubicBezTo>
                      <a:pt x="24688" y="3378"/>
                      <a:pt x="21928" y="995"/>
                      <a:pt x="17780" y="237"/>
                    </a:cubicBezTo>
                    <a:cubicBezTo>
                      <a:pt x="16905" y="78"/>
                      <a:pt x="16045" y="1"/>
                      <a:pt x="15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8"/>
              <p:cNvSpPr/>
              <p:nvPr/>
            </p:nvSpPr>
            <p:spPr>
              <a:xfrm>
                <a:off x="-1645857" y="2870393"/>
                <a:ext cx="308582" cy="558828"/>
              </a:xfrm>
              <a:custGeom>
                <a:avLst/>
                <a:gdLst/>
                <a:ahLst/>
                <a:cxnLst/>
                <a:rect l="l" t="t" r="r" b="b"/>
                <a:pathLst>
                  <a:path w="8326" h="15078" extrusionOk="0">
                    <a:moveTo>
                      <a:pt x="279" y="6512"/>
                    </a:moveTo>
                    <a:cubicBezTo>
                      <a:pt x="340" y="6578"/>
                      <a:pt x="406" y="6634"/>
                      <a:pt x="477" y="6686"/>
                    </a:cubicBezTo>
                    <a:cubicBezTo>
                      <a:pt x="411" y="6630"/>
                      <a:pt x="345" y="6573"/>
                      <a:pt x="279" y="6512"/>
                    </a:cubicBezTo>
                    <a:close/>
                    <a:moveTo>
                      <a:pt x="2581" y="0"/>
                    </a:moveTo>
                    <a:cubicBezTo>
                      <a:pt x="2460" y="0"/>
                      <a:pt x="2341" y="86"/>
                      <a:pt x="2228" y="259"/>
                    </a:cubicBezTo>
                    <a:cubicBezTo>
                      <a:pt x="1263" y="1742"/>
                      <a:pt x="279" y="3221"/>
                      <a:pt x="241" y="5085"/>
                    </a:cubicBezTo>
                    <a:cubicBezTo>
                      <a:pt x="232" y="5627"/>
                      <a:pt x="1" y="6211"/>
                      <a:pt x="477" y="6686"/>
                    </a:cubicBezTo>
                    <a:cubicBezTo>
                      <a:pt x="2746" y="9215"/>
                      <a:pt x="5006" y="11762"/>
                      <a:pt x="7295" y="14277"/>
                    </a:cubicBezTo>
                    <a:cubicBezTo>
                      <a:pt x="7582" y="14587"/>
                      <a:pt x="7780" y="15077"/>
                      <a:pt x="8326" y="15077"/>
                    </a:cubicBezTo>
                    <a:cubicBezTo>
                      <a:pt x="5844" y="11268"/>
                      <a:pt x="3914" y="7209"/>
                      <a:pt x="2836" y="2769"/>
                    </a:cubicBezTo>
                    <a:cubicBezTo>
                      <a:pt x="2690" y="2180"/>
                      <a:pt x="2883" y="1610"/>
                      <a:pt x="3062" y="1055"/>
                    </a:cubicBezTo>
                    <a:cubicBezTo>
                      <a:pt x="3095" y="951"/>
                      <a:pt x="3136" y="916"/>
                      <a:pt x="3181" y="916"/>
                    </a:cubicBezTo>
                    <a:cubicBezTo>
                      <a:pt x="3250" y="916"/>
                      <a:pt x="3329" y="1001"/>
                      <a:pt x="3401" y="1050"/>
                    </a:cubicBezTo>
                    <a:cubicBezTo>
                      <a:pt x="3335" y="730"/>
                      <a:pt x="3113" y="499"/>
                      <a:pt x="2939" y="240"/>
                    </a:cubicBezTo>
                    <a:cubicBezTo>
                      <a:pt x="2819" y="80"/>
                      <a:pt x="2699" y="0"/>
                      <a:pt x="258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8"/>
              <p:cNvSpPr/>
              <p:nvPr/>
            </p:nvSpPr>
            <p:spPr>
              <a:xfrm>
                <a:off x="-2306200" y="2028482"/>
                <a:ext cx="868411" cy="514983"/>
              </a:xfrm>
              <a:custGeom>
                <a:avLst/>
                <a:gdLst/>
                <a:ahLst/>
                <a:cxnLst/>
                <a:rect l="l" t="t" r="r" b="b"/>
                <a:pathLst>
                  <a:path w="23431" h="13895" extrusionOk="0">
                    <a:moveTo>
                      <a:pt x="11354" y="0"/>
                    </a:moveTo>
                    <a:cubicBezTo>
                      <a:pt x="9810" y="0"/>
                      <a:pt x="8217" y="287"/>
                      <a:pt x="6593" y="821"/>
                    </a:cubicBezTo>
                    <a:cubicBezTo>
                      <a:pt x="3984" y="1678"/>
                      <a:pt x="1752" y="3175"/>
                      <a:pt x="0" y="5322"/>
                    </a:cubicBezTo>
                    <a:cubicBezTo>
                      <a:pt x="77" y="5340"/>
                      <a:pt x="150" y="5348"/>
                      <a:pt x="221" y="5348"/>
                    </a:cubicBezTo>
                    <a:cubicBezTo>
                      <a:pt x="566" y="5348"/>
                      <a:pt x="852" y="5157"/>
                      <a:pt x="1126" y="4950"/>
                    </a:cubicBezTo>
                    <a:cubicBezTo>
                      <a:pt x="1728" y="4493"/>
                      <a:pt x="2341" y="4065"/>
                      <a:pt x="2986" y="3665"/>
                    </a:cubicBezTo>
                    <a:cubicBezTo>
                      <a:pt x="5560" y="2078"/>
                      <a:pt x="8281" y="1173"/>
                      <a:pt x="11179" y="1173"/>
                    </a:cubicBezTo>
                    <a:cubicBezTo>
                      <a:pt x="12024" y="1173"/>
                      <a:pt x="12884" y="1250"/>
                      <a:pt x="13759" y="1409"/>
                    </a:cubicBezTo>
                    <a:cubicBezTo>
                      <a:pt x="17907" y="2167"/>
                      <a:pt x="20667" y="4550"/>
                      <a:pt x="21891" y="8637"/>
                    </a:cubicBezTo>
                    <a:cubicBezTo>
                      <a:pt x="22348" y="10163"/>
                      <a:pt x="22414" y="11735"/>
                      <a:pt x="22480" y="13313"/>
                    </a:cubicBezTo>
                    <a:cubicBezTo>
                      <a:pt x="22489" y="13532"/>
                      <a:pt x="22336" y="13895"/>
                      <a:pt x="22752" y="13895"/>
                    </a:cubicBezTo>
                    <a:cubicBezTo>
                      <a:pt x="22774" y="13895"/>
                      <a:pt x="22798" y="13894"/>
                      <a:pt x="22823" y="13892"/>
                    </a:cubicBezTo>
                    <a:cubicBezTo>
                      <a:pt x="23431" y="9654"/>
                      <a:pt x="22404" y="5915"/>
                      <a:pt x="19155" y="3038"/>
                    </a:cubicBezTo>
                    <a:cubicBezTo>
                      <a:pt x="16776" y="935"/>
                      <a:pt x="14144" y="0"/>
                      <a:pt x="113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8"/>
              <p:cNvSpPr/>
              <p:nvPr/>
            </p:nvSpPr>
            <p:spPr>
              <a:xfrm>
                <a:off x="-1546196" y="2904306"/>
                <a:ext cx="255880" cy="525583"/>
              </a:xfrm>
              <a:custGeom>
                <a:avLst/>
                <a:gdLst/>
                <a:ahLst/>
                <a:cxnLst/>
                <a:rect l="l" t="t" r="r" b="b"/>
                <a:pathLst>
                  <a:path w="6904" h="14181" extrusionOk="0">
                    <a:moveTo>
                      <a:pt x="492" y="1"/>
                    </a:moveTo>
                    <a:cubicBezTo>
                      <a:pt x="447" y="1"/>
                      <a:pt x="406" y="36"/>
                      <a:pt x="373" y="140"/>
                    </a:cubicBezTo>
                    <a:cubicBezTo>
                      <a:pt x="189" y="695"/>
                      <a:pt x="1" y="1260"/>
                      <a:pt x="147" y="1854"/>
                    </a:cubicBezTo>
                    <a:cubicBezTo>
                      <a:pt x="1225" y="6289"/>
                      <a:pt x="3155" y="10348"/>
                      <a:pt x="5637" y="14157"/>
                    </a:cubicBezTo>
                    <a:cubicBezTo>
                      <a:pt x="5713" y="14173"/>
                      <a:pt x="5786" y="14180"/>
                      <a:pt x="5855" y="14180"/>
                    </a:cubicBezTo>
                    <a:cubicBezTo>
                      <a:pt x="6271" y="14180"/>
                      <a:pt x="6589" y="13926"/>
                      <a:pt x="6904" y="13668"/>
                    </a:cubicBezTo>
                    <a:cubicBezTo>
                      <a:pt x="5199" y="11610"/>
                      <a:pt x="4158" y="9199"/>
                      <a:pt x="3268" y="6713"/>
                    </a:cubicBezTo>
                    <a:cubicBezTo>
                      <a:pt x="2807" y="5437"/>
                      <a:pt x="2383" y="4151"/>
                      <a:pt x="1955" y="2857"/>
                    </a:cubicBezTo>
                    <a:cubicBezTo>
                      <a:pt x="1930" y="2782"/>
                      <a:pt x="1791" y="2549"/>
                      <a:pt x="1915" y="2549"/>
                    </a:cubicBezTo>
                    <a:cubicBezTo>
                      <a:pt x="1956" y="2549"/>
                      <a:pt x="2026" y="2574"/>
                      <a:pt x="2138" y="2640"/>
                    </a:cubicBezTo>
                    <a:cubicBezTo>
                      <a:pt x="1663" y="1806"/>
                      <a:pt x="1187" y="968"/>
                      <a:pt x="712" y="135"/>
                    </a:cubicBezTo>
                    <a:cubicBezTo>
                      <a:pt x="640" y="86"/>
                      <a:pt x="561" y="1"/>
                      <a:pt x="492"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8"/>
              <p:cNvSpPr/>
              <p:nvPr/>
            </p:nvSpPr>
            <p:spPr>
              <a:xfrm>
                <a:off x="-1765050" y="2808759"/>
                <a:ext cx="228157" cy="309101"/>
              </a:xfrm>
              <a:custGeom>
                <a:avLst/>
                <a:gdLst/>
                <a:ahLst/>
                <a:cxnLst/>
                <a:rect l="l" t="t" r="r" b="b"/>
                <a:pathLst>
                  <a:path w="6156" h="8340" extrusionOk="0">
                    <a:moveTo>
                      <a:pt x="5049" y="1"/>
                    </a:moveTo>
                    <a:cubicBezTo>
                      <a:pt x="4413" y="636"/>
                      <a:pt x="3730" y="1220"/>
                      <a:pt x="3071" y="1832"/>
                    </a:cubicBezTo>
                    <a:cubicBezTo>
                      <a:pt x="2125" y="2713"/>
                      <a:pt x="1027" y="3372"/>
                      <a:pt x="1" y="4144"/>
                    </a:cubicBezTo>
                    <a:cubicBezTo>
                      <a:pt x="641" y="4893"/>
                      <a:pt x="1239" y="5689"/>
                      <a:pt x="1936" y="6381"/>
                    </a:cubicBezTo>
                    <a:cubicBezTo>
                      <a:pt x="2501" y="6941"/>
                      <a:pt x="2906" y="7638"/>
                      <a:pt x="3495" y="8170"/>
                    </a:cubicBezTo>
                    <a:cubicBezTo>
                      <a:pt x="3561" y="8227"/>
                      <a:pt x="3622" y="8288"/>
                      <a:pt x="3693" y="8340"/>
                    </a:cubicBezTo>
                    <a:cubicBezTo>
                      <a:pt x="3217" y="7869"/>
                      <a:pt x="3448" y="7290"/>
                      <a:pt x="3457" y="6744"/>
                    </a:cubicBezTo>
                    <a:cubicBezTo>
                      <a:pt x="3495" y="4884"/>
                      <a:pt x="4479" y="3405"/>
                      <a:pt x="5444" y="1917"/>
                    </a:cubicBezTo>
                    <a:cubicBezTo>
                      <a:pt x="5556" y="1746"/>
                      <a:pt x="5674" y="1661"/>
                      <a:pt x="5795" y="1661"/>
                    </a:cubicBezTo>
                    <a:cubicBezTo>
                      <a:pt x="5913" y="1661"/>
                      <a:pt x="6034" y="1742"/>
                      <a:pt x="6155" y="1903"/>
                    </a:cubicBezTo>
                    <a:cubicBezTo>
                      <a:pt x="5859" y="1225"/>
                      <a:pt x="5444" y="618"/>
                      <a:pt x="504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8"/>
              <p:cNvSpPr/>
              <p:nvPr/>
            </p:nvSpPr>
            <p:spPr>
              <a:xfrm>
                <a:off x="-1479928" y="2998741"/>
                <a:ext cx="235680" cy="412320"/>
              </a:xfrm>
              <a:custGeom>
                <a:avLst/>
                <a:gdLst/>
                <a:ahLst/>
                <a:cxnLst/>
                <a:rect l="l" t="t" r="r" b="b"/>
                <a:pathLst>
                  <a:path w="6359" h="11125" extrusionOk="0">
                    <a:moveTo>
                      <a:pt x="124" y="1"/>
                    </a:moveTo>
                    <a:cubicBezTo>
                      <a:pt x="1" y="1"/>
                      <a:pt x="137" y="234"/>
                      <a:pt x="162" y="309"/>
                    </a:cubicBezTo>
                    <a:cubicBezTo>
                      <a:pt x="595" y="1599"/>
                      <a:pt x="1019" y="2889"/>
                      <a:pt x="1476" y="4170"/>
                    </a:cubicBezTo>
                    <a:cubicBezTo>
                      <a:pt x="2366" y="6651"/>
                      <a:pt x="3406" y="9062"/>
                      <a:pt x="5116" y="11124"/>
                    </a:cubicBezTo>
                    <a:cubicBezTo>
                      <a:pt x="6312" y="10371"/>
                      <a:pt x="6359" y="10230"/>
                      <a:pt x="5638" y="9048"/>
                    </a:cubicBezTo>
                    <a:cubicBezTo>
                      <a:pt x="5313" y="8520"/>
                      <a:pt x="4904" y="8035"/>
                      <a:pt x="4593" y="7499"/>
                    </a:cubicBezTo>
                    <a:cubicBezTo>
                      <a:pt x="3166" y="5036"/>
                      <a:pt x="1758" y="2564"/>
                      <a:pt x="346" y="92"/>
                    </a:cubicBezTo>
                    <a:cubicBezTo>
                      <a:pt x="234" y="26"/>
                      <a:pt x="165" y="1"/>
                      <a:pt x="124"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8"/>
              <p:cNvSpPr/>
              <p:nvPr/>
            </p:nvSpPr>
            <p:spPr>
              <a:xfrm>
                <a:off x="-2417202" y="2185034"/>
                <a:ext cx="903324" cy="797177"/>
              </a:xfrm>
              <a:custGeom>
                <a:avLst/>
                <a:gdLst/>
                <a:ahLst/>
                <a:cxnLst/>
                <a:rect l="l" t="t" r="r" b="b"/>
                <a:pathLst>
                  <a:path w="24373" h="21509" extrusionOk="0">
                    <a:moveTo>
                      <a:pt x="6725" y="1"/>
                    </a:moveTo>
                    <a:cubicBezTo>
                      <a:pt x="5265" y="561"/>
                      <a:pt x="3965" y="1399"/>
                      <a:pt x="2967" y="2572"/>
                    </a:cubicBezTo>
                    <a:cubicBezTo>
                      <a:pt x="1555" y="4229"/>
                      <a:pt x="660" y="6198"/>
                      <a:pt x="401" y="8364"/>
                    </a:cubicBezTo>
                    <a:cubicBezTo>
                      <a:pt x="1" y="11660"/>
                      <a:pt x="778" y="14673"/>
                      <a:pt x="2901" y="17282"/>
                    </a:cubicBezTo>
                    <a:cubicBezTo>
                      <a:pt x="5124" y="20003"/>
                      <a:pt x="8015" y="21421"/>
                      <a:pt x="11509" y="21505"/>
                    </a:cubicBezTo>
                    <a:cubicBezTo>
                      <a:pt x="11606" y="21508"/>
                      <a:pt x="11703" y="21509"/>
                      <a:pt x="11799" y="21509"/>
                    </a:cubicBezTo>
                    <a:cubicBezTo>
                      <a:pt x="14575" y="21509"/>
                      <a:pt x="17019" y="20531"/>
                      <a:pt x="19221" y="18774"/>
                    </a:cubicBezTo>
                    <a:cubicBezTo>
                      <a:pt x="22131" y="16462"/>
                      <a:pt x="23676" y="13444"/>
                      <a:pt x="24147" y="9828"/>
                    </a:cubicBezTo>
                    <a:cubicBezTo>
                      <a:pt x="24236" y="9140"/>
                      <a:pt x="24373" y="8387"/>
                      <a:pt x="23751" y="7817"/>
                    </a:cubicBezTo>
                    <a:cubicBezTo>
                      <a:pt x="23648" y="11269"/>
                      <a:pt x="22405" y="14231"/>
                      <a:pt x="19928" y="16655"/>
                    </a:cubicBezTo>
                    <a:cubicBezTo>
                      <a:pt x="19490" y="17098"/>
                      <a:pt x="19005" y="17494"/>
                      <a:pt x="18482" y="17833"/>
                    </a:cubicBezTo>
                    <a:cubicBezTo>
                      <a:pt x="16431" y="19440"/>
                      <a:pt x="13954" y="20242"/>
                      <a:pt x="11516" y="20242"/>
                    </a:cubicBezTo>
                    <a:cubicBezTo>
                      <a:pt x="8704" y="20242"/>
                      <a:pt x="5946" y="19175"/>
                      <a:pt x="3956" y="17046"/>
                    </a:cubicBezTo>
                    <a:cubicBezTo>
                      <a:pt x="867" y="13736"/>
                      <a:pt x="542" y="9828"/>
                      <a:pt x="2077" y="5689"/>
                    </a:cubicBezTo>
                    <a:cubicBezTo>
                      <a:pt x="2341" y="4983"/>
                      <a:pt x="2661" y="4295"/>
                      <a:pt x="3174" y="3721"/>
                    </a:cubicBezTo>
                    <a:cubicBezTo>
                      <a:pt x="3669" y="2619"/>
                      <a:pt x="4559" y="1837"/>
                      <a:pt x="5411" y="1032"/>
                    </a:cubicBezTo>
                    <a:cubicBezTo>
                      <a:pt x="5811" y="651"/>
                      <a:pt x="6282" y="340"/>
                      <a:pt x="6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8"/>
              <p:cNvSpPr/>
              <p:nvPr/>
            </p:nvSpPr>
            <p:spPr>
              <a:xfrm>
                <a:off x="-2299565" y="2105164"/>
                <a:ext cx="762672" cy="740991"/>
              </a:xfrm>
              <a:custGeom>
                <a:avLst/>
                <a:gdLst/>
                <a:ahLst/>
                <a:cxnLst/>
                <a:rect l="l" t="t" r="r" b="b"/>
                <a:pathLst>
                  <a:path w="20578" h="19993" extrusionOk="0">
                    <a:moveTo>
                      <a:pt x="10241" y="0"/>
                    </a:moveTo>
                    <a:cubicBezTo>
                      <a:pt x="7836" y="0"/>
                      <a:pt x="5616" y="736"/>
                      <a:pt x="3555" y="2161"/>
                    </a:cubicBezTo>
                    <a:cubicBezTo>
                      <a:pt x="3113" y="2500"/>
                      <a:pt x="2642" y="2810"/>
                      <a:pt x="2237" y="3187"/>
                    </a:cubicBezTo>
                    <a:cubicBezTo>
                      <a:pt x="1385" y="3992"/>
                      <a:pt x="495" y="4779"/>
                      <a:pt x="0" y="5880"/>
                    </a:cubicBezTo>
                    <a:cubicBezTo>
                      <a:pt x="725" y="5174"/>
                      <a:pt x="1399" y="4397"/>
                      <a:pt x="2190" y="3776"/>
                    </a:cubicBezTo>
                    <a:cubicBezTo>
                      <a:pt x="4508" y="1955"/>
                      <a:pt x="7108" y="824"/>
                      <a:pt x="9746" y="824"/>
                    </a:cubicBezTo>
                    <a:cubicBezTo>
                      <a:pt x="12205" y="824"/>
                      <a:pt x="14697" y="1805"/>
                      <a:pt x="17027" y="4124"/>
                    </a:cubicBezTo>
                    <a:cubicBezTo>
                      <a:pt x="19278" y="6361"/>
                      <a:pt x="20266" y="9200"/>
                      <a:pt x="19701" y="12378"/>
                    </a:cubicBezTo>
                    <a:cubicBezTo>
                      <a:pt x="19254" y="14898"/>
                      <a:pt x="17978" y="17054"/>
                      <a:pt x="16264" y="18952"/>
                    </a:cubicBezTo>
                    <a:cubicBezTo>
                      <a:pt x="15949" y="19305"/>
                      <a:pt x="15539" y="19564"/>
                      <a:pt x="15308" y="19992"/>
                    </a:cubicBezTo>
                    <a:cubicBezTo>
                      <a:pt x="15831" y="19653"/>
                      <a:pt x="16316" y="19258"/>
                      <a:pt x="16758" y="18815"/>
                    </a:cubicBezTo>
                    <a:cubicBezTo>
                      <a:pt x="19231" y="16386"/>
                      <a:pt x="20478" y="13428"/>
                      <a:pt x="20577" y="9972"/>
                    </a:cubicBezTo>
                    <a:cubicBezTo>
                      <a:pt x="20544" y="9671"/>
                      <a:pt x="20507" y="9374"/>
                      <a:pt x="20483" y="9073"/>
                    </a:cubicBezTo>
                    <a:cubicBezTo>
                      <a:pt x="20092" y="4529"/>
                      <a:pt x="16532" y="781"/>
                      <a:pt x="12026" y="131"/>
                    </a:cubicBezTo>
                    <a:cubicBezTo>
                      <a:pt x="11420" y="44"/>
                      <a:pt x="10825" y="0"/>
                      <a:pt x="10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8"/>
              <p:cNvSpPr/>
              <p:nvPr/>
            </p:nvSpPr>
            <p:spPr>
              <a:xfrm>
                <a:off x="-2397114" y="2135704"/>
                <a:ext cx="848694" cy="799698"/>
              </a:xfrm>
              <a:custGeom>
                <a:avLst/>
                <a:gdLst/>
                <a:ahLst/>
                <a:cxnLst/>
                <a:rect l="l" t="t" r="r" b="b"/>
                <a:pathLst>
                  <a:path w="22899" h="21577" extrusionOk="0">
                    <a:moveTo>
                      <a:pt x="12377" y="0"/>
                    </a:moveTo>
                    <a:cubicBezTo>
                      <a:pt x="9738" y="0"/>
                      <a:pt x="7140" y="1131"/>
                      <a:pt x="4822" y="2952"/>
                    </a:cubicBezTo>
                    <a:cubicBezTo>
                      <a:pt x="4031" y="3573"/>
                      <a:pt x="3357" y="4350"/>
                      <a:pt x="2632" y="5056"/>
                    </a:cubicBezTo>
                    <a:cubicBezTo>
                      <a:pt x="2119" y="5631"/>
                      <a:pt x="1799" y="6318"/>
                      <a:pt x="1535" y="7025"/>
                    </a:cubicBezTo>
                    <a:cubicBezTo>
                      <a:pt x="0" y="11164"/>
                      <a:pt x="325" y="15072"/>
                      <a:pt x="3414" y="18377"/>
                    </a:cubicBezTo>
                    <a:cubicBezTo>
                      <a:pt x="5404" y="20509"/>
                      <a:pt x="8164" y="21577"/>
                      <a:pt x="10976" y="21577"/>
                    </a:cubicBezTo>
                    <a:cubicBezTo>
                      <a:pt x="13413" y="21577"/>
                      <a:pt x="15890" y="20775"/>
                      <a:pt x="17940" y="19168"/>
                    </a:cubicBezTo>
                    <a:cubicBezTo>
                      <a:pt x="18171" y="18740"/>
                      <a:pt x="18581" y="18481"/>
                      <a:pt x="18896" y="18128"/>
                    </a:cubicBezTo>
                    <a:cubicBezTo>
                      <a:pt x="20610" y="16230"/>
                      <a:pt x="21886" y="14074"/>
                      <a:pt x="22333" y="11554"/>
                    </a:cubicBezTo>
                    <a:cubicBezTo>
                      <a:pt x="22898" y="8376"/>
                      <a:pt x="21910" y="5537"/>
                      <a:pt x="19659" y="3300"/>
                    </a:cubicBezTo>
                    <a:cubicBezTo>
                      <a:pt x="17327" y="981"/>
                      <a:pt x="14834" y="0"/>
                      <a:pt x="123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28"/>
            <p:cNvGrpSpPr/>
            <p:nvPr/>
          </p:nvGrpSpPr>
          <p:grpSpPr>
            <a:xfrm>
              <a:off x="7468185" y="2340220"/>
              <a:ext cx="1437959" cy="1438765"/>
              <a:chOff x="7468185" y="2340220"/>
              <a:chExt cx="1437959" cy="1438765"/>
            </a:xfrm>
          </p:grpSpPr>
          <p:grpSp>
            <p:nvGrpSpPr>
              <p:cNvPr id="1192" name="Google Shape;1192;p28"/>
              <p:cNvGrpSpPr/>
              <p:nvPr/>
            </p:nvGrpSpPr>
            <p:grpSpPr>
              <a:xfrm rot="-857684">
                <a:off x="8362100" y="3108888"/>
                <a:ext cx="474715" cy="621106"/>
                <a:chOff x="-1765050" y="2808759"/>
                <a:chExt cx="474734" cy="621130"/>
              </a:xfrm>
            </p:grpSpPr>
            <p:sp>
              <p:nvSpPr>
                <p:cNvPr id="1193" name="Google Shape;1193;p28"/>
                <p:cNvSpPr/>
                <p:nvPr/>
              </p:nvSpPr>
              <p:spPr>
                <a:xfrm>
                  <a:off x="-1645857" y="2870393"/>
                  <a:ext cx="308582" cy="558828"/>
                </a:xfrm>
                <a:custGeom>
                  <a:avLst/>
                  <a:gdLst/>
                  <a:ahLst/>
                  <a:cxnLst/>
                  <a:rect l="l" t="t" r="r" b="b"/>
                  <a:pathLst>
                    <a:path w="8326" h="15078" extrusionOk="0">
                      <a:moveTo>
                        <a:pt x="279" y="6512"/>
                      </a:moveTo>
                      <a:cubicBezTo>
                        <a:pt x="340" y="6578"/>
                        <a:pt x="406" y="6634"/>
                        <a:pt x="477" y="6686"/>
                      </a:cubicBezTo>
                      <a:cubicBezTo>
                        <a:pt x="411" y="6630"/>
                        <a:pt x="345" y="6573"/>
                        <a:pt x="279" y="6512"/>
                      </a:cubicBezTo>
                      <a:close/>
                      <a:moveTo>
                        <a:pt x="2581" y="0"/>
                      </a:moveTo>
                      <a:cubicBezTo>
                        <a:pt x="2460" y="0"/>
                        <a:pt x="2341" y="86"/>
                        <a:pt x="2228" y="259"/>
                      </a:cubicBezTo>
                      <a:cubicBezTo>
                        <a:pt x="1263" y="1742"/>
                        <a:pt x="279" y="3221"/>
                        <a:pt x="241" y="5085"/>
                      </a:cubicBezTo>
                      <a:cubicBezTo>
                        <a:pt x="232" y="5627"/>
                        <a:pt x="1" y="6211"/>
                        <a:pt x="477" y="6686"/>
                      </a:cubicBezTo>
                      <a:cubicBezTo>
                        <a:pt x="2746" y="9215"/>
                        <a:pt x="5006" y="11762"/>
                        <a:pt x="7295" y="14277"/>
                      </a:cubicBezTo>
                      <a:cubicBezTo>
                        <a:pt x="7582" y="14587"/>
                        <a:pt x="7780" y="15077"/>
                        <a:pt x="8326" y="15077"/>
                      </a:cubicBezTo>
                      <a:cubicBezTo>
                        <a:pt x="5844" y="11268"/>
                        <a:pt x="3914" y="7209"/>
                        <a:pt x="2836" y="2769"/>
                      </a:cubicBezTo>
                      <a:cubicBezTo>
                        <a:pt x="2690" y="2180"/>
                        <a:pt x="2883" y="1610"/>
                        <a:pt x="3062" y="1055"/>
                      </a:cubicBezTo>
                      <a:cubicBezTo>
                        <a:pt x="3095" y="951"/>
                        <a:pt x="3136" y="916"/>
                        <a:pt x="3181" y="916"/>
                      </a:cubicBezTo>
                      <a:cubicBezTo>
                        <a:pt x="3250" y="916"/>
                        <a:pt x="3329" y="1001"/>
                        <a:pt x="3401" y="1050"/>
                      </a:cubicBezTo>
                      <a:cubicBezTo>
                        <a:pt x="3335" y="730"/>
                        <a:pt x="3113" y="499"/>
                        <a:pt x="2939" y="240"/>
                      </a:cubicBezTo>
                      <a:cubicBezTo>
                        <a:pt x="2819" y="80"/>
                        <a:pt x="2699" y="0"/>
                        <a:pt x="258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8"/>
                <p:cNvSpPr/>
                <p:nvPr/>
              </p:nvSpPr>
              <p:spPr>
                <a:xfrm>
                  <a:off x="-1546196" y="2904306"/>
                  <a:ext cx="255880" cy="525583"/>
                </a:xfrm>
                <a:custGeom>
                  <a:avLst/>
                  <a:gdLst/>
                  <a:ahLst/>
                  <a:cxnLst/>
                  <a:rect l="l" t="t" r="r" b="b"/>
                  <a:pathLst>
                    <a:path w="6904" h="14181" extrusionOk="0">
                      <a:moveTo>
                        <a:pt x="492" y="1"/>
                      </a:moveTo>
                      <a:cubicBezTo>
                        <a:pt x="447" y="1"/>
                        <a:pt x="406" y="36"/>
                        <a:pt x="373" y="140"/>
                      </a:cubicBezTo>
                      <a:cubicBezTo>
                        <a:pt x="189" y="695"/>
                        <a:pt x="1" y="1260"/>
                        <a:pt x="147" y="1854"/>
                      </a:cubicBezTo>
                      <a:cubicBezTo>
                        <a:pt x="1225" y="6289"/>
                        <a:pt x="3155" y="10348"/>
                        <a:pt x="5637" y="14157"/>
                      </a:cubicBezTo>
                      <a:cubicBezTo>
                        <a:pt x="5713" y="14173"/>
                        <a:pt x="5786" y="14180"/>
                        <a:pt x="5855" y="14180"/>
                      </a:cubicBezTo>
                      <a:cubicBezTo>
                        <a:pt x="6271" y="14180"/>
                        <a:pt x="6589" y="13926"/>
                        <a:pt x="6904" y="13668"/>
                      </a:cubicBezTo>
                      <a:cubicBezTo>
                        <a:pt x="5199" y="11610"/>
                        <a:pt x="4158" y="9199"/>
                        <a:pt x="3268" y="6713"/>
                      </a:cubicBezTo>
                      <a:cubicBezTo>
                        <a:pt x="2807" y="5437"/>
                        <a:pt x="2383" y="4151"/>
                        <a:pt x="1955" y="2857"/>
                      </a:cubicBezTo>
                      <a:cubicBezTo>
                        <a:pt x="1930" y="2782"/>
                        <a:pt x="1791" y="2549"/>
                        <a:pt x="1915" y="2549"/>
                      </a:cubicBezTo>
                      <a:cubicBezTo>
                        <a:pt x="1956" y="2549"/>
                        <a:pt x="2026" y="2574"/>
                        <a:pt x="2138" y="2640"/>
                      </a:cubicBezTo>
                      <a:cubicBezTo>
                        <a:pt x="1663" y="1806"/>
                        <a:pt x="1187" y="968"/>
                        <a:pt x="712" y="135"/>
                      </a:cubicBezTo>
                      <a:cubicBezTo>
                        <a:pt x="640" y="86"/>
                        <a:pt x="561" y="1"/>
                        <a:pt x="492"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8"/>
                <p:cNvSpPr/>
                <p:nvPr/>
              </p:nvSpPr>
              <p:spPr>
                <a:xfrm>
                  <a:off x="-1765050" y="2808759"/>
                  <a:ext cx="228157" cy="309101"/>
                </a:xfrm>
                <a:custGeom>
                  <a:avLst/>
                  <a:gdLst/>
                  <a:ahLst/>
                  <a:cxnLst/>
                  <a:rect l="l" t="t" r="r" b="b"/>
                  <a:pathLst>
                    <a:path w="6156" h="8340" extrusionOk="0">
                      <a:moveTo>
                        <a:pt x="5049" y="1"/>
                      </a:moveTo>
                      <a:cubicBezTo>
                        <a:pt x="4413" y="636"/>
                        <a:pt x="3730" y="1220"/>
                        <a:pt x="3071" y="1832"/>
                      </a:cubicBezTo>
                      <a:cubicBezTo>
                        <a:pt x="2125" y="2713"/>
                        <a:pt x="1027" y="3372"/>
                        <a:pt x="1" y="4144"/>
                      </a:cubicBezTo>
                      <a:cubicBezTo>
                        <a:pt x="641" y="4893"/>
                        <a:pt x="1239" y="5689"/>
                        <a:pt x="1936" y="6381"/>
                      </a:cubicBezTo>
                      <a:cubicBezTo>
                        <a:pt x="2501" y="6941"/>
                        <a:pt x="2906" y="7638"/>
                        <a:pt x="3495" y="8170"/>
                      </a:cubicBezTo>
                      <a:cubicBezTo>
                        <a:pt x="3561" y="8227"/>
                        <a:pt x="3622" y="8288"/>
                        <a:pt x="3693" y="8340"/>
                      </a:cubicBezTo>
                      <a:cubicBezTo>
                        <a:pt x="3217" y="7869"/>
                        <a:pt x="3448" y="7290"/>
                        <a:pt x="3457" y="6744"/>
                      </a:cubicBezTo>
                      <a:cubicBezTo>
                        <a:pt x="3495" y="4884"/>
                        <a:pt x="4479" y="3405"/>
                        <a:pt x="5444" y="1917"/>
                      </a:cubicBezTo>
                      <a:cubicBezTo>
                        <a:pt x="5556" y="1746"/>
                        <a:pt x="5674" y="1661"/>
                        <a:pt x="5795" y="1661"/>
                      </a:cubicBezTo>
                      <a:cubicBezTo>
                        <a:pt x="5913" y="1661"/>
                        <a:pt x="6034" y="1742"/>
                        <a:pt x="6155" y="1903"/>
                      </a:cubicBezTo>
                      <a:cubicBezTo>
                        <a:pt x="5859" y="1225"/>
                        <a:pt x="5444" y="618"/>
                        <a:pt x="504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28"/>
              <p:cNvGrpSpPr/>
              <p:nvPr/>
            </p:nvGrpSpPr>
            <p:grpSpPr>
              <a:xfrm rot="-857684">
                <a:off x="7570761" y="2446365"/>
                <a:ext cx="979375" cy="953691"/>
                <a:chOff x="-2511278" y="2397700"/>
                <a:chExt cx="979414" cy="953729"/>
              </a:xfrm>
            </p:grpSpPr>
            <p:sp>
              <p:nvSpPr>
                <p:cNvPr id="1197" name="Google Shape;1197;p28"/>
                <p:cNvSpPr/>
                <p:nvPr/>
              </p:nvSpPr>
              <p:spPr>
                <a:xfrm>
                  <a:off x="-2400276" y="2397700"/>
                  <a:ext cx="868411" cy="514983"/>
                </a:xfrm>
                <a:custGeom>
                  <a:avLst/>
                  <a:gdLst/>
                  <a:ahLst/>
                  <a:cxnLst/>
                  <a:rect l="l" t="t" r="r" b="b"/>
                  <a:pathLst>
                    <a:path w="23431" h="13895" extrusionOk="0">
                      <a:moveTo>
                        <a:pt x="11354" y="0"/>
                      </a:moveTo>
                      <a:cubicBezTo>
                        <a:pt x="9810" y="0"/>
                        <a:pt x="8217" y="287"/>
                        <a:pt x="6593" y="821"/>
                      </a:cubicBezTo>
                      <a:cubicBezTo>
                        <a:pt x="3984" y="1678"/>
                        <a:pt x="1752" y="3175"/>
                        <a:pt x="0" y="5322"/>
                      </a:cubicBezTo>
                      <a:cubicBezTo>
                        <a:pt x="77" y="5340"/>
                        <a:pt x="150" y="5348"/>
                        <a:pt x="221" y="5348"/>
                      </a:cubicBezTo>
                      <a:cubicBezTo>
                        <a:pt x="566" y="5348"/>
                        <a:pt x="852" y="5157"/>
                        <a:pt x="1126" y="4950"/>
                      </a:cubicBezTo>
                      <a:cubicBezTo>
                        <a:pt x="1728" y="4493"/>
                        <a:pt x="2341" y="4065"/>
                        <a:pt x="2986" y="3665"/>
                      </a:cubicBezTo>
                      <a:cubicBezTo>
                        <a:pt x="5560" y="2078"/>
                        <a:pt x="8281" y="1173"/>
                        <a:pt x="11179" y="1173"/>
                      </a:cubicBezTo>
                      <a:cubicBezTo>
                        <a:pt x="12024" y="1173"/>
                        <a:pt x="12884" y="1250"/>
                        <a:pt x="13759" y="1409"/>
                      </a:cubicBezTo>
                      <a:cubicBezTo>
                        <a:pt x="17907" y="2167"/>
                        <a:pt x="20667" y="4550"/>
                        <a:pt x="21891" y="8637"/>
                      </a:cubicBezTo>
                      <a:cubicBezTo>
                        <a:pt x="22348" y="10163"/>
                        <a:pt x="22414" y="11735"/>
                        <a:pt x="22480" y="13313"/>
                      </a:cubicBezTo>
                      <a:cubicBezTo>
                        <a:pt x="22489" y="13532"/>
                        <a:pt x="22336" y="13895"/>
                        <a:pt x="22752" y="13895"/>
                      </a:cubicBezTo>
                      <a:cubicBezTo>
                        <a:pt x="22774" y="13895"/>
                        <a:pt x="22798" y="13894"/>
                        <a:pt x="22823" y="13892"/>
                      </a:cubicBezTo>
                      <a:cubicBezTo>
                        <a:pt x="23431" y="9654"/>
                        <a:pt x="22404" y="5915"/>
                        <a:pt x="19155" y="3038"/>
                      </a:cubicBezTo>
                      <a:cubicBezTo>
                        <a:pt x="16776" y="935"/>
                        <a:pt x="14144" y="0"/>
                        <a:pt x="11354"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8"/>
                <p:cNvSpPr/>
                <p:nvPr/>
              </p:nvSpPr>
              <p:spPr>
                <a:xfrm>
                  <a:off x="-2511278" y="2554252"/>
                  <a:ext cx="903324" cy="797177"/>
                </a:xfrm>
                <a:custGeom>
                  <a:avLst/>
                  <a:gdLst/>
                  <a:ahLst/>
                  <a:cxnLst/>
                  <a:rect l="l" t="t" r="r" b="b"/>
                  <a:pathLst>
                    <a:path w="24373" h="21509" extrusionOk="0">
                      <a:moveTo>
                        <a:pt x="6725" y="1"/>
                      </a:moveTo>
                      <a:cubicBezTo>
                        <a:pt x="5265" y="561"/>
                        <a:pt x="3965" y="1399"/>
                        <a:pt x="2967" y="2572"/>
                      </a:cubicBezTo>
                      <a:cubicBezTo>
                        <a:pt x="1555" y="4229"/>
                        <a:pt x="660" y="6198"/>
                        <a:pt x="401" y="8364"/>
                      </a:cubicBezTo>
                      <a:cubicBezTo>
                        <a:pt x="1" y="11660"/>
                        <a:pt x="778" y="14673"/>
                        <a:pt x="2901" y="17282"/>
                      </a:cubicBezTo>
                      <a:cubicBezTo>
                        <a:pt x="5124" y="20003"/>
                        <a:pt x="8015" y="21421"/>
                        <a:pt x="11509" y="21505"/>
                      </a:cubicBezTo>
                      <a:cubicBezTo>
                        <a:pt x="11606" y="21508"/>
                        <a:pt x="11703" y="21509"/>
                        <a:pt x="11799" y="21509"/>
                      </a:cubicBezTo>
                      <a:cubicBezTo>
                        <a:pt x="14575" y="21509"/>
                        <a:pt x="17019" y="20531"/>
                        <a:pt x="19221" y="18774"/>
                      </a:cubicBezTo>
                      <a:cubicBezTo>
                        <a:pt x="22131" y="16462"/>
                        <a:pt x="23676" y="13444"/>
                        <a:pt x="24147" y="9828"/>
                      </a:cubicBezTo>
                      <a:cubicBezTo>
                        <a:pt x="24236" y="9140"/>
                        <a:pt x="24373" y="8387"/>
                        <a:pt x="23751" y="7817"/>
                      </a:cubicBezTo>
                      <a:cubicBezTo>
                        <a:pt x="23648" y="11269"/>
                        <a:pt x="22405" y="14231"/>
                        <a:pt x="19928" y="16655"/>
                      </a:cubicBezTo>
                      <a:cubicBezTo>
                        <a:pt x="19490" y="17098"/>
                        <a:pt x="19005" y="17494"/>
                        <a:pt x="18482" y="17833"/>
                      </a:cubicBezTo>
                      <a:cubicBezTo>
                        <a:pt x="16431" y="19440"/>
                        <a:pt x="13954" y="20242"/>
                        <a:pt x="11516" y="20242"/>
                      </a:cubicBezTo>
                      <a:cubicBezTo>
                        <a:pt x="8704" y="20242"/>
                        <a:pt x="5946" y="19175"/>
                        <a:pt x="3956" y="17046"/>
                      </a:cubicBezTo>
                      <a:cubicBezTo>
                        <a:pt x="867" y="13736"/>
                        <a:pt x="542" y="9828"/>
                        <a:pt x="2077" y="5689"/>
                      </a:cubicBezTo>
                      <a:cubicBezTo>
                        <a:pt x="2341" y="4983"/>
                        <a:pt x="2661" y="4295"/>
                        <a:pt x="3174" y="3721"/>
                      </a:cubicBezTo>
                      <a:cubicBezTo>
                        <a:pt x="3669" y="2619"/>
                        <a:pt x="4559" y="1837"/>
                        <a:pt x="5411" y="1032"/>
                      </a:cubicBezTo>
                      <a:cubicBezTo>
                        <a:pt x="5811" y="651"/>
                        <a:pt x="6282" y="340"/>
                        <a:pt x="6725"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199" name="Google Shape;1199;p28"/>
          <p:cNvSpPr/>
          <p:nvPr/>
        </p:nvSpPr>
        <p:spPr>
          <a:xfrm rot="1533025">
            <a:off x="121982" y="1687388"/>
            <a:ext cx="354460" cy="646026"/>
          </a:xfrm>
          <a:custGeom>
            <a:avLst/>
            <a:gdLst/>
            <a:ahLst/>
            <a:cxnLst/>
            <a:rect l="l" t="t" r="r" b="b"/>
            <a:pathLst>
              <a:path w="9564" h="17431" extrusionOk="0">
                <a:moveTo>
                  <a:pt x="2845" y="0"/>
                </a:moveTo>
                <a:cubicBezTo>
                  <a:pt x="2283" y="0"/>
                  <a:pt x="1787" y="270"/>
                  <a:pt x="1361" y="817"/>
                </a:cubicBezTo>
                <a:cubicBezTo>
                  <a:pt x="778" y="1561"/>
                  <a:pt x="561" y="2366"/>
                  <a:pt x="660" y="3200"/>
                </a:cubicBezTo>
                <a:cubicBezTo>
                  <a:pt x="938" y="5615"/>
                  <a:pt x="1879" y="7842"/>
                  <a:pt x="2675" y="10107"/>
                </a:cubicBezTo>
                <a:cubicBezTo>
                  <a:pt x="2906" y="10757"/>
                  <a:pt x="3193" y="11388"/>
                  <a:pt x="3735" y="11882"/>
                </a:cubicBezTo>
                <a:cubicBezTo>
                  <a:pt x="3998" y="12125"/>
                  <a:pt x="4303" y="12272"/>
                  <a:pt x="4669" y="12272"/>
                </a:cubicBezTo>
                <a:cubicBezTo>
                  <a:pt x="4821" y="12272"/>
                  <a:pt x="4983" y="12247"/>
                  <a:pt x="5157" y="12193"/>
                </a:cubicBezTo>
                <a:cubicBezTo>
                  <a:pt x="5745" y="12014"/>
                  <a:pt x="6056" y="11633"/>
                  <a:pt x="6145" y="11148"/>
                </a:cubicBezTo>
                <a:cubicBezTo>
                  <a:pt x="6202" y="10851"/>
                  <a:pt x="6225" y="10536"/>
                  <a:pt x="6155" y="10263"/>
                </a:cubicBezTo>
                <a:cubicBezTo>
                  <a:pt x="5825" y="9001"/>
                  <a:pt x="5510" y="7734"/>
                  <a:pt x="5062" y="6505"/>
                </a:cubicBezTo>
                <a:cubicBezTo>
                  <a:pt x="4940" y="6166"/>
                  <a:pt x="4822" y="5827"/>
                  <a:pt x="4700" y="5488"/>
                </a:cubicBezTo>
                <a:cubicBezTo>
                  <a:pt x="4642" y="5329"/>
                  <a:pt x="4527" y="5234"/>
                  <a:pt x="4357" y="5234"/>
                </a:cubicBezTo>
                <a:cubicBezTo>
                  <a:pt x="4305" y="5234"/>
                  <a:pt x="4248" y="5243"/>
                  <a:pt x="4187" y="5262"/>
                </a:cubicBezTo>
                <a:cubicBezTo>
                  <a:pt x="3923" y="5337"/>
                  <a:pt x="3843" y="5521"/>
                  <a:pt x="3871" y="5733"/>
                </a:cubicBezTo>
                <a:cubicBezTo>
                  <a:pt x="3899" y="5851"/>
                  <a:pt x="3932" y="5964"/>
                  <a:pt x="3975" y="6077"/>
                </a:cubicBezTo>
                <a:cubicBezTo>
                  <a:pt x="4196" y="6853"/>
                  <a:pt x="4413" y="7626"/>
                  <a:pt x="4634" y="8403"/>
                </a:cubicBezTo>
                <a:lnTo>
                  <a:pt x="4719" y="8374"/>
                </a:lnTo>
                <a:cubicBezTo>
                  <a:pt x="4818" y="8723"/>
                  <a:pt x="4902" y="9071"/>
                  <a:pt x="5015" y="9415"/>
                </a:cubicBezTo>
                <a:cubicBezTo>
                  <a:pt x="5171" y="9891"/>
                  <a:pt x="5317" y="10366"/>
                  <a:pt x="5303" y="10875"/>
                </a:cubicBezTo>
                <a:cubicBezTo>
                  <a:pt x="5293" y="11105"/>
                  <a:pt x="5270" y="11350"/>
                  <a:pt x="4949" y="11463"/>
                </a:cubicBezTo>
                <a:cubicBezTo>
                  <a:pt x="4878" y="11490"/>
                  <a:pt x="4813" y="11501"/>
                  <a:pt x="4754" y="11501"/>
                </a:cubicBezTo>
                <a:cubicBezTo>
                  <a:pt x="4550" y="11501"/>
                  <a:pt x="4416" y="11363"/>
                  <a:pt x="4295" y="11228"/>
                </a:cubicBezTo>
                <a:cubicBezTo>
                  <a:pt x="4050" y="10955"/>
                  <a:pt x="3852" y="10639"/>
                  <a:pt x="3720" y="10300"/>
                </a:cubicBezTo>
                <a:cubicBezTo>
                  <a:pt x="3348" y="9321"/>
                  <a:pt x="2967" y="8346"/>
                  <a:pt x="2628" y="7357"/>
                </a:cubicBezTo>
                <a:cubicBezTo>
                  <a:pt x="2152" y="5959"/>
                  <a:pt x="1606" y="4584"/>
                  <a:pt x="1531" y="3077"/>
                </a:cubicBezTo>
                <a:cubicBezTo>
                  <a:pt x="1498" y="2437"/>
                  <a:pt x="1611" y="1820"/>
                  <a:pt x="2039" y="1241"/>
                </a:cubicBezTo>
                <a:cubicBezTo>
                  <a:pt x="2285" y="912"/>
                  <a:pt x="2503" y="760"/>
                  <a:pt x="2779" y="760"/>
                </a:cubicBezTo>
                <a:cubicBezTo>
                  <a:pt x="2938" y="760"/>
                  <a:pt x="3116" y="810"/>
                  <a:pt x="3330" y="906"/>
                </a:cubicBezTo>
                <a:cubicBezTo>
                  <a:pt x="4172" y="1293"/>
                  <a:pt x="4587" y="1980"/>
                  <a:pt x="4935" y="2696"/>
                </a:cubicBezTo>
                <a:cubicBezTo>
                  <a:pt x="6437" y="5780"/>
                  <a:pt x="7483" y="9010"/>
                  <a:pt x="8382" y="12292"/>
                </a:cubicBezTo>
                <a:cubicBezTo>
                  <a:pt x="8641" y="13243"/>
                  <a:pt x="8617" y="14251"/>
                  <a:pt x="8307" y="15188"/>
                </a:cubicBezTo>
                <a:cubicBezTo>
                  <a:pt x="8048" y="15998"/>
                  <a:pt x="7323" y="16403"/>
                  <a:pt x="6456" y="16633"/>
                </a:cubicBezTo>
                <a:cubicBezTo>
                  <a:pt x="6314" y="16672"/>
                  <a:pt x="6184" y="16689"/>
                  <a:pt x="6064" y="16689"/>
                </a:cubicBezTo>
                <a:cubicBezTo>
                  <a:pt x="5521" y="16689"/>
                  <a:pt x="5184" y="16335"/>
                  <a:pt x="4860" y="15988"/>
                </a:cubicBezTo>
                <a:cubicBezTo>
                  <a:pt x="4742" y="15856"/>
                  <a:pt x="4634" y="15715"/>
                  <a:pt x="4530" y="15574"/>
                </a:cubicBezTo>
                <a:cubicBezTo>
                  <a:pt x="3080" y="13643"/>
                  <a:pt x="2426" y="11397"/>
                  <a:pt x="1583" y="9217"/>
                </a:cubicBezTo>
                <a:cubicBezTo>
                  <a:pt x="1328" y="8563"/>
                  <a:pt x="1074" y="7904"/>
                  <a:pt x="801" y="7254"/>
                </a:cubicBezTo>
                <a:cubicBezTo>
                  <a:pt x="743" y="7117"/>
                  <a:pt x="628" y="7020"/>
                  <a:pt x="469" y="7020"/>
                </a:cubicBezTo>
                <a:cubicBezTo>
                  <a:pt x="408" y="7020"/>
                  <a:pt x="342" y="7034"/>
                  <a:pt x="269" y="7065"/>
                </a:cubicBezTo>
                <a:cubicBezTo>
                  <a:pt x="43" y="7155"/>
                  <a:pt x="1" y="7334"/>
                  <a:pt x="34" y="7517"/>
                </a:cubicBezTo>
                <a:cubicBezTo>
                  <a:pt x="43" y="7602"/>
                  <a:pt x="62" y="7687"/>
                  <a:pt x="90" y="7767"/>
                </a:cubicBezTo>
                <a:cubicBezTo>
                  <a:pt x="919" y="9933"/>
                  <a:pt x="1644" y="12141"/>
                  <a:pt x="2656" y="14237"/>
                </a:cubicBezTo>
                <a:cubicBezTo>
                  <a:pt x="3089" y="15141"/>
                  <a:pt x="3636" y="15993"/>
                  <a:pt x="4380" y="16728"/>
                </a:cubicBezTo>
                <a:cubicBezTo>
                  <a:pt x="4861" y="17206"/>
                  <a:pt x="5353" y="17431"/>
                  <a:pt x="5937" y="17431"/>
                </a:cubicBezTo>
                <a:cubicBezTo>
                  <a:pt x="6301" y="17431"/>
                  <a:pt x="6702" y="17343"/>
                  <a:pt x="7158" y="17175"/>
                </a:cubicBezTo>
                <a:cubicBezTo>
                  <a:pt x="8377" y="16728"/>
                  <a:pt x="9051" y="15960"/>
                  <a:pt x="9291" y="14891"/>
                </a:cubicBezTo>
                <a:cubicBezTo>
                  <a:pt x="9564" y="13681"/>
                  <a:pt x="9413" y="12523"/>
                  <a:pt x="9079" y="11397"/>
                </a:cubicBezTo>
                <a:cubicBezTo>
                  <a:pt x="8632" y="9886"/>
                  <a:pt x="8090" y="8403"/>
                  <a:pt x="7605" y="6901"/>
                </a:cubicBezTo>
                <a:cubicBezTo>
                  <a:pt x="7082" y="5300"/>
                  <a:pt x="6466" y="3732"/>
                  <a:pt x="5698" y="2225"/>
                </a:cubicBezTo>
                <a:cubicBezTo>
                  <a:pt x="5279" y="1401"/>
                  <a:pt x="4752" y="643"/>
                  <a:pt x="3768" y="214"/>
                </a:cubicBezTo>
                <a:cubicBezTo>
                  <a:pt x="3442" y="72"/>
                  <a:pt x="3135" y="0"/>
                  <a:pt x="2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 name="Google Shape;1200;p28"/>
          <p:cNvGrpSpPr/>
          <p:nvPr/>
        </p:nvGrpSpPr>
        <p:grpSpPr>
          <a:xfrm rot="-774807">
            <a:off x="8057021" y="3754943"/>
            <a:ext cx="1238478" cy="1708562"/>
            <a:chOff x="4840051" y="3018027"/>
            <a:chExt cx="1238362" cy="1708402"/>
          </a:xfrm>
        </p:grpSpPr>
        <p:grpSp>
          <p:nvGrpSpPr>
            <p:cNvPr id="1201" name="Google Shape;1201;p28"/>
            <p:cNvGrpSpPr/>
            <p:nvPr/>
          </p:nvGrpSpPr>
          <p:grpSpPr>
            <a:xfrm rot="1851045">
              <a:off x="5261932" y="2995095"/>
              <a:ext cx="394602" cy="1754267"/>
              <a:chOff x="-6553192" y="34371"/>
              <a:chExt cx="394604" cy="1754279"/>
            </a:xfrm>
          </p:grpSpPr>
          <p:sp>
            <p:nvSpPr>
              <p:cNvPr id="1202" name="Google Shape;1202;p28"/>
              <p:cNvSpPr/>
              <p:nvPr/>
            </p:nvSpPr>
            <p:spPr>
              <a:xfrm>
                <a:off x="-6549708" y="1545594"/>
                <a:ext cx="338751" cy="243056"/>
              </a:xfrm>
              <a:custGeom>
                <a:avLst/>
                <a:gdLst/>
                <a:ahLst/>
                <a:cxnLst/>
                <a:rect l="l" t="t" r="r" b="b"/>
                <a:pathLst>
                  <a:path w="9140" h="6558" extrusionOk="0">
                    <a:moveTo>
                      <a:pt x="2577" y="1"/>
                    </a:moveTo>
                    <a:cubicBezTo>
                      <a:pt x="2439" y="1"/>
                      <a:pt x="2313" y="38"/>
                      <a:pt x="2204" y="147"/>
                    </a:cubicBezTo>
                    <a:cubicBezTo>
                      <a:pt x="1545" y="1518"/>
                      <a:pt x="886" y="2892"/>
                      <a:pt x="226" y="4267"/>
                    </a:cubicBezTo>
                    <a:cubicBezTo>
                      <a:pt x="0" y="4743"/>
                      <a:pt x="76" y="5129"/>
                      <a:pt x="580" y="5379"/>
                    </a:cubicBezTo>
                    <a:cubicBezTo>
                      <a:pt x="824" y="5280"/>
                      <a:pt x="919" y="5082"/>
                      <a:pt x="980" y="4847"/>
                    </a:cubicBezTo>
                    <a:cubicBezTo>
                      <a:pt x="1055" y="4545"/>
                      <a:pt x="1121" y="4239"/>
                      <a:pt x="1215" y="3947"/>
                    </a:cubicBezTo>
                    <a:cubicBezTo>
                      <a:pt x="1437" y="3217"/>
                      <a:pt x="1738" y="2525"/>
                      <a:pt x="2331" y="2012"/>
                    </a:cubicBezTo>
                    <a:cubicBezTo>
                      <a:pt x="2701" y="1693"/>
                      <a:pt x="3103" y="1542"/>
                      <a:pt x="3483" y="1542"/>
                    </a:cubicBezTo>
                    <a:cubicBezTo>
                      <a:pt x="4124" y="1542"/>
                      <a:pt x="4700" y="1974"/>
                      <a:pt x="4940" y="2761"/>
                    </a:cubicBezTo>
                    <a:cubicBezTo>
                      <a:pt x="4987" y="2925"/>
                      <a:pt x="5029" y="3095"/>
                      <a:pt x="5057" y="3269"/>
                    </a:cubicBezTo>
                    <a:cubicBezTo>
                      <a:pt x="5189" y="4154"/>
                      <a:pt x="5255" y="5040"/>
                      <a:pt x="5133" y="5930"/>
                    </a:cubicBezTo>
                    <a:cubicBezTo>
                      <a:pt x="5095" y="6174"/>
                      <a:pt x="5123" y="6391"/>
                      <a:pt x="5345" y="6546"/>
                    </a:cubicBezTo>
                    <a:cubicBezTo>
                      <a:pt x="5475" y="6554"/>
                      <a:pt x="5605" y="6558"/>
                      <a:pt x="5734" y="6558"/>
                    </a:cubicBezTo>
                    <a:cubicBezTo>
                      <a:pt x="6803" y="6558"/>
                      <a:pt x="7830" y="6306"/>
                      <a:pt x="8839" y="5953"/>
                    </a:cubicBezTo>
                    <a:cubicBezTo>
                      <a:pt x="9069" y="5736"/>
                      <a:pt x="9140" y="5468"/>
                      <a:pt x="9093" y="5157"/>
                    </a:cubicBezTo>
                    <a:cubicBezTo>
                      <a:pt x="8980" y="4409"/>
                      <a:pt x="8801" y="3669"/>
                      <a:pt x="8551" y="2958"/>
                    </a:cubicBezTo>
                    <a:cubicBezTo>
                      <a:pt x="7996" y="1405"/>
                      <a:pt x="6870" y="590"/>
                      <a:pt x="5283" y="340"/>
                    </a:cubicBezTo>
                    <a:cubicBezTo>
                      <a:pt x="4441" y="209"/>
                      <a:pt x="3588" y="143"/>
                      <a:pt x="2741" y="15"/>
                    </a:cubicBezTo>
                    <a:cubicBezTo>
                      <a:pt x="2685" y="6"/>
                      <a:pt x="2630" y="1"/>
                      <a:pt x="2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8"/>
              <p:cNvSpPr/>
              <p:nvPr/>
            </p:nvSpPr>
            <p:spPr>
              <a:xfrm>
                <a:off x="-6528248" y="1591255"/>
                <a:ext cx="184682" cy="196987"/>
              </a:xfrm>
              <a:custGeom>
                <a:avLst/>
                <a:gdLst/>
                <a:ahLst/>
                <a:cxnLst/>
                <a:rect l="l" t="t" r="r" b="b"/>
                <a:pathLst>
                  <a:path w="4983" h="5315" extrusionOk="0">
                    <a:moveTo>
                      <a:pt x="2908" y="0"/>
                    </a:moveTo>
                    <a:cubicBezTo>
                      <a:pt x="2445" y="0"/>
                      <a:pt x="1959" y="186"/>
                      <a:pt x="1536" y="577"/>
                    </a:cubicBezTo>
                    <a:cubicBezTo>
                      <a:pt x="1135" y="949"/>
                      <a:pt x="825" y="1401"/>
                      <a:pt x="617" y="1910"/>
                    </a:cubicBezTo>
                    <a:cubicBezTo>
                      <a:pt x="311" y="2626"/>
                      <a:pt x="132" y="3379"/>
                      <a:pt x="1" y="4147"/>
                    </a:cubicBezTo>
                    <a:cubicBezTo>
                      <a:pt x="1465" y="5037"/>
                      <a:pt x="3122" y="5150"/>
                      <a:pt x="4766" y="5314"/>
                    </a:cubicBezTo>
                    <a:cubicBezTo>
                      <a:pt x="4963" y="4020"/>
                      <a:pt x="4982" y="2720"/>
                      <a:pt x="4643" y="1449"/>
                    </a:cubicBezTo>
                    <a:cubicBezTo>
                      <a:pt x="4390" y="516"/>
                      <a:pt x="3681" y="0"/>
                      <a:pt x="2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8"/>
              <p:cNvSpPr/>
              <p:nvPr/>
            </p:nvSpPr>
            <p:spPr>
              <a:xfrm>
                <a:off x="-6478325" y="1520132"/>
                <a:ext cx="319738" cy="246132"/>
              </a:xfrm>
              <a:custGeom>
                <a:avLst/>
                <a:gdLst/>
                <a:ahLst/>
                <a:cxnLst/>
                <a:rect l="l" t="t" r="r" b="b"/>
                <a:pathLst>
                  <a:path w="8627" h="6641" extrusionOk="0">
                    <a:moveTo>
                      <a:pt x="3413" y="1"/>
                    </a:moveTo>
                    <a:cubicBezTo>
                      <a:pt x="3299" y="1"/>
                      <a:pt x="3185" y="6"/>
                      <a:pt x="3070" y="20"/>
                    </a:cubicBezTo>
                    <a:cubicBezTo>
                      <a:pt x="2674" y="72"/>
                      <a:pt x="2277" y="83"/>
                      <a:pt x="1880" y="83"/>
                    </a:cubicBezTo>
                    <a:cubicBezTo>
                      <a:pt x="1582" y="83"/>
                      <a:pt x="1284" y="77"/>
                      <a:pt x="986" y="77"/>
                    </a:cubicBezTo>
                    <a:cubicBezTo>
                      <a:pt x="748" y="77"/>
                      <a:pt x="511" y="81"/>
                      <a:pt x="273" y="95"/>
                    </a:cubicBezTo>
                    <a:cubicBezTo>
                      <a:pt x="0" y="114"/>
                      <a:pt x="320" y="194"/>
                      <a:pt x="278" y="834"/>
                    </a:cubicBezTo>
                    <a:cubicBezTo>
                      <a:pt x="1399" y="1187"/>
                      <a:pt x="2581" y="1126"/>
                      <a:pt x="3715" y="1395"/>
                    </a:cubicBezTo>
                    <a:cubicBezTo>
                      <a:pt x="4723" y="1630"/>
                      <a:pt x="5561" y="2106"/>
                      <a:pt x="6041" y="3062"/>
                    </a:cubicBezTo>
                    <a:cubicBezTo>
                      <a:pt x="6611" y="4168"/>
                      <a:pt x="6913" y="5392"/>
                      <a:pt x="6917" y="6640"/>
                    </a:cubicBezTo>
                    <a:cubicBezTo>
                      <a:pt x="7077" y="6574"/>
                      <a:pt x="7247" y="6518"/>
                      <a:pt x="7393" y="6438"/>
                    </a:cubicBezTo>
                    <a:cubicBezTo>
                      <a:pt x="8485" y="5849"/>
                      <a:pt x="8626" y="5505"/>
                      <a:pt x="8231" y="4347"/>
                    </a:cubicBezTo>
                    <a:cubicBezTo>
                      <a:pt x="7812" y="3104"/>
                      <a:pt x="7379" y="1866"/>
                      <a:pt x="6950" y="622"/>
                    </a:cubicBezTo>
                    <a:cubicBezTo>
                      <a:pt x="6870" y="389"/>
                      <a:pt x="6705" y="289"/>
                      <a:pt x="6483" y="289"/>
                    </a:cubicBezTo>
                    <a:cubicBezTo>
                      <a:pt x="6459" y="289"/>
                      <a:pt x="6434" y="290"/>
                      <a:pt x="6409" y="293"/>
                    </a:cubicBezTo>
                    <a:cubicBezTo>
                      <a:pt x="6370" y="297"/>
                      <a:pt x="6331" y="299"/>
                      <a:pt x="6292" y="299"/>
                    </a:cubicBezTo>
                    <a:cubicBezTo>
                      <a:pt x="6060" y="299"/>
                      <a:pt x="5834" y="236"/>
                      <a:pt x="5608" y="236"/>
                    </a:cubicBezTo>
                    <a:cubicBezTo>
                      <a:pt x="5602" y="236"/>
                      <a:pt x="5596" y="236"/>
                      <a:pt x="5589" y="236"/>
                    </a:cubicBezTo>
                    <a:cubicBezTo>
                      <a:pt x="4854" y="236"/>
                      <a:pt x="4142" y="1"/>
                      <a:pt x="34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8"/>
              <p:cNvSpPr/>
              <p:nvPr/>
            </p:nvSpPr>
            <p:spPr>
              <a:xfrm>
                <a:off x="-6550931" y="1384113"/>
                <a:ext cx="366326" cy="80574"/>
              </a:xfrm>
              <a:custGeom>
                <a:avLst/>
                <a:gdLst/>
                <a:ahLst/>
                <a:cxnLst/>
                <a:rect l="l" t="t" r="r" b="b"/>
                <a:pathLst>
                  <a:path w="9884" h="2174" extrusionOk="0">
                    <a:moveTo>
                      <a:pt x="7784" y="1"/>
                    </a:moveTo>
                    <a:cubicBezTo>
                      <a:pt x="7647" y="1"/>
                      <a:pt x="7509" y="11"/>
                      <a:pt x="7369" y="36"/>
                    </a:cubicBezTo>
                    <a:cubicBezTo>
                      <a:pt x="6866" y="130"/>
                      <a:pt x="6362" y="130"/>
                      <a:pt x="5858" y="130"/>
                    </a:cubicBezTo>
                    <a:cubicBezTo>
                      <a:pt x="4750" y="130"/>
                      <a:pt x="3644" y="126"/>
                      <a:pt x="2537" y="126"/>
                    </a:cubicBezTo>
                    <a:cubicBezTo>
                      <a:pt x="1984" y="126"/>
                      <a:pt x="1430" y="127"/>
                      <a:pt x="876" y="130"/>
                    </a:cubicBezTo>
                    <a:cubicBezTo>
                      <a:pt x="780" y="130"/>
                      <a:pt x="682" y="121"/>
                      <a:pt x="585" y="121"/>
                    </a:cubicBezTo>
                    <a:cubicBezTo>
                      <a:pt x="432" y="121"/>
                      <a:pt x="282" y="143"/>
                      <a:pt x="146" y="252"/>
                    </a:cubicBezTo>
                    <a:cubicBezTo>
                      <a:pt x="0" y="676"/>
                      <a:pt x="104" y="1109"/>
                      <a:pt x="85" y="1538"/>
                    </a:cubicBezTo>
                    <a:cubicBezTo>
                      <a:pt x="109" y="1670"/>
                      <a:pt x="132" y="1797"/>
                      <a:pt x="151" y="1929"/>
                    </a:cubicBezTo>
                    <a:cubicBezTo>
                      <a:pt x="316" y="2174"/>
                      <a:pt x="565" y="2164"/>
                      <a:pt x="824" y="2174"/>
                    </a:cubicBezTo>
                    <a:cubicBezTo>
                      <a:pt x="830" y="2174"/>
                      <a:pt x="836" y="2174"/>
                      <a:pt x="842" y="2174"/>
                    </a:cubicBezTo>
                    <a:cubicBezTo>
                      <a:pt x="1148" y="2174"/>
                      <a:pt x="1439" y="2059"/>
                      <a:pt x="1748" y="2059"/>
                    </a:cubicBezTo>
                    <a:cubicBezTo>
                      <a:pt x="1765" y="2059"/>
                      <a:pt x="1782" y="2060"/>
                      <a:pt x="1799" y="2061"/>
                    </a:cubicBezTo>
                    <a:cubicBezTo>
                      <a:pt x="2046" y="2070"/>
                      <a:pt x="2294" y="2073"/>
                      <a:pt x="2541" y="2073"/>
                    </a:cubicBezTo>
                    <a:cubicBezTo>
                      <a:pt x="4039" y="2073"/>
                      <a:pt x="5534" y="1931"/>
                      <a:pt x="7033" y="1931"/>
                    </a:cubicBezTo>
                    <a:cubicBezTo>
                      <a:pt x="7220" y="1931"/>
                      <a:pt x="7408" y="1933"/>
                      <a:pt x="7595" y="1938"/>
                    </a:cubicBezTo>
                    <a:cubicBezTo>
                      <a:pt x="7642" y="1939"/>
                      <a:pt x="7689" y="1940"/>
                      <a:pt x="7737" y="1940"/>
                    </a:cubicBezTo>
                    <a:cubicBezTo>
                      <a:pt x="8284" y="1940"/>
                      <a:pt x="8835" y="1860"/>
                      <a:pt x="9342" y="1613"/>
                    </a:cubicBezTo>
                    <a:cubicBezTo>
                      <a:pt x="9606" y="1481"/>
                      <a:pt x="9884" y="1349"/>
                      <a:pt x="9884" y="996"/>
                    </a:cubicBezTo>
                    <a:cubicBezTo>
                      <a:pt x="9879" y="624"/>
                      <a:pt x="9601" y="427"/>
                      <a:pt x="9309" y="328"/>
                    </a:cubicBezTo>
                    <a:cubicBezTo>
                      <a:pt x="8813" y="160"/>
                      <a:pt x="8307" y="1"/>
                      <a:pt x="7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8"/>
              <p:cNvSpPr/>
              <p:nvPr/>
            </p:nvSpPr>
            <p:spPr>
              <a:xfrm>
                <a:off x="-6553192" y="1314917"/>
                <a:ext cx="333525" cy="65934"/>
              </a:xfrm>
              <a:custGeom>
                <a:avLst/>
                <a:gdLst/>
                <a:ahLst/>
                <a:cxnLst/>
                <a:rect l="l" t="t" r="r" b="b"/>
                <a:pathLst>
                  <a:path w="8999" h="1779" extrusionOk="0">
                    <a:moveTo>
                      <a:pt x="5797" y="1"/>
                    </a:moveTo>
                    <a:cubicBezTo>
                      <a:pt x="5362" y="1"/>
                      <a:pt x="4927" y="17"/>
                      <a:pt x="4492" y="57"/>
                    </a:cubicBezTo>
                    <a:cubicBezTo>
                      <a:pt x="3466" y="66"/>
                      <a:pt x="2435" y="81"/>
                      <a:pt x="1408" y="85"/>
                    </a:cubicBezTo>
                    <a:cubicBezTo>
                      <a:pt x="104" y="95"/>
                      <a:pt x="0" y="24"/>
                      <a:pt x="108" y="1568"/>
                    </a:cubicBezTo>
                    <a:cubicBezTo>
                      <a:pt x="227" y="1753"/>
                      <a:pt x="389" y="1779"/>
                      <a:pt x="571" y="1779"/>
                    </a:cubicBezTo>
                    <a:cubicBezTo>
                      <a:pt x="621" y="1779"/>
                      <a:pt x="673" y="1777"/>
                      <a:pt x="725" y="1776"/>
                    </a:cubicBezTo>
                    <a:cubicBezTo>
                      <a:pt x="2179" y="1737"/>
                      <a:pt x="3629" y="1627"/>
                      <a:pt x="5081" y="1627"/>
                    </a:cubicBezTo>
                    <a:cubicBezTo>
                      <a:pt x="5388" y="1627"/>
                      <a:pt x="5696" y="1632"/>
                      <a:pt x="6004" y="1644"/>
                    </a:cubicBezTo>
                    <a:cubicBezTo>
                      <a:pt x="6809" y="1639"/>
                      <a:pt x="7576" y="1371"/>
                      <a:pt x="8377" y="1324"/>
                    </a:cubicBezTo>
                    <a:cubicBezTo>
                      <a:pt x="8688" y="1305"/>
                      <a:pt x="8998" y="1121"/>
                      <a:pt x="8975" y="730"/>
                    </a:cubicBezTo>
                    <a:cubicBezTo>
                      <a:pt x="8951" y="339"/>
                      <a:pt x="8692" y="151"/>
                      <a:pt x="8316" y="123"/>
                    </a:cubicBezTo>
                    <a:cubicBezTo>
                      <a:pt x="7478" y="61"/>
                      <a:pt x="6638" y="1"/>
                      <a:pt x="5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8"/>
              <p:cNvSpPr/>
              <p:nvPr/>
            </p:nvSpPr>
            <p:spPr>
              <a:xfrm>
                <a:off x="-6547039" y="1474990"/>
                <a:ext cx="341679" cy="63266"/>
              </a:xfrm>
              <a:custGeom>
                <a:avLst/>
                <a:gdLst/>
                <a:ahLst/>
                <a:cxnLst/>
                <a:rect l="l" t="t" r="r" b="b"/>
                <a:pathLst>
                  <a:path w="9219" h="1707" extrusionOk="0">
                    <a:moveTo>
                      <a:pt x="6149" y="1"/>
                    </a:moveTo>
                    <a:cubicBezTo>
                      <a:pt x="4359" y="1"/>
                      <a:pt x="2571" y="60"/>
                      <a:pt x="785" y="131"/>
                    </a:cubicBezTo>
                    <a:cubicBezTo>
                      <a:pt x="512" y="131"/>
                      <a:pt x="249" y="235"/>
                      <a:pt x="51" y="423"/>
                    </a:cubicBezTo>
                    <a:cubicBezTo>
                      <a:pt x="0" y="1499"/>
                      <a:pt x="11" y="1707"/>
                      <a:pt x="746" y="1707"/>
                    </a:cubicBezTo>
                    <a:cubicBezTo>
                      <a:pt x="902" y="1707"/>
                      <a:pt x="1090" y="1697"/>
                      <a:pt x="1317" y="1685"/>
                    </a:cubicBezTo>
                    <a:cubicBezTo>
                      <a:pt x="1355" y="1680"/>
                      <a:pt x="3954" y="1577"/>
                      <a:pt x="4905" y="1572"/>
                    </a:cubicBezTo>
                    <a:cubicBezTo>
                      <a:pt x="5130" y="1531"/>
                      <a:pt x="5357" y="1520"/>
                      <a:pt x="5584" y="1520"/>
                    </a:cubicBezTo>
                    <a:cubicBezTo>
                      <a:pt x="5834" y="1520"/>
                      <a:pt x="6084" y="1533"/>
                      <a:pt x="6334" y="1533"/>
                    </a:cubicBezTo>
                    <a:cubicBezTo>
                      <a:pt x="6399" y="1533"/>
                      <a:pt x="6465" y="1532"/>
                      <a:pt x="6530" y="1530"/>
                    </a:cubicBezTo>
                    <a:cubicBezTo>
                      <a:pt x="6596" y="1528"/>
                      <a:pt x="6661" y="1527"/>
                      <a:pt x="6727" y="1527"/>
                    </a:cubicBezTo>
                    <a:cubicBezTo>
                      <a:pt x="7028" y="1527"/>
                      <a:pt x="7329" y="1544"/>
                      <a:pt x="7631" y="1544"/>
                    </a:cubicBezTo>
                    <a:cubicBezTo>
                      <a:pt x="7903" y="1544"/>
                      <a:pt x="8176" y="1530"/>
                      <a:pt x="8451" y="1478"/>
                    </a:cubicBezTo>
                    <a:cubicBezTo>
                      <a:pt x="8809" y="1412"/>
                      <a:pt x="9101" y="1322"/>
                      <a:pt x="9162" y="941"/>
                    </a:cubicBezTo>
                    <a:cubicBezTo>
                      <a:pt x="9219" y="541"/>
                      <a:pt x="8936" y="338"/>
                      <a:pt x="8606" y="225"/>
                    </a:cubicBezTo>
                    <a:cubicBezTo>
                      <a:pt x="8263" y="93"/>
                      <a:pt x="7900" y="23"/>
                      <a:pt x="7533" y="13"/>
                    </a:cubicBezTo>
                    <a:cubicBezTo>
                      <a:pt x="7071" y="5"/>
                      <a:pt x="6610" y="1"/>
                      <a:pt x="6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8"/>
              <p:cNvSpPr/>
              <p:nvPr/>
            </p:nvSpPr>
            <p:spPr>
              <a:xfrm>
                <a:off x="-6552339" y="1312990"/>
                <a:ext cx="388341" cy="223932"/>
              </a:xfrm>
              <a:custGeom>
                <a:avLst/>
                <a:gdLst/>
                <a:ahLst/>
                <a:cxnLst/>
                <a:rect l="l" t="t" r="r" b="b"/>
                <a:pathLst>
                  <a:path w="10478" h="6042" extrusionOk="0">
                    <a:moveTo>
                      <a:pt x="9773" y="0"/>
                    </a:moveTo>
                    <a:cubicBezTo>
                      <a:pt x="9765" y="0"/>
                      <a:pt x="9756" y="0"/>
                      <a:pt x="9748" y="1"/>
                    </a:cubicBezTo>
                    <a:cubicBezTo>
                      <a:pt x="9611" y="189"/>
                      <a:pt x="9710" y="368"/>
                      <a:pt x="9771" y="552"/>
                    </a:cubicBezTo>
                    <a:cubicBezTo>
                      <a:pt x="9898" y="947"/>
                      <a:pt x="9734" y="1178"/>
                      <a:pt x="9343" y="1277"/>
                    </a:cubicBezTo>
                    <a:cubicBezTo>
                      <a:pt x="9173" y="1314"/>
                      <a:pt x="9004" y="1338"/>
                      <a:pt x="8829" y="1352"/>
                    </a:cubicBezTo>
                    <a:cubicBezTo>
                      <a:pt x="7929" y="1452"/>
                      <a:pt x="7023" y="1508"/>
                      <a:pt x="6114" y="1508"/>
                    </a:cubicBezTo>
                    <a:cubicBezTo>
                      <a:pt x="6077" y="1508"/>
                      <a:pt x="6041" y="1508"/>
                      <a:pt x="6004" y="1507"/>
                    </a:cubicBezTo>
                    <a:lnTo>
                      <a:pt x="85" y="1620"/>
                    </a:lnTo>
                    <a:cubicBezTo>
                      <a:pt x="85" y="2237"/>
                      <a:pt x="1" y="2849"/>
                      <a:pt x="123" y="3462"/>
                    </a:cubicBezTo>
                    <a:lnTo>
                      <a:pt x="180" y="2223"/>
                    </a:lnTo>
                    <a:cubicBezTo>
                      <a:pt x="240" y="2184"/>
                      <a:pt x="308" y="2161"/>
                      <a:pt x="377" y="2161"/>
                    </a:cubicBezTo>
                    <a:cubicBezTo>
                      <a:pt x="384" y="2161"/>
                      <a:pt x="390" y="2162"/>
                      <a:pt x="396" y="2162"/>
                    </a:cubicBezTo>
                    <a:cubicBezTo>
                      <a:pt x="1745" y="2081"/>
                      <a:pt x="3092" y="2039"/>
                      <a:pt x="4437" y="2039"/>
                    </a:cubicBezTo>
                    <a:cubicBezTo>
                      <a:pt x="4891" y="2039"/>
                      <a:pt x="5344" y="2044"/>
                      <a:pt x="5797" y="2054"/>
                    </a:cubicBezTo>
                    <a:cubicBezTo>
                      <a:pt x="5914" y="2056"/>
                      <a:pt x="6031" y="2056"/>
                      <a:pt x="6149" y="2056"/>
                    </a:cubicBezTo>
                    <a:cubicBezTo>
                      <a:pt x="6545" y="2056"/>
                      <a:pt x="6942" y="2048"/>
                      <a:pt x="7338" y="2048"/>
                    </a:cubicBezTo>
                    <a:cubicBezTo>
                      <a:pt x="7921" y="2048"/>
                      <a:pt x="8503" y="2067"/>
                      <a:pt x="9084" y="2162"/>
                    </a:cubicBezTo>
                    <a:cubicBezTo>
                      <a:pt x="9522" y="2237"/>
                      <a:pt x="9960" y="2623"/>
                      <a:pt x="9936" y="2934"/>
                    </a:cubicBezTo>
                    <a:cubicBezTo>
                      <a:pt x="9898" y="3382"/>
                      <a:pt x="9536" y="3537"/>
                      <a:pt x="9178" y="3640"/>
                    </a:cubicBezTo>
                    <a:cubicBezTo>
                      <a:pt x="8682" y="3783"/>
                      <a:pt x="8165" y="3854"/>
                      <a:pt x="7648" y="3854"/>
                    </a:cubicBezTo>
                    <a:cubicBezTo>
                      <a:pt x="7601" y="3854"/>
                      <a:pt x="7553" y="3854"/>
                      <a:pt x="7506" y="3852"/>
                    </a:cubicBezTo>
                    <a:cubicBezTo>
                      <a:pt x="7293" y="3847"/>
                      <a:pt x="7080" y="3844"/>
                      <a:pt x="6867" y="3844"/>
                    </a:cubicBezTo>
                    <a:cubicBezTo>
                      <a:pt x="5233" y="3844"/>
                      <a:pt x="3605" y="3994"/>
                      <a:pt x="1966" y="3994"/>
                    </a:cubicBezTo>
                    <a:cubicBezTo>
                      <a:pt x="1903" y="3994"/>
                      <a:pt x="1839" y="3994"/>
                      <a:pt x="1776" y="3994"/>
                    </a:cubicBezTo>
                    <a:cubicBezTo>
                      <a:pt x="1651" y="3994"/>
                      <a:pt x="1521" y="3990"/>
                      <a:pt x="1389" y="3990"/>
                    </a:cubicBezTo>
                    <a:cubicBezTo>
                      <a:pt x="978" y="3990"/>
                      <a:pt x="546" y="4025"/>
                      <a:pt x="189" y="4314"/>
                    </a:cubicBezTo>
                    <a:lnTo>
                      <a:pt x="189" y="4676"/>
                    </a:lnTo>
                    <a:cubicBezTo>
                      <a:pt x="288" y="4730"/>
                      <a:pt x="392" y="4746"/>
                      <a:pt x="495" y="4746"/>
                    </a:cubicBezTo>
                    <a:cubicBezTo>
                      <a:pt x="584" y="4746"/>
                      <a:pt x="672" y="4734"/>
                      <a:pt x="759" y="4723"/>
                    </a:cubicBezTo>
                    <a:cubicBezTo>
                      <a:pt x="1568" y="4628"/>
                      <a:pt x="2379" y="4612"/>
                      <a:pt x="3191" y="4612"/>
                    </a:cubicBezTo>
                    <a:cubicBezTo>
                      <a:pt x="3462" y="4612"/>
                      <a:pt x="3732" y="4614"/>
                      <a:pt x="4003" y="4615"/>
                    </a:cubicBezTo>
                    <a:cubicBezTo>
                      <a:pt x="4078" y="4610"/>
                      <a:pt x="4158" y="4606"/>
                      <a:pt x="4234" y="4592"/>
                    </a:cubicBezTo>
                    <a:cubicBezTo>
                      <a:pt x="5086" y="4489"/>
                      <a:pt x="5941" y="4420"/>
                      <a:pt x="6795" y="4420"/>
                    </a:cubicBezTo>
                    <a:cubicBezTo>
                      <a:pt x="7358" y="4420"/>
                      <a:pt x="7920" y="4450"/>
                      <a:pt x="8481" y="4521"/>
                    </a:cubicBezTo>
                    <a:cubicBezTo>
                      <a:pt x="9154" y="4606"/>
                      <a:pt x="9837" y="4874"/>
                      <a:pt x="9964" y="5726"/>
                    </a:cubicBezTo>
                    <a:cubicBezTo>
                      <a:pt x="9983" y="5868"/>
                      <a:pt x="10096" y="5952"/>
                      <a:pt x="10204" y="6042"/>
                    </a:cubicBezTo>
                    <a:cubicBezTo>
                      <a:pt x="10478" y="5891"/>
                      <a:pt x="10449" y="5623"/>
                      <a:pt x="10445" y="5373"/>
                    </a:cubicBezTo>
                    <a:cubicBezTo>
                      <a:pt x="10412" y="3890"/>
                      <a:pt x="10369" y="2402"/>
                      <a:pt x="10322" y="914"/>
                    </a:cubicBezTo>
                    <a:cubicBezTo>
                      <a:pt x="10317" y="745"/>
                      <a:pt x="10261" y="575"/>
                      <a:pt x="10228" y="406"/>
                    </a:cubicBezTo>
                    <a:cubicBezTo>
                      <a:pt x="10178" y="145"/>
                      <a:pt x="10039" y="0"/>
                      <a:pt x="97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8"/>
              <p:cNvSpPr/>
              <p:nvPr/>
            </p:nvSpPr>
            <p:spPr>
              <a:xfrm>
                <a:off x="-6545520" y="1382297"/>
                <a:ext cx="371218" cy="90581"/>
              </a:xfrm>
              <a:custGeom>
                <a:avLst/>
                <a:gdLst/>
                <a:ahLst/>
                <a:cxnLst/>
                <a:rect l="l" t="t" r="r" b="b"/>
                <a:pathLst>
                  <a:path w="10016" h="2444" extrusionOk="0">
                    <a:moveTo>
                      <a:pt x="4399" y="1"/>
                    </a:moveTo>
                    <a:cubicBezTo>
                      <a:pt x="3170" y="1"/>
                      <a:pt x="1941" y="37"/>
                      <a:pt x="711" y="132"/>
                    </a:cubicBezTo>
                    <a:cubicBezTo>
                      <a:pt x="467" y="151"/>
                      <a:pt x="208" y="193"/>
                      <a:pt x="0" y="353"/>
                    </a:cubicBezTo>
                    <a:cubicBezTo>
                      <a:pt x="402" y="345"/>
                      <a:pt x="805" y="342"/>
                      <a:pt x="1207" y="342"/>
                    </a:cubicBezTo>
                    <a:cubicBezTo>
                      <a:pt x="2271" y="342"/>
                      <a:pt x="3335" y="363"/>
                      <a:pt x="4399" y="363"/>
                    </a:cubicBezTo>
                    <a:cubicBezTo>
                      <a:pt x="5460" y="363"/>
                      <a:pt x="6522" y="342"/>
                      <a:pt x="7581" y="259"/>
                    </a:cubicBezTo>
                    <a:cubicBezTo>
                      <a:pt x="7647" y="253"/>
                      <a:pt x="7712" y="251"/>
                      <a:pt x="7778" y="251"/>
                    </a:cubicBezTo>
                    <a:cubicBezTo>
                      <a:pt x="8272" y="251"/>
                      <a:pt x="8761" y="403"/>
                      <a:pt x="9211" y="640"/>
                    </a:cubicBezTo>
                    <a:cubicBezTo>
                      <a:pt x="9639" y="871"/>
                      <a:pt x="9639" y="1092"/>
                      <a:pt x="9211" y="1342"/>
                    </a:cubicBezTo>
                    <a:cubicBezTo>
                      <a:pt x="8904" y="1512"/>
                      <a:pt x="8561" y="1610"/>
                      <a:pt x="8212" y="1639"/>
                    </a:cubicBezTo>
                    <a:cubicBezTo>
                      <a:pt x="5481" y="1898"/>
                      <a:pt x="2741" y="1780"/>
                      <a:pt x="5" y="1973"/>
                    </a:cubicBezTo>
                    <a:lnTo>
                      <a:pt x="5" y="2444"/>
                    </a:lnTo>
                    <a:cubicBezTo>
                      <a:pt x="2193" y="2394"/>
                      <a:pt x="4377" y="2213"/>
                      <a:pt x="6567" y="2213"/>
                    </a:cubicBezTo>
                    <a:cubicBezTo>
                      <a:pt x="6842" y="2213"/>
                      <a:pt x="7118" y="2216"/>
                      <a:pt x="7393" y="2223"/>
                    </a:cubicBezTo>
                    <a:cubicBezTo>
                      <a:pt x="7425" y="2223"/>
                      <a:pt x="7458" y="2223"/>
                      <a:pt x="7490" y="2223"/>
                    </a:cubicBezTo>
                    <a:cubicBezTo>
                      <a:pt x="8022" y="2223"/>
                      <a:pt x="8546" y="2153"/>
                      <a:pt x="9074" y="2086"/>
                    </a:cubicBezTo>
                    <a:cubicBezTo>
                      <a:pt x="9630" y="2015"/>
                      <a:pt x="10016" y="1615"/>
                      <a:pt x="10016" y="1144"/>
                    </a:cubicBezTo>
                    <a:cubicBezTo>
                      <a:pt x="10011" y="716"/>
                      <a:pt x="9455" y="146"/>
                      <a:pt x="8970" y="127"/>
                    </a:cubicBezTo>
                    <a:cubicBezTo>
                      <a:pt x="7446" y="57"/>
                      <a:pt x="5923" y="1"/>
                      <a:pt x="43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8"/>
              <p:cNvSpPr/>
              <p:nvPr/>
            </p:nvSpPr>
            <p:spPr>
              <a:xfrm>
                <a:off x="-6545334" y="1473063"/>
                <a:ext cx="372256" cy="70864"/>
              </a:xfrm>
              <a:custGeom>
                <a:avLst/>
                <a:gdLst/>
                <a:ahLst/>
                <a:cxnLst/>
                <a:rect l="l" t="t" r="r" b="b"/>
                <a:pathLst>
                  <a:path w="10044" h="1912" extrusionOk="0">
                    <a:moveTo>
                      <a:pt x="7895" y="0"/>
                    </a:moveTo>
                    <a:cubicBezTo>
                      <a:pt x="7841" y="0"/>
                      <a:pt x="7786" y="2"/>
                      <a:pt x="7732" y="4"/>
                    </a:cubicBezTo>
                    <a:cubicBezTo>
                      <a:pt x="5156" y="131"/>
                      <a:pt x="2576" y="240"/>
                      <a:pt x="0" y="357"/>
                    </a:cubicBezTo>
                    <a:lnTo>
                      <a:pt x="0" y="470"/>
                    </a:lnTo>
                    <a:cubicBezTo>
                      <a:pt x="2230" y="405"/>
                      <a:pt x="4455" y="221"/>
                      <a:pt x="6688" y="221"/>
                    </a:cubicBezTo>
                    <a:cubicBezTo>
                      <a:pt x="6884" y="221"/>
                      <a:pt x="7079" y="223"/>
                      <a:pt x="7275" y="226"/>
                    </a:cubicBezTo>
                    <a:cubicBezTo>
                      <a:pt x="7732" y="240"/>
                      <a:pt x="8170" y="301"/>
                      <a:pt x="8570" y="522"/>
                    </a:cubicBezTo>
                    <a:cubicBezTo>
                      <a:pt x="8735" y="616"/>
                      <a:pt x="8928" y="734"/>
                      <a:pt x="8890" y="965"/>
                    </a:cubicBezTo>
                    <a:cubicBezTo>
                      <a:pt x="8857" y="1163"/>
                      <a:pt x="8655" y="1214"/>
                      <a:pt x="8490" y="1257"/>
                    </a:cubicBezTo>
                    <a:cubicBezTo>
                      <a:pt x="7962" y="1398"/>
                      <a:pt x="7440" y="1525"/>
                      <a:pt x="6889" y="1535"/>
                    </a:cubicBezTo>
                    <a:cubicBezTo>
                      <a:pt x="6861" y="1535"/>
                      <a:pt x="6833" y="1535"/>
                      <a:pt x="6805" y="1535"/>
                    </a:cubicBezTo>
                    <a:cubicBezTo>
                      <a:pt x="6476" y="1535"/>
                      <a:pt x="6143" y="1510"/>
                      <a:pt x="5811" y="1510"/>
                    </a:cubicBezTo>
                    <a:cubicBezTo>
                      <a:pt x="5492" y="1510"/>
                      <a:pt x="5174" y="1533"/>
                      <a:pt x="4859" y="1624"/>
                    </a:cubicBezTo>
                    <a:cubicBezTo>
                      <a:pt x="6164" y="1648"/>
                      <a:pt x="7473" y="1605"/>
                      <a:pt x="8758" y="1892"/>
                    </a:cubicBezTo>
                    <a:cubicBezTo>
                      <a:pt x="9182" y="1845"/>
                      <a:pt x="9615" y="1911"/>
                      <a:pt x="10015" y="1718"/>
                    </a:cubicBezTo>
                    <a:cubicBezTo>
                      <a:pt x="10044" y="767"/>
                      <a:pt x="9766" y="216"/>
                      <a:pt x="9177" y="136"/>
                    </a:cubicBezTo>
                    <a:cubicBezTo>
                      <a:pt x="8755" y="78"/>
                      <a:pt x="8329" y="0"/>
                      <a:pt x="78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8"/>
              <p:cNvSpPr/>
              <p:nvPr/>
            </p:nvSpPr>
            <p:spPr>
              <a:xfrm>
                <a:off x="-6386892" y="1310841"/>
                <a:ext cx="220818" cy="63488"/>
              </a:xfrm>
              <a:custGeom>
                <a:avLst/>
                <a:gdLst/>
                <a:ahLst/>
                <a:cxnLst/>
                <a:rect l="l" t="t" r="r" b="b"/>
                <a:pathLst>
                  <a:path w="5958" h="1713" extrusionOk="0">
                    <a:moveTo>
                      <a:pt x="4601" y="1"/>
                    </a:moveTo>
                    <a:cubicBezTo>
                      <a:pt x="4162" y="1"/>
                      <a:pt x="3721" y="53"/>
                      <a:pt x="3282" y="53"/>
                    </a:cubicBezTo>
                    <a:cubicBezTo>
                      <a:pt x="3131" y="53"/>
                      <a:pt x="2981" y="47"/>
                      <a:pt x="2830" y="30"/>
                    </a:cubicBezTo>
                    <a:lnTo>
                      <a:pt x="52" y="73"/>
                    </a:lnTo>
                    <a:cubicBezTo>
                      <a:pt x="34" y="106"/>
                      <a:pt x="19" y="134"/>
                      <a:pt x="1" y="167"/>
                    </a:cubicBezTo>
                    <a:cubicBezTo>
                      <a:pt x="547" y="176"/>
                      <a:pt x="1088" y="162"/>
                      <a:pt x="1630" y="195"/>
                    </a:cubicBezTo>
                    <a:cubicBezTo>
                      <a:pt x="2322" y="238"/>
                      <a:pt x="3019" y="294"/>
                      <a:pt x="3706" y="388"/>
                    </a:cubicBezTo>
                    <a:cubicBezTo>
                      <a:pt x="3965" y="421"/>
                      <a:pt x="4285" y="553"/>
                      <a:pt x="4267" y="883"/>
                    </a:cubicBezTo>
                    <a:cubicBezTo>
                      <a:pt x="4248" y="1161"/>
                      <a:pt x="3923" y="1170"/>
                      <a:pt x="3711" y="1208"/>
                    </a:cubicBezTo>
                    <a:cubicBezTo>
                      <a:pt x="2991" y="1344"/>
                      <a:pt x="2261" y="1448"/>
                      <a:pt x="1540" y="1565"/>
                    </a:cubicBezTo>
                    <a:cubicBezTo>
                      <a:pt x="2212" y="1654"/>
                      <a:pt x="2886" y="1713"/>
                      <a:pt x="3559" y="1713"/>
                    </a:cubicBezTo>
                    <a:cubicBezTo>
                      <a:pt x="4037" y="1713"/>
                      <a:pt x="4515" y="1683"/>
                      <a:pt x="4992" y="1613"/>
                    </a:cubicBezTo>
                    <a:cubicBezTo>
                      <a:pt x="5797" y="1490"/>
                      <a:pt x="5957" y="1090"/>
                      <a:pt x="5524" y="388"/>
                    </a:cubicBezTo>
                    <a:cubicBezTo>
                      <a:pt x="5453" y="275"/>
                      <a:pt x="5368" y="167"/>
                      <a:pt x="5288" y="59"/>
                    </a:cubicBezTo>
                    <a:cubicBezTo>
                      <a:pt x="5060" y="15"/>
                      <a:pt x="4830" y="1"/>
                      <a:pt x="4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8"/>
              <p:cNvSpPr/>
              <p:nvPr/>
            </p:nvSpPr>
            <p:spPr>
              <a:xfrm>
                <a:off x="-6351275" y="36409"/>
                <a:ext cx="44364" cy="86578"/>
              </a:xfrm>
              <a:custGeom>
                <a:avLst/>
                <a:gdLst/>
                <a:ahLst/>
                <a:cxnLst/>
                <a:rect l="l" t="t" r="r" b="b"/>
                <a:pathLst>
                  <a:path w="1197" h="2336" extrusionOk="0">
                    <a:moveTo>
                      <a:pt x="150" y="1"/>
                    </a:moveTo>
                    <a:cubicBezTo>
                      <a:pt x="126" y="1"/>
                      <a:pt x="105" y="6"/>
                      <a:pt x="90" y="20"/>
                    </a:cubicBezTo>
                    <a:cubicBezTo>
                      <a:pt x="0" y="90"/>
                      <a:pt x="75" y="312"/>
                      <a:pt x="90" y="396"/>
                    </a:cubicBezTo>
                    <a:cubicBezTo>
                      <a:pt x="156" y="801"/>
                      <a:pt x="226" y="1211"/>
                      <a:pt x="292" y="1621"/>
                    </a:cubicBezTo>
                    <a:cubicBezTo>
                      <a:pt x="320" y="1771"/>
                      <a:pt x="344" y="1927"/>
                      <a:pt x="438" y="2049"/>
                    </a:cubicBezTo>
                    <a:cubicBezTo>
                      <a:pt x="556" y="2209"/>
                      <a:pt x="758" y="2284"/>
                      <a:pt x="951" y="2327"/>
                    </a:cubicBezTo>
                    <a:cubicBezTo>
                      <a:pt x="977" y="2332"/>
                      <a:pt x="1006" y="2336"/>
                      <a:pt x="1034" y="2336"/>
                    </a:cubicBezTo>
                    <a:cubicBezTo>
                      <a:pt x="1103" y="2336"/>
                      <a:pt x="1170" y="2315"/>
                      <a:pt x="1187" y="2251"/>
                    </a:cubicBezTo>
                    <a:cubicBezTo>
                      <a:pt x="1196" y="2214"/>
                      <a:pt x="1191" y="2176"/>
                      <a:pt x="1177" y="2138"/>
                    </a:cubicBezTo>
                    <a:cubicBezTo>
                      <a:pt x="1017" y="1649"/>
                      <a:pt x="857" y="1154"/>
                      <a:pt x="697" y="665"/>
                    </a:cubicBezTo>
                    <a:cubicBezTo>
                      <a:pt x="640" y="490"/>
                      <a:pt x="584" y="312"/>
                      <a:pt x="462" y="175"/>
                    </a:cubicBezTo>
                    <a:cubicBezTo>
                      <a:pt x="416" y="110"/>
                      <a:pt x="254"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8"/>
              <p:cNvSpPr/>
              <p:nvPr/>
            </p:nvSpPr>
            <p:spPr>
              <a:xfrm>
                <a:off x="-6494744" y="312859"/>
                <a:ext cx="273669" cy="1006469"/>
              </a:xfrm>
              <a:custGeom>
                <a:avLst/>
                <a:gdLst/>
                <a:ahLst/>
                <a:cxnLst/>
                <a:rect l="l" t="t" r="r" b="b"/>
                <a:pathLst>
                  <a:path w="7384" h="27156" extrusionOk="0">
                    <a:moveTo>
                      <a:pt x="3918" y="0"/>
                    </a:moveTo>
                    <a:cubicBezTo>
                      <a:pt x="3047" y="5"/>
                      <a:pt x="2487" y="481"/>
                      <a:pt x="2077" y="1192"/>
                    </a:cubicBezTo>
                    <a:cubicBezTo>
                      <a:pt x="2063" y="1328"/>
                      <a:pt x="2058" y="1465"/>
                      <a:pt x="2063" y="1601"/>
                    </a:cubicBezTo>
                    <a:cubicBezTo>
                      <a:pt x="2119" y="5938"/>
                      <a:pt x="1959" y="10284"/>
                      <a:pt x="2171" y="14621"/>
                    </a:cubicBezTo>
                    <a:cubicBezTo>
                      <a:pt x="2237" y="15982"/>
                      <a:pt x="2167" y="17347"/>
                      <a:pt x="2185" y="18708"/>
                    </a:cubicBezTo>
                    <a:cubicBezTo>
                      <a:pt x="2209" y="20822"/>
                      <a:pt x="2119" y="22941"/>
                      <a:pt x="2237" y="25060"/>
                    </a:cubicBezTo>
                    <a:cubicBezTo>
                      <a:pt x="2280" y="25879"/>
                      <a:pt x="1941" y="26265"/>
                      <a:pt x="1140" y="26472"/>
                    </a:cubicBezTo>
                    <a:cubicBezTo>
                      <a:pt x="768" y="26567"/>
                      <a:pt x="377" y="26562"/>
                      <a:pt x="15" y="26698"/>
                    </a:cubicBezTo>
                    <a:cubicBezTo>
                      <a:pt x="1" y="27108"/>
                      <a:pt x="264" y="27155"/>
                      <a:pt x="589" y="27155"/>
                    </a:cubicBezTo>
                    <a:cubicBezTo>
                      <a:pt x="1380" y="27150"/>
                      <a:pt x="6513" y="27042"/>
                      <a:pt x="6889" y="27033"/>
                    </a:cubicBezTo>
                    <a:cubicBezTo>
                      <a:pt x="7228" y="27028"/>
                      <a:pt x="7384" y="26877"/>
                      <a:pt x="7379" y="26543"/>
                    </a:cubicBezTo>
                    <a:cubicBezTo>
                      <a:pt x="7365" y="25846"/>
                      <a:pt x="7365" y="25154"/>
                      <a:pt x="7360" y="24462"/>
                    </a:cubicBezTo>
                    <a:cubicBezTo>
                      <a:pt x="6701" y="23986"/>
                      <a:pt x="6362" y="23351"/>
                      <a:pt x="6381" y="22527"/>
                    </a:cubicBezTo>
                    <a:cubicBezTo>
                      <a:pt x="6414" y="21048"/>
                      <a:pt x="6338" y="19574"/>
                      <a:pt x="6371" y="18100"/>
                    </a:cubicBezTo>
                    <a:cubicBezTo>
                      <a:pt x="6423" y="15869"/>
                      <a:pt x="6098" y="13646"/>
                      <a:pt x="6145" y="11414"/>
                    </a:cubicBezTo>
                    <a:cubicBezTo>
                      <a:pt x="6145" y="11084"/>
                      <a:pt x="6164" y="10755"/>
                      <a:pt x="6197" y="10425"/>
                    </a:cubicBezTo>
                    <a:cubicBezTo>
                      <a:pt x="6310" y="9502"/>
                      <a:pt x="6320" y="8565"/>
                      <a:pt x="6225" y="7638"/>
                    </a:cubicBezTo>
                    <a:cubicBezTo>
                      <a:pt x="6065" y="5900"/>
                      <a:pt x="6273" y="4191"/>
                      <a:pt x="6550" y="2486"/>
                    </a:cubicBezTo>
                    <a:cubicBezTo>
                      <a:pt x="6616" y="2086"/>
                      <a:pt x="6772" y="1700"/>
                      <a:pt x="7148" y="1455"/>
                    </a:cubicBezTo>
                    <a:cubicBezTo>
                      <a:pt x="7144" y="1107"/>
                      <a:pt x="7144" y="758"/>
                      <a:pt x="7139" y="415"/>
                    </a:cubicBezTo>
                    <a:cubicBezTo>
                      <a:pt x="6871" y="169"/>
                      <a:pt x="6685" y="51"/>
                      <a:pt x="6460" y="51"/>
                    </a:cubicBezTo>
                    <a:cubicBezTo>
                      <a:pt x="6258" y="51"/>
                      <a:pt x="6025" y="147"/>
                      <a:pt x="5675" y="335"/>
                    </a:cubicBezTo>
                    <a:cubicBezTo>
                      <a:pt x="5288" y="504"/>
                      <a:pt x="5109" y="848"/>
                      <a:pt x="4945" y="1201"/>
                    </a:cubicBezTo>
                    <a:cubicBezTo>
                      <a:pt x="4869" y="1644"/>
                      <a:pt x="4869" y="2091"/>
                      <a:pt x="4874" y="2534"/>
                    </a:cubicBezTo>
                    <a:cubicBezTo>
                      <a:pt x="4935" y="6997"/>
                      <a:pt x="4770" y="11466"/>
                      <a:pt x="4973" y="15930"/>
                    </a:cubicBezTo>
                    <a:cubicBezTo>
                      <a:pt x="5091" y="18543"/>
                      <a:pt x="4926" y="21166"/>
                      <a:pt x="4987" y="23784"/>
                    </a:cubicBezTo>
                    <a:cubicBezTo>
                      <a:pt x="4992" y="24113"/>
                      <a:pt x="4940" y="24443"/>
                      <a:pt x="4841" y="24758"/>
                    </a:cubicBezTo>
                    <a:cubicBezTo>
                      <a:pt x="4832" y="24815"/>
                      <a:pt x="4832" y="24876"/>
                      <a:pt x="4841" y="24937"/>
                    </a:cubicBezTo>
                    <a:cubicBezTo>
                      <a:pt x="4968" y="25559"/>
                      <a:pt x="4742" y="25926"/>
                      <a:pt x="4168" y="26030"/>
                    </a:cubicBezTo>
                    <a:cubicBezTo>
                      <a:pt x="4066" y="26048"/>
                      <a:pt x="3972" y="26058"/>
                      <a:pt x="3886" y="26058"/>
                    </a:cubicBezTo>
                    <a:cubicBezTo>
                      <a:pt x="3426" y="26058"/>
                      <a:pt x="3184" y="25789"/>
                      <a:pt x="3108" y="25211"/>
                    </a:cubicBezTo>
                    <a:cubicBezTo>
                      <a:pt x="3080" y="25060"/>
                      <a:pt x="3061" y="24904"/>
                      <a:pt x="3057" y="24749"/>
                    </a:cubicBezTo>
                    <a:cubicBezTo>
                      <a:pt x="3122" y="21693"/>
                      <a:pt x="2802" y="18647"/>
                      <a:pt x="2873" y="15595"/>
                    </a:cubicBezTo>
                    <a:cubicBezTo>
                      <a:pt x="2915" y="13848"/>
                      <a:pt x="2831" y="12102"/>
                      <a:pt x="3057" y="10359"/>
                    </a:cubicBezTo>
                    <a:cubicBezTo>
                      <a:pt x="2925" y="7511"/>
                      <a:pt x="3038" y="4657"/>
                      <a:pt x="2901" y="1804"/>
                    </a:cubicBezTo>
                    <a:cubicBezTo>
                      <a:pt x="2869" y="1194"/>
                      <a:pt x="3241" y="864"/>
                      <a:pt x="3796" y="864"/>
                    </a:cubicBezTo>
                    <a:cubicBezTo>
                      <a:pt x="3901" y="864"/>
                      <a:pt x="4013" y="876"/>
                      <a:pt x="4130" y="900"/>
                    </a:cubicBezTo>
                    <a:cubicBezTo>
                      <a:pt x="4302" y="938"/>
                      <a:pt x="4472" y="1036"/>
                      <a:pt x="4648" y="1036"/>
                    </a:cubicBezTo>
                    <a:cubicBezTo>
                      <a:pt x="4733" y="1036"/>
                      <a:pt x="4819" y="1014"/>
                      <a:pt x="4907" y="951"/>
                    </a:cubicBezTo>
                    <a:cubicBezTo>
                      <a:pt x="5053" y="782"/>
                      <a:pt x="5011" y="603"/>
                      <a:pt x="4879" y="485"/>
                    </a:cubicBezTo>
                    <a:cubicBezTo>
                      <a:pt x="4606" y="240"/>
                      <a:pt x="4323" y="0"/>
                      <a:pt x="3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8"/>
              <p:cNvSpPr/>
              <p:nvPr/>
            </p:nvSpPr>
            <p:spPr>
              <a:xfrm>
                <a:off x="-6506604" y="329870"/>
                <a:ext cx="96325" cy="967405"/>
              </a:xfrm>
              <a:custGeom>
                <a:avLst/>
                <a:gdLst/>
                <a:ahLst/>
                <a:cxnLst/>
                <a:rect l="l" t="t" r="r" b="b"/>
                <a:pathLst>
                  <a:path w="2599" h="26102" extrusionOk="0">
                    <a:moveTo>
                      <a:pt x="1230" y="1"/>
                    </a:moveTo>
                    <a:cubicBezTo>
                      <a:pt x="956" y="1"/>
                      <a:pt x="674" y="77"/>
                      <a:pt x="391" y="163"/>
                    </a:cubicBezTo>
                    <a:cubicBezTo>
                      <a:pt x="325" y="196"/>
                      <a:pt x="269" y="248"/>
                      <a:pt x="231" y="314"/>
                    </a:cubicBezTo>
                    <a:cubicBezTo>
                      <a:pt x="80" y="492"/>
                      <a:pt x="0" y="723"/>
                      <a:pt x="5" y="959"/>
                    </a:cubicBezTo>
                    <a:cubicBezTo>
                      <a:pt x="38" y="1792"/>
                      <a:pt x="71" y="2625"/>
                      <a:pt x="104" y="3459"/>
                    </a:cubicBezTo>
                    <a:cubicBezTo>
                      <a:pt x="122" y="3461"/>
                      <a:pt x="140" y="3462"/>
                      <a:pt x="156" y="3462"/>
                    </a:cubicBezTo>
                    <a:cubicBezTo>
                      <a:pt x="534" y="3462"/>
                      <a:pt x="397" y="3009"/>
                      <a:pt x="650" y="2847"/>
                    </a:cubicBezTo>
                    <a:cubicBezTo>
                      <a:pt x="810" y="3106"/>
                      <a:pt x="824" y="3393"/>
                      <a:pt x="872" y="3671"/>
                    </a:cubicBezTo>
                    <a:cubicBezTo>
                      <a:pt x="1074" y="4999"/>
                      <a:pt x="1046" y="6345"/>
                      <a:pt x="1088" y="7683"/>
                    </a:cubicBezTo>
                    <a:cubicBezTo>
                      <a:pt x="1234" y="12226"/>
                      <a:pt x="1032" y="16775"/>
                      <a:pt x="848" y="21314"/>
                    </a:cubicBezTo>
                    <a:cubicBezTo>
                      <a:pt x="810" y="22195"/>
                      <a:pt x="966" y="23169"/>
                      <a:pt x="292" y="23937"/>
                    </a:cubicBezTo>
                    <a:cubicBezTo>
                      <a:pt x="306" y="24620"/>
                      <a:pt x="226" y="25307"/>
                      <a:pt x="335" y="25995"/>
                    </a:cubicBezTo>
                    <a:cubicBezTo>
                      <a:pt x="503" y="26068"/>
                      <a:pt x="681" y="26102"/>
                      <a:pt x="859" y="26102"/>
                    </a:cubicBezTo>
                    <a:cubicBezTo>
                      <a:pt x="1721" y="26102"/>
                      <a:pt x="2599" y="25311"/>
                      <a:pt x="2571" y="24375"/>
                    </a:cubicBezTo>
                    <a:cubicBezTo>
                      <a:pt x="2543" y="23259"/>
                      <a:pt x="2557" y="22148"/>
                      <a:pt x="2515" y="21032"/>
                    </a:cubicBezTo>
                    <a:cubicBezTo>
                      <a:pt x="2407" y="18183"/>
                      <a:pt x="2496" y="15329"/>
                      <a:pt x="2416" y="12476"/>
                    </a:cubicBezTo>
                    <a:cubicBezTo>
                      <a:pt x="2303" y="8733"/>
                      <a:pt x="2308" y="4985"/>
                      <a:pt x="2439" y="1236"/>
                    </a:cubicBezTo>
                    <a:cubicBezTo>
                      <a:pt x="2463" y="902"/>
                      <a:pt x="2331" y="577"/>
                      <a:pt x="2086" y="351"/>
                    </a:cubicBezTo>
                    <a:cubicBezTo>
                      <a:pt x="1815" y="90"/>
                      <a:pt x="1527" y="1"/>
                      <a:pt x="1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8"/>
              <p:cNvSpPr/>
              <p:nvPr/>
            </p:nvSpPr>
            <p:spPr>
              <a:xfrm>
                <a:off x="-6281301" y="364931"/>
                <a:ext cx="60227" cy="860591"/>
              </a:xfrm>
              <a:custGeom>
                <a:avLst/>
                <a:gdLst/>
                <a:ahLst/>
                <a:cxnLst/>
                <a:rect l="l" t="t" r="r" b="b"/>
                <a:pathLst>
                  <a:path w="1625" h="23220" extrusionOk="0">
                    <a:moveTo>
                      <a:pt x="1180" y="1"/>
                    </a:moveTo>
                    <a:cubicBezTo>
                      <a:pt x="997" y="1"/>
                      <a:pt x="871" y="147"/>
                      <a:pt x="758" y="309"/>
                    </a:cubicBezTo>
                    <a:cubicBezTo>
                      <a:pt x="589" y="573"/>
                      <a:pt x="485" y="870"/>
                      <a:pt x="457" y="1180"/>
                    </a:cubicBezTo>
                    <a:cubicBezTo>
                      <a:pt x="236" y="2951"/>
                      <a:pt x="0" y="4717"/>
                      <a:pt x="193" y="6511"/>
                    </a:cubicBezTo>
                    <a:cubicBezTo>
                      <a:pt x="273" y="7278"/>
                      <a:pt x="236" y="8064"/>
                      <a:pt x="165" y="8837"/>
                    </a:cubicBezTo>
                    <a:cubicBezTo>
                      <a:pt x="71" y="9957"/>
                      <a:pt x="62" y="11087"/>
                      <a:pt x="132" y="12213"/>
                    </a:cubicBezTo>
                    <a:cubicBezTo>
                      <a:pt x="226" y="13913"/>
                      <a:pt x="382" y="15617"/>
                      <a:pt x="316" y="17322"/>
                    </a:cubicBezTo>
                    <a:cubicBezTo>
                      <a:pt x="259" y="18739"/>
                      <a:pt x="377" y="20152"/>
                      <a:pt x="344" y="21564"/>
                    </a:cubicBezTo>
                    <a:cubicBezTo>
                      <a:pt x="330" y="22214"/>
                      <a:pt x="744" y="22680"/>
                      <a:pt x="1163" y="23118"/>
                    </a:cubicBezTo>
                    <a:cubicBezTo>
                      <a:pt x="1230" y="23190"/>
                      <a:pt x="1292" y="23220"/>
                      <a:pt x="1351" y="23220"/>
                    </a:cubicBezTo>
                    <a:cubicBezTo>
                      <a:pt x="1442" y="23220"/>
                      <a:pt x="1524" y="23150"/>
                      <a:pt x="1601" y="23062"/>
                    </a:cubicBezTo>
                    <a:cubicBezTo>
                      <a:pt x="1403" y="15396"/>
                      <a:pt x="1625" y="7721"/>
                      <a:pt x="1385" y="55"/>
                    </a:cubicBezTo>
                    <a:cubicBezTo>
                      <a:pt x="1309" y="17"/>
                      <a:pt x="1241" y="1"/>
                      <a:pt x="1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8"/>
              <p:cNvSpPr/>
              <p:nvPr/>
            </p:nvSpPr>
            <p:spPr>
              <a:xfrm>
                <a:off x="-6504343" y="399955"/>
                <a:ext cx="50998" cy="815004"/>
              </a:xfrm>
              <a:custGeom>
                <a:avLst/>
                <a:gdLst/>
                <a:ahLst/>
                <a:cxnLst/>
                <a:rect l="l" t="t" r="r" b="b"/>
                <a:pathLst>
                  <a:path w="1376" h="21990" extrusionOk="0">
                    <a:moveTo>
                      <a:pt x="513" y="0"/>
                    </a:moveTo>
                    <a:cubicBezTo>
                      <a:pt x="495" y="0"/>
                      <a:pt x="477" y="2"/>
                      <a:pt x="457" y="5"/>
                    </a:cubicBezTo>
                    <a:cubicBezTo>
                      <a:pt x="231" y="38"/>
                      <a:pt x="255" y="306"/>
                      <a:pt x="198" y="485"/>
                    </a:cubicBezTo>
                    <a:cubicBezTo>
                      <a:pt x="95" y="838"/>
                      <a:pt x="241" y="1229"/>
                      <a:pt x="43" y="1568"/>
                    </a:cubicBezTo>
                    <a:cubicBezTo>
                      <a:pt x="1" y="3159"/>
                      <a:pt x="15" y="4746"/>
                      <a:pt x="38" y="6342"/>
                    </a:cubicBezTo>
                    <a:cubicBezTo>
                      <a:pt x="109" y="11367"/>
                      <a:pt x="142" y="16396"/>
                      <a:pt x="189" y="21420"/>
                    </a:cubicBezTo>
                    <a:cubicBezTo>
                      <a:pt x="297" y="21594"/>
                      <a:pt x="118" y="21829"/>
                      <a:pt x="307" y="21989"/>
                    </a:cubicBezTo>
                    <a:cubicBezTo>
                      <a:pt x="806" y="21905"/>
                      <a:pt x="961" y="21561"/>
                      <a:pt x="980" y="21109"/>
                    </a:cubicBezTo>
                    <a:cubicBezTo>
                      <a:pt x="1098" y="18260"/>
                      <a:pt x="1267" y="15416"/>
                      <a:pt x="1319" y="12567"/>
                    </a:cubicBezTo>
                    <a:cubicBezTo>
                      <a:pt x="1376" y="9304"/>
                      <a:pt x="1366" y="6041"/>
                      <a:pt x="1211" y="2783"/>
                    </a:cubicBezTo>
                    <a:cubicBezTo>
                      <a:pt x="1178" y="1987"/>
                      <a:pt x="1055" y="1201"/>
                      <a:pt x="848" y="428"/>
                    </a:cubicBezTo>
                    <a:cubicBezTo>
                      <a:pt x="800" y="245"/>
                      <a:pt x="740"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8"/>
              <p:cNvSpPr/>
              <p:nvPr/>
            </p:nvSpPr>
            <p:spPr>
              <a:xfrm>
                <a:off x="-6503120" y="123914"/>
                <a:ext cx="208254" cy="220855"/>
              </a:xfrm>
              <a:custGeom>
                <a:avLst/>
                <a:gdLst/>
                <a:ahLst/>
                <a:cxnLst/>
                <a:rect l="l" t="t" r="r" b="b"/>
                <a:pathLst>
                  <a:path w="5619" h="5959" extrusionOk="0">
                    <a:moveTo>
                      <a:pt x="4178" y="1"/>
                    </a:moveTo>
                    <a:cubicBezTo>
                      <a:pt x="4117" y="1"/>
                      <a:pt x="4049" y="13"/>
                      <a:pt x="3970" y="36"/>
                    </a:cubicBezTo>
                    <a:cubicBezTo>
                      <a:pt x="3725" y="281"/>
                      <a:pt x="3626" y="592"/>
                      <a:pt x="3546" y="917"/>
                    </a:cubicBezTo>
                    <a:cubicBezTo>
                      <a:pt x="3325" y="1816"/>
                      <a:pt x="3066" y="2711"/>
                      <a:pt x="2830" y="3610"/>
                    </a:cubicBezTo>
                    <a:cubicBezTo>
                      <a:pt x="2783" y="3792"/>
                      <a:pt x="2720" y="4040"/>
                      <a:pt x="2502" y="4040"/>
                    </a:cubicBezTo>
                    <a:cubicBezTo>
                      <a:pt x="2483" y="4040"/>
                      <a:pt x="2462" y="4038"/>
                      <a:pt x="2440" y="4034"/>
                    </a:cubicBezTo>
                    <a:cubicBezTo>
                      <a:pt x="2152" y="3978"/>
                      <a:pt x="2256" y="3695"/>
                      <a:pt x="2270" y="3493"/>
                    </a:cubicBezTo>
                    <a:cubicBezTo>
                      <a:pt x="2345" y="2598"/>
                      <a:pt x="2590" y="1741"/>
                      <a:pt x="2845" y="889"/>
                    </a:cubicBezTo>
                    <a:cubicBezTo>
                      <a:pt x="2929" y="616"/>
                      <a:pt x="3061" y="319"/>
                      <a:pt x="2699" y="126"/>
                    </a:cubicBezTo>
                    <a:cubicBezTo>
                      <a:pt x="1747" y="1934"/>
                      <a:pt x="787" y="3737"/>
                      <a:pt x="1" y="5630"/>
                    </a:cubicBezTo>
                    <a:cubicBezTo>
                      <a:pt x="86" y="5695"/>
                      <a:pt x="168" y="5718"/>
                      <a:pt x="249" y="5718"/>
                    </a:cubicBezTo>
                    <a:cubicBezTo>
                      <a:pt x="409" y="5718"/>
                      <a:pt x="561" y="5626"/>
                      <a:pt x="712" y="5579"/>
                    </a:cubicBezTo>
                    <a:cubicBezTo>
                      <a:pt x="928" y="5512"/>
                      <a:pt x="1149" y="5468"/>
                      <a:pt x="1361" y="5468"/>
                    </a:cubicBezTo>
                    <a:cubicBezTo>
                      <a:pt x="1647" y="5468"/>
                      <a:pt x="1919" y="5549"/>
                      <a:pt x="2143" y="5762"/>
                    </a:cubicBezTo>
                    <a:cubicBezTo>
                      <a:pt x="2289" y="5903"/>
                      <a:pt x="2404" y="5958"/>
                      <a:pt x="2507" y="5958"/>
                    </a:cubicBezTo>
                    <a:cubicBezTo>
                      <a:pt x="2658" y="5958"/>
                      <a:pt x="2782" y="5838"/>
                      <a:pt x="2939" y="5692"/>
                    </a:cubicBezTo>
                    <a:cubicBezTo>
                      <a:pt x="3333" y="5325"/>
                      <a:pt x="3649" y="5151"/>
                      <a:pt x="4006" y="5151"/>
                    </a:cubicBezTo>
                    <a:cubicBezTo>
                      <a:pt x="4272" y="5151"/>
                      <a:pt x="4561" y="5248"/>
                      <a:pt x="4921" y="5433"/>
                    </a:cubicBezTo>
                    <a:cubicBezTo>
                      <a:pt x="5018" y="5484"/>
                      <a:pt x="5112" y="5520"/>
                      <a:pt x="5205" y="5520"/>
                    </a:cubicBezTo>
                    <a:cubicBezTo>
                      <a:pt x="5274" y="5520"/>
                      <a:pt x="5342" y="5500"/>
                      <a:pt x="5411" y="5451"/>
                    </a:cubicBezTo>
                    <a:cubicBezTo>
                      <a:pt x="5618" y="5310"/>
                      <a:pt x="5613" y="5108"/>
                      <a:pt x="5566" y="4882"/>
                    </a:cubicBezTo>
                    <a:cubicBezTo>
                      <a:pt x="5227" y="3403"/>
                      <a:pt x="4931" y="1911"/>
                      <a:pt x="4573" y="432"/>
                    </a:cubicBezTo>
                    <a:cubicBezTo>
                      <a:pt x="4503" y="149"/>
                      <a:pt x="4393" y="1"/>
                      <a:pt x="4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8"/>
              <p:cNvSpPr/>
              <p:nvPr/>
            </p:nvSpPr>
            <p:spPr>
              <a:xfrm>
                <a:off x="-6496152" y="322606"/>
                <a:ext cx="94806" cy="984158"/>
              </a:xfrm>
              <a:custGeom>
                <a:avLst/>
                <a:gdLst/>
                <a:ahLst/>
                <a:cxnLst/>
                <a:rect l="l" t="t" r="r" b="b"/>
                <a:pathLst>
                  <a:path w="2558" h="26554" extrusionOk="0">
                    <a:moveTo>
                      <a:pt x="978" y="0"/>
                    </a:moveTo>
                    <a:cubicBezTo>
                      <a:pt x="609" y="0"/>
                      <a:pt x="247" y="161"/>
                      <a:pt x="1" y="500"/>
                    </a:cubicBezTo>
                    <a:cubicBezTo>
                      <a:pt x="232" y="467"/>
                      <a:pt x="462" y="429"/>
                      <a:pt x="693" y="401"/>
                    </a:cubicBezTo>
                    <a:cubicBezTo>
                      <a:pt x="771" y="391"/>
                      <a:pt x="845" y="386"/>
                      <a:pt x="917" y="386"/>
                    </a:cubicBezTo>
                    <a:cubicBezTo>
                      <a:pt x="1635" y="386"/>
                      <a:pt x="2059" y="888"/>
                      <a:pt x="1969" y="1658"/>
                    </a:cubicBezTo>
                    <a:cubicBezTo>
                      <a:pt x="1941" y="1950"/>
                      <a:pt x="1927" y="2238"/>
                      <a:pt x="1931" y="2530"/>
                    </a:cubicBezTo>
                    <a:cubicBezTo>
                      <a:pt x="1979" y="6282"/>
                      <a:pt x="1884" y="10030"/>
                      <a:pt x="2012" y="13779"/>
                    </a:cubicBezTo>
                    <a:cubicBezTo>
                      <a:pt x="2125" y="17079"/>
                      <a:pt x="2030" y="20380"/>
                      <a:pt x="2143" y="23686"/>
                    </a:cubicBezTo>
                    <a:cubicBezTo>
                      <a:pt x="2200" y="25371"/>
                      <a:pt x="1720" y="25889"/>
                      <a:pt x="53" y="26195"/>
                    </a:cubicBezTo>
                    <a:cubicBezTo>
                      <a:pt x="53" y="26275"/>
                      <a:pt x="53" y="26355"/>
                      <a:pt x="53" y="26435"/>
                    </a:cubicBezTo>
                    <a:cubicBezTo>
                      <a:pt x="289" y="26519"/>
                      <a:pt x="525" y="26554"/>
                      <a:pt x="761" y="26554"/>
                    </a:cubicBezTo>
                    <a:cubicBezTo>
                      <a:pt x="1121" y="26554"/>
                      <a:pt x="1478" y="26473"/>
                      <a:pt x="1828" y="26365"/>
                    </a:cubicBezTo>
                    <a:cubicBezTo>
                      <a:pt x="2261" y="26233"/>
                      <a:pt x="2558" y="25941"/>
                      <a:pt x="2511" y="25414"/>
                    </a:cubicBezTo>
                    <a:cubicBezTo>
                      <a:pt x="2459" y="24877"/>
                      <a:pt x="2407" y="24331"/>
                      <a:pt x="2402" y="23789"/>
                    </a:cubicBezTo>
                    <a:cubicBezTo>
                      <a:pt x="2360" y="16778"/>
                      <a:pt x="2318" y="9762"/>
                      <a:pt x="2280" y="2751"/>
                    </a:cubicBezTo>
                    <a:cubicBezTo>
                      <a:pt x="2275" y="2125"/>
                      <a:pt x="2275" y="1503"/>
                      <a:pt x="2275" y="881"/>
                    </a:cubicBezTo>
                    <a:cubicBezTo>
                      <a:pt x="2018" y="310"/>
                      <a:pt x="1490" y="0"/>
                      <a:pt x="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8"/>
              <p:cNvSpPr/>
              <p:nvPr/>
            </p:nvSpPr>
            <p:spPr>
              <a:xfrm>
                <a:off x="-6337488" y="110534"/>
                <a:ext cx="107333" cy="222078"/>
              </a:xfrm>
              <a:custGeom>
                <a:avLst/>
                <a:gdLst/>
                <a:ahLst/>
                <a:cxnLst/>
                <a:rect l="l" t="t" r="r" b="b"/>
                <a:pathLst>
                  <a:path w="2896" h="5992" extrusionOk="0">
                    <a:moveTo>
                      <a:pt x="494" y="1"/>
                    </a:moveTo>
                    <a:cubicBezTo>
                      <a:pt x="413" y="1"/>
                      <a:pt x="321" y="17"/>
                      <a:pt x="217" y="49"/>
                    </a:cubicBezTo>
                    <a:cubicBezTo>
                      <a:pt x="0" y="195"/>
                      <a:pt x="19" y="407"/>
                      <a:pt x="66" y="619"/>
                    </a:cubicBezTo>
                    <a:cubicBezTo>
                      <a:pt x="433" y="2276"/>
                      <a:pt x="810" y="3934"/>
                      <a:pt x="1149" y="5601"/>
                    </a:cubicBezTo>
                    <a:cubicBezTo>
                      <a:pt x="1187" y="5803"/>
                      <a:pt x="1286" y="5958"/>
                      <a:pt x="1512" y="5991"/>
                    </a:cubicBezTo>
                    <a:cubicBezTo>
                      <a:pt x="1804" y="5877"/>
                      <a:pt x="2101" y="5782"/>
                      <a:pt x="2405" y="5782"/>
                    </a:cubicBezTo>
                    <a:cubicBezTo>
                      <a:pt x="2566" y="5782"/>
                      <a:pt x="2730" y="5808"/>
                      <a:pt x="2896" y="5874"/>
                    </a:cubicBezTo>
                    <a:cubicBezTo>
                      <a:pt x="2274" y="4103"/>
                      <a:pt x="1639" y="2337"/>
                      <a:pt x="1050" y="558"/>
                    </a:cubicBezTo>
                    <a:cubicBezTo>
                      <a:pt x="929" y="195"/>
                      <a:pt x="777" y="1"/>
                      <a:pt x="4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8"/>
              <p:cNvSpPr/>
              <p:nvPr/>
            </p:nvSpPr>
            <p:spPr>
              <a:xfrm>
                <a:off x="-6434184" y="117910"/>
                <a:ext cx="79425" cy="174935"/>
              </a:xfrm>
              <a:custGeom>
                <a:avLst/>
                <a:gdLst/>
                <a:ahLst/>
                <a:cxnLst/>
                <a:rect l="l" t="t" r="r" b="b"/>
                <a:pathLst>
                  <a:path w="2143" h="4720" extrusionOk="0">
                    <a:moveTo>
                      <a:pt x="1448" y="1"/>
                    </a:moveTo>
                    <a:cubicBezTo>
                      <a:pt x="1288" y="1"/>
                      <a:pt x="1125" y="28"/>
                      <a:pt x="961" y="71"/>
                    </a:cubicBezTo>
                    <a:lnTo>
                      <a:pt x="839" y="288"/>
                    </a:lnTo>
                    <a:cubicBezTo>
                      <a:pt x="801" y="500"/>
                      <a:pt x="787" y="716"/>
                      <a:pt x="721" y="914"/>
                    </a:cubicBezTo>
                    <a:cubicBezTo>
                      <a:pt x="415" y="1861"/>
                      <a:pt x="198" y="2831"/>
                      <a:pt x="76" y="3815"/>
                    </a:cubicBezTo>
                    <a:cubicBezTo>
                      <a:pt x="29" y="4182"/>
                      <a:pt x="1" y="4563"/>
                      <a:pt x="429" y="4691"/>
                    </a:cubicBezTo>
                    <a:cubicBezTo>
                      <a:pt x="496" y="4710"/>
                      <a:pt x="557" y="4720"/>
                      <a:pt x="613" y="4720"/>
                    </a:cubicBezTo>
                    <a:cubicBezTo>
                      <a:pt x="929" y="4720"/>
                      <a:pt x="1084" y="4430"/>
                      <a:pt x="1168" y="4130"/>
                    </a:cubicBezTo>
                    <a:cubicBezTo>
                      <a:pt x="1517" y="2854"/>
                      <a:pt x="1917" y="1592"/>
                      <a:pt x="2143" y="288"/>
                    </a:cubicBezTo>
                    <a:cubicBezTo>
                      <a:pt x="2129" y="260"/>
                      <a:pt x="2115" y="231"/>
                      <a:pt x="2101" y="198"/>
                    </a:cubicBezTo>
                    <a:cubicBezTo>
                      <a:pt x="1891" y="55"/>
                      <a:pt x="1673" y="1"/>
                      <a:pt x="1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8"/>
              <p:cNvSpPr/>
              <p:nvPr/>
            </p:nvSpPr>
            <p:spPr>
              <a:xfrm>
                <a:off x="-6506419" y="106458"/>
                <a:ext cx="224969" cy="249023"/>
              </a:xfrm>
              <a:custGeom>
                <a:avLst/>
                <a:gdLst/>
                <a:ahLst/>
                <a:cxnLst/>
                <a:rect l="l" t="t" r="r" b="b"/>
                <a:pathLst>
                  <a:path w="6070" h="6719" extrusionOk="0">
                    <a:moveTo>
                      <a:pt x="4360" y="1"/>
                    </a:moveTo>
                    <a:cubicBezTo>
                      <a:pt x="4301" y="1"/>
                      <a:pt x="4240" y="15"/>
                      <a:pt x="4177" y="46"/>
                    </a:cubicBezTo>
                    <a:cubicBezTo>
                      <a:pt x="3988" y="206"/>
                      <a:pt x="3960" y="390"/>
                      <a:pt x="4087" y="597"/>
                    </a:cubicBezTo>
                    <a:cubicBezTo>
                      <a:pt x="4370" y="611"/>
                      <a:pt x="4417" y="823"/>
                      <a:pt x="4473" y="1035"/>
                    </a:cubicBezTo>
                    <a:cubicBezTo>
                      <a:pt x="4841" y="2466"/>
                      <a:pt x="5170" y="3907"/>
                      <a:pt x="5434" y="5357"/>
                    </a:cubicBezTo>
                    <a:cubicBezTo>
                      <a:pt x="5483" y="5630"/>
                      <a:pt x="5443" y="5776"/>
                      <a:pt x="5284" y="5776"/>
                    </a:cubicBezTo>
                    <a:cubicBezTo>
                      <a:pt x="5214" y="5776"/>
                      <a:pt x="5122" y="5749"/>
                      <a:pt x="5005" y="5692"/>
                    </a:cubicBezTo>
                    <a:cubicBezTo>
                      <a:pt x="4745" y="5563"/>
                      <a:pt x="4460" y="5472"/>
                      <a:pt x="4188" y="5472"/>
                    </a:cubicBezTo>
                    <a:cubicBezTo>
                      <a:pt x="3983" y="5472"/>
                      <a:pt x="3786" y="5524"/>
                      <a:pt x="3612" y="5649"/>
                    </a:cubicBezTo>
                    <a:cubicBezTo>
                      <a:pt x="3233" y="5917"/>
                      <a:pt x="2896" y="6136"/>
                      <a:pt x="2530" y="6136"/>
                    </a:cubicBezTo>
                    <a:cubicBezTo>
                      <a:pt x="2290" y="6136"/>
                      <a:pt x="2037" y="6042"/>
                      <a:pt x="1752" y="5805"/>
                    </a:cubicBezTo>
                    <a:cubicBezTo>
                      <a:pt x="1652" y="5724"/>
                      <a:pt x="1518" y="5691"/>
                      <a:pt x="1370" y="5691"/>
                    </a:cubicBezTo>
                    <a:cubicBezTo>
                      <a:pt x="1148" y="5691"/>
                      <a:pt x="895" y="5765"/>
                      <a:pt x="683" y="5861"/>
                    </a:cubicBezTo>
                    <a:cubicBezTo>
                      <a:pt x="490" y="5946"/>
                      <a:pt x="287" y="6021"/>
                      <a:pt x="90" y="6101"/>
                    </a:cubicBezTo>
                    <a:cubicBezTo>
                      <a:pt x="0" y="6257"/>
                      <a:pt x="90" y="6313"/>
                      <a:pt x="226" y="6342"/>
                    </a:cubicBezTo>
                    <a:lnTo>
                      <a:pt x="278" y="6337"/>
                    </a:lnTo>
                    <a:cubicBezTo>
                      <a:pt x="600" y="6083"/>
                      <a:pt x="905" y="5954"/>
                      <a:pt x="1210" y="5954"/>
                    </a:cubicBezTo>
                    <a:cubicBezTo>
                      <a:pt x="1637" y="5954"/>
                      <a:pt x="2067" y="6205"/>
                      <a:pt x="2552" y="6718"/>
                    </a:cubicBezTo>
                    <a:cubicBezTo>
                      <a:pt x="2736" y="6549"/>
                      <a:pt x="2910" y="6370"/>
                      <a:pt x="3108" y="6214"/>
                    </a:cubicBezTo>
                    <a:cubicBezTo>
                      <a:pt x="3498" y="5903"/>
                      <a:pt x="3834" y="5746"/>
                      <a:pt x="4150" y="5746"/>
                    </a:cubicBezTo>
                    <a:cubicBezTo>
                      <a:pt x="4533" y="5746"/>
                      <a:pt x="4889" y="5975"/>
                      <a:pt x="5283" y="6436"/>
                    </a:cubicBezTo>
                    <a:cubicBezTo>
                      <a:pt x="5267" y="6572"/>
                      <a:pt x="5272" y="6692"/>
                      <a:pt x="5411" y="6692"/>
                    </a:cubicBezTo>
                    <a:cubicBezTo>
                      <a:pt x="5435" y="6692"/>
                      <a:pt x="5463" y="6688"/>
                      <a:pt x="5495" y="6681"/>
                    </a:cubicBezTo>
                    <a:lnTo>
                      <a:pt x="6070" y="6106"/>
                    </a:lnTo>
                    <a:cubicBezTo>
                      <a:pt x="5514" y="4152"/>
                      <a:pt x="5085" y="2165"/>
                      <a:pt x="4775" y="159"/>
                    </a:cubicBezTo>
                    <a:lnTo>
                      <a:pt x="4652" y="131"/>
                    </a:lnTo>
                    <a:cubicBezTo>
                      <a:pt x="4562" y="47"/>
                      <a:pt x="4464" y="1"/>
                      <a:pt x="43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8"/>
              <p:cNvSpPr/>
              <p:nvPr/>
            </p:nvSpPr>
            <p:spPr>
              <a:xfrm>
                <a:off x="-6390376" y="45304"/>
                <a:ext cx="55890" cy="68677"/>
              </a:xfrm>
              <a:custGeom>
                <a:avLst/>
                <a:gdLst/>
                <a:ahLst/>
                <a:cxnLst/>
                <a:rect l="l" t="t" r="r" b="b"/>
                <a:pathLst>
                  <a:path w="1508" h="1853" extrusionOk="0">
                    <a:moveTo>
                      <a:pt x="871" y="1"/>
                    </a:moveTo>
                    <a:cubicBezTo>
                      <a:pt x="827" y="1"/>
                      <a:pt x="776" y="12"/>
                      <a:pt x="716" y="39"/>
                    </a:cubicBezTo>
                    <a:lnTo>
                      <a:pt x="0" y="1555"/>
                    </a:lnTo>
                    <a:cubicBezTo>
                      <a:pt x="184" y="1766"/>
                      <a:pt x="390" y="1852"/>
                      <a:pt x="605" y="1852"/>
                    </a:cubicBezTo>
                    <a:cubicBezTo>
                      <a:pt x="765" y="1852"/>
                      <a:pt x="931" y="1805"/>
                      <a:pt x="1097" y="1724"/>
                    </a:cubicBezTo>
                    <a:cubicBezTo>
                      <a:pt x="1507" y="1531"/>
                      <a:pt x="1229" y="1178"/>
                      <a:pt x="1225" y="905"/>
                    </a:cubicBezTo>
                    <a:cubicBezTo>
                      <a:pt x="1225" y="707"/>
                      <a:pt x="1145" y="500"/>
                      <a:pt x="1107" y="298"/>
                    </a:cubicBezTo>
                    <a:cubicBezTo>
                      <a:pt x="1078" y="131"/>
                      <a:pt x="1016"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8"/>
              <p:cNvSpPr/>
              <p:nvPr/>
            </p:nvSpPr>
            <p:spPr>
              <a:xfrm>
                <a:off x="-6394230" y="34371"/>
                <a:ext cx="60264" cy="85540"/>
              </a:xfrm>
              <a:custGeom>
                <a:avLst/>
                <a:gdLst/>
                <a:ahLst/>
                <a:cxnLst/>
                <a:rect l="l" t="t" r="r" b="b"/>
                <a:pathLst>
                  <a:path w="1626" h="2308" extrusionOk="0">
                    <a:moveTo>
                      <a:pt x="1169" y="0"/>
                    </a:moveTo>
                    <a:cubicBezTo>
                      <a:pt x="991" y="0"/>
                      <a:pt x="894" y="162"/>
                      <a:pt x="820" y="334"/>
                    </a:cubicBezTo>
                    <a:cubicBezTo>
                      <a:pt x="1018" y="404"/>
                      <a:pt x="1027" y="583"/>
                      <a:pt x="1070" y="753"/>
                    </a:cubicBezTo>
                    <a:cubicBezTo>
                      <a:pt x="1304" y="1679"/>
                      <a:pt x="1357" y="1950"/>
                      <a:pt x="895" y="1950"/>
                    </a:cubicBezTo>
                    <a:cubicBezTo>
                      <a:pt x="715" y="1950"/>
                      <a:pt x="459" y="1909"/>
                      <a:pt x="104" y="1850"/>
                    </a:cubicBezTo>
                    <a:cubicBezTo>
                      <a:pt x="67" y="1925"/>
                      <a:pt x="34" y="1996"/>
                      <a:pt x="1" y="2071"/>
                    </a:cubicBezTo>
                    <a:cubicBezTo>
                      <a:pt x="205" y="2222"/>
                      <a:pt x="413" y="2308"/>
                      <a:pt x="623" y="2308"/>
                    </a:cubicBezTo>
                    <a:cubicBezTo>
                      <a:pt x="801" y="2308"/>
                      <a:pt x="981" y="2247"/>
                      <a:pt x="1164" y="2113"/>
                    </a:cubicBezTo>
                    <a:lnTo>
                      <a:pt x="1625" y="2071"/>
                    </a:lnTo>
                    <a:cubicBezTo>
                      <a:pt x="1625" y="1548"/>
                      <a:pt x="1366" y="1059"/>
                      <a:pt x="1465" y="522"/>
                    </a:cubicBezTo>
                    <a:cubicBezTo>
                      <a:pt x="1503" y="329"/>
                      <a:pt x="1517" y="103"/>
                      <a:pt x="1291" y="23"/>
                    </a:cubicBezTo>
                    <a:cubicBezTo>
                      <a:pt x="1246" y="7"/>
                      <a:pt x="1206" y="0"/>
                      <a:pt x="1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8"/>
              <p:cNvSpPr/>
              <p:nvPr/>
            </p:nvSpPr>
            <p:spPr>
              <a:xfrm>
                <a:off x="-6398567" y="111127"/>
                <a:ext cx="47477" cy="17456"/>
              </a:xfrm>
              <a:custGeom>
                <a:avLst/>
                <a:gdLst/>
                <a:ahLst/>
                <a:cxnLst/>
                <a:rect l="l" t="t" r="r" b="b"/>
                <a:pathLst>
                  <a:path w="1281" h="471" extrusionOk="0">
                    <a:moveTo>
                      <a:pt x="118" y="0"/>
                    </a:moveTo>
                    <a:cubicBezTo>
                      <a:pt x="80" y="85"/>
                      <a:pt x="38" y="174"/>
                      <a:pt x="0" y="254"/>
                    </a:cubicBezTo>
                    <a:cubicBezTo>
                      <a:pt x="386" y="372"/>
                      <a:pt x="772" y="471"/>
                      <a:pt x="1177" y="471"/>
                    </a:cubicBezTo>
                    <a:lnTo>
                      <a:pt x="1281" y="42"/>
                    </a:lnTo>
                    <a:lnTo>
                      <a:pt x="1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8"/>
              <p:cNvSpPr/>
              <p:nvPr/>
            </p:nvSpPr>
            <p:spPr>
              <a:xfrm>
                <a:off x="-6501563" y="1193797"/>
                <a:ext cx="8413" cy="99698"/>
              </a:xfrm>
              <a:custGeom>
                <a:avLst/>
                <a:gdLst/>
                <a:ahLst/>
                <a:cxnLst/>
                <a:rect l="l" t="t" r="r" b="b"/>
                <a:pathLst>
                  <a:path w="227" h="2690" extrusionOk="0">
                    <a:moveTo>
                      <a:pt x="109" y="1"/>
                    </a:moveTo>
                    <a:lnTo>
                      <a:pt x="109" y="1"/>
                    </a:lnTo>
                    <a:cubicBezTo>
                      <a:pt x="119" y="900"/>
                      <a:pt x="1" y="1799"/>
                      <a:pt x="199" y="2689"/>
                    </a:cubicBezTo>
                    <a:lnTo>
                      <a:pt x="227" y="570"/>
                    </a:lnTo>
                    <a:lnTo>
                      <a:pt x="109" y="1"/>
                    </a:lnTo>
                    <a:close/>
                  </a:path>
                </a:pathLst>
              </a:custGeom>
              <a:solidFill>
                <a:srgbClr val="6D9E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8"/>
              <p:cNvSpPr/>
              <p:nvPr/>
            </p:nvSpPr>
            <p:spPr>
              <a:xfrm>
                <a:off x="-6399160" y="330982"/>
                <a:ext cx="100773" cy="941091"/>
              </a:xfrm>
              <a:custGeom>
                <a:avLst/>
                <a:gdLst/>
                <a:ahLst/>
                <a:cxnLst/>
                <a:rect l="l" t="t" r="r" b="b"/>
                <a:pathLst>
                  <a:path w="2719" h="25392" extrusionOk="0">
                    <a:moveTo>
                      <a:pt x="1152" y="0"/>
                    </a:moveTo>
                    <a:cubicBezTo>
                      <a:pt x="492" y="0"/>
                      <a:pt x="0" y="496"/>
                      <a:pt x="11" y="1258"/>
                    </a:cubicBezTo>
                    <a:cubicBezTo>
                      <a:pt x="54" y="4121"/>
                      <a:pt x="96" y="6979"/>
                      <a:pt x="138" y="9837"/>
                    </a:cubicBezTo>
                    <a:cubicBezTo>
                      <a:pt x="242" y="10963"/>
                      <a:pt x="167" y="12088"/>
                      <a:pt x="186" y="13214"/>
                    </a:cubicBezTo>
                    <a:cubicBezTo>
                      <a:pt x="233" y="16820"/>
                      <a:pt x="468" y="20418"/>
                      <a:pt x="478" y="24025"/>
                    </a:cubicBezTo>
                    <a:cubicBezTo>
                      <a:pt x="473" y="24298"/>
                      <a:pt x="515" y="24566"/>
                      <a:pt x="609" y="24820"/>
                    </a:cubicBezTo>
                    <a:cubicBezTo>
                      <a:pt x="755" y="25188"/>
                      <a:pt x="1010" y="25376"/>
                      <a:pt x="1410" y="25390"/>
                    </a:cubicBezTo>
                    <a:cubicBezTo>
                      <a:pt x="1429" y="25391"/>
                      <a:pt x="1448" y="25391"/>
                      <a:pt x="1467" y="25391"/>
                    </a:cubicBezTo>
                    <a:cubicBezTo>
                      <a:pt x="1841" y="25391"/>
                      <a:pt x="2145" y="25256"/>
                      <a:pt x="2347" y="24919"/>
                    </a:cubicBezTo>
                    <a:cubicBezTo>
                      <a:pt x="2455" y="24736"/>
                      <a:pt x="2493" y="24519"/>
                      <a:pt x="2573" y="24321"/>
                    </a:cubicBezTo>
                    <a:cubicBezTo>
                      <a:pt x="2606" y="24053"/>
                      <a:pt x="2681" y="23784"/>
                      <a:pt x="2676" y="23516"/>
                    </a:cubicBezTo>
                    <a:cubicBezTo>
                      <a:pt x="2606" y="20371"/>
                      <a:pt x="2719" y="17225"/>
                      <a:pt x="2634" y="14080"/>
                    </a:cubicBezTo>
                    <a:cubicBezTo>
                      <a:pt x="2521" y="10134"/>
                      <a:pt x="2592" y="6188"/>
                      <a:pt x="2582" y="2242"/>
                    </a:cubicBezTo>
                    <a:cubicBezTo>
                      <a:pt x="2582" y="1701"/>
                      <a:pt x="2592" y="1159"/>
                      <a:pt x="2601" y="618"/>
                    </a:cubicBezTo>
                    <a:cubicBezTo>
                      <a:pt x="2530" y="538"/>
                      <a:pt x="2460" y="458"/>
                      <a:pt x="2389" y="378"/>
                    </a:cubicBezTo>
                    <a:cubicBezTo>
                      <a:pt x="2154" y="284"/>
                      <a:pt x="1923" y="189"/>
                      <a:pt x="1683" y="100"/>
                    </a:cubicBezTo>
                    <a:cubicBezTo>
                      <a:pt x="1499" y="32"/>
                      <a:pt x="1320" y="0"/>
                      <a:pt x="1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8"/>
              <p:cNvSpPr/>
              <p:nvPr/>
            </p:nvSpPr>
            <p:spPr>
              <a:xfrm>
                <a:off x="-6397529" y="695566"/>
                <a:ext cx="101774" cy="595928"/>
              </a:xfrm>
              <a:custGeom>
                <a:avLst/>
                <a:gdLst/>
                <a:ahLst/>
                <a:cxnLst/>
                <a:rect l="l" t="t" r="r" b="b"/>
                <a:pathLst>
                  <a:path w="2746" h="16079" extrusionOk="0">
                    <a:moveTo>
                      <a:pt x="99" y="0"/>
                    </a:moveTo>
                    <a:cubicBezTo>
                      <a:pt x="0" y="5133"/>
                      <a:pt x="203" y="10261"/>
                      <a:pt x="198" y="15393"/>
                    </a:cubicBezTo>
                    <a:cubicBezTo>
                      <a:pt x="198" y="15473"/>
                      <a:pt x="208" y="15548"/>
                      <a:pt x="217" y="15624"/>
                    </a:cubicBezTo>
                    <a:cubicBezTo>
                      <a:pt x="236" y="15784"/>
                      <a:pt x="353" y="15916"/>
                      <a:pt x="509" y="15958"/>
                    </a:cubicBezTo>
                    <a:cubicBezTo>
                      <a:pt x="766" y="16035"/>
                      <a:pt x="1025" y="16078"/>
                      <a:pt x="1280" y="16078"/>
                    </a:cubicBezTo>
                    <a:cubicBezTo>
                      <a:pt x="1618" y="16078"/>
                      <a:pt x="1949" y="16003"/>
                      <a:pt x="2260" y="15831"/>
                    </a:cubicBezTo>
                    <a:cubicBezTo>
                      <a:pt x="2745" y="15572"/>
                      <a:pt x="2468" y="15059"/>
                      <a:pt x="2534" y="14663"/>
                    </a:cubicBezTo>
                    <a:cubicBezTo>
                      <a:pt x="2538" y="14602"/>
                      <a:pt x="2534" y="14545"/>
                      <a:pt x="2529" y="14484"/>
                    </a:cubicBezTo>
                    <a:cubicBezTo>
                      <a:pt x="2444" y="14593"/>
                      <a:pt x="2364" y="14706"/>
                      <a:pt x="2275" y="14804"/>
                    </a:cubicBezTo>
                    <a:cubicBezTo>
                      <a:pt x="2045" y="15057"/>
                      <a:pt x="1795" y="15293"/>
                      <a:pt x="1464" y="15293"/>
                    </a:cubicBezTo>
                    <a:cubicBezTo>
                      <a:pt x="1387" y="15293"/>
                      <a:pt x="1306" y="15280"/>
                      <a:pt x="1220" y="15252"/>
                    </a:cubicBezTo>
                    <a:cubicBezTo>
                      <a:pt x="768" y="15111"/>
                      <a:pt x="692" y="14682"/>
                      <a:pt x="692" y="14301"/>
                    </a:cubicBezTo>
                    <a:cubicBezTo>
                      <a:pt x="683" y="11523"/>
                      <a:pt x="429" y="8759"/>
                      <a:pt x="330" y="5985"/>
                    </a:cubicBezTo>
                    <a:cubicBezTo>
                      <a:pt x="264" y="4163"/>
                      <a:pt x="240" y="2336"/>
                      <a:pt x="193" y="514"/>
                    </a:cubicBezTo>
                    <a:cubicBezTo>
                      <a:pt x="189" y="339"/>
                      <a:pt x="132" y="17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8"/>
              <p:cNvSpPr/>
              <p:nvPr/>
            </p:nvSpPr>
            <p:spPr>
              <a:xfrm>
                <a:off x="-6365248" y="400252"/>
                <a:ext cx="30577" cy="212961"/>
              </a:xfrm>
              <a:custGeom>
                <a:avLst/>
                <a:gdLst/>
                <a:ahLst/>
                <a:cxnLst/>
                <a:rect l="l" t="t" r="r" b="b"/>
                <a:pathLst>
                  <a:path w="825" h="5746" extrusionOk="0">
                    <a:moveTo>
                      <a:pt x="306" y="1"/>
                    </a:moveTo>
                    <a:cubicBezTo>
                      <a:pt x="152" y="1"/>
                      <a:pt x="98" y="142"/>
                      <a:pt x="66" y="274"/>
                    </a:cubicBezTo>
                    <a:cubicBezTo>
                      <a:pt x="48" y="369"/>
                      <a:pt x="33" y="463"/>
                      <a:pt x="38" y="562"/>
                    </a:cubicBezTo>
                    <a:cubicBezTo>
                      <a:pt x="33" y="1762"/>
                      <a:pt x="0" y="2968"/>
                      <a:pt x="52" y="4168"/>
                    </a:cubicBezTo>
                    <a:cubicBezTo>
                      <a:pt x="71" y="4658"/>
                      <a:pt x="52" y="5190"/>
                      <a:pt x="344" y="5746"/>
                    </a:cubicBezTo>
                    <a:cubicBezTo>
                      <a:pt x="678" y="5214"/>
                      <a:pt x="622" y="4748"/>
                      <a:pt x="674" y="4314"/>
                    </a:cubicBezTo>
                    <a:cubicBezTo>
                      <a:pt x="824" y="2958"/>
                      <a:pt x="721" y="1607"/>
                      <a:pt x="495" y="265"/>
                    </a:cubicBezTo>
                    <a:cubicBezTo>
                      <a:pt x="476" y="152"/>
                      <a:pt x="457" y="11"/>
                      <a:pt x="321" y="1"/>
                    </a:cubicBezTo>
                    <a:cubicBezTo>
                      <a:pt x="316" y="1"/>
                      <a:pt x="311"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 name="Google Shape;1229;p28"/>
            <p:cNvGrpSpPr/>
            <p:nvPr/>
          </p:nvGrpSpPr>
          <p:grpSpPr>
            <a:xfrm rot="1851045">
              <a:off x="5363980" y="3294244"/>
              <a:ext cx="280487" cy="984151"/>
              <a:chOff x="-6501563" y="322606"/>
              <a:chExt cx="280489" cy="984158"/>
            </a:xfrm>
          </p:grpSpPr>
          <p:sp>
            <p:nvSpPr>
              <p:cNvPr id="1230" name="Google Shape;1230;p28"/>
              <p:cNvSpPr/>
              <p:nvPr/>
            </p:nvSpPr>
            <p:spPr>
              <a:xfrm>
                <a:off x="-6281301" y="364931"/>
                <a:ext cx="60227" cy="860591"/>
              </a:xfrm>
              <a:custGeom>
                <a:avLst/>
                <a:gdLst/>
                <a:ahLst/>
                <a:cxnLst/>
                <a:rect l="l" t="t" r="r" b="b"/>
                <a:pathLst>
                  <a:path w="1625" h="23220" extrusionOk="0">
                    <a:moveTo>
                      <a:pt x="1180" y="1"/>
                    </a:moveTo>
                    <a:cubicBezTo>
                      <a:pt x="997" y="1"/>
                      <a:pt x="871" y="147"/>
                      <a:pt x="758" y="309"/>
                    </a:cubicBezTo>
                    <a:cubicBezTo>
                      <a:pt x="589" y="573"/>
                      <a:pt x="485" y="870"/>
                      <a:pt x="457" y="1180"/>
                    </a:cubicBezTo>
                    <a:cubicBezTo>
                      <a:pt x="236" y="2951"/>
                      <a:pt x="0" y="4717"/>
                      <a:pt x="193" y="6511"/>
                    </a:cubicBezTo>
                    <a:cubicBezTo>
                      <a:pt x="273" y="7278"/>
                      <a:pt x="236" y="8064"/>
                      <a:pt x="165" y="8837"/>
                    </a:cubicBezTo>
                    <a:cubicBezTo>
                      <a:pt x="71" y="9957"/>
                      <a:pt x="62" y="11087"/>
                      <a:pt x="132" y="12213"/>
                    </a:cubicBezTo>
                    <a:cubicBezTo>
                      <a:pt x="226" y="13913"/>
                      <a:pt x="382" y="15617"/>
                      <a:pt x="316" y="17322"/>
                    </a:cubicBezTo>
                    <a:cubicBezTo>
                      <a:pt x="259" y="18739"/>
                      <a:pt x="377" y="20152"/>
                      <a:pt x="344" y="21564"/>
                    </a:cubicBezTo>
                    <a:cubicBezTo>
                      <a:pt x="330" y="22214"/>
                      <a:pt x="744" y="22680"/>
                      <a:pt x="1163" y="23118"/>
                    </a:cubicBezTo>
                    <a:cubicBezTo>
                      <a:pt x="1230" y="23190"/>
                      <a:pt x="1292" y="23220"/>
                      <a:pt x="1351" y="23220"/>
                    </a:cubicBezTo>
                    <a:cubicBezTo>
                      <a:pt x="1442" y="23220"/>
                      <a:pt x="1524" y="23150"/>
                      <a:pt x="1601" y="23062"/>
                    </a:cubicBezTo>
                    <a:cubicBezTo>
                      <a:pt x="1403" y="15396"/>
                      <a:pt x="1625" y="7721"/>
                      <a:pt x="1385" y="55"/>
                    </a:cubicBezTo>
                    <a:cubicBezTo>
                      <a:pt x="1309" y="17"/>
                      <a:pt x="1241" y="1"/>
                      <a:pt x="1180"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8"/>
              <p:cNvSpPr/>
              <p:nvPr/>
            </p:nvSpPr>
            <p:spPr>
              <a:xfrm>
                <a:off x="-6496152" y="322606"/>
                <a:ext cx="94806" cy="984158"/>
              </a:xfrm>
              <a:custGeom>
                <a:avLst/>
                <a:gdLst/>
                <a:ahLst/>
                <a:cxnLst/>
                <a:rect l="l" t="t" r="r" b="b"/>
                <a:pathLst>
                  <a:path w="2558" h="26554" extrusionOk="0">
                    <a:moveTo>
                      <a:pt x="978" y="0"/>
                    </a:moveTo>
                    <a:cubicBezTo>
                      <a:pt x="609" y="0"/>
                      <a:pt x="247" y="161"/>
                      <a:pt x="1" y="500"/>
                    </a:cubicBezTo>
                    <a:cubicBezTo>
                      <a:pt x="232" y="467"/>
                      <a:pt x="462" y="429"/>
                      <a:pt x="693" y="401"/>
                    </a:cubicBezTo>
                    <a:cubicBezTo>
                      <a:pt x="771" y="391"/>
                      <a:pt x="845" y="386"/>
                      <a:pt x="917" y="386"/>
                    </a:cubicBezTo>
                    <a:cubicBezTo>
                      <a:pt x="1635" y="386"/>
                      <a:pt x="2059" y="888"/>
                      <a:pt x="1969" y="1658"/>
                    </a:cubicBezTo>
                    <a:cubicBezTo>
                      <a:pt x="1941" y="1950"/>
                      <a:pt x="1927" y="2238"/>
                      <a:pt x="1931" y="2530"/>
                    </a:cubicBezTo>
                    <a:cubicBezTo>
                      <a:pt x="1979" y="6282"/>
                      <a:pt x="1884" y="10030"/>
                      <a:pt x="2012" y="13779"/>
                    </a:cubicBezTo>
                    <a:cubicBezTo>
                      <a:pt x="2125" y="17079"/>
                      <a:pt x="2030" y="20380"/>
                      <a:pt x="2143" y="23686"/>
                    </a:cubicBezTo>
                    <a:cubicBezTo>
                      <a:pt x="2200" y="25371"/>
                      <a:pt x="1720" y="25889"/>
                      <a:pt x="53" y="26195"/>
                    </a:cubicBezTo>
                    <a:cubicBezTo>
                      <a:pt x="53" y="26275"/>
                      <a:pt x="53" y="26355"/>
                      <a:pt x="53" y="26435"/>
                    </a:cubicBezTo>
                    <a:cubicBezTo>
                      <a:pt x="289" y="26519"/>
                      <a:pt x="525" y="26554"/>
                      <a:pt x="761" y="26554"/>
                    </a:cubicBezTo>
                    <a:cubicBezTo>
                      <a:pt x="1121" y="26554"/>
                      <a:pt x="1478" y="26473"/>
                      <a:pt x="1828" y="26365"/>
                    </a:cubicBezTo>
                    <a:cubicBezTo>
                      <a:pt x="2261" y="26233"/>
                      <a:pt x="2558" y="25941"/>
                      <a:pt x="2511" y="25414"/>
                    </a:cubicBezTo>
                    <a:cubicBezTo>
                      <a:pt x="2459" y="24877"/>
                      <a:pt x="2407" y="24331"/>
                      <a:pt x="2402" y="23789"/>
                    </a:cubicBezTo>
                    <a:cubicBezTo>
                      <a:pt x="2360" y="16778"/>
                      <a:pt x="2318" y="9762"/>
                      <a:pt x="2280" y="2751"/>
                    </a:cubicBezTo>
                    <a:cubicBezTo>
                      <a:pt x="2275" y="2125"/>
                      <a:pt x="2275" y="1503"/>
                      <a:pt x="2275" y="881"/>
                    </a:cubicBezTo>
                    <a:cubicBezTo>
                      <a:pt x="2018" y="310"/>
                      <a:pt x="1490" y="0"/>
                      <a:pt x="978"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8"/>
              <p:cNvSpPr/>
              <p:nvPr/>
            </p:nvSpPr>
            <p:spPr>
              <a:xfrm>
                <a:off x="-6501563" y="1193797"/>
                <a:ext cx="8413" cy="99698"/>
              </a:xfrm>
              <a:custGeom>
                <a:avLst/>
                <a:gdLst/>
                <a:ahLst/>
                <a:cxnLst/>
                <a:rect l="l" t="t" r="r" b="b"/>
                <a:pathLst>
                  <a:path w="227" h="2690" extrusionOk="0">
                    <a:moveTo>
                      <a:pt x="109" y="1"/>
                    </a:moveTo>
                    <a:lnTo>
                      <a:pt x="109" y="1"/>
                    </a:lnTo>
                    <a:cubicBezTo>
                      <a:pt x="119" y="900"/>
                      <a:pt x="1" y="1799"/>
                      <a:pt x="199" y="2689"/>
                    </a:cubicBezTo>
                    <a:lnTo>
                      <a:pt x="227" y="570"/>
                    </a:lnTo>
                    <a:lnTo>
                      <a:pt x="109"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8"/>
              <p:cNvSpPr/>
              <p:nvPr/>
            </p:nvSpPr>
            <p:spPr>
              <a:xfrm>
                <a:off x="-6397529" y="695566"/>
                <a:ext cx="101774" cy="595928"/>
              </a:xfrm>
              <a:custGeom>
                <a:avLst/>
                <a:gdLst/>
                <a:ahLst/>
                <a:cxnLst/>
                <a:rect l="l" t="t" r="r" b="b"/>
                <a:pathLst>
                  <a:path w="2746" h="16079" extrusionOk="0">
                    <a:moveTo>
                      <a:pt x="99" y="0"/>
                    </a:moveTo>
                    <a:cubicBezTo>
                      <a:pt x="0" y="5133"/>
                      <a:pt x="203" y="10261"/>
                      <a:pt x="198" y="15393"/>
                    </a:cubicBezTo>
                    <a:cubicBezTo>
                      <a:pt x="198" y="15473"/>
                      <a:pt x="208" y="15548"/>
                      <a:pt x="217" y="15624"/>
                    </a:cubicBezTo>
                    <a:cubicBezTo>
                      <a:pt x="236" y="15784"/>
                      <a:pt x="353" y="15916"/>
                      <a:pt x="509" y="15958"/>
                    </a:cubicBezTo>
                    <a:cubicBezTo>
                      <a:pt x="766" y="16035"/>
                      <a:pt x="1025" y="16078"/>
                      <a:pt x="1280" y="16078"/>
                    </a:cubicBezTo>
                    <a:cubicBezTo>
                      <a:pt x="1618" y="16078"/>
                      <a:pt x="1949" y="16003"/>
                      <a:pt x="2260" y="15831"/>
                    </a:cubicBezTo>
                    <a:cubicBezTo>
                      <a:pt x="2745" y="15572"/>
                      <a:pt x="2468" y="15059"/>
                      <a:pt x="2534" y="14663"/>
                    </a:cubicBezTo>
                    <a:cubicBezTo>
                      <a:pt x="2538" y="14602"/>
                      <a:pt x="2534" y="14545"/>
                      <a:pt x="2529" y="14484"/>
                    </a:cubicBezTo>
                    <a:cubicBezTo>
                      <a:pt x="2444" y="14593"/>
                      <a:pt x="2364" y="14706"/>
                      <a:pt x="2275" y="14804"/>
                    </a:cubicBezTo>
                    <a:cubicBezTo>
                      <a:pt x="2045" y="15057"/>
                      <a:pt x="1795" y="15293"/>
                      <a:pt x="1464" y="15293"/>
                    </a:cubicBezTo>
                    <a:cubicBezTo>
                      <a:pt x="1387" y="15293"/>
                      <a:pt x="1306" y="15280"/>
                      <a:pt x="1220" y="15252"/>
                    </a:cubicBezTo>
                    <a:cubicBezTo>
                      <a:pt x="768" y="15111"/>
                      <a:pt x="692" y="14682"/>
                      <a:pt x="692" y="14301"/>
                    </a:cubicBezTo>
                    <a:cubicBezTo>
                      <a:pt x="683" y="11523"/>
                      <a:pt x="429" y="8759"/>
                      <a:pt x="330" y="5985"/>
                    </a:cubicBezTo>
                    <a:cubicBezTo>
                      <a:pt x="264" y="4163"/>
                      <a:pt x="240" y="2336"/>
                      <a:pt x="193" y="514"/>
                    </a:cubicBezTo>
                    <a:cubicBezTo>
                      <a:pt x="189" y="339"/>
                      <a:pt x="132" y="170"/>
                      <a:pt x="9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28"/>
            <p:cNvGrpSpPr/>
            <p:nvPr/>
          </p:nvGrpSpPr>
          <p:grpSpPr>
            <a:xfrm rot="1851045">
              <a:off x="5365336" y="3280550"/>
              <a:ext cx="208216" cy="967399"/>
              <a:chOff x="-6506604" y="329870"/>
              <a:chExt cx="208217" cy="967405"/>
            </a:xfrm>
          </p:grpSpPr>
          <p:sp>
            <p:nvSpPr>
              <p:cNvPr id="1235" name="Google Shape;1235;p28"/>
              <p:cNvSpPr/>
              <p:nvPr/>
            </p:nvSpPr>
            <p:spPr>
              <a:xfrm>
                <a:off x="-6506604" y="329870"/>
                <a:ext cx="96325" cy="967405"/>
              </a:xfrm>
              <a:custGeom>
                <a:avLst/>
                <a:gdLst/>
                <a:ahLst/>
                <a:cxnLst/>
                <a:rect l="l" t="t" r="r" b="b"/>
                <a:pathLst>
                  <a:path w="2599" h="26102" extrusionOk="0">
                    <a:moveTo>
                      <a:pt x="1230" y="1"/>
                    </a:moveTo>
                    <a:cubicBezTo>
                      <a:pt x="956" y="1"/>
                      <a:pt x="674" y="77"/>
                      <a:pt x="391" y="163"/>
                    </a:cubicBezTo>
                    <a:cubicBezTo>
                      <a:pt x="325" y="196"/>
                      <a:pt x="269" y="248"/>
                      <a:pt x="231" y="314"/>
                    </a:cubicBezTo>
                    <a:cubicBezTo>
                      <a:pt x="80" y="492"/>
                      <a:pt x="0" y="723"/>
                      <a:pt x="5" y="959"/>
                    </a:cubicBezTo>
                    <a:cubicBezTo>
                      <a:pt x="38" y="1792"/>
                      <a:pt x="71" y="2625"/>
                      <a:pt x="104" y="3459"/>
                    </a:cubicBezTo>
                    <a:cubicBezTo>
                      <a:pt x="122" y="3461"/>
                      <a:pt x="140" y="3462"/>
                      <a:pt x="156" y="3462"/>
                    </a:cubicBezTo>
                    <a:cubicBezTo>
                      <a:pt x="534" y="3462"/>
                      <a:pt x="397" y="3009"/>
                      <a:pt x="650" y="2847"/>
                    </a:cubicBezTo>
                    <a:cubicBezTo>
                      <a:pt x="810" y="3106"/>
                      <a:pt x="824" y="3393"/>
                      <a:pt x="872" y="3671"/>
                    </a:cubicBezTo>
                    <a:cubicBezTo>
                      <a:pt x="1074" y="4999"/>
                      <a:pt x="1046" y="6345"/>
                      <a:pt x="1088" y="7683"/>
                    </a:cubicBezTo>
                    <a:cubicBezTo>
                      <a:pt x="1234" y="12226"/>
                      <a:pt x="1032" y="16775"/>
                      <a:pt x="848" y="21314"/>
                    </a:cubicBezTo>
                    <a:cubicBezTo>
                      <a:pt x="810" y="22195"/>
                      <a:pt x="966" y="23169"/>
                      <a:pt x="292" y="23937"/>
                    </a:cubicBezTo>
                    <a:cubicBezTo>
                      <a:pt x="306" y="24620"/>
                      <a:pt x="226" y="25307"/>
                      <a:pt x="335" y="25995"/>
                    </a:cubicBezTo>
                    <a:cubicBezTo>
                      <a:pt x="503" y="26068"/>
                      <a:pt x="681" y="26102"/>
                      <a:pt x="859" y="26102"/>
                    </a:cubicBezTo>
                    <a:cubicBezTo>
                      <a:pt x="1721" y="26102"/>
                      <a:pt x="2599" y="25311"/>
                      <a:pt x="2571" y="24375"/>
                    </a:cubicBezTo>
                    <a:cubicBezTo>
                      <a:pt x="2543" y="23259"/>
                      <a:pt x="2557" y="22148"/>
                      <a:pt x="2515" y="21032"/>
                    </a:cubicBezTo>
                    <a:cubicBezTo>
                      <a:pt x="2407" y="18183"/>
                      <a:pt x="2496" y="15329"/>
                      <a:pt x="2416" y="12476"/>
                    </a:cubicBezTo>
                    <a:cubicBezTo>
                      <a:pt x="2303" y="8733"/>
                      <a:pt x="2308" y="4985"/>
                      <a:pt x="2439" y="1236"/>
                    </a:cubicBezTo>
                    <a:cubicBezTo>
                      <a:pt x="2463" y="902"/>
                      <a:pt x="2331" y="577"/>
                      <a:pt x="2086" y="351"/>
                    </a:cubicBezTo>
                    <a:cubicBezTo>
                      <a:pt x="1815" y="90"/>
                      <a:pt x="1527" y="1"/>
                      <a:pt x="1230"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8"/>
              <p:cNvSpPr/>
              <p:nvPr/>
            </p:nvSpPr>
            <p:spPr>
              <a:xfrm>
                <a:off x="-6399160" y="330982"/>
                <a:ext cx="100773" cy="941091"/>
              </a:xfrm>
              <a:custGeom>
                <a:avLst/>
                <a:gdLst/>
                <a:ahLst/>
                <a:cxnLst/>
                <a:rect l="l" t="t" r="r" b="b"/>
                <a:pathLst>
                  <a:path w="2719" h="25392" extrusionOk="0">
                    <a:moveTo>
                      <a:pt x="1152" y="0"/>
                    </a:moveTo>
                    <a:cubicBezTo>
                      <a:pt x="492" y="0"/>
                      <a:pt x="0" y="496"/>
                      <a:pt x="11" y="1258"/>
                    </a:cubicBezTo>
                    <a:cubicBezTo>
                      <a:pt x="54" y="4121"/>
                      <a:pt x="96" y="6979"/>
                      <a:pt x="138" y="9837"/>
                    </a:cubicBezTo>
                    <a:cubicBezTo>
                      <a:pt x="242" y="10963"/>
                      <a:pt x="167" y="12088"/>
                      <a:pt x="186" y="13214"/>
                    </a:cubicBezTo>
                    <a:cubicBezTo>
                      <a:pt x="233" y="16820"/>
                      <a:pt x="468" y="20418"/>
                      <a:pt x="478" y="24025"/>
                    </a:cubicBezTo>
                    <a:cubicBezTo>
                      <a:pt x="473" y="24298"/>
                      <a:pt x="515" y="24566"/>
                      <a:pt x="609" y="24820"/>
                    </a:cubicBezTo>
                    <a:cubicBezTo>
                      <a:pt x="755" y="25188"/>
                      <a:pt x="1010" y="25376"/>
                      <a:pt x="1410" y="25390"/>
                    </a:cubicBezTo>
                    <a:cubicBezTo>
                      <a:pt x="1429" y="25391"/>
                      <a:pt x="1448" y="25391"/>
                      <a:pt x="1467" y="25391"/>
                    </a:cubicBezTo>
                    <a:cubicBezTo>
                      <a:pt x="1841" y="25391"/>
                      <a:pt x="2145" y="25256"/>
                      <a:pt x="2347" y="24919"/>
                    </a:cubicBezTo>
                    <a:cubicBezTo>
                      <a:pt x="2455" y="24736"/>
                      <a:pt x="2493" y="24519"/>
                      <a:pt x="2573" y="24321"/>
                    </a:cubicBezTo>
                    <a:cubicBezTo>
                      <a:pt x="2606" y="24053"/>
                      <a:pt x="2681" y="23784"/>
                      <a:pt x="2676" y="23516"/>
                    </a:cubicBezTo>
                    <a:cubicBezTo>
                      <a:pt x="2606" y="20371"/>
                      <a:pt x="2719" y="17225"/>
                      <a:pt x="2634" y="14080"/>
                    </a:cubicBezTo>
                    <a:cubicBezTo>
                      <a:pt x="2521" y="10134"/>
                      <a:pt x="2592" y="6188"/>
                      <a:pt x="2582" y="2242"/>
                    </a:cubicBezTo>
                    <a:cubicBezTo>
                      <a:pt x="2582" y="1701"/>
                      <a:pt x="2592" y="1159"/>
                      <a:pt x="2601" y="618"/>
                    </a:cubicBezTo>
                    <a:cubicBezTo>
                      <a:pt x="2530" y="538"/>
                      <a:pt x="2460" y="458"/>
                      <a:pt x="2389" y="378"/>
                    </a:cubicBezTo>
                    <a:cubicBezTo>
                      <a:pt x="2154" y="284"/>
                      <a:pt x="1923" y="189"/>
                      <a:pt x="1683" y="100"/>
                    </a:cubicBezTo>
                    <a:cubicBezTo>
                      <a:pt x="1499" y="32"/>
                      <a:pt x="1320" y="0"/>
                      <a:pt x="115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28"/>
            <p:cNvGrpSpPr/>
            <p:nvPr/>
          </p:nvGrpSpPr>
          <p:grpSpPr>
            <a:xfrm rot="1851045">
              <a:off x="5373139" y="3342776"/>
              <a:ext cx="169671" cy="814999"/>
              <a:chOff x="-6504343" y="399955"/>
              <a:chExt cx="169672" cy="815004"/>
            </a:xfrm>
          </p:grpSpPr>
          <p:sp>
            <p:nvSpPr>
              <p:cNvPr id="1238" name="Google Shape;1238;p28"/>
              <p:cNvSpPr/>
              <p:nvPr/>
            </p:nvSpPr>
            <p:spPr>
              <a:xfrm>
                <a:off x="-6504343" y="399955"/>
                <a:ext cx="50998" cy="815004"/>
              </a:xfrm>
              <a:custGeom>
                <a:avLst/>
                <a:gdLst/>
                <a:ahLst/>
                <a:cxnLst/>
                <a:rect l="l" t="t" r="r" b="b"/>
                <a:pathLst>
                  <a:path w="1376" h="21990" extrusionOk="0">
                    <a:moveTo>
                      <a:pt x="513" y="0"/>
                    </a:moveTo>
                    <a:cubicBezTo>
                      <a:pt x="495" y="0"/>
                      <a:pt x="477" y="2"/>
                      <a:pt x="457" y="5"/>
                    </a:cubicBezTo>
                    <a:cubicBezTo>
                      <a:pt x="231" y="38"/>
                      <a:pt x="255" y="306"/>
                      <a:pt x="198" y="485"/>
                    </a:cubicBezTo>
                    <a:cubicBezTo>
                      <a:pt x="95" y="838"/>
                      <a:pt x="241" y="1229"/>
                      <a:pt x="43" y="1568"/>
                    </a:cubicBezTo>
                    <a:cubicBezTo>
                      <a:pt x="1" y="3159"/>
                      <a:pt x="15" y="4746"/>
                      <a:pt x="38" y="6342"/>
                    </a:cubicBezTo>
                    <a:cubicBezTo>
                      <a:pt x="109" y="11367"/>
                      <a:pt x="142" y="16396"/>
                      <a:pt x="189" y="21420"/>
                    </a:cubicBezTo>
                    <a:cubicBezTo>
                      <a:pt x="297" y="21594"/>
                      <a:pt x="118" y="21829"/>
                      <a:pt x="307" y="21989"/>
                    </a:cubicBezTo>
                    <a:cubicBezTo>
                      <a:pt x="806" y="21905"/>
                      <a:pt x="961" y="21561"/>
                      <a:pt x="980" y="21109"/>
                    </a:cubicBezTo>
                    <a:cubicBezTo>
                      <a:pt x="1098" y="18260"/>
                      <a:pt x="1267" y="15416"/>
                      <a:pt x="1319" y="12567"/>
                    </a:cubicBezTo>
                    <a:cubicBezTo>
                      <a:pt x="1376" y="9304"/>
                      <a:pt x="1366" y="6041"/>
                      <a:pt x="1211" y="2783"/>
                    </a:cubicBezTo>
                    <a:cubicBezTo>
                      <a:pt x="1178" y="1987"/>
                      <a:pt x="1055" y="1201"/>
                      <a:pt x="848" y="428"/>
                    </a:cubicBezTo>
                    <a:cubicBezTo>
                      <a:pt x="800" y="245"/>
                      <a:pt x="740" y="0"/>
                      <a:pt x="513"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8"/>
              <p:cNvSpPr/>
              <p:nvPr/>
            </p:nvSpPr>
            <p:spPr>
              <a:xfrm>
                <a:off x="-6365248" y="400252"/>
                <a:ext cx="30577" cy="212961"/>
              </a:xfrm>
              <a:custGeom>
                <a:avLst/>
                <a:gdLst/>
                <a:ahLst/>
                <a:cxnLst/>
                <a:rect l="l" t="t" r="r" b="b"/>
                <a:pathLst>
                  <a:path w="825" h="5746" extrusionOk="0">
                    <a:moveTo>
                      <a:pt x="306" y="1"/>
                    </a:moveTo>
                    <a:cubicBezTo>
                      <a:pt x="152" y="1"/>
                      <a:pt x="98" y="142"/>
                      <a:pt x="66" y="274"/>
                    </a:cubicBezTo>
                    <a:cubicBezTo>
                      <a:pt x="48" y="369"/>
                      <a:pt x="33" y="463"/>
                      <a:pt x="38" y="562"/>
                    </a:cubicBezTo>
                    <a:cubicBezTo>
                      <a:pt x="33" y="1762"/>
                      <a:pt x="0" y="2968"/>
                      <a:pt x="52" y="4168"/>
                    </a:cubicBezTo>
                    <a:cubicBezTo>
                      <a:pt x="71" y="4658"/>
                      <a:pt x="52" y="5190"/>
                      <a:pt x="344" y="5746"/>
                    </a:cubicBezTo>
                    <a:cubicBezTo>
                      <a:pt x="678" y="5214"/>
                      <a:pt x="622" y="4748"/>
                      <a:pt x="674" y="4314"/>
                    </a:cubicBezTo>
                    <a:cubicBezTo>
                      <a:pt x="824" y="2958"/>
                      <a:pt x="721" y="1607"/>
                      <a:pt x="495" y="265"/>
                    </a:cubicBezTo>
                    <a:cubicBezTo>
                      <a:pt x="476" y="152"/>
                      <a:pt x="457" y="11"/>
                      <a:pt x="321" y="1"/>
                    </a:cubicBezTo>
                    <a:cubicBezTo>
                      <a:pt x="316" y="1"/>
                      <a:pt x="311" y="1"/>
                      <a:pt x="306"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 name="Google Shape;1240;p28"/>
            <p:cNvSpPr/>
            <p:nvPr/>
          </p:nvSpPr>
          <p:spPr>
            <a:xfrm rot="1851025">
              <a:off x="5663072" y="3143962"/>
              <a:ext cx="224962" cy="249015"/>
            </a:xfrm>
            <a:custGeom>
              <a:avLst/>
              <a:gdLst/>
              <a:ahLst/>
              <a:cxnLst/>
              <a:rect l="l" t="t" r="r" b="b"/>
              <a:pathLst>
                <a:path w="6070" h="6719" extrusionOk="0">
                  <a:moveTo>
                    <a:pt x="4360" y="1"/>
                  </a:moveTo>
                  <a:cubicBezTo>
                    <a:pt x="4301" y="1"/>
                    <a:pt x="4240" y="15"/>
                    <a:pt x="4177" y="46"/>
                  </a:cubicBezTo>
                  <a:cubicBezTo>
                    <a:pt x="3988" y="206"/>
                    <a:pt x="3960" y="390"/>
                    <a:pt x="4087" y="597"/>
                  </a:cubicBezTo>
                  <a:cubicBezTo>
                    <a:pt x="4370" y="611"/>
                    <a:pt x="4417" y="823"/>
                    <a:pt x="4473" y="1035"/>
                  </a:cubicBezTo>
                  <a:cubicBezTo>
                    <a:pt x="4841" y="2466"/>
                    <a:pt x="5170" y="3907"/>
                    <a:pt x="5434" y="5357"/>
                  </a:cubicBezTo>
                  <a:cubicBezTo>
                    <a:pt x="5483" y="5630"/>
                    <a:pt x="5443" y="5776"/>
                    <a:pt x="5284" y="5776"/>
                  </a:cubicBezTo>
                  <a:cubicBezTo>
                    <a:pt x="5214" y="5776"/>
                    <a:pt x="5122" y="5749"/>
                    <a:pt x="5005" y="5692"/>
                  </a:cubicBezTo>
                  <a:cubicBezTo>
                    <a:pt x="4745" y="5563"/>
                    <a:pt x="4460" y="5472"/>
                    <a:pt x="4188" y="5472"/>
                  </a:cubicBezTo>
                  <a:cubicBezTo>
                    <a:pt x="3983" y="5472"/>
                    <a:pt x="3786" y="5524"/>
                    <a:pt x="3612" y="5649"/>
                  </a:cubicBezTo>
                  <a:cubicBezTo>
                    <a:pt x="3233" y="5917"/>
                    <a:pt x="2896" y="6136"/>
                    <a:pt x="2530" y="6136"/>
                  </a:cubicBezTo>
                  <a:cubicBezTo>
                    <a:pt x="2290" y="6136"/>
                    <a:pt x="2037" y="6042"/>
                    <a:pt x="1752" y="5805"/>
                  </a:cubicBezTo>
                  <a:cubicBezTo>
                    <a:pt x="1652" y="5724"/>
                    <a:pt x="1518" y="5691"/>
                    <a:pt x="1370" y="5691"/>
                  </a:cubicBezTo>
                  <a:cubicBezTo>
                    <a:pt x="1148" y="5691"/>
                    <a:pt x="895" y="5765"/>
                    <a:pt x="683" y="5861"/>
                  </a:cubicBezTo>
                  <a:cubicBezTo>
                    <a:pt x="490" y="5946"/>
                    <a:pt x="287" y="6021"/>
                    <a:pt x="90" y="6101"/>
                  </a:cubicBezTo>
                  <a:cubicBezTo>
                    <a:pt x="0" y="6257"/>
                    <a:pt x="90" y="6313"/>
                    <a:pt x="226" y="6342"/>
                  </a:cubicBezTo>
                  <a:lnTo>
                    <a:pt x="278" y="6337"/>
                  </a:lnTo>
                  <a:cubicBezTo>
                    <a:pt x="600" y="6083"/>
                    <a:pt x="905" y="5954"/>
                    <a:pt x="1210" y="5954"/>
                  </a:cubicBezTo>
                  <a:cubicBezTo>
                    <a:pt x="1637" y="5954"/>
                    <a:pt x="2067" y="6205"/>
                    <a:pt x="2552" y="6718"/>
                  </a:cubicBezTo>
                  <a:cubicBezTo>
                    <a:pt x="2736" y="6549"/>
                    <a:pt x="2910" y="6370"/>
                    <a:pt x="3108" y="6214"/>
                  </a:cubicBezTo>
                  <a:cubicBezTo>
                    <a:pt x="3498" y="5903"/>
                    <a:pt x="3834" y="5746"/>
                    <a:pt x="4150" y="5746"/>
                  </a:cubicBezTo>
                  <a:cubicBezTo>
                    <a:pt x="4533" y="5746"/>
                    <a:pt x="4889" y="5975"/>
                    <a:pt x="5283" y="6436"/>
                  </a:cubicBezTo>
                  <a:cubicBezTo>
                    <a:pt x="5267" y="6572"/>
                    <a:pt x="5272" y="6692"/>
                    <a:pt x="5411" y="6692"/>
                  </a:cubicBezTo>
                  <a:cubicBezTo>
                    <a:pt x="5435" y="6692"/>
                    <a:pt x="5463" y="6688"/>
                    <a:pt x="5495" y="6681"/>
                  </a:cubicBezTo>
                  <a:lnTo>
                    <a:pt x="6070" y="6106"/>
                  </a:lnTo>
                  <a:cubicBezTo>
                    <a:pt x="5514" y="4152"/>
                    <a:pt x="5085" y="2165"/>
                    <a:pt x="4775" y="159"/>
                  </a:cubicBezTo>
                  <a:lnTo>
                    <a:pt x="4652" y="131"/>
                  </a:lnTo>
                  <a:cubicBezTo>
                    <a:pt x="4562" y="47"/>
                    <a:pt x="4464" y="1"/>
                    <a:pt x="4360"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8"/>
            <p:cNvSpPr/>
            <p:nvPr/>
          </p:nvSpPr>
          <p:spPr>
            <a:xfrm rot="1851025">
              <a:off x="5821239" y="3205835"/>
              <a:ext cx="107330" cy="222072"/>
            </a:xfrm>
            <a:custGeom>
              <a:avLst/>
              <a:gdLst/>
              <a:ahLst/>
              <a:cxnLst/>
              <a:rect l="l" t="t" r="r" b="b"/>
              <a:pathLst>
                <a:path w="2896" h="5992" extrusionOk="0">
                  <a:moveTo>
                    <a:pt x="494" y="1"/>
                  </a:moveTo>
                  <a:cubicBezTo>
                    <a:pt x="413" y="1"/>
                    <a:pt x="321" y="17"/>
                    <a:pt x="217" y="49"/>
                  </a:cubicBezTo>
                  <a:cubicBezTo>
                    <a:pt x="0" y="195"/>
                    <a:pt x="19" y="407"/>
                    <a:pt x="66" y="619"/>
                  </a:cubicBezTo>
                  <a:cubicBezTo>
                    <a:pt x="433" y="2276"/>
                    <a:pt x="810" y="3934"/>
                    <a:pt x="1149" y="5601"/>
                  </a:cubicBezTo>
                  <a:cubicBezTo>
                    <a:pt x="1187" y="5803"/>
                    <a:pt x="1286" y="5958"/>
                    <a:pt x="1512" y="5991"/>
                  </a:cubicBezTo>
                  <a:cubicBezTo>
                    <a:pt x="1804" y="5877"/>
                    <a:pt x="2101" y="5782"/>
                    <a:pt x="2405" y="5782"/>
                  </a:cubicBezTo>
                  <a:cubicBezTo>
                    <a:pt x="2566" y="5782"/>
                    <a:pt x="2730" y="5808"/>
                    <a:pt x="2896" y="5874"/>
                  </a:cubicBezTo>
                  <a:cubicBezTo>
                    <a:pt x="2274" y="4103"/>
                    <a:pt x="1639" y="2337"/>
                    <a:pt x="1050" y="558"/>
                  </a:cubicBezTo>
                  <a:cubicBezTo>
                    <a:pt x="929" y="195"/>
                    <a:pt x="777" y="1"/>
                    <a:pt x="494"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8"/>
            <p:cNvSpPr/>
            <p:nvPr/>
          </p:nvSpPr>
          <p:spPr>
            <a:xfrm rot="1851025">
              <a:off x="5748504" y="3158761"/>
              <a:ext cx="79422" cy="174930"/>
            </a:xfrm>
            <a:custGeom>
              <a:avLst/>
              <a:gdLst/>
              <a:ahLst/>
              <a:cxnLst/>
              <a:rect l="l" t="t" r="r" b="b"/>
              <a:pathLst>
                <a:path w="2143" h="4720" extrusionOk="0">
                  <a:moveTo>
                    <a:pt x="1448" y="1"/>
                  </a:moveTo>
                  <a:cubicBezTo>
                    <a:pt x="1288" y="1"/>
                    <a:pt x="1125" y="28"/>
                    <a:pt x="961" y="71"/>
                  </a:cubicBezTo>
                  <a:lnTo>
                    <a:pt x="839" y="288"/>
                  </a:lnTo>
                  <a:cubicBezTo>
                    <a:pt x="801" y="500"/>
                    <a:pt x="787" y="716"/>
                    <a:pt x="721" y="914"/>
                  </a:cubicBezTo>
                  <a:cubicBezTo>
                    <a:pt x="415" y="1861"/>
                    <a:pt x="198" y="2831"/>
                    <a:pt x="76" y="3815"/>
                  </a:cubicBezTo>
                  <a:cubicBezTo>
                    <a:pt x="29" y="4182"/>
                    <a:pt x="1" y="4563"/>
                    <a:pt x="429" y="4691"/>
                  </a:cubicBezTo>
                  <a:cubicBezTo>
                    <a:pt x="496" y="4710"/>
                    <a:pt x="557" y="4720"/>
                    <a:pt x="613" y="4720"/>
                  </a:cubicBezTo>
                  <a:cubicBezTo>
                    <a:pt x="929" y="4720"/>
                    <a:pt x="1084" y="4430"/>
                    <a:pt x="1168" y="4130"/>
                  </a:cubicBezTo>
                  <a:cubicBezTo>
                    <a:pt x="1517" y="2854"/>
                    <a:pt x="1917" y="1592"/>
                    <a:pt x="2143" y="288"/>
                  </a:cubicBezTo>
                  <a:cubicBezTo>
                    <a:pt x="2129" y="260"/>
                    <a:pt x="2115" y="231"/>
                    <a:pt x="2101" y="198"/>
                  </a:cubicBezTo>
                  <a:cubicBezTo>
                    <a:pt x="1891" y="55"/>
                    <a:pt x="1673" y="1"/>
                    <a:pt x="1448"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 name="Google Shape;1243;p28"/>
            <p:cNvGrpSpPr/>
            <p:nvPr/>
          </p:nvGrpSpPr>
          <p:grpSpPr>
            <a:xfrm rot="1851045">
              <a:off x="5005051" y="4198610"/>
              <a:ext cx="379443" cy="233084"/>
              <a:chOff x="-6545520" y="1310841"/>
              <a:chExt cx="379446" cy="233086"/>
            </a:xfrm>
          </p:grpSpPr>
          <p:sp>
            <p:nvSpPr>
              <p:cNvPr id="1244" name="Google Shape;1244;p28"/>
              <p:cNvSpPr/>
              <p:nvPr/>
            </p:nvSpPr>
            <p:spPr>
              <a:xfrm>
                <a:off x="-6545520" y="1382297"/>
                <a:ext cx="371218" cy="90581"/>
              </a:xfrm>
              <a:custGeom>
                <a:avLst/>
                <a:gdLst/>
                <a:ahLst/>
                <a:cxnLst/>
                <a:rect l="l" t="t" r="r" b="b"/>
                <a:pathLst>
                  <a:path w="10016" h="2444" extrusionOk="0">
                    <a:moveTo>
                      <a:pt x="4399" y="1"/>
                    </a:moveTo>
                    <a:cubicBezTo>
                      <a:pt x="3170" y="1"/>
                      <a:pt x="1941" y="37"/>
                      <a:pt x="711" y="132"/>
                    </a:cubicBezTo>
                    <a:cubicBezTo>
                      <a:pt x="467" y="151"/>
                      <a:pt x="208" y="193"/>
                      <a:pt x="0" y="353"/>
                    </a:cubicBezTo>
                    <a:cubicBezTo>
                      <a:pt x="402" y="345"/>
                      <a:pt x="805" y="342"/>
                      <a:pt x="1207" y="342"/>
                    </a:cubicBezTo>
                    <a:cubicBezTo>
                      <a:pt x="2271" y="342"/>
                      <a:pt x="3335" y="363"/>
                      <a:pt x="4399" y="363"/>
                    </a:cubicBezTo>
                    <a:cubicBezTo>
                      <a:pt x="5460" y="363"/>
                      <a:pt x="6522" y="342"/>
                      <a:pt x="7581" y="259"/>
                    </a:cubicBezTo>
                    <a:cubicBezTo>
                      <a:pt x="7647" y="253"/>
                      <a:pt x="7712" y="251"/>
                      <a:pt x="7778" y="251"/>
                    </a:cubicBezTo>
                    <a:cubicBezTo>
                      <a:pt x="8272" y="251"/>
                      <a:pt x="8761" y="403"/>
                      <a:pt x="9211" y="640"/>
                    </a:cubicBezTo>
                    <a:cubicBezTo>
                      <a:pt x="9639" y="871"/>
                      <a:pt x="9639" y="1092"/>
                      <a:pt x="9211" y="1342"/>
                    </a:cubicBezTo>
                    <a:cubicBezTo>
                      <a:pt x="8904" y="1512"/>
                      <a:pt x="8561" y="1610"/>
                      <a:pt x="8212" y="1639"/>
                    </a:cubicBezTo>
                    <a:cubicBezTo>
                      <a:pt x="5481" y="1898"/>
                      <a:pt x="2741" y="1780"/>
                      <a:pt x="5" y="1973"/>
                    </a:cubicBezTo>
                    <a:lnTo>
                      <a:pt x="5" y="2444"/>
                    </a:lnTo>
                    <a:cubicBezTo>
                      <a:pt x="2193" y="2394"/>
                      <a:pt x="4377" y="2213"/>
                      <a:pt x="6567" y="2213"/>
                    </a:cubicBezTo>
                    <a:cubicBezTo>
                      <a:pt x="6842" y="2213"/>
                      <a:pt x="7118" y="2216"/>
                      <a:pt x="7393" y="2223"/>
                    </a:cubicBezTo>
                    <a:cubicBezTo>
                      <a:pt x="7425" y="2223"/>
                      <a:pt x="7458" y="2223"/>
                      <a:pt x="7490" y="2223"/>
                    </a:cubicBezTo>
                    <a:cubicBezTo>
                      <a:pt x="8022" y="2223"/>
                      <a:pt x="8546" y="2153"/>
                      <a:pt x="9074" y="2086"/>
                    </a:cubicBezTo>
                    <a:cubicBezTo>
                      <a:pt x="9630" y="2015"/>
                      <a:pt x="10016" y="1615"/>
                      <a:pt x="10016" y="1144"/>
                    </a:cubicBezTo>
                    <a:cubicBezTo>
                      <a:pt x="10011" y="716"/>
                      <a:pt x="9455" y="146"/>
                      <a:pt x="8970" y="127"/>
                    </a:cubicBezTo>
                    <a:cubicBezTo>
                      <a:pt x="7446" y="57"/>
                      <a:pt x="5923" y="1"/>
                      <a:pt x="439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8"/>
              <p:cNvSpPr/>
              <p:nvPr/>
            </p:nvSpPr>
            <p:spPr>
              <a:xfrm>
                <a:off x="-6545334" y="1473063"/>
                <a:ext cx="372256" cy="70864"/>
              </a:xfrm>
              <a:custGeom>
                <a:avLst/>
                <a:gdLst/>
                <a:ahLst/>
                <a:cxnLst/>
                <a:rect l="l" t="t" r="r" b="b"/>
                <a:pathLst>
                  <a:path w="10044" h="1912" extrusionOk="0">
                    <a:moveTo>
                      <a:pt x="7895" y="0"/>
                    </a:moveTo>
                    <a:cubicBezTo>
                      <a:pt x="7841" y="0"/>
                      <a:pt x="7786" y="2"/>
                      <a:pt x="7732" y="4"/>
                    </a:cubicBezTo>
                    <a:cubicBezTo>
                      <a:pt x="5156" y="131"/>
                      <a:pt x="2576" y="240"/>
                      <a:pt x="0" y="357"/>
                    </a:cubicBezTo>
                    <a:lnTo>
                      <a:pt x="0" y="470"/>
                    </a:lnTo>
                    <a:cubicBezTo>
                      <a:pt x="2230" y="405"/>
                      <a:pt x="4455" y="221"/>
                      <a:pt x="6688" y="221"/>
                    </a:cubicBezTo>
                    <a:cubicBezTo>
                      <a:pt x="6884" y="221"/>
                      <a:pt x="7079" y="223"/>
                      <a:pt x="7275" y="226"/>
                    </a:cubicBezTo>
                    <a:cubicBezTo>
                      <a:pt x="7732" y="240"/>
                      <a:pt x="8170" y="301"/>
                      <a:pt x="8570" y="522"/>
                    </a:cubicBezTo>
                    <a:cubicBezTo>
                      <a:pt x="8735" y="616"/>
                      <a:pt x="8928" y="734"/>
                      <a:pt x="8890" y="965"/>
                    </a:cubicBezTo>
                    <a:cubicBezTo>
                      <a:pt x="8857" y="1163"/>
                      <a:pt x="8655" y="1214"/>
                      <a:pt x="8490" y="1257"/>
                    </a:cubicBezTo>
                    <a:cubicBezTo>
                      <a:pt x="7962" y="1398"/>
                      <a:pt x="7440" y="1525"/>
                      <a:pt x="6889" y="1535"/>
                    </a:cubicBezTo>
                    <a:cubicBezTo>
                      <a:pt x="6861" y="1535"/>
                      <a:pt x="6833" y="1535"/>
                      <a:pt x="6805" y="1535"/>
                    </a:cubicBezTo>
                    <a:cubicBezTo>
                      <a:pt x="6476" y="1535"/>
                      <a:pt x="6143" y="1510"/>
                      <a:pt x="5811" y="1510"/>
                    </a:cubicBezTo>
                    <a:cubicBezTo>
                      <a:pt x="5492" y="1510"/>
                      <a:pt x="5174" y="1533"/>
                      <a:pt x="4859" y="1624"/>
                    </a:cubicBezTo>
                    <a:cubicBezTo>
                      <a:pt x="6164" y="1648"/>
                      <a:pt x="7473" y="1605"/>
                      <a:pt x="8758" y="1892"/>
                    </a:cubicBezTo>
                    <a:cubicBezTo>
                      <a:pt x="9182" y="1845"/>
                      <a:pt x="9615" y="1911"/>
                      <a:pt x="10015" y="1718"/>
                    </a:cubicBezTo>
                    <a:cubicBezTo>
                      <a:pt x="10044" y="767"/>
                      <a:pt x="9766" y="216"/>
                      <a:pt x="9177" y="136"/>
                    </a:cubicBezTo>
                    <a:cubicBezTo>
                      <a:pt x="8755" y="78"/>
                      <a:pt x="8329" y="0"/>
                      <a:pt x="7895"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8"/>
              <p:cNvSpPr/>
              <p:nvPr/>
            </p:nvSpPr>
            <p:spPr>
              <a:xfrm>
                <a:off x="-6386892" y="1310841"/>
                <a:ext cx="220818" cy="63488"/>
              </a:xfrm>
              <a:custGeom>
                <a:avLst/>
                <a:gdLst/>
                <a:ahLst/>
                <a:cxnLst/>
                <a:rect l="l" t="t" r="r" b="b"/>
                <a:pathLst>
                  <a:path w="5958" h="1713" extrusionOk="0">
                    <a:moveTo>
                      <a:pt x="4601" y="1"/>
                    </a:moveTo>
                    <a:cubicBezTo>
                      <a:pt x="4162" y="1"/>
                      <a:pt x="3721" y="53"/>
                      <a:pt x="3282" y="53"/>
                    </a:cubicBezTo>
                    <a:cubicBezTo>
                      <a:pt x="3131" y="53"/>
                      <a:pt x="2981" y="47"/>
                      <a:pt x="2830" y="30"/>
                    </a:cubicBezTo>
                    <a:lnTo>
                      <a:pt x="52" y="73"/>
                    </a:lnTo>
                    <a:cubicBezTo>
                      <a:pt x="34" y="106"/>
                      <a:pt x="19" y="134"/>
                      <a:pt x="1" y="167"/>
                    </a:cubicBezTo>
                    <a:cubicBezTo>
                      <a:pt x="547" y="176"/>
                      <a:pt x="1088" y="162"/>
                      <a:pt x="1630" y="195"/>
                    </a:cubicBezTo>
                    <a:cubicBezTo>
                      <a:pt x="2322" y="238"/>
                      <a:pt x="3019" y="294"/>
                      <a:pt x="3706" y="388"/>
                    </a:cubicBezTo>
                    <a:cubicBezTo>
                      <a:pt x="3965" y="421"/>
                      <a:pt x="4285" y="553"/>
                      <a:pt x="4267" y="883"/>
                    </a:cubicBezTo>
                    <a:cubicBezTo>
                      <a:pt x="4248" y="1161"/>
                      <a:pt x="3923" y="1170"/>
                      <a:pt x="3711" y="1208"/>
                    </a:cubicBezTo>
                    <a:cubicBezTo>
                      <a:pt x="2991" y="1344"/>
                      <a:pt x="2261" y="1448"/>
                      <a:pt x="1540" y="1565"/>
                    </a:cubicBezTo>
                    <a:cubicBezTo>
                      <a:pt x="2212" y="1654"/>
                      <a:pt x="2886" y="1713"/>
                      <a:pt x="3559" y="1713"/>
                    </a:cubicBezTo>
                    <a:cubicBezTo>
                      <a:pt x="4037" y="1713"/>
                      <a:pt x="4515" y="1683"/>
                      <a:pt x="4992" y="1613"/>
                    </a:cubicBezTo>
                    <a:cubicBezTo>
                      <a:pt x="5797" y="1490"/>
                      <a:pt x="5957" y="1090"/>
                      <a:pt x="5524" y="388"/>
                    </a:cubicBezTo>
                    <a:cubicBezTo>
                      <a:pt x="5453" y="275"/>
                      <a:pt x="5368" y="167"/>
                      <a:pt x="5288" y="59"/>
                    </a:cubicBezTo>
                    <a:cubicBezTo>
                      <a:pt x="5060" y="15"/>
                      <a:pt x="4830" y="1"/>
                      <a:pt x="4601"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 name="Google Shape;1247;p28"/>
            <p:cNvSpPr/>
            <p:nvPr/>
          </p:nvSpPr>
          <p:spPr>
            <a:xfrm rot="1851025">
              <a:off x="4999815" y="4199884"/>
              <a:ext cx="388329" cy="223925"/>
            </a:xfrm>
            <a:custGeom>
              <a:avLst/>
              <a:gdLst/>
              <a:ahLst/>
              <a:cxnLst/>
              <a:rect l="l" t="t" r="r" b="b"/>
              <a:pathLst>
                <a:path w="10478" h="6042" extrusionOk="0">
                  <a:moveTo>
                    <a:pt x="9773" y="0"/>
                  </a:moveTo>
                  <a:cubicBezTo>
                    <a:pt x="9765" y="0"/>
                    <a:pt x="9756" y="0"/>
                    <a:pt x="9748" y="1"/>
                  </a:cubicBezTo>
                  <a:cubicBezTo>
                    <a:pt x="9611" y="189"/>
                    <a:pt x="9710" y="368"/>
                    <a:pt x="9771" y="552"/>
                  </a:cubicBezTo>
                  <a:cubicBezTo>
                    <a:pt x="9898" y="947"/>
                    <a:pt x="9734" y="1178"/>
                    <a:pt x="9343" y="1277"/>
                  </a:cubicBezTo>
                  <a:cubicBezTo>
                    <a:pt x="9173" y="1314"/>
                    <a:pt x="9004" y="1338"/>
                    <a:pt x="8829" y="1352"/>
                  </a:cubicBezTo>
                  <a:cubicBezTo>
                    <a:pt x="7929" y="1452"/>
                    <a:pt x="7023" y="1508"/>
                    <a:pt x="6114" y="1508"/>
                  </a:cubicBezTo>
                  <a:cubicBezTo>
                    <a:pt x="6077" y="1508"/>
                    <a:pt x="6041" y="1508"/>
                    <a:pt x="6004" y="1507"/>
                  </a:cubicBezTo>
                  <a:lnTo>
                    <a:pt x="85" y="1620"/>
                  </a:lnTo>
                  <a:cubicBezTo>
                    <a:pt x="85" y="2237"/>
                    <a:pt x="1" y="2849"/>
                    <a:pt x="123" y="3462"/>
                  </a:cubicBezTo>
                  <a:lnTo>
                    <a:pt x="180" y="2223"/>
                  </a:lnTo>
                  <a:cubicBezTo>
                    <a:pt x="240" y="2184"/>
                    <a:pt x="308" y="2161"/>
                    <a:pt x="377" y="2161"/>
                  </a:cubicBezTo>
                  <a:cubicBezTo>
                    <a:pt x="384" y="2161"/>
                    <a:pt x="390" y="2162"/>
                    <a:pt x="396" y="2162"/>
                  </a:cubicBezTo>
                  <a:cubicBezTo>
                    <a:pt x="1745" y="2081"/>
                    <a:pt x="3092" y="2039"/>
                    <a:pt x="4437" y="2039"/>
                  </a:cubicBezTo>
                  <a:cubicBezTo>
                    <a:pt x="4891" y="2039"/>
                    <a:pt x="5344" y="2044"/>
                    <a:pt x="5797" y="2054"/>
                  </a:cubicBezTo>
                  <a:cubicBezTo>
                    <a:pt x="5914" y="2056"/>
                    <a:pt x="6031" y="2056"/>
                    <a:pt x="6149" y="2056"/>
                  </a:cubicBezTo>
                  <a:cubicBezTo>
                    <a:pt x="6545" y="2056"/>
                    <a:pt x="6942" y="2048"/>
                    <a:pt x="7338" y="2048"/>
                  </a:cubicBezTo>
                  <a:cubicBezTo>
                    <a:pt x="7921" y="2048"/>
                    <a:pt x="8503" y="2067"/>
                    <a:pt x="9084" y="2162"/>
                  </a:cubicBezTo>
                  <a:cubicBezTo>
                    <a:pt x="9522" y="2237"/>
                    <a:pt x="9960" y="2623"/>
                    <a:pt x="9936" y="2934"/>
                  </a:cubicBezTo>
                  <a:cubicBezTo>
                    <a:pt x="9898" y="3382"/>
                    <a:pt x="9536" y="3537"/>
                    <a:pt x="9178" y="3640"/>
                  </a:cubicBezTo>
                  <a:cubicBezTo>
                    <a:pt x="8682" y="3783"/>
                    <a:pt x="8165" y="3854"/>
                    <a:pt x="7648" y="3854"/>
                  </a:cubicBezTo>
                  <a:cubicBezTo>
                    <a:pt x="7601" y="3854"/>
                    <a:pt x="7553" y="3854"/>
                    <a:pt x="7506" y="3852"/>
                  </a:cubicBezTo>
                  <a:cubicBezTo>
                    <a:pt x="7293" y="3847"/>
                    <a:pt x="7080" y="3844"/>
                    <a:pt x="6867" y="3844"/>
                  </a:cubicBezTo>
                  <a:cubicBezTo>
                    <a:pt x="5233" y="3844"/>
                    <a:pt x="3605" y="3994"/>
                    <a:pt x="1966" y="3994"/>
                  </a:cubicBezTo>
                  <a:cubicBezTo>
                    <a:pt x="1903" y="3994"/>
                    <a:pt x="1839" y="3994"/>
                    <a:pt x="1776" y="3994"/>
                  </a:cubicBezTo>
                  <a:cubicBezTo>
                    <a:pt x="1651" y="3994"/>
                    <a:pt x="1521" y="3990"/>
                    <a:pt x="1389" y="3990"/>
                  </a:cubicBezTo>
                  <a:cubicBezTo>
                    <a:pt x="978" y="3990"/>
                    <a:pt x="546" y="4025"/>
                    <a:pt x="189" y="4314"/>
                  </a:cubicBezTo>
                  <a:lnTo>
                    <a:pt x="189" y="4676"/>
                  </a:lnTo>
                  <a:cubicBezTo>
                    <a:pt x="288" y="4730"/>
                    <a:pt x="392" y="4746"/>
                    <a:pt x="495" y="4746"/>
                  </a:cubicBezTo>
                  <a:cubicBezTo>
                    <a:pt x="584" y="4746"/>
                    <a:pt x="672" y="4734"/>
                    <a:pt x="759" y="4723"/>
                  </a:cubicBezTo>
                  <a:cubicBezTo>
                    <a:pt x="1568" y="4628"/>
                    <a:pt x="2379" y="4612"/>
                    <a:pt x="3191" y="4612"/>
                  </a:cubicBezTo>
                  <a:cubicBezTo>
                    <a:pt x="3462" y="4612"/>
                    <a:pt x="3732" y="4614"/>
                    <a:pt x="4003" y="4615"/>
                  </a:cubicBezTo>
                  <a:cubicBezTo>
                    <a:pt x="4078" y="4610"/>
                    <a:pt x="4158" y="4606"/>
                    <a:pt x="4234" y="4592"/>
                  </a:cubicBezTo>
                  <a:cubicBezTo>
                    <a:pt x="5086" y="4489"/>
                    <a:pt x="5941" y="4420"/>
                    <a:pt x="6795" y="4420"/>
                  </a:cubicBezTo>
                  <a:cubicBezTo>
                    <a:pt x="7358" y="4420"/>
                    <a:pt x="7920" y="4450"/>
                    <a:pt x="8481" y="4521"/>
                  </a:cubicBezTo>
                  <a:cubicBezTo>
                    <a:pt x="9154" y="4606"/>
                    <a:pt x="9837" y="4874"/>
                    <a:pt x="9964" y="5726"/>
                  </a:cubicBezTo>
                  <a:cubicBezTo>
                    <a:pt x="9983" y="5868"/>
                    <a:pt x="10096" y="5952"/>
                    <a:pt x="10204" y="6042"/>
                  </a:cubicBezTo>
                  <a:cubicBezTo>
                    <a:pt x="10478" y="5891"/>
                    <a:pt x="10449" y="5623"/>
                    <a:pt x="10445" y="5373"/>
                  </a:cubicBezTo>
                  <a:cubicBezTo>
                    <a:pt x="10412" y="3890"/>
                    <a:pt x="10369" y="2402"/>
                    <a:pt x="10322" y="914"/>
                  </a:cubicBezTo>
                  <a:cubicBezTo>
                    <a:pt x="10317" y="745"/>
                    <a:pt x="10261" y="575"/>
                    <a:pt x="10228" y="406"/>
                  </a:cubicBezTo>
                  <a:cubicBezTo>
                    <a:pt x="10178" y="145"/>
                    <a:pt x="10039" y="0"/>
                    <a:pt x="9773"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 name="Google Shape;1248;p28"/>
            <p:cNvGrpSpPr/>
            <p:nvPr/>
          </p:nvGrpSpPr>
          <p:grpSpPr>
            <a:xfrm rot="1851045">
              <a:off x="4904265" y="4382158"/>
              <a:ext cx="369659" cy="268108"/>
              <a:chOff x="-6933493" y="1584675"/>
              <a:chExt cx="369661" cy="268110"/>
            </a:xfrm>
          </p:grpSpPr>
          <p:sp>
            <p:nvSpPr>
              <p:cNvPr id="1249" name="Google Shape;1249;p28"/>
              <p:cNvSpPr/>
              <p:nvPr/>
            </p:nvSpPr>
            <p:spPr>
              <a:xfrm>
                <a:off x="-6933493" y="1655798"/>
                <a:ext cx="184682" cy="196987"/>
              </a:xfrm>
              <a:custGeom>
                <a:avLst/>
                <a:gdLst/>
                <a:ahLst/>
                <a:cxnLst/>
                <a:rect l="l" t="t" r="r" b="b"/>
                <a:pathLst>
                  <a:path w="4983" h="5315" extrusionOk="0">
                    <a:moveTo>
                      <a:pt x="2908" y="0"/>
                    </a:moveTo>
                    <a:cubicBezTo>
                      <a:pt x="2445" y="0"/>
                      <a:pt x="1959" y="186"/>
                      <a:pt x="1536" y="577"/>
                    </a:cubicBezTo>
                    <a:cubicBezTo>
                      <a:pt x="1135" y="949"/>
                      <a:pt x="825" y="1401"/>
                      <a:pt x="617" y="1910"/>
                    </a:cubicBezTo>
                    <a:cubicBezTo>
                      <a:pt x="311" y="2626"/>
                      <a:pt x="132" y="3379"/>
                      <a:pt x="1" y="4147"/>
                    </a:cubicBezTo>
                    <a:cubicBezTo>
                      <a:pt x="1465" y="5037"/>
                      <a:pt x="3122" y="5150"/>
                      <a:pt x="4766" y="5314"/>
                    </a:cubicBezTo>
                    <a:cubicBezTo>
                      <a:pt x="4963" y="4020"/>
                      <a:pt x="4982" y="2720"/>
                      <a:pt x="4643" y="1449"/>
                    </a:cubicBezTo>
                    <a:cubicBezTo>
                      <a:pt x="4390" y="516"/>
                      <a:pt x="3681" y="0"/>
                      <a:pt x="2908"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8"/>
              <p:cNvSpPr/>
              <p:nvPr/>
            </p:nvSpPr>
            <p:spPr>
              <a:xfrm>
                <a:off x="-6883570" y="1584675"/>
                <a:ext cx="319738" cy="246132"/>
              </a:xfrm>
              <a:custGeom>
                <a:avLst/>
                <a:gdLst/>
                <a:ahLst/>
                <a:cxnLst/>
                <a:rect l="l" t="t" r="r" b="b"/>
                <a:pathLst>
                  <a:path w="8627" h="6641" extrusionOk="0">
                    <a:moveTo>
                      <a:pt x="3413" y="1"/>
                    </a:moveTo>
                    <a:cubicBezTo>
                      <a:pt x="3299" y="1"/>
                      <a:pt x="3185" y="6"/>
                      <a:pt x="3070" y="20"/>
                    </a:cubicBezTo>
                    <a:cubicBezTo>
                      <a:pt x="2674" y="72"/>
                      <a:pt x="2277" y="83"/>
                      <a:pt x="1880" y="83"/>
                    </a:cubicBezTo>
                    <a:cubicBezTo>
                      <a:pt x="1582" y="83"/>
                      <a:pt x="1284" y="77"/>
                      <a:pt x="986" y="77"/>
                    </a:cubicBezTo>
                    <a:cubicBezTo>
                      <a:pt x="748" y="77"/>
                      <a:pt x="511" y="81"/>
                      <a:pt x="273" y="95"/>
                    </a:cubicBezTo>
                    <a:cubicBezTo>
                      <a:pt x="0" y="114"/>
                      <a:pt x="320" y="194"/>
                      <a:pt x="278" y="834"/>
                    </a:cubicBezTo>
                    <a:cubicBezTo>
                      <a:pt x="1399" y="1187"/>
                      <a:pt x="2581" y="1126"/>
                      <a:pt x="3715" y="1395"/>
                    </a:cubicBezTo>
                    <a:cubicBezTo>
                      <a:pt x="4723" y="1630"/>
                      <a:pt x="5561" y="2106"/>
                      <a:pt x="6041" y="3062"/>
                    </a:cubicBezTo>
                    <a:cubicBezTo>
                      <a:pt x="6611" y="4168"/>
                      <a:pt x="6913" y="5392"/>
                      <a:pt x="6917" y="6640"/>
                    </a:cubicBezTo>
                    <a:cubicBezTo>
                      <a:pt x="7077" y="6574"/>
                      <a:pt x="7247" y="6518"/>
                      <a:pt x="7393" y="6438"/>
                    </a:cubicBezTo>
                    <a:cubicBezTo>
                      <a:pt x="8485" y="5849"/>
                      <a:pt x="8626" y="5505"/>
                      <a:pt x="8231" y="4347"/>
                    </a:cubicBezTo>
                    <a:cubicBezTo>
                      <a:pt x="7812" y="3104"/>
                      <a:pt x="7379" y="1866"/>
                      <a:pt x="6950" y="622"/>
                    </a:cubicBezTo>
                    <a:cubicBezTo>
                      <a:pt x="6870" y="389"/>
                      <a:pt x="6705" y="289"/>
                      <a:pt x="6483" y="289"/>
                    </a:cubicBezTo>
                    <a:cubicBezTo>
                      <a:pt x="6459" y="289"/>
                      <a:pt x="6434" y="290"/>
                      <a:pt x="6409" y="293"/>
                    </a:cubicBezTo>
                    <a:cubicBezTo>
                      <a:pt x="6370" y="297"/>
                      <a:pt x="6331" y="299"/>
                      <a:pt x="6292" y="299"/>
                    </a:cubicBezTo>
                    <a:cubicBezTo>
                      <a:pt x="6060" y="299"/>
                      <a:pt x="5834" y="236"/>
                      <a:pt x="5608" y="236"/>
                    </a:cubicBezTo>
                    <a:cubicBezTo>
                      <a:pt x="5602" y="236"/>
                      <a:pt x="5596" y="236"/>
                      <a:pt x="5589" y="236"/>
                    </a:cubicBezTo>
                    <a:cubicBezTo>
                      <a:pt x="4854" y="236"/>
                      <a:pt x="4142" y="1"/>
                      <a:pt x="3413"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 name="Google Shape;1251;p28"/>
            <p:cNvSpPr/>
            <p:nvPr/>
          </p:nvSpPr>
          <p:spPr>
            <a:xfrm rot="1851025">
              <a:off x="5886609" y="3128570"/>
              <a:ext cx="44362" cy="86575"/>
            </a:xfrm>
            <a:custGeom>
              <a:avLst/>
              <a:gdLst/>
              <a:ahLst/>
              <a:cxnLst/>
              <a:rect l="l" t="t" r="r" b="b"/>
              <a:pathLst>
                <a:path w="1197" h="2336" extrusionOk="0">
                  <a:moveTo>
                    <a:pt x="150" y="1"/>
                  </a:moveTo>
                  <a:cubicBezTo>
                    <a:pt x="126" y="1"/>
                    <a:pt x="105" y="6"/>
                    <a:pt x="90" y="20"/>
                  </a:cubicBezTo>
                  <a:cubicBezTo>
                    <a:pt x="0" y="90"/>
                    <a:pt x="75" y="312"/>
                    <a:pt x="90" y="396"/>
                  </a:cubicBezTo>
                  <a:cubicBezTo>
                    <a:pt x="156" y="801"/>
                    <a:pt x="226" y="1211"/>
                    <a:pt x="292" y="1621"/>
                  </a:cubicBezTo>
                  <a:cubicBezTo>
                    <a:pt x="320" y="1771"/>
                    <a:pt x="344" y="1927"/>
                    <a:pt x="438" y="2049"/>
                  </a:cubicBezTo>
                  <a:cubicBezTo>
                    <a:pt x="556" y="2209"/>
                    <a:pt x="758" y="2284"/>
                    <a:pt x="951" y="2327"/>
                  </a:cubicBezTo>
                  <a:cubicBezTo>
                    <a:pt x="977" y="2332"/>
                    <a:pt x="1006" y="2336"/>
                    <a:pt x="1034" y="2336"/>
                  </a:cubicBezTo>
                  <a:cubicBezTo>
                    <a:pt x="1103" y="2336"/>
                    <a:pt x="1170" y="2315"/>
                    <a:pt x="1187" y="2251"/>
                  </a:cubicBezTo>
                  <a:cubicBezTo>
                    <a:pt x="1196" y="2214"/>
                    <a:pt x="1191" y="2176"/>
                    <a:pt x="1177" y="2138"/>
                  </a:cubicBezTo>
                  <a:cubicBezTo>
                    <a:pt x="1017" y="1649"/>
                    <a:pt x="857" y="1154"/>
                    <a:pt x="697" y="665"/>
                  </a:cubicBezTo>
                  <a:cubicBezTo>
                    <a:pt x="640" y="490"/>
                    <a:pt x="584" y="312"/>
                    <a:pt x="462" y="175"/>
                  </a:cubicBezTo>
                  <a:cubicBezTo>
                    <a:pt x="416" y="110"/>
                    <a:pt x="254" y="1"/>
                    <a:pt x="150"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8"/>
            <p:cNvSpPr/>
            <p:nvPr/>
          </p:nvSpPr>
          <p:spPr>
            <a:xfrm rot="1851025">
              <a:off x="5849919" y="3108942"/>
              <a:ext cx="60262" cy="85538"/>
            </a:xfrm>
            <a:custGeom>
              <a:avLst/>
              <a:gdLst/>
              <a:ahLst/>
              <a:cxnLst/>
              <a:rect l="l" t="t" r="r" b="b"/>
              <a:pathLst>
                <a:path w="1626" h="2308" extrusionOk="0">
                  <a:moveTo>
                    <a:pt x="1169" y="0"/>
                  </a:moveTo>
                  <a:cubicBezTo>
                    <a:pt x="991" y="0"/>
                    <a:pt x="894" y="162"/>
                    <a:pt x="820" y="334"/>
                  </a:cubicBezTo>
                  <a:cubicBezTo>
                    <a:pt x="1018" y="404"/>
                    <a:pt x="1027" y="583"/>
                    <a:pt x="1070" y="753"/>
                  </a:cubicBezTo>
                  <a:cubicBezTo>
                    <a:pt x="1304" y="1679"/>
                    <a:pt x="1357" y="1950"/>
                    <a:pt x="895" y="1950"/>
                  </a:cubicBezTo>
                  <a:cubicBezTo>
                    <a:pt x="715" y="1950"/>
                    <a:pt x="459" y="1909"/>
                    <a:pt x="104" y="1850"/>
                  </a:cubicBezTo>
                  <a:cubicBezTo>
                    <a:pt x="67" y="1925"/>
                    <a:pt x="34" y="1996"/>
                    <a:pt x="1" y="2071"/>
                  </a:cubicBezTo>
                  <a:cubicBezTo>
                    <a:pt x="205" y="2222"/>
                    <a:pt x="413" y="2308"/>
                    <a:pt x="623" y="2308"/>
                  </a:cubicBezTo>
                  <a:cubicBezTo>
                    <a:pt x="801" y="2308"/>
                    <a:pt x="981" y="2247"/>
                    <a:pt x="1164" y="2113"/>
                  </a:cubicBezTo>
                  <a:lnTo>
                    <a:pt x="1625" y="2071"/>
                  </a:lnTo>
                  <a:cubicBezTo>
                    <a:pt x="1625" y="1548"/>
                    <a:pt x="1366" y="1059"/>
                    <a:pt x="1465" y="522"/>
                  </a:cubicBezTo>
                  <a:cubicBezTo>
                    <a:pt x="1503" y="329"/>
                    <a:pt x="1517" y="103"/>
                    <a:pt x="1291" y="23"/>
                  </a:cubicBezTo>
                  <a:cubicBezTo>
                    <a:pt x="1246" y="7"/>
                    <a:pt x="1206" y="0"/>
                    <a:pt x="1169"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28"/>
          <p:cNvSpPr/>
          <p:nvPr/>
        </p:nvSpPr>
        <p:spPr>
          <a:xfrm rot="-547001">
            <a:off x="8614189" y="982449"/>
            <a:ext cx="354472" cy="646049"/>
          </a:xfrm>
          <a:custGeom>
            <a:avLst/>
            <a:gdLst/>
            <a:ahLst/>
            <a:cxnLst/>
            <a:rect l="l" t="t" r="r" b="b"/>
            <a:pathLst>
              <a:path w="9564" h="17431" extrusionOk="0">
                <a:moveTo>
                  <a:pt x="2845" y="0"/>
                </a:moveTo>
                <a:cubicBezTo>
                  <a:pt x="2283" y="0"/>
                  <a:pt x="1787" y="270"/>
                  <a:pt x="1361" y="817"/>
                </a:cubicBezTo>
                <a:cubicBezTo>
                  <a:pt x="778" y="1561"/>
                  <a:pt x="561" y="2366"/>
                  <a:pt x="660" y="3200"/>
                </a:cubicBezTo>
                <a:cubicBezTo>
                  <a:pt x="938" y="5615"/>
                  <a:pt x="1879" y="7842"/>
                  <a:pt x="2675" y="10107"/>
                </a:cubicBezTo>
                <a:cubicBezTo>
                  <a:pt x="2906" y="10757"/>
                  <a:pt x="3193" y="11388"/>
                  <a:pt x="3735" y="11882"/>
                </a:cubicBezTo>
                <a:cubicBezTo>
                  <a:pt x="3998" y="12125"/>
                  <a:pt x="4303" y="12272"/>
                  <a:pt x="4669" y="12272"/>
                </a:cubicBezTo>
                <a:cubicBezTo>
                  <a:pt x="4821" y="12272"/>
                  <a:pt x="4983" y="12247"/>
                  <a:pt x="5157" y="12193"/>
                </a:cubicBezTo>
                <a:cubicBezTo>
                  <a:pt x="5745" y="12014"/>
                  <a:pt x="6056" y="11633"/>
                  <a:pt x="6145" y="11148"/>
                </a:cubicBezTo>
                <a:cubicBezTo>
                  <a:pt x="6202" y="10851"/>
                  <a:pt x="6225" y="10536"/>
                  <a:pt x="6155" y="10263"/>
                </a:cubicBezTo>
                <a:cubicBezTo>
                  <a:pt x="5825" y="9001"/>
                  <a:pt x="5510" y="7734"/>
                  <a:pt x="5062" y="6505"/>
                </a:cubicBezTo>
                <a:cubicBezTo>
                  <a:pt x="4940" y="6166"/>
                  <a:pt x="4822" y="5827"/>
                  <a:pt x="4700" y="5488"/>
                </a:cubicBezTo>
                <a:cubicBezTo>
                  <a:pt x="4642" y="5329"/>
                  <a:pt x="4527" y="5234"/>
                  <a:pt x="4357" y="5234"/>
                </a:cubicBezTo>
                <a:cubicBezTo>
                  <a:pt x="4305" y="5234"/>
                  <a:pt x="4248" y="5243"/>
                  <a:pt x="4187" y="5262"/>
                </a:cubicBezTo>
                <a:cubicBezTo>
                  <a:pt x="3923" y="5337"/>
                  <a:pt x="3843" y="5521"/>
                  <a:pt x="3871" y="5733"/>
                </a:cubicBezTo>
                <a:cubicBezTo>
                  <a:pt x="3899" y="5851"/>
                  <a:pt x="3932" y="5964"/>
                  <a:pt x="3975" y="6077"/>
                </a:cubicBezTo>
                <a:cubicBezTo>
                  <a:pt x="4196" y="6853"/>
                  <a:pt x="4413" y="7626"/>
                  <a:pt x="4634" y="8403"/>
                </a:cubicBezTo>
                <a:lnTo>
                  <a:pt x="4719" y="8374"/>
                </a:lnTo>
                <a:cubicBezTo>
                  <a:pt x="4818" y="8723"/>
                  <a:pt x="4902" y="9071"/>
                  <a:pt x="5015" y="9415"/>
                </a:cubicBezTo>
                <a:cubicBezTo>
                  <a:pt x="5171" y="9891"/>
                  <a:pt x="5317" y="10366"/>
                  <a:pt x="5303" y="10875"/>
                </a:cubicBezTo>
                <a:cubicBezTo>
                  <a:pt x="5293" y="11105"/>
                  <a:pt x="5270" y="11350"/>
                  <a:pt x="4949" y="11463"/>
                </a:cubicBezTo>
                <a:cubicBezTo>
                  <a:pt x="4878" y="11490"/>
                  <a:pt x="4813" y="11501"/>
                  <a:pt x="4754" y="11501"/>
                </a:cubicBezTo>
                <a:cubicBezTo>
                  <a:pt x="4550" y="11501"/>
                  <a:pt x="4416" y="11363"/>
                  <a:pt x="4295" y="11228"/>
                </a:cubicBezTo>
                <a:cubicBezTo>
                  <a:pt x="4050" y="10955"/>
                  <a:pt x="3852" y="10639"/>
                  <a:pt x="3720" y="10300"/>
                </a:cubicBezTo>
                <a:cubicBezTo>
                  <a:pt x="3348" y="9321"/>
                  <a:pt x="2967" y="8346"/>
                  <a:pt x="2628" y="7357"/>
                </a:cubicBezTo>
                <a:cubicBezTo>
                  <a:pt x="2152" y="5959"/>
                  <a:pt x="1606" y="4584"/>
                  <a:pt x="1531" y="3077"/>
                </a:cubicBezTo>
                <a:cubicBezTo>
                  <a:pt x="1498" y="2437"/>
                  <a:pt x="1611" y="1820"/>
                  <a:pt x="2039" y="1241"/>
                </a:cubicBezTo>
                <a:cubicBezTo>
                  <a:pt x="2285" y="912"/>
                  <a:pt x="2503" y="760"/>
                  <a:pt x="2779" y="760"/>
                </a:cubicBezTo>
                <a:cubicBezTo>
                  <a:pt x="2938" y="760"/>
                  <a:pt x="3116" y="810"/>
                  <a:pt x="3330" y="906"/>
                </a:cubicBezTo>
                <a:cubicBezTo>
                  <a:pt x="4172" y="1293"/>
                  <a:pt x="4587" y="1980"/>
                  <a:pt x="4935" y="2696"/>
                </a:cubicBezTo>
                <a:cubicBezTo>
                  <a:pt x="6437" y="5780"/>
                  <a:pt x="7483" y="9010"/>
                  <a:pt x="8382" y="12292"/>
                </a:cubicBezTo>
                <a:cubicBezTo>
                  <a:pt x="8641" y="13243"/>
                  <a:pt x="8617" y="14251"/>
                  <a:pt x="8307" y="15188"/>
                </a:cubicBezTo>
                <a:cubicBezTo>
                  <a:pt x="8048" y="15998"/>
                  <a:pt x="7323" y="16403"/>
                  <a:pt x="6456" y="16633"/>
                </a:cubicBezTo>
                <a:cubicBezTo>
                  <a:pt x="6314" y="16672"/>
                  <a:pt x="6184" y="16689"/>
                  <a:pt x="6064" y="16689"/>
                </a:cubicBezTo>
                <a:cubicBezTo>
                  <a:pt x="5521" y="16689"/>
                  <a:pt x="5184" y="16335"/>
                  <a:pt x="4860" y="15988"/>
                </a:cubicBezTo>
                <a:cubicBezTo>
                  <a:pt x="4742" y="15856"/>
                  <a:pt x="4634" y="15715"/>
                  <a:pt x="4530" y="15574"/>
                </a:cubicBezTo>
                <a:cubicBezTo>
                  <a:pt x="3080" y="13643"/>
                  <a:pt x="2426" y="11397"/>
                  <a:pt x="1583" y="9217"/>
                </a:cubicBezTo>
                <a:cubicBezTo>
                  <a:pt x="1328" y="8563"/>
                  <a:pt x="1074" y="7904"/>
                  <a:pt x="801" y="7254"/>
                </a:cubicBezTo>
                <a:cubicBezTo>
                  <a:pt x="743" y="7117"/>
                  <a:pt x="628" y="7020"/>
                  <a:pt x="469" y="7020"/>
                </a:cubicBezTo>
                <a:cubicBezTo>
                  <a:pt x="408" y="7020"/>
                  <a:pt x="342" y="7034"/>
                  <a:pt x="269" y="7065"/>
                </a:cubicBezTo>
                <a:cubicBezTo>
                  <a:pt x="43" y="7155"/>
                  <a:pt x="1" y="7334"/>
                  <a:pt x="34" y="7517"/>
                </a:cubicBezTo>
                <a:cubicBezTo>
                  <a:pt x="43" y="7602"/>
                  <a:pt x="62" y="7687"/>
                  <a:pt x="90" y="7767"/>
                </a:cubicBezTo>
                <a:cubicBezTo>
                  <a:pt x="919" y="9933"/>
                  <a:pt x="1644" y="12141"/>
                  <a:pt x="2656" y="14237"/>
                </a:cubicBezTo>
                <a:cubicBezTo>
                  <a:pt x="3089" y="15141"/>
                  <a:pt x="3636" y="15993"/>
                  <a:pt x="4380" y="16728"/>
                </a:cubicBezTo>
                <a:cubicBezTo>
                  <a:pt x="4861" y="17206"/>
                  <a:pt x="5353" y="17431"/>
                  <a:pt x="5937" y="17431"/>
                </a:cubicBezTo>
                <a:cubicBezTo>
                  <a:pt x="6301" y="17431"/>
                  <a:pt x="6702" y="17343"/>
                  <a:pt x="7158" y="17175"/>
                </a:cubicBezTo>
                <a:cubicBezTo>
                  <a:pt x="8377" y="16728"/>
                  <a:pt x="9051" y="15960"/>
                  <a:pt x="9291" y="14891"/>
                </a:cubicBezTo>
                <a:cubicBezTo>
                  <a:pt x="9564" y="13681"/>
                  <a:pt x="9413" y="12523"/>
                  <a:pt x="9079" y="11397"/>
                </a:cubicBezTo>
                <a:cubicBezTo>
                  <a:pt x="8632" y="9886"/>
                  <a:pt x="8090" y="8403"/>
                  <a:pt x="7605" y="6901"/>
                </a:cubicBezTo>
                <a:cubicBezTo>
                  <a:pt x="7082" y="5300"/>
                  <a:pt x="6466" y="3732"/>
                  <a:pt x="5698" y="2225"/>
                </a:cubicBezTo>
                <a:cubicBezTo>
                  <a:pt x="5279" y="1401"/>
                  <a:pt x="4752" y="643"/>
                  <a:pt x="3768" y="214"/>
                </a:cubicBezTo>
                <a:cubicBezTo>
                  <a:pt x="3442" y="72"/>
                  <a:pt x="3135" y="0"/>
                  <a:pt x="2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8"/>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1255" name="Google Shape;1255;p28"/>
          <p:cNvSpPr txBox="1">
            <a:spLocks noGrp="1"/>
          </p:cNvSpPr>
          <p:nvPr>
            <p:ph type="subTitle" idx="1"/>
          </p:nvPr>
        </p:nvSpPr>
        <p:spPr>
          <a:xfrm>
            <a:off x="3335225" y="3323725"/>
            <a:ext cx="2475600" cy="9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b="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256" name="Google Shape;1256;p28"/>
          <p:cNvSpPr txBox="1">
            <a:spLocks noGrp="1"/>
          </p:cNvSpPr>
          <p:nvPr>
            <p:ph type="subTitle" idx="2"/>
          </p:nvPr>
        </p:nvSpPr>
        <p:spPr>
          <a:xfrm>
            <a:off x="715052" y="3323725"/>
            <a:ext cx="2475600" cy="9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b="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257" name="Google Shape;1257;p28"/>
          <p:cNvSpPr txBox="1">
            <a:spLocks noGrp="1"/>
          </p:cNvSpPr>
          <p:nvPr>
            <p:ph type="subTitle" idx="3"/>
          </p:nvPr>
        </p:nvSpPr>
        <p:spPr>
          <a:xfrm>
            <a:off x="715052" y="2759900"/>
            <a:ext cx="24756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tma"/>
              <a:buNone/>
              <a:defRPr sz="2400" b="1">
                <a:solidFill>
                  <a:schemeClr val="dk1"/>
                </a:solidFill>
                <a:latin typeface="Atma"/>
                <a:ea typeface="Atma"/>
                <a:cs typeface="Atma"/>
                <a:sym typeface="Atma"/>
              </a:defRPr>
            </a:lvl1pPr>
            <a:lvl2pPr lvl="1" algn="ctr" rtl="0">
              <a:lnSpc>
                <a:spcPct val="100000"/>
              </a:lnSpc>
              <a:spcBef>
                <a:spcPts val="0"/>
              </a:spcBef>
              <a:spcAft>
                <a:spcPts val="0"/>
              </a:spcAft>
              <a:buSzPts val="2400"/>
              <a:buFont typeface="Atma"/>
              <a:buNone/>
              <a:defRPr sz="2400" b="1">
                <a:latin typeface="Atma"/>
                <a:ea typeface="Atma"/>
                <a:cs typeface="Atma"/>
                <a:sym typeface="Atma"/>
              </a:defRPr>
            </a:lvl2pPr>
            <a:lvl3pPr lvl="2" algn="ctr" rtl="0">
              <a:lnSpc>
                <a:spcPct val="100000"/>
              </a:lnSpc>
              <a:spcBef>
                <a:spcPts val="0"/>
              </a:spcBef>
              <a:spcAft>
                <a:spcPts val="0"/>
              </a:spcAft>
              <a:buSzPts val="2400"/>
              <a:buFont typeface="Atma"/>
              <a:buNone/>
              <a:defRPr sz="2400" b="1">
                <a:latin typeface="Atma"/>
                <a:ea typeface="Atma"/>
                <a:cs typeface="Atma"/>
                <a:sym typeface="Atma"/>
              </a:defRPr>
            </a:lvl3pPr>
            <a:lvl4pPr lvl="3" algn="ctr" rtl="0">
              <a:lnSpc>
                <a:spcPct val="100000"/>
              </a:lnSpc>
              <a:spcBef>
                <a:spcPts val="0"/>
              </a:spcBef>
              <a:spcAft>
                <a:spcPts val="0"/>
              </a:spcAft>
              <a:buSzPts val="2400"/>
              <a:buFont typeface="Atma"/>
              <a:buNone/>
              <a:defRPr sz="2400" b="1">
                <a:latin typeface="Atma"/>
                <a:ea typeface="Atma"/>
                <a:cs typeface="Atma"/>
                <a:sym typeface="Atma"/>
              </a:defRPr>
            </a:lvl4pPr>
            <a:lvl5pPr lvl="4" algn="ctr" rtl="0">
              <a:lnSpc>
                <a:spcPct val="100000"/>
              </a:lnSpc>
              <a:spcBef>
                <a:spcPts val="0"/>
              </a:spcBef>
              <a:spcAft>
                <a:spcPts val="0"/>
              </a:spcAft>
              <a:buSzPts val="2400"/>
              <a:buFont typeface="Atma"/>
              <a:buNone/>
              <a:defRPr sz="2400" b="1">
                <a:latin typeface="Atma"/>
                <a:ea typeface="Atma"/>
                <a:cs typeface="Atma"/>
                <a:sym typeface="Atma"/>
              </a:defRPr>
            </a:lvl5pPr>
            <a:lvl6pPr lvl="5" algn="ctr" rtl="0">
              <a:lnSpc>
                <a:spcPct val="100000"/>
              </a:lnSpc>
              <a:spcBef>
                <a:spcPts val="0"/>
              </a:spcBef>
              <a:spcAft>
                <a:spcPts val="0"/>
              </a:spcAft>
              <a:buSzPts val="2400"/>
              <a:buFont typeface="Atma"/>
              <a:buNone/>
              <a:defRPr sz="2400" b="1">
                <a:latin typeface="Atma"/>
                <a:ea typeface="Atma"/>
                <a:cs typeface="Atma"/>
                <a:sym typeface="Atma"/>
              </a:defRPr>
            </a:lvl6pPr>
            <a:lvl7pPr lvl="6" algn="ctr" rtl="0">
              <a:lnSpc>
                <a:spcPct val="100000"/>
              </a:lnSpc>
              <a:spcBef>
                <a:spcPts val="0"/>
              </a:spcBef>
              <a:spcAft>
                <a:spcPts val="0"/>
              </a:spcAft>
              <a:buSzPts val="2400"/>
              <a:buFont typeface="Atma"/>
              <a:buNone/>
              <a:defRPr sz="2400" b="1">
                <a:latin typeface="Atma"/>
                <a:ea typeface="Atma"/>
                <a:cs typeface="Atma"/>
                <a:sym typeface="Atma"/>
              </a:defRPr>
            </a:lvl7pPr>
            <a:lvl8pPr lvl="7" algn="ctr" rtl="0">
              <a:lnSpc>
                <a:spcPct val="100000"/>
              </a:lnSpc>
              <a:spcBef>
                <a:spcPts val="0"/>
              </a:spcBef>
              <a:spcAft>
                <a:spcPts val="0"/>
              </a:spcAft>
              <a:buSzPts val="2400"/>
              <a:buFont typeface="Atma"/>
              <a:buNone/>
              <a:defRPr sz="2400" b="1">
                <a:latin typeface="Atma"/>
                <a:ea typeface="Atma"/>
                <a:cs typeface="Atma"/>
                <a:sym typeface="Atma"/>
              </a:defRPr>
            </a:lvl8pPr>
            <a:lvl9pPr lvl="8" algn="ctr" rtl="0">
              <a:lnSpc>
                <a:spcPct val="100000"/>
              </a:lnSpc>
              <a:spcBef>
                <a:spcPts val="0"/>
              </a:spcBef>
              <a:spcAft>
                <a:spcPts val="0"/>
              </a:spcAft>
              <a:buSzPts val="2400"/>
              <a:buFont typeface="Atma"/>
              <a:buNone/>
              <a:defRPr sz="2400" b="1">
                <a:latin typeface="Atma"/>
                <a:ea typeface="Atma"/>
                <a:cs typeface="Atma"/>
                <a:sym typeface="Atma"/>
              </a:defRPr>
            </a:lvl9pPr>
          </a:lstStyle>
          <a:p>
            <a:endParaRPr/>
          </a:p>
        </p:txBody>
      </p:sp>
      <p:sp>
        <p:nvSpPr>
          <p:cNvPr id="1258" name="Google Shape;1258;p28"/>
          <p:cNvSpPr txBox="1">
            <a:spLocks noGrp="1"/>
          </p:cNvSpPr>
          <p:nvPr>
            <p:ph type="subTitle" idx="4"/>
          </p:nvPr>
        </p:nvSpPr>
        <p:spPr>
          <a:xfrm>
            <a:off x="3333474" y="2759900"/>
            <a:ext cx="24756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tma"/>
              <a:buNone/>
              <a:defRPr sz="2400" b="1">
                <a:solidFill>
                  <a:schemeClr val="dk1"/>
                </a:solidFill>
                <a:latin typeface="Atma"/>
                <a:ea typeface="Atma"/>
                <a:cs typeface="Atma"/>
                <a:sym typeface="Atma"/>
              </a:defRPr>
            </a:lvl1pPr>
            <a:lvl2pPr lvl="1" algn="ctr" rtl="0">
              <a:lnSpc>
                <a:spcPct val="100000"/>
              </a:lnSpc>
              <a:spcBef>
                <a:spcPts val="0"/>
              </a:spcBef>
              <a:spcAft>
                <a:spcPts val="0"/>
              </a:spcAft>
              <a:buSzPts val="2400"/>
              <a:buFont typeface="Atma"/>
              <a:buNone/>
              <a:defRPr sz="2400" b="1">
                <a:latin typeface="Atma"/>
                <a:ea typeface="Atma"/>
                <a:cs typeface="Atma"/>
                <a:sym typeface="Atma"/>
              </a:defRPr>
            </a:lvl2pPr>
            <a:lvl3pPr lvl="2" algn="ctr" rtl="0">
              <a:lnSpc>
                <a:spcPct val="100000"/>
              </a:lnSpc>
              <a:spcBef>
                <a:spcPts val="0"/>
              </a:spcBef>
              <a:spcAft>
                <a:spcPts val="0"/>
              </a:spcAft>
              <a:buSzPts val="2400"/>
              <a:buFont typeface="Atma"/>
              <a:buNone/>
              <a:defRPr sz="2400" b="1">
                <a:latin typeface="Atma"/>
                <a:ea typeface="Atma"/>
                <a:cs typeface="Atma"/>
                <a:sym typeface="Atma"/>
              </a:defRPr>
            </a:lvl3pPr>
            <a:lvl4pPr lvl="3" algn="ctr" rtl="0">
              <a:lnSpc>
                <a:spcPct val="100000"/>
              </a:lnSpc>
              <a:spcBef>
                <a:spcPts val="0"/>
              </a:spcBef>
              <a:spcAft>
                <a:spcPts val="0"/>
              </a:spcAft>
              <a:buSzPts val="2400"/>
              <a:buFont typeface="Atma"/>
              <a:buNone/>
              <a:defRPr sz="2400" b="1">
                <a:latin typeface="Atma"/>
                <a:ea typeface="Atma"/>
                <a:cs typeface="Atma"/>
                <a:sym typeface="Atma"/>
              </a:defRPr>
            </a:lvl4pPr>
            <a:lvl5pPr lvl="4" algn="ctr" rtl="0">
              <a:lnSpc>
                <a:spcPct val="100000"/>
              </a:lnSpc>
              <a:spcBef>
                <a:spcPts val="0"/>
              </a:spcBef>
              <a:spcAft>
                <a:spcPts val="0"/>
              </a:spcAft>
              <a:buSzPts val="2400"/>
              <a:buFont typeface="Atma"/>
              <a:buNone/>
              <a:defRPr sz="2400" b="1">
                <a:latin typeface="Atma"/>
                <a:ea typeface="Atma"/>
                <a:cs typeface="Atma"/>
                <a:sym typeface="Atma"/>
              </a:defRPr>
            </a:lvl5pPr>
            <a:lvl6pPr lvl="5" algn="ctr" rtl="0">
              <a:lnSpc>
                <a:spcPct val="100000"/>
              </a:lnSpc>
              <a:spcBef>
                <a:spcPts val="0"/>
              </a:spcBef>
              <a:spcAft>
                <a:spcPts val="0"/>
              </a:spcAft>
              <a:buSzPts val="2400"/>
              <a:buFont typeface="Atma"/>
              <a:buNone/>
              <a:defRPr sz="2400" b="1">
                <a:latin typeface="Atma"/>
                <a:ea typeface="Atma"/>
                <a:cs typeface="Atma"/>
                <a:sym typeface="Atma"/>
              </a:defRPr>
            </a:lvl6pPr>
            <a:lvl7pPr lvl="6" algn="ctr" rtl="0">
              <a:lnSpc>
                <a:spcPct val="100000"/>
              </a:lnSpc>
              <a:spcBef>
                <a:spcPts val="0"/>
              </a:spcBef>
              <a:spcAft>
                <a:spcPts val="0"/>
              </a:spcAft>
              <a:buSzPts val="2400"/>
              <a:buFont typeface="Atma"/>
              <a:buNone/>
              <a:defRPr sz="2400" b="1">
                <a:latin typeface="Atma"/>
                <a:ea typeface="Atma"/>
                <a:cs typeface="Atma"/>
                <a:sym typeface="Atma"/>
              </a:defRPr>
            </a:lvl7pPr>
            <a:lvl8pPr lvl="7" algn="ctr" rtl="0">
              <a:lnSpc>
                <a:spcPct val="100000"/>
              </a:lnSpc>
              <a:spcBef>
                <a:spcPts val="0"/>
              </a:spcBef>
              <a:spcAft>
                <a:spcPts val="0"/>
              </a:spcAft>
              <a:buSzPts val="2400"/>
              <a:buFont typeface="Atma"/>
              <a:buNone/>
              <a:defRPr sz="2400" b="1">
                <a:latin typeface="Atma"/>
                <a:ea typeface="Atma"/>
                <a:cs typeface="Atma"/>
                <a:sym typeface="Atma"/>
              </a:defRPr>
            </a:lvl8pPr>
            <a:lvl9pPr lvl="8" algn="ctr" rtl="0">
              <a:lnSpc>
                <a:spcPct val="100000"/>
              </a:lnSpc>
              <a:spcBef>
                <a:spcPts val="0"/>
              </a:spcBef>
              <a:spcAft>
                <a:spcPts val="0"/>
              </a:spcAft>
              <a:buSzPts val="2400"/>
              <a:buFont typeface="Atma"/>
              <a:buNone/>
              <a:defRPr sz="2400" b="1">
                <a:latin typeface="Atma"/>
                <a:ea typeface="Atma"/>
                <a:cs typeface="Atma"/>
                <a:sym typeface="Atma"/>
              </a:defRPr>
            </a:lvl9pPr>
          </a:lstStyle>
          <a:p>
            <a:endParaRPr/>
          </a:p>
        </p:txBody>
      </p:sp>
      <p:sp>
        <p:nvSpPr>
          <p:cNvPr id="1259" name="Google Shape;1259;p28"/>
          <p:cNvSpPr txBox="1">
            <a:spLocks noGrp="1"/>
          </p:cNvSpPr>
          <p:nvPr>
            <p:ph type="subTitle" idx="5"/>
          </p:nvPr>
        </p:nvSpPr>
        <p:spPr>
          <a:xfrm>
            <a:off x="5953348" y="3323725"/>
            <a:ext cx="2475600" cy="98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b="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260" name="Google Shape;1260;p28"/>
          <p:cNvSpPr txBox="1">
            <a:spLocks noGrp="1"/>
          </p:cNvSpPr>
          <p:nvPr>
            <p:ph type="subTitle" idx="6"/>
          </p:nvPr>
        </p:nvSpPr>
        <p:spPr>
          <a:xfrm>
            <a:off x="5953346" y="2759900"/>
            <a:ext cx="24756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tma"/>
              <a:buNone/>
              <a:defRPr sz="2400" b="1">
                <a:solidFill>
                  <a:schemeClr val="dk1"/>
                </a:solidFill>
                <a:latin typeface="Atma"/>
                <a:ea typeface="Atma"/>
                <a:cs typeface="Atma"/>
                <a:sym typeface="Atma"/>
              </a:defRPr>
            </a:lvl1pPr>
            <a:lvl2pPr lvl="1" algn="ctr" rtl="0">
              <a:lnSpc>
                <a:spcPct val="100000"/>
              </a:lnSpc>
              <a:spcBef>
                <a:spcPts val="0"/>
              </a:spcBef>
              <a:spcAft>
                <a:spcPts val="0"/>
              </a:spcAft>
              <a:buSzPts val="2400"/>
              <a:buFont typeface="Atma"/>
              <a:buNone/>
              <a:defRPr sz="2400" b="1">
                <a:latin typeface="Atma"/>
                <a:ea typeface="Atma"/>
                <a:cs typeface="Atma"/>
                <a:sym typeface="Atma"/>
              </a:defRPr>
            </a:lvl2pPr>
            <a:lvl3pPr lvl="2" algn="ctr" rtl="0">
              <a:lnSpc>
                <a:spcPct val="100000"/>
              </a:lnSpc>
              <a:spcBef>
                <a:spcPts val="0"/>
              </a:spcBef>
              <a:spcAft>
                <a:spcPts val="0"/>
              </a:spcAft>
              <a:buSzPts val="2400"/>
              <a:buFont typeface="Atma"/>
              <a:buNone/>
              <a:defRPr sz="2400" b="1">
                <a:latin typeface="Atma"/>
                <a:ea typeface="Atma"/>
                <a:cs typeface="Atma"/>
                <a:sym typeface="Atma"/>
              </a:defRPr>
            </a:lvl3pPr>
            <a:lvl4pPr lvl="3" algn="ctr" rtl="0">
              <a:lnSpc>
                <a:spcPct val="100000"/>
              </a:lnSpc>
              <a:spcBef>
                <a:spcPts val="0"/>
              </a:spcBef>
              <a:spcAft>
                <a:spcPts val="0"/>
              </a:spcAft>
              <a:buSzPts val="2400"/>
              <a:buFont typeface="Atma"/>
              <a:buNone/>
              <a:defRPr sz="2400" b="1">
                <a:latin typeface="Atma"/>
                <a:ea typeface="Atma"/>
                <a:cs typeface="Atma"/>
                <a:sym typeface="Atma"/>
              </a:defRPr>
            </a:lvl4pPr>
            <a:lvl5pPr lvl="4" algn="ctr" rtl="0">
              <a:lnSpc>
                <a:spcPct val="100000"/>
              </a:lnSpc>
              <a:spcBef>
                <a:spcPts val="0"/>
              </a:spcBef>
              <a:spcAft>
                <a:spcPts val="0"/>
              </a:spcAft>
              <a:buSzPts val="2400"/>
              <a:buFont typeface="Atma"/>
              <a:buNone/>
              <a:defRPr sz="2400" b="1">
                <a:latin typeface="Atma"/>
                <a:ea typeface="Atma"/>
                <a:cs typeface="Atma"/>
                <a:sym typeface="Atma"/>
              </a:defRPr>
            </a:lvl5pPr>
            <a:lvl6pPr lvl="5" algn="ctr" rtl="0">
              <a:lnSpc>
                <a:spcPct val="100000"/>
              </a:lnSpc>
              <a:spcBef>
                <a:spcPts val="0"/>
              </a:spcBef>
              <a:spcAft>
                <a:spcPts val="0"/>
              </a:spcAft>
              <a:buSzPts val="2400"/>
              <a:buFont typeface="Atma"/>
              <a:buNone/>
              <a:defRPr sz="2400" b="1">
                <a:latin typeface="Atma"/>
                <a:ea typeface="Atma"/>
                <a:cs typeface="Atma"/>
                <a:sym typeface="Atma"/>
              </a:defRPr>
            </a:lvl6pPr>
            <a:lvl7pPr lvl="6" algn="ctr" rtl="0">
              <a:lnSpc>
                <a:spcPct val="100000"/>
              </a:lnSpc>
              <a:spcBef>
                <a:spcPts val="0"/>
              </a:spcBef>
              <a:spcAft>
                <a:spcPts val="0"/>
              </a:spcAft>
              <a:buSzPts val="2400"/>
              <a:buFont typeface="Atma"/>
              <a:buNone/>
              <a:defRPr sz="2400" b="1">
                <a:latin typeface="Atma"/>
                <a:ea typeface="Atma"/>
                <a:cs typeface="Atma"/>
                <a:sym typeface="Atma"/>
              </a:defRPr>
            </a:lvl7pPr>
            <a:lvl8pPr lvl="7" algn="ctr" rtl="0">
              <a:lnSpc>
                <a:spcPct val="100000"/>
              </a:lnSpc>
              <a:spcBef>
                <a:spcPts val="0"/>
              </a:spcBef>
              <a:spcAft>
                <a:spcPts val="0"/>
              </a:spcAft>
              <a:buSzPts val="2400"/>
              <a:buFont typeface="Atma"/>
              <a:buNone/>
              <a:defRPr sz="2400" b="1">
                <a:latin typeface="Atma"/>
                <a:ea typeface="Atma"/>
                <a:cs typeface="Atma"/>
                <a:sym typeface="Atma"/>
              </a:defRPr>
            </a:lvl8pPr>
            <a:lvl9pPr lvl="8" algn="ctr" rtl="0">
              <a:lnSpc>
                <a:spcPct val="100000"/>
              </a:lnSpc>
              <a:spcBef>
                <a:spcPts val="0"/>
              </a:spcBef>
              <a:spcAft>
                <a:spcPts val="0"/>
              </a:spcAft>
              <a:buSzPts val="2400"/>
              <a:buFont typeface="Atma"/>
              <a:buNone/>
              <a:defRPr sz="2400" b="1">
                <a:latin typeface="Atma"/>
                <a:ea typeface="Atma"/>
                <a:cs typeface="Atma"/>
                <a:sym typeface="Atma"/>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1_1_1_1_1">
    <p:bg>
      <p:bgPr>
        <a:gradFill>
          <a:gsLst>
            <a:gs pos="0">
              <a:schemeClr val="lt1"/>
            </a:gs>
            <a:gs pos="100000">
              <a:schemeClr val="accent5"/>
            </a:gs>
          </a:gsLst>
          <a:lin ang="16198662" scaled="0"/>
        </a:gradFill>
        <a:effectLst/>
      </p:bgPr>
    </p:bg>
    <p:spTree>
      <p:nvGrpSpPr>
        <p:cNvPr id="1" name="Shape 1301"/>
        <p:cNvGrpSpPr/>
        <p:nvPr/>
      </p:nvGrpSpPr>
      <p:grpSpPr>
        <a:xfrm>
          <a:off x="0" y="0"/>
          <a:ext cx="0" cy="0"/>
          <a:chOff x="0" y="0"/>
          <a:chExt cx="0" cy="0"/>
        </a:xfrm>
      </p:grpSpPr>
      <p:sp>
        <p:nvSpPr>
          <p:cNvPr id="1302" name="Google Shape;1302;p30"/>
          <p:cNvSpPr/>
          <p:nvPr/>
        </p:nvSpPr>
        <p:spPr>
          <a:xfrm>
            <a:off x="861418" y="4341203"/>
            <a:ext cx="3767653" cy="158695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0"/>
          <p:cNvSpPr/>
          <p:nvPr/>
        </p:nvSpPr>
        <p:spPr>
          <a:xfrm rot="4057469" flipH="1">
            <a:off x="-1560842" y="3301594"/>
            <a:ext cx="3846596" cy="1518943"/>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0"/>
          <p:cNvSpPr/>
          <p:nvPr/>
        </p:nvSpPr>
        <p:spPr>
          <a:xfrm>
            <a:off x="6053586" y="3227360"/>
            <a:ext cx="4001847" cy="2617331"/>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0"/>
          <p:cNvSpPr/>
          <p:nvPr/>
        </p:nvSpPr>
        <p:spPr>
          <a:xfrm rot="1487633">
            <a:off x="2533949" y="4248117"/>
            <a:ext cx="3455817" cy="1794993"/>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0"/>
          <p:cNvSpPr/>
          <p:nvPr/>
        </p:nvSpPr>
        <p:spPr>
          <a:xfrm rot="900021" flipH="1">
            <a:off x="413928" y="-50993"/>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0"/>
          <p:cNvSpPr/>
          <p:nvPr/>
        </p:nvSpPr>
        <p:spPr>
          <a:xfrm rot="1533025">
            <a:off x="185232" y="832638"/>
            <a:ext cx="354460" cy="646026"/>
          </a:xfrm>
          <a:custGeom>
            <a:avLst/>
            <a:gdLst/>
            <a:ahLst/>
            <a:cxnLst/>
            <a:rect l="l" t="t" r="r" b="b"/>
            <a:pathLst>
              <a:path w="9564" h="17431" extrusionOk="0">
                <a:moveTo>
                  <a:pt x="2845" y="0"/>
                </a:moveTo>
                <a:cubicBezTo>
                  <a:pt x="2283" y="0"/>
                  <a:pt x="1787" y="270"/>
                  <a:pt x="1361" y="817"/>
                </a:cubicBezTo>
                <a:cubicBezTo>
                  <a:pt x="778" y="1561"/>
                  <a:pt x="561" y="2366"/>
                  <a:pt x="660" y="3200"/>
                </a:cubicBezTo>
                <a:cubicBezTo>
                  <a:pt x="938" y="5615"/>
                  <a:pt x="1879" y="7842"/>
                  <a:pt x="2675" y="10107"/>
                </a:cubicBezTo>
                <a:cubicBezTo>
                  <a:pt x="2906" y="10757"/>
                  <a:pt x="3193" y="11388"/>
                  <a:pt x="3735" y="11882"/>
                </a:cubicBezTo>
                <a:cubicBezTo>
                  <a:pt x="3998" y="12125"/>
                  <a:pt x="4303" y="12272"/>
                  <a:pt x="4669" y="12272"/>
                </a:cubicBezTo>
                <a:cubicBezTo>
                  <a:pt x="4821" y="12272"/>
                  <a:pt x="4983" y="12247"/>
                  <a:pt x="5157" y="12193"/>
                </a:cubicBezTo>
                <a:cubicBezTo>
                  <a:pt x="5745" y="12014"/>
                  <a:pt x="6056" y="11633"/>
                  <a:pt x="6145" y="11148"/>
                </a:cubicBezTo>
                <a:cubicBezTo>
                  <a:pt x="6202" y="10851"/>
                  <a:pt x="6225" y="10536"/>
                  <a:pt x="6155" y="10263"/>
                </a:cubicBezTo>
                <a:cubicBezTo>
                  <a:pt x="5825" y="9001"/>
                  <a:pt x="5510" y="7734"/>
                  <a:pt x="5062" y="6505"/>
                </a:cubicBezTo>
                <a:cubicBezTo>
                  <a:pt x="4940" y="6166"/>
                  <a:pt x="4822" y="5827"/>
                  <a:pt x="4700" y="5488"/>
                </a:cubicBezTo>
                <a:cubicBezTo>
                  <a:pt x="4642" y="5329"/>
                  <a:pt x="4527" y="5234"/>
                  <a:pt x="4357" y="5234"/>
                </a:cubicBezTo>
                <a:cubicBezTo>
                  <a:pt x="4305" y="5234"/>
                  <a:pt x="4248" y="5243"/>
                  <a:pt x="4187" y="5262"/>
                </a:cubicBezTo>
                <a:cubicBezTo>
                  <a:pt x="3923" y="5337"/>
                  <a:pt x="3843" y="5521"/>
                  <a:pt x="3871" y="5733"/>
                </a:cubicBezTo>
                <a:cubicBezTo>
                  <a:pt x="3899" y="5851"/>
                  <a:pt x="3932" y="5964"/>
                  <a:pt x="3975" y="6077"/>
                </a:cubicBezTo>
                <a:cubicBezTo>
                  <a:pt x="4196" y="6853"/>
                  <a:pt x="4413" y="7626"/>
                  <a:pt x="4634" y="8403"/>
                </a:cubicBezTo>
                <a:lnTo>
                  <a:pt x="4719" y="8374"/>
                </a:lnTo>
                <a:cubicBezTo>
                  <a:pt x="4818" y="8723"/>
                  <a:pt x="4902" y="9071"/>
                  <a:pt x="5015" y="9415"/>
                </a:cubicBezTo>
                <a:cubicBezTo>
                  <a:pt x="5171" y="9891"/>
                  <a:pt x="5317" y="10366"/>
                  <a:pt x="5303" y="10875"/>
                </a:cubicBezTo>
                <a:cubicBezTo>
                  <a:pt x="5293" y="11105"/>
                  <a:pt x="5270" y="11350"/>
                  <a:pt x="4949" y="11463"/>
                </a:cubicBezTo>
                <a:cubicBezTo>
                  <a:pt x="4878" y="11490"/>
                  <a:pt x="4813" y="11501"/>
                  <a:pt x="4754" y="11501"/>
                </a:cubicBezTo>
                <a:cubicBezTo>
                  <a:pt x="4550" y="11501"/>
                  <a:pt x="4416" y="11363"/>
                  <a:pt x="4295" y="11228"/>
                </a:cubicBezTo>
                <a:cubicBezTo>
                  <a:pt x="4050" y="10955"/>
                  <a:pt x="3852" y="10639"/>
                  <a:pt x="3720" y="10300"/>
                </a:cubicBezTo>
                <a:cubicBezTo>
                  <a:pt x="3348" y="9321"/>
                  <a:pt x="2967" y="8346"/>
                  <a:pt x="2628" y="7357"/>
                </a:cubicBezTo>
                <a:cubicBezTo>
                  <a:pt x="2152" y="5959"/>
                  <a:pt x="1606" y="4584"/>
                  <a:pt x="1531" y="3077"/>
                </a:cubicBezTo>
                <a:cubicBezTo>
                  <a:pt x="1498" y="2437"/>
                  <a:pt x="1611" y="1820"/>
                  <a:pt x="2039" y="1241"/>
                </a:cubicBezTo>
                <a:cubicBezTo>
                  <a:pt x="2285" y="912"/>
                  <a:pt x="2503" y="760"/>
                  <a:pt x="2779" y="760"/>
                </a:cubicBezTo>
                <a:cubicBezTo>
                  <a:pt x="2938" y="760"/>
                  <a:pt x="3116" y="810"/>
                  <a:pt x="3330" y="906"/>
                </a:cubicBezTo>
                <a:cubicBezTo>
                  <a:pt x="4172" y="1293"/>
                  <a:pt x="4587" y="1980"/>
                  <a:pt x="4935" y="2696"/>
                </a:cubicBezTo>
                <a:cubicBezTo>
                  <a:pt x="6437" y="5780"/>
                  <a:pt x="7483" y="9010"/>
                  <a:pt x="8382" y="12292"/>
                </a:cubicBezTo>
                <a:cubicBezTo>
                  <a:pt x="8641" y="13243"/>
                  <a:pt x="8617" y="14251"/>
                  <a:pt x="8307" y="15188"/>
                </a:cubicBezTo>
                <a:cubicBezTo>
                  <a:pt x="8048" y="15998"/>
                  <a:pt x="7323" y="16403"/>
                  <a:pt x="6456" y="16633"/>
                </a:cubicBezTo>
                <a:cubicBezTo>
                  <a:pt x="6314" y="16672"/>
                  <a:pt x="6184" y="16689"/>
                  <a:pt x="6064" y="16689"/>
                </a:cubicBezTo>
                <a:cubicBezTo>
                  <a:pt x="5521" y="16689"/>
                  <a:pt x="5184" y="16335"/>
                  <a:pt x="4860" y="15988"/>
                </a:cubicBezTo>
                <a:cubicBezTo>
                  <a:pt x="4742" y="15856"/>
                  <a:pt x="4634" y="15715"/>
                  <a:pt x="4530" y="15574"/>
                </a:cubicBezTo>
                <a:cubicBezTo>
                  <a:pt x="3080" y="13643"/>
                  <a:pt x="2426" y="11397"/>
                  <a:pt x="1583" y="9217"/>
                </a:cubicBezTo>
                <a:cubicBezTo>
                  <a:pt x="1328" y="8563"/>
                  <a:pt x="1074" y="7904"/>
                  <a:pt x="801" y="7254"/>
                </a:cubicBezTo>
                <a:cubicBezTo>
                  <a:pt x="743" y="7117"/>
                  <a:pt x="628" y="7020"/>
                  <a:pt x="469" y="7020"/>
                </a:cubicBezTo>
                <a:cubicBezTo>
                  <a:pt x="408" y="7020"/>
                  <a:pt x="342" y="7034"/>
                  <a:pt x="269" y="7065"/>
                </a:cubicBezTo>
                <a:cubicBezTo>
                  <a:pt x="43" y="7155"/>
                  <a:pt x="1" y="7334"/>
                  <a:pt x="34" y="7517"/>
                </a:cubicBezTo>
                <a:cubicBezTo>
                  <a:pt x="43" y="7602"/>
                  <a:pt x="62" y="7687"/>
                  <a:pt x="90" y="7767"/>
                </a:cubicBezTo>
                <a:cubicBezTo>
                  <a:pt x="919" y="9933"/>
                  <a:pt x="1644" y="12141"/>
                  <a:pt x="2656" y="14237"/>
                </a:cubicBezTo>
                <a:cubicBezTo>
                  <a:pt x="3089" y="15141"/>
                  <a:pt x="3636" y="15993"/>
                  <a:pt x="4380" y="16728"/>
                </a:cubicBezTo>
                <a:cubicBezTo>
                  <a:pt x="4861" y="17206"/>
                  <a:pt x="5353" y="17431"/>
                  <a:pt x="5937" y="17431"/>
                </a:cubicBezTo>
                <a:cubicBezTo>
                  <a:pt x="6301" y="17431"/>
                  <a:pt x="6702" y="17343"/>
                  <a:pt x="7158" y="17175"/>
                </a:cubicBezTo>
                <a:cubicBezTo>
                  <a:pt x="8377" y="16728"/>
                  <a:pt x="9051" y="15960"/>
                  <a:pt x="9291" y="14891"/>
                </a:cubicBezTo>
                <a:cubicBezTo>
                  <a:pt x="9564" y="13681"/>
                  <a:pt x="9413" y="12523"/>
                  <a:pt x="9079" y="11397"/>
                </a:cubicBezTo>
                <a:cubicBezTo>
                  <a:pt x="8632" y="9886"/>
                  <a:pt x="8090" y="8403"/>
                  <a:pt x="7605" y="6901"/>
                </a:cubicBezTo>
                <a:cubicBezTo>
                  <a:pt x="7082" y="5300"/>
                  <a:pt x="6466" y="3732"/>
                  <a:pt x="5698" y="2225"/>
                </a:cubicBezTo>
                <a:cubicBezTo>
                  <a:pt x="5279" y="1401"/>
                  <a:pt x="4752" y="643"/>
                  <a:pt x="3768" y="214"/>
                </a:cubicBezTo>
                <a:cubicBezTo>
                  <a:pt x="3442" y="72"/>
                  <a:pt x="3135" y="0"/>
                  <a:pt x="2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0"/>
          <p:cNvSpPr/>
          <p:nvPr/>
        </p:nvSpPr>
        <p:spPr>
          <a:xfrm rot="-547001">
            <a:off x="8595139" y="2520024"/>
            <a:ext cx="354472" cy="646049"/>
          </a:xfrm>
          <a:custGeom>
            <a:avLst/>
            <a:gdLst/>
            <a:ahLst/>
            <a:cxnLst/>
            <a:rect l="l" t="t" r="r" b="b"/>
            <a:pathLst>
              <a:path w="9564" h="17431" extrusionOk="0">
                <a:moveTo>
                  <a:pt x="2845" y="0"/>
                </a:moveTo>
                <a:cubicBezTo>
                  <a:pt x="2283" y="0"/>
                  <a:pt x="1787" y="270"/>
                  <a:pt x="1361" y="817"/>
                </a:cubicBezTo>
                <a:cubicBezTo>
                  <a:pt x="778" y="1561"/>
                  <a:pt x="561" y="2366"/>
                  <a:pt x="660" y="3200"/>
                </a:cubicBezTo>
                <a:cubicBezTo>
                  <a:pt x="938" y="5615"/>
                  <a:pt x="1879" y="7842"/>
                  <a:pt x="2675" y="10107"/>
                </a:cubicBezTo>
                <a:cubicBezTo>
                  <a:pt x="2906" y="10757"/>
                  <a:pt x="3193" y="11388"/>
                  <a:pt x="3735" y="11882"/>
                </a:cubicBezTo>
                <a:cubicBezTo>
                  <a:pt x="3998" y="12125"/>
                  <a:pt x="4303" y="12272"/>
                  <a:pt x="4669" y="12272"/>
                </a:cubicBezTo>
                <a:cubicBezTo>
                  <a:pt x="4821" y="12272"/>
                  <a:pt x="4983" y="12247"/>
                  <a:pt x="5157" y="12193"/>
                </a:cubicBezTo>
                <a:cubicBezTo>
                  <a:pt x="5745" y="12014"/>
                  <a:pt x="6056" y="11633"/>
                  <a:pt x="6145" y="11148"/>
                </a:cubicBezTo>
                <a:cubicBezTo>
                  <a:pt x="6202" y="10851"/>
                  <a:pt x="6225" y="10536"/>
                  <a:pt x="6155" y="10263"/>
                </a:cubicBezTo>
                <a:cubicBezTo>
                  <a:pt x="5825" y="9001"/>
                  <a:pt x="5510" y="7734"/>
                  <a:pt x="5062" y="6505"/>
                </a:cubicBezTo>
                <a:cubicBezTo>
                  <a:pt x="4940" y="6166"/>
                  <a:pt x="4822" y="5827"/>
                  <a:pt x="4700" y="5488"/>
                </a:cubicBezTo>
                <a:cubicBezTo>
                  <a:pt x="4642" y="5329"/>
                  <a:pt x="4527" y="5234"/>
                  <a:pt x="4357" y="5234"/>
                </a:cubicBezTo>
                <a:cubicBezTo>
                  <a:pt x="4305" y="5234"/>
                  <a:pt x="4248" y="5243"/>
                  <a:pt x="4187" y="5262"/>
                </a:cubicBezTo>
                <a:cubicBezTo>
                  <a:pt x="3923" y="5337"/>
                  <a:pt x="3843" y="5521"/>
                  <a:pt x="3871" y="5733"/>
                </a:cubicBezTo>
                <a:cubicBezTo>
                  <a:pt x="3899" y="5851"/>
                  <a:pt x="3932" y="5964"/>
                  <a:pt x="3975" y="6077"/>
                </a:cubicBezTo>
                <a:cubicBezTo>
                  <a:pt x="4196" y="6853"/>
                  <a:pt x="4413" y="7626"/>
                  <a:pt x="4634" y="8403"/>
                </a:cubicBezTo>
                <a:lnTo>
                  <a:pt x="4719" y="8374"/>
                </a:lnTo>
                <a:cubicBezTo>
                  <a:pt x="4818" y="8723"/>
                  <a:pt x="4902" y="9071"/>
                  <a:pt x="5015" y="9415"/>
                </a:cubicBezTo>
                <a:cubicBezTo>
                  <a:pt x="5171" y="9891"/>
                  <a:pt x="5317" y="10366"/>
                  <a:pt x="5303" y="10875"/>
                </a:cubicBezTo>
                <a:cubicBezTo>
                  <a:pt x="5293" y="11105"/>
                  <a:pt x="5270" y="11350"/>
                  <a:pt x="4949" y="11463"/>
                </a:cubicBezTo>
                <a:cubicBezTo>
                  <a:pt x="4878" y="11490"/>
                  <a:pt x="4813" y="11501"/>
                  <a:pt x="4754" y="11501"/>
                </a:cubicBezTo>
                <a:cubicBezTo>
                  <a:pt x="4550" y="11501"/>
                  <a:pt x="4416" y="11363"/>
                  <a:pt x="4295" y="11228"/>
                </a:cubicBezTo>
                <a:cubicBezTo>
                  <a:pt x="4050" y="10955"/>
                  <a:pt x="3852" y="10639"/>
                  <a:pt x="3720" y="10300"/>
                </a:cubicBezTo>
                <a:cubicBezTo>
                  <a:pt x="3348" y="9321"/>
                  <a:pt x="2967" y="8346"/>
                  <a:pt x="2628" y="7357"/>
                </a:cubicBezTo>
                <a:cubicBezTo>
                  <a:pt x="2152" y="5959"/>
                  <a:pt x="1606" y="4584"/>
                  <a:pt x="1531" y="3077"/>
                </a:cubicBezTo>
                <a:cubicBezTo>
                  <a:pt x="1498" y="2437"/>
                  <a:pt x="1611" y="1820"/>
                  <a:pt x="2039" y="1241"/>
                </a:cubicBezTo>
                <a:cubicBezTo>
                  <a:pt x="2285" y="912"/>
                  <a:pt x="2503" y="760"/>
                  <a:pt x="2779" y="760"/>
                </a:cubicBezTo>
                <a:cubicBezTo>
                  <a:pt x="2938" y="760"/>
                  <a:pt x="3116" y="810"/>
                  <a:pt x="3330" y="906"/>
                </a:cubicBezTo>
                <a:cubicBezTo>
                  <a:pt x="4172" y="1293"/>
                  <a:pt x="4587" y="1980"/>
                  <a:pt x="4935" y="2696"/>
                </a:cubicBezTo>
                <a:cubicBezTo>
                  <a:pt x="6437" y="5780"/>
                  <a:pt x="7483" y="9010"/>
                  <a:pt x="8382" y="12292"/>
                </a:cubicBezTo>
                <a:cubicBezTo>
                  <a:pt x="8641" y="13243"/>
                  <a:pt x="8617" y="14251"/>
                  <a:pt x="8307" y="15188"/>
                </a:cubicBezTo>
                <a:cubicBezTo>
                  <a:pt x="8048" y="15998"/>
                  <a:pt x="7323" y="16403"/>
                  <a:pt x="6456" y="16633"/>
                </a:cubicBezTo>
                <a:cubicBezTo>
                  <a:pt x="6314" y="16672"/>
                  <a:pt x="6184" y="16689"/>
                  <a:pt x="6064" y="16689"/>
                </a:cubicBezTo>
                <a:cubicBezTo>
                  <a:pt x="5521" y="16689"/>
                  <a:pt x="5184" y="16335"/>
                  <a:pt x="4860" y="15988"/>
                </a:cubicBezTo>
                <a:cubicBezTo>
                  <a:pt x="4742" y="15856"/>
                  <a:pt x="4634" y="15715"/>
                  <a:pt x="4530" y="15574"/>
                </a:cubicBezTo>
                <a:cubicBezTo>
                  <a:pt x="3080" y="13643"/>
                  <a:pt x="2426" y="11397"/>
                  <a:pt x="1583" y="9217"/>
                </a:cubicBezTo>
                <a:cubicBezTo>
                  <a:pt x="1328" y="8563"/>
                  <a:pt x="1074" y="7904"/>
                  <a:pt x="801" y="7254"/>
                </a:cubicBezTo>
                <a:cubicBezTo>
                  <a:pt x="743" y="7117"/>
                  <a:pt x="628" y="7020"/>
                  <a:pt x="469" y="7020"/>
                </a:cubicBezTo>
                <a:cubicBezTo>
                  <a:pt x="408" y="7020"/>
                  <a:pt x="342" y="7034"/>
                  <a:pt x="269" y="7065"/>
                </a:cubicBezTo>
                <a:cubicBezTo>
                  <a:pt x="43" y="7155"/>
                  <a:pt x="1" y="7334"/>
                  <a:pt x="34" y="7517"/>
                </a:cubicBezTo>
                <a:cubicBezTo>
                  <a:pt x="43" y="7602"/>
                  <a:pt x="62" y="7687"/>
                  <a:pt x="90" y="7767"/>
                </a:cubicBezTo>
                <a:cubicBezTo>
                  <a:pt x="919" y="9933"/>
                  <a:pt x="1644" y="12141"/>
                  <a:pt x="2656" y="14237"/>
                </a:cubicBezTo>
                <a:cubicBezTo>
                  <a:pt x="3089" y="15141"/>
                  <a:pt x="3636" y="15993"/>
                  <a:pt x="4380" y="16728"/>
                </a:cubicBezTo>
                <a:cubicBezTo>
                  <a:pt x="4861" y="17206"/>
                  <a:pt x="5353" y="17431"/>
                  <a:pt x="5937" y="17431"/>
                </a:cubicBezTo>
                <a:cubicBezTo>
                  <a:pt x="6301" y="17431"/>
                  <a:pt x="6702" y="17343"/>
                  <a:pt x="7158" y="17175"/>
                </a:cubicBezTo>
                <a:cubicBezTo>
                  <a:pt x="8377" y="16728"/>
                  <a:pt x="9051" y="15960"/>
                  <a:pt x="9291" y="14891"/>
                </a:cubicBezTo>
                <a:cubicBezTo>
                  <a:pt x="9564" y="13681"/>
                  <a:pt x="9413" y="12523"/>
                  <a:pt x="9079" y="11397"/>
                </a:cubicBezTo>
                <a:cubicBezTo>
                  <a:pt x="8632" y="9886"/>
                  <a:pt x="8090" y="8403"/>
                  <a:pt x="7605" y="6901"/>
                </a:cubicBezTo>
                <a:cubicBezTo>
                  <a:pt x="7082" y="5300"/>
                  <a:pt x="6466" y="3732"/>
                  <a:pt x="5698" y="2225"/>
                </a:cubicBezTo>
                <a:cubicBezTo>
                  <a:pt x="5279" y="1401"/>
                  <a:pt x="4752" y="643"/>
                  <a:pt x="3768" y="214"/>
                </a:cubicBezTo>
                <a:cubicBezTo>
                  <a:pt x="3442" y="72"/>
                  <a:pt x="3135" y="0"/>
                  <a:pt x="2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30"/>
          <p:cNvGrpSpPr/>
          <p:nvPr/>
        </p:nvGrpSpPr>
        <p:grpSpPr>
          <a:xfrm rot="2440142">
            <a:off x="7937370" y="135864"/>
            <a:ext cx="1479497" cy="1649330"/>
            <a:chOff x="7103688" y="2922843"/>
            <a:chExt cx="1479471" cy="1649301"/>
          </a:xfrm>
        </p:grpSpPr>
        <p:grpSp>
          <p:nvGrpSpPr>
            <p:cNvPr id="1310" name="Google Shape;1310;p30"/>
            <p:cNvGrpSpPr/>
            <p:nvPr/>
          </p:nvGrpSpPr>
          <p:grpSpPr>
            <a:xfrm rot="8406692">
              <a:off x="7625087" y="2855226"/>
              <a:ext cx="436674" cy="1784536"/>
              <a:chOff x="-3002159" y="4091"/>
              <a:chExt cx="436670" cy="1784522"/>
            </a:xfrm>
          </p:grpSpPr>
          <p:sp>
            <p:nvSpPr>
              <p:cNvPr id="1311" name="Google Shape;1311;p30"/>
              <p:cNvSpPr/>
              <p:nvPr/>
            </p:nvSpPr>
            <p:spPr>
              <a:xfrm>
                <a:off x="-3002159" y="247925"/>
                <a:ext cx="251506" cy="666347"/>
              </a:xfrm>
              <a:custGeom>
                <a:avLst/>
                <a:gdLst/>
                <a:ahLst/>
                <a:cxnLst/>
                <a:rect l="l" t="t" r="r" b="b"/>
                <a:pathLst>
                  <a:path w="6786" h="17979" extrusionOk="0">
                    <a:moveTo>
                      <a:pt x="1912" y="1"/>
                    </a:moveTo>
                    <a:cubicBezTo>
                      <a:pt x="1559" y="29"/>
                      <a:pt x="1215" y="114"/>
                      <a:pt x="890" y="250"/>
                    </a:cubicBezTo>
                    <a:cubicBezTo>
                      <a:pt x="170" y="504"/>
                      <a:pt x="0" y="749"/>
                      <a:pt x="19" y="1540"/>
                    </a:cubicBezTo>
                    <a:cubicBezTo>
                      <a:pt x="80" y="4257"/>
                      <a:pt x="104" y="6974"/>
                      <a:pt x="231" y="9691"/>
                    </a:cubicBezTo>
                    <a:cubicBezTo>
                      <a:pt x="335" y="11937"/>
                      <a:pt x="283" y="14188"/>
                      <a:pt x="513" y="16425"/>
                    </a:cubicBezTo>
                    <a:cubicBezTo>
                      <a:pt x="608" y="17357"/>
                      <a:pt x="631" y="17399"/>
                      <a:pt x="1512" y="17621"/>
                    </a:cubicBezTo>
                    <a:cubicBezTo>
                      <a:pt x="1794" y="17945"/>
                      <a:pt x="2171" y="17974"/>
                      <a:pt x="2552" y="17978"/>
                    </a:cubicBezTo>
                    <a:cubicBezTo>
                      <a:pt x="2729" y="17915"/>
                      <a:pt x="2905" y="17907"/>
                      <a:pt x="3086" y="17907"/>
                    </a:cubicBezTo>
                    <a:cubicBezTo>
                      <a:pt x="3146" y="17907"/>
                      <a:pt x="3207" y="17908"/>
                      <a:pt x="3268" y="17908"/>
                    </a:cubicBezTo>
                    <a:cubicBezTo>
                      <a:pt x="3639" y="17908"/>
                      <a:pt x="4014" y="17938"/>
                      <a:pt x="4386" y="17938"/>
                    </a:cubicBezTo>
                    <a:cubicBezTo>
                      <a:pt x="4829" y="17938"/>
                      <a:pt x="5270" y="17895"/>
                      <a:pt x="5698" y="17705"/>
                    </a:cubicBezTo>
                    <a:cubicBezTo>
                      <a:pt x="5900" y="17423"/>
                      <a:pt x="6112" y="17145"/>
                      <a:pt x="6211" y="16801"/>
                    </a:cubicBezTo>
                    <a:cubicBezTo>
                      <a:pt x="6564" y="15553"/>
                      <a:pt x="6785" y="14291"/>
                      <a:pt x="6757" y="12982"/>
                    </a:cubicBezTo>
                    <a:cubicBezTo>
                      <a:pt x="6696" y="10534"/>
                      <a:pt x="6654" y="8085"/>
                      <a:pt x="6602" y="5637"/>
                    </a:cubicBezTo>
                    <a:cubicBezTo>
                      <a:pt x="6578" y="4309"/>
                      <a:pt x="6376" y="2995"/>
                      <a:pt x="5994" y="1724"/>
                    </a:cubicBezTo>
                    <a:cubicBezTo>
                      <a:pt x="5825" y="1164"/>
                      <a:pt x="5651" y="603"/>
                      <a:pt x="5227" y="175"/>
                    </a:cubicBezTo>
                    <a:cubicBezTo>
                      <a:pt x="5047" y="118"/>
                      <a:pt x="4864" y="99"/>
                      <a:pt x="4680" y="99"/>
                    </a:cubicBezTo>
                    <a:cubicBezTo>
                      <a:pt x="4357" y="99"/>
                      <a:pt x="4032" y="155"/>
                      <a:pt x="3709" y="155"/>
                    </a:cubicBezTo>
                    <a:cubicBezTo>
                      <a:pt x="3491" y="155"/>
                      <a:pt x="3274" y="130"/>
                      <a:pt x="3061" y="43"/>
                    </a:cubicBezTo>
                    <a:cubicBezTo>
                      <a:pt x="2838" y="51"/>
                      <a:pt x="2616" y="89"/>
                      <a:pt x="2395" y="89"/>
                    </a:cubicBezTo>
                    <a:cubicBezTo>
                      <a:pt x="2233" y="89"/>
                      <a:pt x="2072" y="69"/>
                      <a:pt x="1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0"/>
              <p:cNvSpPr/>
              <p:nvPr/>
            </p:nvSpPr>
            <p:spPr>
              <a:xfrm>
                <a:off x="-2959574" y="900966"/>
                <a:ext cx="201954" cy="728315"/>
              </a:xfrm>
              <a:custGeom>
                <a:avLst/>
                <a:gdLst/>
                <a:ahLst/>
                <a:cxnLst/>
                <a:rect l="l" t="t" r="r" b="b"/>
                <a:pathLst>
                  <a:path w="5449" h="19651" extrusionOk="0">
                    <a:moveTo>
                      <a:pt x="363" y="1"/>
                    </a:moveTo>
                    <a:lnTo>
                      <a:pt x="363" y="1"/>
                    </a:lnTo>
                    <a:cubicBezTo>
                      <a:pt x="532" y="660"/>
                      <a:pt x="457" y="1333"/>
                      <a:pt x="438" y="1997"/>
                    </a:cubicBezTo>
                    <a:cubicBezTo>
                      <a:pt x="363" y="4422"/>
                      <a:pt x="292" y="6847"/>
                      <a:pt x="207" y="9272"/>
                    </a:cubicBezTo>
                    <a:cubicBezTo>
                      <a:pt x="113" y="11946"/>
                      <a:pt x="0" y="14626"/>
                      <a:pt x="137" y="17305"/>
                    </a:cubicBezTo>
                    <a:cubicBezTo>
                      <a:pt x="207" y="18699"/>
                      <a:pt x="810" y="19377"/>
                      <a:pt x="2166" y="19640"/>
                    </a:cubicBezTo>
                    <a:cubicBezTo>
                      <a:pt x="2247" y="19647"/>
                      <a:pt x="2327" y="19651"/>
                      <a:pt x="2406" y="19651"/>
                    </a:cubicBezTo>
                    <a:cubicBezTo>
                      <a:pt x="2968" y="19651"/>
                      <a:pt x="3491" y="19481"/>
                      <a:pt x="4002" y="19217"/>
                    </a:cubicBezTo>
                    <a:cubicBezTo>
                      <a:pt x="4605" y="18901"/>
                      <a:pt x="5024" y="18458"/>
                      <a:pt x="5203" y="17785"/>
                    </a:cubicBezTo>
                    <a:cubicBezTo>
                      <a:pt x="5368" y="17201"/>
                      <a:pt x="5448" y="16603"/>
                      <a:pt x="5439" y="15996"/>
                    </a:cubicBezTo>
                    <a:cubicBezTo>
                      <a:pt x="5401" y="14588"/>
                      <a:pt x="5340" y="13185"/>
                      <a:pt x="5279" y="11777"/>
                    </a:cubicBezTo>
                    <a:cubicBezTo>
                      <a:pt x="5189" y="9564"/>
                      <a:pt x="5118" y="7351"/>
                      <a:pt x="4817" y="5157"/>
                    </a:cubicBezTo>
                    <a:cubicBezTo>
                      <a:pt x="4582" y="3438"/>
                      <a:pt x="4280" y="1729"/>
                      <a:pt x="2839" y="551"/>
                    </a:cubicBezTo>
                    <a:cubicBezTo>
                      <a:pt x="2387" y="255"/>
                      <a:pt x="1855" y="307"/>
                      <a:pt x="1370" y="151"/>
                    </a:cubicBezTo>
                    <a:lnTo>
                      <a:pt x="3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0"/>
              <p:cNvSpPr/>
              <p:nvPr/>
            </p:nvSpPr>
            <p:spPr>
              <a:xfrm>
                <a:off x="-2908799" y="886512"/>
                <a:ext cx="221152" cy="759855"/>
              </a:xfrm>
              <a:custGeom>
                <a:avLst/>
                <a:gdLst/>
                <a:ahLst/>
                <a:cxnLst/>
                <a:rect l="l" t="t" r="r" b="b"/>
                <a:pathLst>
                  <a:path w="5967" h="20502" extrusionOk="0">
                    <a:moveTo>
                      <a:pt x="3745" y="1"/>
                    </a:moveTo>
                    <a:cubicBezTo>
                      <a:pt x="3508" y="1"/>
                      <a:pt x="3324" y="195"/>
                      <a:pt x="3117" y="310"/>
                    </a:cubicBezTo>
                    <a:cubicBezTo>
                      <a:pt x="2086" y="532"/>
                      <a:pt x="1041" y="456"/>
                      <a:pt x="0" y="541"/>
                    </a:cubicBezTo>
                    <a:cubicBezTo>
                      <a:pt x="368" y="866"/>
                      <a:pt x="829" y="932"/>
                      <a:pt x="1267" y="1078"/>
                    </a:cubicBezTo>
                    <a:cubicBezTo>
                      <a:pt x="1606" y="1186"/>
                      <a:pt x="1945" y="1304"/>
                      <a:pt x="2293" y="1384"/>
                    </a:cubicBezTo>
                    <a:cubicBezTo>
                      <a:pt x="2571" y="1436"/>
                      <a:pt x="2807" y="1624"/>
                      <a:pt x="2924" y="1883"/>
                    </a:cubicBezTo>
                    <a:cubicBezTo>
                      <a:pt x="3207" y="2491"/>
                      <a:pt x="3447" y="3112"/>
                      <a:pt x="3527" y="3785"/>
                    </a:cubicBezTo>
                    <a:cubicBezTo>
                      <a:pt x="3687" y="5099"/>
                      <a:pt x="3871" y="6408"/>
                      <a:pt x="3927" y="7731"/>
                    </a:cubicBezTo>
                    <a:cubicBezTo>
                      <a:pt x="4007" y="9464"/>
                      <a:pt x="4290" y="11187"/>
                      <a:pt x="4304" y="12930"/>
                    </a:cubicBezTo>
                    <a:cubicBezTo>
                      <a:pt x="4309" y="13368"/>
                      <a:pt x="4295" y="13806"/>
                      <a:pt x="4356" y="14234"/>
                    </a:cubicBezTo>
                    <a:cubicBezTo>
                      <a:pt x="4507" y="15218"/>
                      <a:pt x="4474" y="16202"/>
                      <a:pt x="4356" y="17186"/>
                    </a:cubicBezTo>
                    <a:cubicBezTo>
                      <a:pt x="4196" y="18509"/>
                      <a:pt x="3447" y="19291"/>
                      <a:pt x="2279" y="19738"/>
                    </a:cubicBezTo>
                    <a:cubicBezTo>
                      <a:pt x="1940" y="19870"/>
                      <a:pt x="1554" y="19866"/>
                      <a:pt x="1262" y="20129"/>
                    </a:cubicBezTo>
                    <a:cubicBezTo>
                      <a:pt x="1262" y="20153"/>
                      <a:pt x="1267" y="20172"/>
                      <a:pt x="1272" y="20195"/>
                    </a:cubicBezTo>
                    <a:cubicBezTo>
                      <a:pt x="1582" y="20400"/>
                      <a:pt x="1906" y="20501"/>
                      <a:pt x="2215" y="20501"/>
                    </a:cubicBezTo>
                    <a:cubicBezTo>
                      <a:pt x="2553" y="20501"/>
                      <a:pt x="2873" y="20380"/>
                      <a:pt x="3136" y="20139"/>
                    </a:cubicBezTo>
                    <a:cubicBezTo>
                      <a:pt x="3442" y="19988"/>
                      <a:pt x="3805" y="20035"/>
                      <a:pt x="4097" y="19833"/>
                    </a:cubicBezTo>
                    <a:cubicBezTo>
                      <a:pt x="5020" y="19348"/>
                      <a:pt x="5655" y="18613"/>
                      <a:pt x="5745" y="17521"/>
                    </a:cubicBezTo>
                    <a:cubicBezTo>
                      <a:pt x="5863" y="16085"/>
                      <a:pt x="5966" y="14644"/>
                      <a:pt x="5754" y="13198"/>
                    </a:cubicBezTo>
                    <a:cubicBezTo>
                      <a:pt x="5491" y="11418"/>
                      <a:pt x="5321" y="9624"/>
                      <a:pt x="5213" y="7821"/>
                    </a:cubicBezTo>
                    <a:cubicBezTo>
                      <a:pt x="4902" y="5471"/>
                      <a:pt x="4671" y="3112"/>
                      <a:pt x="4422" y="758"/>
                    </a:cubicBezTo>
                    <a:cubicBezTo>
                      <a:pt x="4398" y="513"/>
                      <a:pt x="4318" y="306"/>
                      <a:pt x="4120" y="155"/>
                    </a:cubicBezTo>
                    <a:cubicBezTo>
                      <a:pt x="4078" y="117"/>
                      <a:pt x="4026" y="84"/>
                      <a:pt x="3974" y="61"/>
                    </a:cubicBezTo>
                    <a:cubicBezTo>
                      <a:pt x="3892" y="18"/>
                      <a:pt x="3816" y="1"/>
                      <a:pt x="3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0"/>
              <p:cNvSpPr/>
              <p:nvPr/>
            </p:nvSpPr>
            <p:spPr>
              <a:xfrm>
                <a:off x="-2789087" y="250186"/>
                <a:ext cx="104220" cy="647853"/>
              </a:xfrm>
              <a:custGeom>
                <a:avLst/>
                <a:gdLst/>
                <a:ahLst/>
                <a:cxnLst/>
                <a:rect l="l" t="t" r="r" b="b"/>
                <a:pathLst>
                  <a:path w="2812" h="17480" extrusionOk="0">
                    <a:moveTo>
                      <a:pt x="481" y="1"/>
                    </a:moveTo>
                    <a:cubicBezTo>
                      <a:pt x="325" y="34"/>
                      <a:pt x="175" y="67"/>
                      <a:pt x="85" y="217"/>
                    </a:cubicBezTo>
                    <a:cubicBezTo>
                      <a:pt x="0" y="491"/>
                      <a:pt x="203" y="622"/>
                      <a:pt x="354" y="759"/>
                    </a:cubicBezTo>
                    <a:cubicBezTo>
                      <a:pt x="608" y="999"/>
                      <a:pt x="787" y="1310"/>
                      <a:pt x="853" y="1658"/>
                    </a:cubicBezTo>
                    <a:cubicBezTo>
                      <a:pt x="1036" y="2478"/>
                      <a:pt x="1201" y="3306"/>
                      <a:pt x="1206" y="4140"/>
                    </a:cubicBezTo>
                    <a:cubicBezTo>
                      <a:pt x="1229" y="6819"/>
                      <a:pt x="1488" y="9494"/>
                      <a:pt x="1479" y="12173"/>
                    </a:cubicBezTo>
                    <a:cubicBezTo>
                      <a:pt x="1470" y="13774"/>
                      <a:pt x="1267" y="15346"/>
                      <a:pt x="707" y="16848"/>
                    </a:cubicBezTo>
                    <a:cubicBezTo>
                      <a:pt x="636" y="17032"/>
                      <a:pt x="603" y="17202"/>
                      <a:pt x="763" y="17357"/>
                    </a:cubicBezTo>
                    <a:lnTo>
                      <a:pt x="754" y="17385"/>
                    </a:lnTo>
                    <a:cubicBezTo>
                      <a:pt x="857" y="17432"/>
                      <a:pt x="962" y="17479"/>
                      <a:pt x="1060" y="17479"/>
                    </a:cubicBezTo>
                    <a:cubicBezTo>
                      <a:pt x="1158" y="17479"/>
                      <a:pt x="1248" y="17432"/>
                      <a:pt x="1324" y="17291"/>
                    </a:cubicBezTo>
                    <a:cubicBezTo>
                      <a:pt x="2279" y="17155"/>
                      <a:pt x="2562" y="16481"/>
                      <a:pt x="2651" y="15596"/>
                    </a:cubicBezTo>
                    <a:cubicBezTo>
                      <a:pt x="2779" y="14414"/>
                      <a:pt x="2812" y="13228"/>
                      <a:pt x="2750" y="12041"/>
                    </a:cubicBezTo>
                    <a:cubicBezTo>
                      <a:pt x="2661" y="10299"/>
                      <a:pt x="2628" y="8557"/>
                      <a:pt x="2576" y="6819"/>
                    </a:cubicBezTo>
                    <a:cubicBezTo>
                      <a:pt x="2515" y="4879"/>
                      <a:pt x="2553" y="2934"/>
                      <a:pt x="2374" y="999"/>
                    </a:cubicBezTo>
                    <a:cubicBezTo>
                      <a:pt x="2345" y="679"/>
                      <a:pt x="2345" y="354"/>
                      <a:pt x="2096" y="114"/>
                    </a:cubicBezTo>
                    <a:cubicBezTo>
                      <a:pt x="1799" y="24"/>
                      <a:pt x="1495" y="13"/>
                      <a:pt x="1190" y="13"/>
                    </a:cubicBezTo>
                    <a:cubicBezTo>
                      <a:pt x="1091" y="13"/>
                      <a:pt x="991" y="14"/>
                      <a:pt x="892" y="14"/>
                    </a:cubicBezTo>
                    <a:cubicBezTo>
                      <a:pt x="755" y="14"/>
                      <a:pt x="617" y="12"/>
                      <a:pt x="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0"/>
              <p:cNvSpPr/>
              <p:nvPr/>
            </p:nvSpPr>
            <p:spPr>
              <a:xfrm>
                <a:off x="-2879482" y="926169"/>
                <a:ext cx="146434" cy="706226"/>
              </a:xfrm>
              <a:custGeom>
                <a:avLst/>
                <a:gdLst/>
                <a:ahLst/>
                <a:cxnLst/>
                <a:rect l="l" t="t" r="r" b="b"/>
                <a:pathLst>
                  <a:path w="3951" h="19055" extrusionOk="0">
                    <a:moveTo>
                      <a:pt x="966" y="0"/>
                    </a:moveTo>
                    <a:cubicBezTo>
                      <a:pt x="821" y="0"/>
                      <a:pt x="659" y="3"/>
                      <a:pt x="476" y="8"/>
                    </a:cubicBezTo>
                    <a:cubicBezTo>
                      <a:pt x="1366" y="719"/>
                      <a:pt x="1832" y="1689"/>
                      <a:pt x="2100" y="2791"/>
                    </a:cubicBezTo>
                    <a:cubicBezTo>
                      <a:pt x="2529" y="4575"/>
                      <a:pt x="2661" y="6402"/>
                      <a:pt x="2774" y="8220"/>
                    </a:cubicBezTo>
                    <a:cubicBezTo>
                      <a:pt x="2920" y="10560"/>
                      <a:pt x="2953" y="12910"/>
                      <a:pt x="3033" y="15255"/>
                    </a:cubicBezTo>
                    <a:cubicBezTo>
                      <a:pt x="3047" y="15843"/>
                      <a:pt x="2976" y="16427"/>
                      <a:pt x="2821" y="16997"/>
                    </a:cubicBezTo>
                    <a:cubicBezTo>
                      <a:pt x="2633" y="17698"/>
                      <a:pt x="2204" y="18169"/>
                      <a:pt x="1559" y="18499"/>
                    </a:cubicBezTo>
                    <a:cubicBezTo>
                      <a:pt x="1060" y="18758"/>
                      <a:pt x="500" y="18730"/>
                      <a:pt x="0" y="18960"/>
                    </a:cubicBezTo>
                    <a:lnTo>
                      <a:pt x="471" y="19055"/>
                    </a:lnTo>
                    <a:cubicBezTo>
                      <a:pt x="970" y="18913"/>
                      <a:pt x="1479" y="18796"/>
                      <a:pt x="1969" y="18626"/>
                    </a:cubicBezTo>
                    <a:cubicBezTo>
                      <a:pt x="3000" y="18273"/>
                      <a:pt x="3588" y="17524"/>
                      <a:pt x="3763" y="16404"/>
                    </a:cubicBezTo>
                    <a:cubicBezTo>
                      <a:pt x="3951" y="15236"/>
                      <a:pt x="3852" y="14077"/>
                      <a:pt x="3805" y="12905"/>
                    </a:cubicBezTo>
                    <a:cubicBezTo>
                      <a:pt x="3692" y="10108"/>
                      <a:pt x="3442" y="7330"/>
                      <a:pt x="3198" y="4547"/>
                    </a:cubicBezTo>
                    <a:cubicBezTo>
                      <a:pt x="3108" y="3502"/>
                      <a:pt x="3075" y="2433"/>
                      <a:pt x="2670" y="1444"/>
                    </a:cubicBezTo>
                    <a:cubicBezTo>
                      <a:pt x="2175" y="230"/>
                      <a:pt x="2250" y="0"/>
                      <a:pt x="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0"/>
              <p:cNvSpPr/>
              <p:nvPr/>
            </p:nvSpPr>
            <p:spPr>
              <a:xfrm>
                <a:off x="-2665521" y="722066"/>
                <a:ext cx="100032" cy="743659"/>
              </a:xfrm>
              <a:custGeom>
                <a:avLst/>
                <a:gdLst/>
                <a:ahLst/>
                <a:cxnLst/>
                <a:rect l="l" t="t" r="r" b="b"/>
                <a:pathLst>
                  <a:path w="2699" h="20065" extrusionOk="0">
                    <a:moveTo>
                      <a:pt x="877" y="0"/>
                    </a:moveTo>
                    <a:cubicBezTo>
                      <a:pt x="865" y="0"/>
                      <a:pt x="852" y="1"/>
                      <a:pt x="838" y="1"/>
                    </a:cubicBezTo>
                    <a:cubicBezTo>
                      <a:pt x="645" y="11"/>
                      <a:pt x="452" y="39"/>
                      <a:pt x="259" y="62"/>
                    </a:cubicBezTo>
                    <a:cubicBezTo>
                      <a:pt x="38" y="321"/>
                      <a:pt x="43" y="646"/>
                      <a:pt x="33" y="966"/>
                    </a:cubicBezTo>
                    <a:cubicBezTo>
                      <a:pt x="0" y="2445"/>
                      <a:pt x="217" y="3909"/>
                      <a:pt x="236" y="5388"/>
                    </a:cubicBezTo>
                    <a:cubicBezTo>
                      <a:pt x="236" y="5670"/>
                      <a:pt x="297" y="5958"/>
                      <a:pt x="575" y="6122"/>
                    </a:cubicBezTo>
                    <a:cubicBezTo>
                      <a:pt x="626" y="6155"/>
                      <a:pt x="678" y="6188"/>
                      <a:pt x="735" y="6217"/>
                    </a:cubicBezTo>
                    <a:cubicBezTo>
                      <a:pt x="998" y="6452"/>
                      <a:pt x="1140" y="6796"/>
                      <a:pt x="1121" y="7154"/>
                    </a:cubicBezTo>
                    <a:cubicBezTo>
                      <a:pt x="1093" y="8039"/>
                      <a:pt x="1267" y="8910"/>
                      <a:pt x="1295" y="9795"/>
                    </a:cubicBezTo>
                    <a:cubicBezTo>
                      <a:pt x="1309" y="10327"/>
                      <a:pt x="1281" y="10864"/>
                      <a:pt x="1333" y="11391"/>
                    </a:cubicBezTo>
                    <a:cubicBezTo>
                      <a:pt x="1611" y="14108"/>
                      <a:pt x="1959" y="16820"/>
                      <a:pt x="1813" y="19561"/>
                    </a:cubicBezTo>
                    <a:cubicBezTo>
                      <a:pt x="1799" y="19787"/>
                      <a:pt x="1785" y="20060"/>
                      <a:pt x="2133" y="20065"/>
                    </a:cubicBezTo>
                    <a:cubicBezTo>
                      <a:pt x="2505" y="19613"/>
                      <a:pt x="2698" y="19034"/>
                      <a:pt x="2661" y="18450"/>
                    </a:cubicBezTo>
                    <a:cubicBezTo>
                      <a:pt x="2585" y="16726"/>
                      <a:pt x="2505" y="15003"/>
                      <a:pt x="2350" y="13284"/>
                    </a:cubicBezTo>
                    <a:cubicBezTo>
                      <a:pt x="2063" y="10181"/>
                      <a:pt x="1907" y="7074"/>
                      <a:pt x="1719" y="3966"/>
                    </a:cubicBezTo>
                    <a:cubicBezTo>
                      <a:pt x="1648" y="2812"/>
                      <a:pt x="1644" y="1659"/>
                      <a:pt x="1436" y="514"/>
                    </a:cubicBezTo>
                    <a:cubicBezTo>
                      <a:pt x="1368" y="170"/>
                      <a:pt x="1196" y="0"/>
                      <a:pt x="8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0"/>
              <p:cNvSpPr/>
              <p:nvPr/>
            </p:nvSpPr>
            <p:spPr>
              <a:xfrm>
                <a:off x="-2969174" y="31554"/>
                <a:ext cx="147138" cy="229120"/>
              </a:xfrm>
              <a:custGeom>
                <a:avLst/>
                <a:gdLst/>
                <a:ahLst/>
                <a:cxnLst/>
                <a:rect l="l" t="t" r="r" b="b"/>
                <a:pathLst>
                  <a:path w="3970" h="6182" extrusionOk="0">
                    <a:moveTo>
                      <a:pt x="2872" y="1"/>
                    </a:moveTo>
                    <a:cubicBezTo>
                      <a:pt x="2838" y="1"/>
                      <a:pt x="2802" y="3"/>
                      <a:pt x="2764" y="9"/>
                    </a:cubicBezTo>
                    <a:cubicBezTo>
                      <a:pt x="2708" y="14"/>
                      <a:pt x="2656" y="38"/>
                      <a:pt x="2623" y="75"/>
                    </a:cubicBezTo>
                    <a:cubicBezTo>
                      <a:pt x="2491" y="362"/>
                      <a:pt x="2364" y="650"/>
                      <a:pt x="2237" y="937"/>
                    </a:cubicBezTo>
                    <a:cubicBezTo>
                      <a:pt x="1493" y="2656"/>
                      <a:pt x="744" y="4374"/>
                      <a:pt x="0" y="6088"/>
                    </a:cubicBezTo>
                    <a:cubicBezTo>
                      <a:pt x="129" y="6160"/>
                      <a:pt x="260" y="6181"/>
                      <a:pt x="391" y="6181"/>
                    </a:cubicBezTo>
                    <a:cubicBezTo>
                      <a:pt x="576" y="6181"/>
                      <a:pt x="763" y="6140"/>
                      <a:pt x="946" y="6140"/>
                    </a:cubicBezTo>
                    <a:cubicBezTo>
                      <a:pt x="957" y="6140"/>
                      <a:pt x="968" y="6140"/>
                      <a:pt x="980" y="6140"/>
                    </a:cubicBezTo>
                    <a:cubicBezTo>
                      <a:pt x="1088" y="6055"/>
                      <a:pt x="1224" y="6055"/>
                      <a:pt x="1347" y="6027"/>
                    </a:cubicBezTo>
                    <a:cubicBezTo>
                      <a:pt x="2825" y="5693"/>
                      <a:pt x="3970" y="4144"/>
                      <a:pt x="3861" y="2599"/>
                    </a:cubicBezTo>
                    <a:cubicBezTo>
                      <a:pt x="3809" y="1841"/>
                      <a:pt x="3555" y="1125"/>
                      <a:pt x="3348" y="405"/>
                    </a:cubicBezTo>
                    <a:cubicBezTo>
                      <a:pt x="3274" y="145"/>
                      <a:pt x="3116" y="1"/>
                      <a:pt x="2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0"/>
              <p:cNvSpPr/>
              <p:nvPr/>
            </p:nvSpPr>
            <p:spPr>
              <a:xfrm>
                <a:off x="-2889415" y="4091"/>
                <a:ext cx="146619" cy="262254"/>
              </a:xfrm>
              <a:custGeom>
                <a:avLst/>
                <a:gdLst/>
                <a:ahLst/>
                <a:cxnLst/>
                <a:rect l="l" t="t" r="r" b="b"/>
                <a:pathLst>
                  <a:path w="3956" h="7076" extrusionOk="0">
                    <a:moveTo>
                      <a:pt x="1098" y="0"/>
                    </a:moveTo>
                    <a:cubicBezTo>
                      <a:pt x="1085" y="0"/>
                      <a:pt x="1073" y="1"/>
                      <a:pt x="1059" y="2"/>
                    </a:cubicBezTo>
                    <a:cubicBezTo>
                      <a:pt x="612" y="30"/>
                      <a:pt x="631" y="515"/>
                      <a:pt x="466" y="821"/>
                    </a:cubicBezTo>
                    <a:lnTo>
                      <a:pt x="551" y="821"/>
                    </a:lnTo>
                    <a:cubicBezTo>
                      <a:pt x="575" y="819"/>
                      <a:pt x="598" y="819"/>
                      <a:pt x="621" y="819"/>
                    </a:cubicBezTo>
                    <a:cubicBezTo>
                      <a:pt x="993" y="819"/>
                      <a:pt x="1181" y="1037"/>
                      <a:pt x="1318" y="1414"/>
                    </a:cubicBezTo>
                    <a:cubicBezTo>
                      <a:pt x="1596" y="2186"/>
                      <a:pt x="1813" y="2978"/>
                      <a:pt x="1968" y="3783"/>
                    </a:cubicBezTo>
                    <a:cubicBezTo>
                      <a:pt x="2204" y="4983"/>
                      <a:pt x="1860" y="5756"/>
                      <a:pt x="824" y="6325"/>
                    </a:cubicBezTo>
                    <a:cubicBezTo>
                      <a:pt x="664" y="6410"/>
                      <a:pt x="499" y="6476"/>
                      <a:pt x="339" y="6556"/>
                    </a:cubicBezTo>
                    <a:cubicBezTo>
                      <a:pt x="198" y="6622"/>
                      <a:pt x="19" y="6655"/>
                      <a:pt x="0" y="6867"/>
                    </a:cubicBezTo>
                    <a:cubicBezTo>
                      <a:pt x="259" y="6926"/>
                      <a:pt x="519" y="6942"/>
                      <a:pt x="781" y="6942"/>
                    </a:cubicBezTo>
                    <a:cubicBezTo>
                      <a:pt x="1138" y="6942"/>
                      <a:pt x="1497" y="6911"/>
                      <a:pt x="1854" y="6911"/>
                    </a:cubicBezTo>
                    <a:cubicBezTo>
                      <a:pt x="1949" y="6911"/>
                      <a:pt x="2043" y="6913"/>
                      <a:pt x="2138" y="6919"/>
                    </a:cubicBezTo>
                    <a:cubicBezTo>
                      <a:pt x="2272" y="6990"/>
                      <a:pt x="2407" y="7075"/>
                      <a:pt x="2541" y="7075"/>
                    </a:cubicBezTo>
                    <a:cubicBezTo>
                      <a:pt x="2637" y="7075"/>
                      <a:pt x="2732" y="7031"/>
                      <a:pt x="2825" y="6905"/>
                    </a:cubicBezTo>
                    <a:lnTo>
                      <a:pt x="3240" y="6867"/>
                    </a:lnTo>
                    <a:cubicBezTo>
                      <a:pt x="3550" y="6763"/>
                      <a:pt x="3677" y="6523"/>
                      <a:pt x="3786" y="6222"/>
                    </a:cubicBezTo>
                    <a:cubicBezTo>
                      <a:pt x="3955" y="5742"/>
                      <a:pt x="3800" y="5341"/>
                      <a:pt x="3616" y="4927"/>
                    </a:cubicBezTo>
                    <a:cubicBezTo>
                      <a:pt x="3094" y="3736"/>
                      <a:pt x="2510" y="2577"/>
                      <a:pt x="2034" y="1367"/>
                    </a:cubicBezTo>
                    <a:cubicBezTo>
                      <a:pt x="1945" y="1155"/>
                      <a:pt x="1879" y="929"/>
                      <a:pt x="1761" y="731"/>
                    </a:cubicBezTo>
                    <a:cubicBezTo>
                      <a:pt x="1587" y="444"/>
                      <a:pt x="1511"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0"/>
              <p:cNvSpPr/>
              <p:nvPr/>
            </p:nvSpPr>
            <p:spPr>
              <a:xfrm>
                <a:off x="-2637946" y="943292"/>
                <a:ext cx="54111" cy="532736"/>
              </a:xfrm>
              <a:custGeom>
                <a:avLst/>
                <a:gdLst/>
                <a:ahLst/>
                <a:cxnLst/>
                <a:rect l="l" t="t" r="r" b="b"/>
                <a:pathLst>
                  <a:path w="1460" h="14374" extrusionOk="0">
                    <a:moveTo>
                      <a:pt x="282" y="1"/>
                    </a:moveTo>
                    <a:cubicBezTo>
                      <a:pt x="207" y="1"/>
                      <a:pt x="114" y="29"/>
                      <a:pt x="0" y="87"/>
                    </a:cubicBezTo>
                    <a:cubicBezTo>
                      <a:pt x="33" y="248"/>
                      <a:pt x="123" y="384"/>
                      <a:pt x="132" y="563"/>
                    </a:cubicBezTo>
                    <a:cubicBezTo>
                      <a:pt x="189" y="1495"/>
                      <a:pt x="207" y="2428"/>
                      <a:pt x="269" y="3360"/>
                    </a:cubicBezTo>
                    <a:cubicBezTo>
                      <a:pt x="302" y="3821"/>
                      <a:pt x="367" y="4292"/>
                      <a:pt x="236" y="4749"/>
                    </a:cubicBezTo>
                    <a:cubicBezTo>
                      <a:pt x="297" y="6402"/>
                      <a:pt x="509" y="8040"/>
                      <a:pt x="636" y="9688"/>
                    </a:cubicBezTo>
                    <a:cubicBezTo>
                      <a:pt x="707" y="10649"/>
                      <a:pt x="801" y="11619"/>
                      <a:pt x="546" y="12575"/>
                    </a:cubicBezTo>
                    <a:cubicBezTo>
                      <a:pt x="433" y="13206"/>
                      <a:pt x="377" y="13827"/>
                      <a:pt x="810" y="14374"/>
                    </a:cubicBezTo>
                    <a:cubicBezTo>
                      <a:pt x="994" y="14261"/>
                      <a:pt x="1248" y="14312"/>
                      <a:pt x="1389" y="14096"/>
                    </a:cubicBezTo>
                    <a:cubicBezTo>
                      <a:pt x="1257" y="13955"/>
                      <a:pt x="1286" y="13785"/>
                      <a:pt x="1300" y="13620"/>
                    </a:cubicBezTo>
                    <a:cubicBezTo>
                      <a:pt x="1460" y="11826"/>
                      <a:pt x="1286" y="10037"/>
                      <a:pt x="1135" y="8257"/>
                    </a:cubicBezTo>
                    <a:cubicBezTo>
                      <a:pt x="914" y="5658"/>
                      <a:pt x="561" y="3068"/>
                      <a:pt x="546" y="455"/>
                    </a:cubicBezTo>
                    <a:cubicBezTo>
                      <a:pt x="543" y="167"/>
                      <a:pt x="466" y="1"/>
                      <a:pt x="2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0"/>
              <p:cNvSpPr/>
              <p:nvPr/>
            </p:nvSpPr>
            <p:spPr>
              <a:xfrm>
                <a:off x="-2866214" y="1668308"/>
                <a:ext cx="84651" cy="120305"/>
              </a:xfrm>
              <a:custGeom>
                <a:avLst/>
                <a:gdLst/>
                <a:ahLst/>
                <a:cxnLst/>
                <a:rect l="l" t="t" r="r" b="b"/>
                <a:pathLst>
                  <a:path w="2284" h="3246" extrusionOk="0">
                    <a:moveTo>
                      <a:pt x="426" y="0"/>
                    </a:moveTo>
                    <a:cubicBezTo>
                      <a:pt x="332" y="0"/>
                      <a:pt x="234" y="32"/>
                      <a:pt x="127" y="114"/>
                    </a:cubicBezTo>
                    <a:cubicBezTo>
                      <a:pt x="66" y="349"/>
                      <a:pt x="160" y="599"/>
                      <a:pt x="85" y="834"/>
                    </a:cubicBezTo>
                    <a:cubicBezTo>
                      <a:pt x="61" y="1418"/>
                      <a:pt x="38" y="2002"/>
                      <a:pt x="14" y="2590"/>
                    </a:cubicBezTo>
                    <a:cubicBezTo>
                      <a:pt x="0" y="2892"/>
                      <a:pt x="29" y="3207"/>
                      <a:pt x="396" y="3231"/>
                    </a:cubicBezTo>
                    <a:cubicBezTo>
                      <a:pt x="530" y="3240"/>
                      <a:pt x="664" y="3246"/>
                      <a:pt x="797" y="3246"/>
                    </a:cubicBezTo>
                    <a:cubicBezTo>
                      <a:pt x="1257" y="3246"/>
                      <a:pt x="1712" y="3178"/>
                      <a:pt x="2143" y="2967"/>
                    </a:cubicBezTo>
                    <a:cubicBezTo>
                      <a:pt x="2284" y="2185"/>
                      <a:pt x="1691" y="688"/>
                      <a:pt x="1041" y="302"/>
                    </a:cubicBezTo>
                    <a:cubicBezTo>
                      <a:pt x="850" y="191"/>
                      <a:pt x="655" y="0"/>
                      <a:pt x="4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0"/>
              <p:cNvSpPr/>
              <p:nvPr/>
            </p:nvSpPr>
            <p:spPr>
              <a:xfrm>
                <a:off x="-2756991" y="1157847"/>
                <a:ext cx="79091" cy="463726"/>
              </a:xfrm>
              <a:custGeom>
                <a:avLst/>
                <a:gdLst/>
                <a:ahLst/>
                <a:cxnLst/>
                <a:rect l="l" t="t" r="r" b="b"/>
                <a:pathLst>
                  <a:path w="2134" h="12512" extrusionOk="0">
                    <a:moveTo>
                      <a:pt x="1122" y="1"/>
                    </a:moveTo>
                    <a:cubicBezTo>
                      <a:pt x="980" y="142"/>
                      <a:pt x="1131" y="340"/>
                      <a:pt x="1032" y="490"/>
                    </a:cubicBezTo>
                    <a:cubicBezTo>
                      <a:pt x="990" y="1766"/>
                      <a:pt x="1183" y="3028"/>
                      <a:pt x="1343" y="4290"/>
                    </a:cubicBezTo>
                    <a:cubicBezTo>
                      <a:pt x="1555" y="5971"/>
                      <a:pt x="1701" y="7652"/>
                      <a:pt x="1583" y="9347"/>
                    </a:cubicBezTo>
                    <a:cubicBezTo>
                      <a:pt x="1508" y="10435"/>
                      <a:pt x="1310" y="11443"/>
                      <a:pt x="396" y="12144"/>
                    </a:cubicBezTo>
                    <a:cubicBezTo>
                      <a:pt x="255" y="12253"/>
                      <a:pt x="133" y="12389"/>
                      <a:pt x="1" y="12512"/>
                    </a:cubicBezTo>
                    <a:cubicBezTo>
                      <a:pt x="203" y="12512"/>
                      <a:pt x="373" y="12417"/>
                      <a:pt x="542" y="12323"/>
                    </a:cubicBezTo>
                    <a:cubicBezTo>
                      <a:pt x="1249" y="11914"/>
                      <a:pt x="1564" y="11217"/>
                      <a:pt x="1795" y="10463"/>
                    </a:cubicBezTo>
                    <a:cubicBezTo>
                      <a:pt x="2021" y="10247"/>
                      <a:pt x="2087" y="9950"/>
                      <a:pt x="2096" y="9658"/>
                    </a:cubicBezTo>
                    <a:cubicBezTo>
                      <a:pt x="2134" y="8561"/>
                      <a:pt x="2092" y="7464"/>
                      <a:pt x="2049" y="6367"/>
                    </a:cubicBezTo>
                    <a:cubicBezTo>
                      <a:pt x="2044" y="6160"/>
                      <a:pt x="1988" y="5976"/>
                      <a:pt x="1828" y="5835"/>
                    </a:cubicBezTo>
                    <a:cubicBezTo>
                      <a:pt x="1795" y="5741"/>
                      <a:pt x="1734" y="5656"/>
                      <a:pt x="1724" y="5562"/>
                    </a:cubicBezTo>
                    <a:cubicBezTo>
                      <a:pt x="1630" y="4700"/>
                      <a:pt x="1541" y="3838"/>
                      <a:pt x="1461" y="2977"/>
                    </a:cubicBezTo>
                    <a:cubicBezTo>
                      <a:pt x="1366" y="1983"/>
                      <a:pt x="1291" y="985"/>
                      <a:pt x="1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0"/>
              <p:cNvSpPr/>
              <p:nvPr/>
            </p:nvSpPr>
            <p:spPr>
              <a:xfrm>
                <a:off x="-2677751" y="724364"/>
                <a:ext cx="37470" cy="227638"/>
              </a:xfrm>
              <a:custGeom>
                <a:avLst/>
                <a:gdLst/>
                <a:ahLst/>
                <a:cxnLst/>
                <a:rect l="l" t="t" r="r" b="b"/>
                <a:pathLst>
                  <a:path w="1011" h="6142" extrusionOk="0">
                    <a:moveTo>
                      <a:pt x="589" y="0"/>
                    </a:moveTo>
                    <a:lnTo>
                      <a:pt x="589" y="0"/>
                    </a:lnTo>
                    <a:cubicBezTo>
                      <a:pt x="90" y="193"/>
                      <a:pt x="1" y="669"/>
                      <a:pt x="34" y="1102"/>
                    </a:cubicBezTo>
                    <a:cubicBezTo>
                      <a:pt x="142" y="2482"/>
                      <a:pt x="184" y="3861"/>
                      <a:pt x="198" y="5246"/>
                    </a:cubicBezTo>
                    <a:cubicBezTo>
                      <a:pt x="203" y="5759"/>
                      <a:pt x="373" y="6084"/>
                      <a:pt x="895" y="6136"/>
                    </a:cubicBezTo>
                    <a:cubicBezTo>
                      <a:pt x="911" y="6140"/>
                      <a:pt x="924" y="6141"/>
                      <a:pt x="936" y="6141"/>
                    </a:cubicBezTo>
                    <a:cubicBezTo>
                      <a:pt x="996" y="6141"/>
                      <a:pt x="1011" y="6093"/>
                      <a:pt x="999" y="6018"/>
                    </a:cubicBezTo>
                    <a:cubicBezTo>
                      <a:pt x="834" y="5797"/>
                      <a:pt x="806" y="5524"/>
                      <a:pt x="796" y="5260"/>
                    </a:cubicBezTo>
                    <a:cubicBezTo>
                      <a:pt x="749" y="3504"/>
                      <a:pt x="561" y="1757"/>
                      <a:pt x="5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0"/>
              <p:cNvSpPr/>
              <p:nvPr/>
            </p:nvSpPr>
            <p:spPr>
              <a:xfrm>
                <a:off x="-2679753" y="1377405"/>
                <a:ext cx="51591" cy="161370"/>
              </a:xfrm>
              <a:custGeom>
                <a:avLst/>
                <a:gdLst/>
                <a:ahLst/>
                <a:cxnLst/>
                <a:rect l="l" t="t" r="r" b="b"/>
                <a:pathLst>
                  <a:path w="1392" h="4354" extrusionOk="0">
                    <a:moveTo>
                      <a:pt x="408" y="0"/>
                    </a:moveTo>
                    <a:cubicBezTo>
                      <a:pt x="163" y="5"/>
                      <a:pt x="111" y="193"/>
                      <a:pt x="111" y="382"/>
                    </a:cubicBezTo>
                    <a:cubicBezTo>
                      <a:pt x="125" y="1568"/>
                      <a:pt x="64" y="2755"/>
                      <a:pt x="12" y="3946"/>
                    </a:cubicBezTo>
                    <a:cubicBezTo>
                      <a:pt x="0" y="4157"/>
                      <a:pt x="55" y="4354"/>
                      <a:pt x="274" y="4354"/>
                    </a:cubicBezTo>
                    <a:cubicBezTo>
                      <a:pt x="314" y="4354"/>
                      <a:pt x="360" y="4347"/>
                      <a:pt x="412" y="4332"/>
                    </a:cubicBezTo>
                    <a:cubicBezTo>
                      <a:pt x="1109" y="4149"/>
                      <a:pt x="1048" y="3555"/>
                      <a:pt x="1067" y="3009"/>
                    </a:cubicBezTo>
                    <a:cubicBezTo>
                      <a:pt x="1392" y="2340"/>
                      <a:pt x="1378" y="1700"/>
                      <a:pt x="921" y="1093"/>
                    </a:cubicBezTo>
                    <a:cubicBezTo>
                      <a:pt x="752" y="730"/>
                      <a:pt x="808" y="250"/>
                      <a:pt x="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0"/>
              <p:cNvSpPr/>
              <p:nvPr/>
            </p:nvSpPr>
            <p:spPr>
              <a:xfrm>
                <a:off x="-2690501" y="1372772"/>
                <a:ext cx="26055" cy="172897"/>
              </a:xfrm>
              <a:custGeom>
                <a:avLst/>
                <a:gdLst/>
                <a:ahLst/>
                <a:cxnLst/>
                <a:rect l="l" t="t" r="r" b="b"/>
                <a:pathLst>
                  <a:path w="703" h="4665" extrusionOk="0">
                    <a:moveTo>
                      <a:pt x="341" y="0"/>
                    </a:moveTo>
                    <a:cubicBezTo>
                      <a:pt x="240" y="0"/>
                      <a:pt x="137" y="19"/>
                      <a:pt x="34" y="36"/>
                    </a:cubicBezTo>
                    <a:cubicBezTo>
                      <a:pt x="34" y="1580"/>
                      <a:pt x="152" y="3125"/>
                      <a:pt x="1" y="4664"/>
                    </a:cubicBezTo>
                    <a:cubicBezTo>
                      <a:pt x="232" y="4575"/>
                      <a:pt x="491" y="4617"/>
                      <a:pt x="702" y="4457"/>
                    </a:cubicBezTo>
                    <a:cubicBezTo>
                      <a:pt x="406" y="4306"/>
                      <a:pt x="505" y="4029"/>
                      <a:pt x="528" y="3793"/>
                    </a:cubicBezTo>
                    <a:cubicBezTo>
                      <a:pt x="622" y="2819"/>
                      <a:pt x="688" y="1839"/>
                      <a:pt x="622" y="850"/>
                    </a:cubicBezTo>
                    <a:cubicBezTo>
                      <a:pt x="608" y="610"/>
                      <a:pt x="542" y="351"/>
                      <a:pt x="698" y="125"/>
                    </a:cubicBezTo>
                    <a:cubicBezTo>
                      <a:pt x="586" y="29"/>
                      <a:pt x="465" y="0"/>
                      <a:pt x="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0"/>
              <p:cNvSpPr/>
              <p:nvPr/>
            </p:nvSpPr>
            <p:spPr>
              <a:xfrm>
                <a:off x="-2867104" y="1641549"/>
                <a:ext cx="87986" cy="136724"/>
              </a:xfrm>
              <a:custGeom>
                <a:avLst/>
                <a:gdLst/>
                <a:ahLst/>
                <a:cxnLst/>
                <a:rect l="l" t="t" r="r" b="b"/>
                <a:pathLst>
                  <a:path w="2374" h="3689" extrusionOk="0">
                    <a:moveTo>
                      <a:pt x="433" y="0"/>
                    </a:moveTo>
                    <a:cubicBezTo>
                      <a:pt x="365" y="0"/>
                      <a:pt x="297" y="21"/>
                      <a:pt x="227" y="73"/>
                    </a:cubicBezTo>
                    <a:cubicBezTo>
                      <a:pt x="1" y="242"/>
                      <a:pt x="156" y="539"/>
                      <a:pt x="137" y="779"/>
                    </a:cubicBezTo>
                    <a:cubicBezTo>
                      <a:pt x="137" y="803"/>
                      <a:pt x="170" y="831"/>
                      <a:pt x="198" y="850"/>
                    </a:cubicBezTo>
                    <a:cubicBezTo>
                      <a:pt x="1060" y="1109"/>
                      <a:pt x="1512" y="1773"/>
                      <a:pt x="1804" y="2597"/>
                    </a:cubicBezTo>
                    <a:cubicBezTo>
                      <a:pt x="1931" y="2959"/>
                      <a:pt x="2049" y="3326"/>
                      <a:pt x="2167" y="3689"/>
                    </a:cubicBezTo>
                    <a:cubicBezTo>
                      <a:pt x="2374" y="3604"/>
                      <a:pt x="2360" y="3416"/>
                      <a:pt x="2369" y="3232"/>
                    </a:cubicBezTo>
                    <a:cubicBezTo>
                      <a:pt x="2374" y="2917"/>
                      <a:pt x="2336" y="2606"/>
                      <a:pt x="2251" y="2300"/>
                    </a:cubicBezTo>
                    <a:cubicBezTo>
                      <a:pt x="2134" y="1396"/>
                      <a:pt x="1799" y="633"/>
                      <a:pt x="942" y="223"/>
                    </a:cubicBezTo>
                    <a:cubicBezTo>
                      <a:pt x="779" y="142"/>
                      <a:pt x="610" y="0"/>
                      <a:pt x="4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0"/>
              <p:cNvSpPr/>
              <p:nvPr/>
            </p:nvSpPr>
            <p:spPr>
              <a:xfrm>
                <a:off x="-2816328" y="54755"/>
                <a:ext cx="104924" cy="204474"/>
              </a:xfrm>
              <a:custGeom>
                <a:avLst/>
                <a:gdLst/>
                <a:ahLst/>
                <a:cxnLst/>
                <a:rect l="l" t="t" r="r" b="b"/>
                <a:pathLst>
                  <a:path w="2831" h="5517" extrusionOk="0">
                    <a:moveTo>
                      <a:pt x="62" y="0"/>
                    </a:moveTo>
                    <a:lnTo>
                      <a:pt x="62" y="0"/>
                    </a:lnTo>
                    <a:cubicBezTo>
                      <a:pt x="1" y="236"/>
                      <a:pt x="147" y="415"/>
                      <a:pt x="227" y="608"/>
                    </a:cubicBezTo>
                    <a:cubicBezTo>
                      <a:pt x="599" y="1493"/>
                      <a:pt x="938" y="2397"/>
                      <a:pt x="1385" y="3244"/>
                    </a:cubicBezTo>
                    <a:cubicBezTo>
                      <a:pt x="1809" y="4054"/>
                      <a:pt x="1696" y="4770"/>
                      <a:pt x="1268" y="5500"/>
                    </a:cubicBezTo>
                    <a:cubicBezTo>
                      <a:pt x="1505" y="5500"/>
                      <a:pt x="1742" y="5516"/>
                      <a:pt x="1980" y="5516"/>
                    </a:cubicBezTo>
                    <a:cubicBezTo>
                      <a:pt x="2265" y="5516"/>
                      <a:pt x="2550" y="5492"/>
                      <a:pt x="2831" y="5387"/>
                    </a:cubicBezTo>
                    <a:cubicBezTo>
                      <a:pt x="2459" y="5095"/>
                      <a:pt x="2303" y="4648"/>
                      <a:pt x="2096" y="4243"/>
                    </a:cubicBezTo>
                    <a:cubicBezTo>
                      <a:pt x="1395" y="2839"/>
                      <a:pt x="806" y="138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0"/>
              <p:cNvSpPr/>
              <p:nvPr/>
            </p:nvSpPr>
            <p:spPr>
              <a:xfrm>
                <a:off x="-2865695" y="1632877"/>
                <a:ext cx="82056" cy="94102"/>
              </a:xfrm>
              <a:custGeom>
                <a:avLst/>
                <a:gdLst/>
                <a:ahLst/>
                <a:cxnLst/>
                <a:rect l="l" t="t" r="r" b="b"/>
                <a:pathLst>
                  <a:path w="2214" h="2539" extrusionOk="0">
                    <a:moveTo>
                      <a:pt x="1969" y="1"/>
                    </a:moveTo>
                    <a:cubicBezTo>
                      <a:pt x="1568" y="56"/>
                      <a:pt x="1165" y="95"/>
                      <a:pt x="761" y="95"/>
                    </a:cubicBezTo>
                    <a:cubicBezTo>
                      <a:pt x="544" y="95"/>
                      <a:pt x="326" y="84"/>
                      <a:pt x="109" y="57"/>
                    </a:cubicBezTo>
                    <a:cubicBezTo>
                      <a:pt x="0" y="636"/>
                      <a:pt x="29" y="1211"/>
                      <a:pt x="71" y="1790"/>
                    </a:cubicBezTo>
                    <a:cubicBezTo>
                      <a:pt x="193" y="1564"/>
                      <a:pt x="99" y="1314"/>
                      <a:pt x="156" y="1084"/>
                    </a:cubicBezTo>
                    <a:cubicBezTo>
                      <a:pt x="160" y="872"/>
                      <a:pt x="38" y="589"/>
                      <a:pt x="217" y="472"/>
                    </a:cubicBezTo>
                    <a:cubicBezTo>
                      <a:pt x="260" y="443"/>
                      <a:pt x="302" y="431"/>
                      <a:pt x="344" y="431"/>
                    </a:cubicBezTo>
                    <a:cubicBezTo>
                      <a:pt x="506" y="431"/>
                      <a:pt x="657" y="614"/>
                      <a:pt x="815" y="693"/>
                    </a:cubicBezTo>
                    <a:cubicBezTo>
                      <a:pt x="1578" y="1065"/>
                      <a:pt x="1903" y="1795"/>
                      <a:pt x="2213" y="2539"/>
                    </a:cubicBezTo>
                    <a:cubicBezTo>
                      <a:pt x="2213" y="1682"/>
                      <a:pt x="2063" y="844"/>
                      <a:pt x="19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0"/>
              <p:cNvSpPr/>
              <p:nvPr/>
            </p:nvSpPr>
            <p:spPr>
              <a:xfrm>
                <a:off x="-2761179" y="891034"/>
                <a:ext cx="45772" cy="285011"/>
              </a:xfrm>
              <a:custGeom>
                <a:avLst/>
                <a:gdLst/>
                <a:ahLst/>
                <a:cxnLst/>
                <a:rect l="l" t="t" r="r" b="b"/>
                <a:pathLst>
                  <a:path w="1235" h="7690" extrusionOk="0">
                    <a:moveTo>
                      <a:pt x="571" y="0"/>
                    </a:moveTo>
                    <a:lnTo>
                      <a:pt x="1" y="94"/>
                    </a:lnTo>
                    <a:cubicBezTo>
                      <a:pt x="109" y="198"/>
                      <a:pt x="180" y="334"/>
                      <a:pt x="203" y="485"/>
                    </a:cubicBezTo>
                    <a:cubicBezTo>
                      <a:pt x="519" y="2887"/>
                      <a:pt x="830" y="5288"/>
                      <a:pt x="1145" y="7689"/>
                    </a:cubicBezTo>
                    <a:cubicBezTo>
                      <a:pt x="1178" y="7525"/>
                      <a:pt x="1206" y="7364"/>
                      <a:pt x="1235" y="7200"/>
                    </a:cubicBezTo>
                    <a:cubicBezTo>
                      <a:pt x="1098" y="5834"/>
                      <a:pt x="947" y="4469"/>
                      <a:pt x="834" y="3098"/>
                    </a:cubicBezTo>
                    <a:cubicBezTo>
                      <a:pt x="750" y="2067"/>
                      <a:pt x="797" y="1017"/>
                      <a:pt x="5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0"/>
              <p:cNvSpPr/>
              <p:nvPr/>
            </p:nvSpPr>
            <p:spPr>
              <a:xfrm>
                <a:off x="-2645618" y="1409167"/>
                <a:ext cx="37730" cy="79796"/>
              </a:xfrm>
              <a:custGeom>
                <a:avLst/>
                <a:gdLst/>
                <a:ahLst/>
                <a:cxnLst/>
                <a:rect l="l" t="t" r="r" b="b"/>
                <a:pathLst>
                  <a:path w="1018" h="2153" extrusionOk="0">
                    <a:moveTo>
                      <a:pt x="753" y="0"/>
                    </a:moveTo>
                    <a:cubicBezTo>
                      <a:pt x="592" y="203"/>
                      <a:pt x="386" y="241"/>
                      <a:pt x="168" y="241"/>
                    </a:cubicBezTo>
                    <a:cubicBezTo>
                      <a:pt x="113" y="241"/>
                      <a:pt x="56" y="238"/>
                      <a:pt x="0" y="236"/>
                    </a:cubicBezTo>
                    <a:lnTo>
                      <a:pt x="0" y="236"/>
                    </a:lnTo>
                    <a:cubicBezTo>
                      <a:pt x="47" y="876"/>
                      <a:pt x="170" y="1507"/>
                      <a:pt x="146" y="2152"/>
                    </a:cubicBezTo>
                    <a:lnTo>
                      <a:pt x="1017" y="1804"/>
                    </a:lnTo>
                    <a:cubicBezTo>
                      <a:pt x="1008" y="1191"/>
                      <a:pt x="942" y="589"/>
                      <a:pt x="7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0"/>
              <p:cNvSpPr/>
              <p:nvPr/>
            </p:nvSpPr>
            <p:spPr>
              <a:xfrm>
                <a:off x="-2644580" y="946516"/>
                <a:ext cx="23424" cy="172822"/>
              </a:xfrm>
              <a:custGeom>
                <a:avLst/>
                <a:gdLst/>
                <a:ahLst/>
                <a:cxnLst/>
                <a:rect l="l" t="t" r="r" b="b"/>
                <a:pathLst>
                  <a:path w="632" h="4663" extrusionOk="0">
                    <a:moveTo>
                      <a:pt x="179" y="0"/>
                    </a:moveTo>
                    <a:cubicBezTo>
                      <a:pt x="156" y="5"/>
                      <a:pt x="127" y="19"/>
                      <a:pt x="104" y="24"/>
                    </a:cubicBezTo>
                    <a:lnTo>
                      <a:pt x="0" y="142"/>
                    </a:lnTo>
                    <a:cubicBezTo>
                      <a:pt x="90" y="325"/>
                      <a:pt x="99" y="528"/>
                      <a:pt x="113" y="726"/>
                    </a:cubicBezTo>
                    <a:lnTo>
                      <a:pt x="415" y="4662"/>
                    </a:lnTo>
                    <a:cubicBezTo>
                      <a:pt x="631" y="4464"/>
                      <a:pt x="570" y="4201"/>
                      <a:pt x="570" y="3960"/>
                    </a:cubicBezTo>
                    <a:cubicBezTo>
                      <a:pt x="561" y="2793"/>
                      <a:pt x="518" y="1630"/>
                      <a:pt x="546" y="467"/>
                    </a:cubicBezTo>
                    <a:cubicBezTo>
                      <a:pt x="556" y="118"/>
                      <a:pt x="481" y="10"/>
                      <a:pt x="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0"/>
              <p:cNvSpPr/>
              <p:nvPr/>
            </p:nvSpPr>
            <p:spPr>
              <a:xfrm>
                <a:off x="-2963614" y="281318"/>
                <a:ext cx="113152" cy="572653"/>
              </a:xfrm>
              <a:custGeom>
                <a:avLst/>
                <a:gdLst/>
                <a:ahLst/>
                <a:cxnLst/>
                <a:rect l="l" t="t" r="r" b="b"/>
                <a:pathLst>
                  <a:path w="3053" h="15451" extrusionOk="0">
                    <a:moveTo>
                      <a:pt x="1282" y="1"/>
                    </a:moveTo>
                    <a:cubicBezTo>
                      <a:pt x="1241" y="1"/>
                      <a:pt x="1198" y="3"/>
                      <a:pt x="1154" y="8"/>
                    </a:cubicBezTo>
                    <a:cubicBezTo>
                      <a:pt x="679" y="60"/>
                      <a:pt x="297" y="536"/>
                      <a:pt x="199" y="1195"/>
                    </a:cubicBezTo>
                    <a:cubicBezTo>
                      <a:pt x="189" y="1261"/>
                      <a:pt x="184" y="1327"/>
                      <a:pt x="184" y="1393"/>
                    </a:cubicBezTo>
                    <a:cubicBezTo>
                      <a:pt x="123" y="3102"/>
                      <a:pt x="29" y="4807"/>
                      <a:pt x="15" y="6516"/>
                    </a:cubicBezTo>
                    <a:cubicBezTo>
                      <a:pt x="1" y="8258"/>
                      <a:pt x="57" y="10005"/>
                      <a:pt x="114" y="11752"/>
                    </a:cubicBezTo>
                    <a:cubicBezTo>
                      <a:pt x="147" y="12760"/>
                      <a:pt x="359" y="13744"/>
                      <a:pt x="641" y="14709"/>
                    </a:cubicBezTo>
                    <a:cubicBezTo>
                      <a:pt x="750" y="15086"/>
                      <a:pt x="947" y="15420"/>
                      <a:pt x="1352" y="15448"/>
                    </a:cubicBezTo>
                    <a:cubicBezTo>
                      <a:pt x="1371" y="15449"/>
                      <a:pt x="1389" y="15450"/>
                      <a:pt x="1407" y="15450"/>
                    </a:cubicBezTo>
                    <a:cubicBezTo>
                      <a:pt x="1790" y="15450"/>
                      <a:pt x="2034" y="15168"/>
                      <a:pt x="2209" y="14817"/>
                    </a:cubicBezTo>
                    <a:cubicBezTo>
                      <a:pt x="2445" y="14332"/>
                      <a:pt x="2605" y="13819"/>
                      <a:pt x="2680" y="13287"/>
                    </a:cubicBezTo>
                    <a:cubicBezTo>
                      <a:pt x="2930" y="11611"/>
                      <a:pt x="3052" y="9925"/>
                      <a:pt x="2948" y="8249"/>
                    </a:cubicBezTo>
                    <a:cubicBezTo>
                      <a:pt x="2986" y="6662"/>
                      <a:pt x="2798" y="5113"/>
                      <a:pt x="2732" y="3554"/>
                    </a:cubicBezTo>
                    <a:cubicBezTo>
                      <a:pt x="2699" y="2678"/>
                      <a:pt x="2675" y="1774"/>
                      <a:pt x="2336" y="931"/>
                    </a:cubicBezTo>
                    <a:cubicBezTo>
                      <a:pt x="2090" y="310"/>
                      <a:pt x="1741" y="1"/>
                      <a:pt x="1282"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0"/>
              <p:cNvSpPr/>
              <p:nvPr/>
            </p:nvSpPr>
            <p:spPr>
              <a:xfrm>
                <a:off x="-2810027" y="259785"/>
                <a:ext cx="85540" cy="638253"/>
              </a:xfrm>
              <a:custGeom>
                <a:avLst/>
                <a:gdLst/>
                <a:ahLst/>
                <a:cxnLst/>
                <a:rect l="l" t="t" r="r" b="b"/>
                <a:pathLst>
                  <a:path w="2308" h="17221" extrusionOk="0">
                    <a:moveTo>
                      <a:pt x="688" y="1"/>
                    </a:moveTo>
                    <a:lnTo>
                      <a:pt x="0" y="20"/>
                    </a:lnTo>
                    <a:cubicBezTo>
                      <a:pt x="763" y="1569"/>
                      <a:pt x="1098" y="3240"/>
                      <a:pt x="1159" y="4954"/>
                    </a:cubicBezTo>
                    <a:cubicBezTo>
                      <a:pt x="1253" y="7667"/>
                      <a:pt x="1314" y="10379"/>
                      <a:pt x="1324" y="13091"/>
                    </a:cubicBezTo>
                    <a:cubicBezTo>
                      <a:pt x="1328" y="14518"/>
                      <a:pt x="1065" y="15916"/>
                      <a:pt x="452" y="17220"/>
                    </a:cubicBezTo>
                    <a:lnTo>
                      <a:pt x="1328" y="17098"/>
                    </a:lnTo>
                    <a:cubicBezTo>
                      <a:pt x="1437" y="16674"/>
                      <a:pt x="1729" y="16331"/>
                      <a:pt x="1799" y="15893"/>
                    </a:cubicBezTo>
                    <a:cubicBezTo>
                      <a:pt x="2030" y="14541"/>
                      <a:pt x="2308" y="13204"/>
                      <a:pt x="2298" y="11815"/>
                    </a:cubicBezTo>
                    <a:cubicBezTo>
                      <a:pt x="2284" y="9804"/>
                      <a:pt x="2077" y="7803"/>
                      <a:pt x="2063" y="5793"/>
                    </a:cubicBezTo>
                    <a:cubicBezTo>
                      <a:pt x="2053" y="4771"/>
                      <a:pt x="2072" y="3749"/>
                      <a:pt x="1898" y="2737"/>
                    </a:cubicBezTo>
                    <a:cubicBezTo>
                      <a:pt x="1724" y="1720"/>
                      <a:pt x="1794" y="580"/>
                      <a:pt x="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0"/>
              <p:cNvSpPr/>
              <p:nvPr/>
            </p:nvSpPr>
            <p:spPr>
              <a:xfrm>
                <a:off x="-2932704" y="33741"/>
                <a:ext cx="136168" cy="225414"/>
              </a:xfrm>
              <a:custGeom>
                <a:avLst/>
                <a:gdLst/>
                <a:ahLst/>
                <a:cxnLst/>
                <a:rect l="l" t="t" r="r" b="b"/>
                <a:pathLst>
                  <a:path w="3674" h="6082" extrusionOk="0">
                    <a:moveTo>
                      <a:pt x="2112" y="0"/>
                    </a:moveTo>
                    <a:cubicBezTo>
                      <a:pt x="2009" y="0"/>
                      <a:pt x="1881" y="9"/>
                      <a:pt x="1719" y="21"/>
                    </a:cubicBezTo>
                    <a:cubicBezTo>
                      <a:pt x="1978" y="73"/>
                      <a:pt x="2124" y="223"/>
                      <a:pt x="2185" y="506"/>
                    </a:cubicBezTo>
                    <a:cubicBezTo>
                      <a:pt x="2293" y="1047"/>
                      <a:pt x="2444" y="1580"/>
                      <a:pt x="2571" y="2116"/>
                    </a:cubicBezTo>
                    <a:cubicBezTo>
                      <a:pt x="2844" y="3303"/>
                      <a:pt x="2458" y="4249"/>
                      <a:pt x="1578" y="5012"/>
                    </a:cubicBezTo>
                    <a:cubicBezTo>
                      <a:pt x="1088" y="5431"/>
                      <a:pt x="528" y="5737"/>
                      <a:pt x="0" y="6081"/>
                    </a:cubicBezTo>
                    <a:lnTo>
                      <a:pt x="1168" y="6067"/>
                    </a:lnTo>
                    <a:cubicBezTo>
                      <a:pt x="2722" y="5827"/>
                      <a:pt x="3673" y="4602"/>
                      <a:pt x="3419" y="3129"/>
                    </a:cubicBezTo>
                    <a:cubicBezTo>
                      <a:pt x="3273" y="2309"/>
                      <a:pt x="3089" y="1495"/>
                      <a:pt x="2778" y="713"/>
                    </a:cubicBezTo>
                    <a:cubicBezTo>
                      <a:pt x="2540" y="128"/>
                      <a:pt x="2502" y="0"/>
                      <a:pt x="2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0"/>
              <p:cNvSpPr/>
              <p:nvPr/>
            </p:nvSpPr>
            <p:spPr>
              <a:xfrm>
                <a:off x="-2940747" y="1006187"/>
                <a:ext cx="91470" cy="592222"/>
              </a:xfrm>
              <a:custGeom>
                <a:avLst/>
                <a:gdLst/>
                <a:ahLst/>
                <a:cxnLst/>
                <a:rect l="l" t="t" r="r" b="b"/>
                <a:pathLst>
                  <a:path w="2468" h="15979" extrusionOk="0">
                    <a:moveTo>
                      <a:pt x="1288" y="1"/>
                    </a:moveTo>
                    <a:cubicBezTo>
                      <a:pt x="852" y="1"/>
                      <a:pt x="763" y="384"/>
                      <a:pt x="749" y="750"/>
                    </a:cubicBezTo>
                    <a:cubicBezTo>
                      <a:pt x="716" y="1536"/>
                      <a:pt x="702" y="2322"/>
                      <a:pt x="693" y="3113"/>
                    </a:cubicBezTo>
                    <a:cubicBezTo>
                      <a:pt x="683" y="4385"/>
                      <a:pt x="782" y="5656"/>
                      <a:pt x="683" y="6932"/>
                    </a:cubicBezTo>
                    <a:cubicBezTo>
                      <a:pt x="547" y="8684"/>
                      <a:pt x="453" y="10435"/>
                      <a:pt x="246" y="12182"/>
                    </a:cubicBezTo>
                    <a:cubicBezTo>
                      <a:pt x="137" y="13129"/>
                      <a:pt x="1" y="14084"/>
                      <a:pt x="264" y="15031"/>
                    </a:cubicBezTo>
                    <a:cubicBezTo>
                      <a:pt x="438" y="15654"/>
                      <a:pt x="795" y="15978"/>
                      <a:pt x="1265" y="15978"/>
                    </a:cubicBezTo>
                    <a:cubicBezTo>
                      <a:pt x="1278" y="15978"/>
                      <a:pt x="1292" y="15978"/>
                      <a:pt x="1305" y="15977"/>
                    </a:cubicBezTo>
                    <a:cubicBezTo>
                      <a:pt x="1790" y="15963"/>
                      <a:pt x="2068" y="15667"/>
                      <a:pt x="2214" y="14974"/>
                    </a:cubicBezTo>
                    <a:cubicBezTo>
                      <a:pt x="2412" y="14052"/>
                      <a:pt x="2412" y="13110"/>
                      <a:pt x="2426" y="12173"/>
                    </a:cubicBezTo>
                    <a:cubicBezTo>
                      <a:pt x="2468" y="9286"/>
                      <a:pt x="2214" y="6414"/>
                      <a:pt x="2035" y="3716"/>
                    </a:cubicBezTo>
                    <a:cubicBezTo>
                      <a:pt x="2072" y="2718"/>
                      <a:pt x="2025" y="1719"/>
                      <a:pt x="1898" y="726"/>
                    </a:cubicBezTo>
                    <a:cubicBezTo>
                      <a:pt x="1856" y="354"/>
                      <a:pt x="1705" y="1"/>
                      <a:pt x="1296" y="1"/>
                    </a:cubicBezTo>
                    <a:cubicBezTo>
                      <a:pt x="1293" y="1"/>
                      <a:pt x="1290" y="1"/>
                      <a:pt x="1288"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30"/>
            <p:cNvGrpSpPr/>
            <p:nvPr/>
          </p:nvGrpSpPr>
          <p:grpSpPr>
            <a:xfrm rot="8406692">
              <a:off x="7497945" y="3077486"/>
              <a:ext cx="230901" cy="759861"/>
              <a:chOff x="-2908799" y="886512"/>
              <a:chExt cx="230899" cy="759855"/>
            </a:xfrm>
          </p:grpSpPr>
          <p:sp>
            <p:nvSpPr>
              <p:cNvPr id="1336" name="Google Shape;1336;p30"/>
              <p:cNvSpPr/>
              <p:nvPr/>
            </p:nvSpPr>
            <p:spPr>
              <a:xfrm>
                <a:off x="-2908799" y="886512"/>
                <a:ext cx="221152" cy="759855"/>
              </a:xfrm>
              <a:custGeom>
                <a:avLst/>
                <a:gdLst/>
                <a:ahLst/>
                <a:cxnLst/>
                <a:rect l="l" t="t" r="r" b="b"/>
                <a:pathLst>
                  <a:path w="5967" h="20502" extrusionOk="0">
                    <a:moveTo>
                      <a:pt x="3745" y="1"/>
                    </a:moveTo>
                    <a:cubicBezTo>
                      <a:pt x="3508" y="1"/>
                      <a:pt x="3324" y="195"/>
                      <a:pt x="3117" y="310"/>
                    </a:cubicBezTo>
                    <a:cubicBezTo>
                      <a:pt x="2086" y="532"/>
                      <a:pt x="1041" y="456"/>
                      <a:pt x="0" y="541"/>
                    </a:cubicBezTo>
                    <a:cubicBezTo>
                      <a:pt x="368" y="866"/>
                      <a:pt x="829" y="932"/>
                      <a:pt x="1267" y="1078"/>
                    </a:cubicBezTo>
                    <a:cubicBezTo>
                      <a:pt x="1606" y="1186"/>
                      <a:pt x="1945" y="1304"/>
                      <a:pt x="2293" y="1384"/>
                    </a:cubicBezTo>
                    <a:cubicBezTo>
                      <a:pt x="2571" y="1436"/>
                      <a:pt x="2807" y="1624"/>
                      <a:pt x="2924" y="1883"/>
                    </a:cubicBezTo>
                    <a:cubicBezTo>
                      <a:pt x="3207" y="2491"/>
                      <a:pt x="3447" y="3112"/>
                      <a:pt x="3527" y="3785"/>
                    </a:cubicBezTo>
                    <a:cubicBezTo>
                      <a:pt x="3687" y="5099"/>
                      <a:pt x="3871" y="6408"/>
                      <a:pt x="3927" y="7731"/>
                    </a:cubicBezTo>
                    <a:cubicBezTo>
                      <a:pt x="4007" y="9464"/>
                      <a:pt x="4290" y="11187"/>
                      <a:pt x="4304" y="12930"/>
                    </a:cubicBezTo>
                    <a:cubicBezTo>
                      <a:pt x="4309" y="13368"/>
                      <a:pt x="4295" y="13806"/>
                      <a:pt x="4356" y="14234"/>
                    </a:cubicBezTo>
                    <a:cubicBezTo>
                      <a:pt x="4507" y="15218"/>
                      <a:pt x="4474" y="16202"/>
                      <a:pt x="4356" y="17186"/>
                    </a:cubicBezTo>
                    <a:cubicBezTo>
                      <a:pt x="4196" y="18509"/>
                      <a:pt x="3447" y="19291"/>
                      <a:pt x="2279" y="19738"/>
                    </a:cubicBezTo>
                    <a:cubicBezTo>
                      <a:pt x="1940" y="19870"/>
                      <a:pt x="1554" y="19866"/>
                      <a:pt x="1262" y="20129"/>
                    </a:cubicBezTo>
                    <a:cubicBezTo>
                      <a:pt x="1262" y="20153"/>
                      <a:pt x="1267" y="20172"/>
                      <a:pt x="1272" y="20195"/>
                    </a:cubicBezTo>
                    <a:cubicBezTo>
                      <a:pt x="1582" y="20400"/>
                      <a:pt x="1906" y="20501"/>
                      <a:pt x="2215" y="20501"/>
                    </a:cubicBezTo>
                    <a:cubicBezTo>
                      <a:pt x="2553" y="20501"/>
                      <a:pt x="2873" y="20380"/>
                      <a:pt x="3136" y="20139"/>
                    </a:cubicBezTo>
                    <a:cubicBezTo>
                      <a:pt x="3442" y="19988"/>
                      <a:pt x="3805" y="20035"/>
                      <a:pt x="4097" y="19833"/>
                    </a:cubicBezTo>
                    <a:cubicBezTo>
                      <a:pt x="5020" y="19348"/>
                      <a:pt x="5655" y="18613"/>
                      <a:pt x="5745" y="17521"/>
                    </a:cubicBezTo>
                    <a:cubicBezTo>
                      <a:pt x="5863" y="16085"/>
                      <a:pt x="5966" y="14644"/>
                      <a:pt x="5754" y="13198"/>
                    </a:cubicBezTo>
                    <a:cubicBezTo>
                      <a:pt x="5491" y="11418"/>
                      <a:pt x="5321" y="9624"/>
                      <a:pt x="5213" y="7821"/>
                    </a:cubicBezTo>
                    <a:cubicBezTo>
                      <a:pt x="4902" y="5471"/>
                      <a:pt x="4671" y="3112"/>
                      <a:pt x="4422" y="758"/>
                    </a:cubicBezTo>
                    <a:cubicBezTo>
                      <a:pt x="4398" y="513"/>
                      <a:pt x="4318" y="306"/>
                      <a:pt x="4120" y="155"/>
                    </a:cubicBezTo>
                    <a:cubicBezTo>
                      <a:pt x="4078" y="117"/>
                      <a:pt x="4026" y="84"/>
                      <a:pt x="3974" y="61"/>
                    </a:cubicBezTo>
                    <a:cubicBezTo>
                      <a:pt x="3892" y="18"/>
                      <a:pt x="3816" y="1"/>
                      <a:pt x="3745"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0"/>
              <p:cNvSpPr/>
              <p:nvPr/>
            </p:nvSpPr>
            <p:spPr>
              <a:xfrm>
                <a:off x="-2879482" y="926169"/>
                <a:ext cx="146434" cy="706226"/>
              </a:xfrm>
              <a:custGeom>
                <a:avLst/>
                <a:gdLst/>
                <a:ahLst/>
                <a:cxnLst/>
                <a:rect l="l" t="t" r="r" b="b"/>
                <a:pathLst>
                  <a:path w="3951" h="19055" extrusionOk="0">
                    <a:moveTo>
                      <a:pt x="966" y="0"/>
                    </a:moveTo>
                    <a:cubicBezTo>
                      <a:pt x="821" y="0"/>
                      <a:pt x="659" y="3"/>
                      <a:pt x="476" y="8"/>
                    </a:cubicBezTo>
                    <a:cubicBezTo>
                      <a:pt x="1366" y="719"/>
                      <a:pt x="1832" y="1689"/>
                      <a:pt x="2100" y="2791"/>
                    </a:cubicBezTo>
                    <a:cubicBezTo>
                      <a:pt x="2529" y="4575"/>
                      <a:pt x="2661" y="6402"/>
                      <a:pt x="2774" y="8220"/>
                    </a:cubicBezTo>
                    <a:cubicBezTo>
                      <a:pt x="2920" y="10560"/>
                      <a:pt x="2953" y="12910"/>
                      <a:pt x="3033" y="15255"/>
                    </a:cubicBezTo>
                    <a:cubicBezTo>
                      <a:pt x="3047" y="15843"/>
                      <a:pt x="2976" y="16427"/>
                      <a:pt x="2821" y="16997"/>
                    </a:cubicBezTo>
                    <a:cubicBezTo>
                      <a:pt x="2633" y="17698"/>
                      <a:pt x="2204" y="18169"/>
                      <a:pt x="1559" y="18499"/>
                    </a:cubicBezTo>
                    <a:cubicBezTo>
                      <a:pt x="1060" y="18758"/>
                      <a:pt x="500" y="18730"/>
                      <a:pt x="0" y="18960"/>
                    </a:cubicBezTo>
                    <a:lnTo>
                      <a:pt x="471" y="19055"/>
                    </a:lnTo>
                    <a:cubicBezTo>
                      <a:pt x="970" y="18913"/>
                      <a:pt x="1479" y="18796"/>
                      <a:pt x="1969" y="18626"/>
                    </a:cubicBezTo>
                    <a:cubicBezTo>
                      <a:pt x="3000" y="18273"/>
                      <a:pt x="3588" y="17524"/>
                      <a:pt x="3763" y="16404"/>
                    </a:cubicBezTo>
                    <a:cubicBezTo>
                      <a:pt x="3951" y="15236"/>
                      <a:pt x="3852" y="14077"/>
                      <a:pt x="3805" y="12905"/>
                    </a:cubicBezTo>
                    <a:cubicBezTo>
                      <a:pt x="3692" y="10108"/>
                      <a:pt x="3442" y="7330"/>
                      <a:pt x="3198" y="4547"/>
                    </a:cubicBezTo>
                    <a:cubicBezTo>
                      <a:pt x="3108" y="3502"/>
                      <a:pt x="3075" y="2433"/>
                      <a:pt x="2670" y="1444"/>
                    </a:cubicBezTo>
                    <a:cubicBezTo>
                      <a:pt x="2175" y="230"/>
                      <a:pt x="2250" y="0"/>
                      <a:pt x="966"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0"/>
              <p:cNvSpPr/>
              <p:nvPr/>
            </p:nvSpPr>
            <p:spPr>
              <a:xfrm>
                <a:off x="-2756991" y="1157847"/>
                <a:ext cx="79091" cy="463726"/>
              </a:xfrm>
              <a:custGeom>
                <a:avLst/>
                <a:gdLst/>
                <a:ahLst/>
                <a:cxnLst/>
                <a:rect l="l" t="t" r="r" b="b"/>
                <a:pathLst>
                  <a:path w="2134" h="12512" extrusionOk="0">
                    <a:moveTo>
                      <a:pt x="1122" y="1"/>
                    </a:moveTo>
                    <a:cubicBezTo>
                      <a:pt x="980" y="142"/>
                      <a:pt x="1131" y="340"/>
                      <a:pt x="1032" y="490"/>
                    </a:cubicBezTo>
                    <a:cubicBezTo>
                      <a:pt x="990" y="1766"/>
                      <a:pt x="1183" y="3028"/>
                      <a:pt x="1343" y="4290"/>
                    </a:cubicBezTo>
                    <a:cubicBezTo>
                      <a:pt x="1555" y="5971"/>
                      <a:pt x="1701" y="7652"/>
                      <a:pt x="1583" y="9347"/>
                    </a:cubicBezTo>
                    <a:cubicBezTo>
                      <a:pt x="1508" y="10435"/>
                      <a:pt x="1310" y="11443"/>
                      <a:pt x="396" y="12144"/>
                    </a:cubicBezTo>
                    <a:cubicBezTo>
                      <a:pt x="255" y="12253"/>
                      <a:pt x="133" y="12389"/>
                      <a:pt x="1" y="12512"/>
                    </a:cubicBezTo>
                    <a:cubicBezTo>
                      <a:pt x="203" y="12512"/>
                      <a:pt x="373" y="12417"/>
                      <a:pt x="542" y="12323"/>
                    </a:cubicBezTo>
                    <a:cubicBezTo>
                      <a:pt x="1249" y="11914"/>
                      <a:pt x="1564" y="11217"/>
                      <a:pt x="1795" y="10463"/>
                    </a:cubicBezTo>
                    <a:cubicBezTo>
                      <a:pt x="2021" y="10247"/>
                      <a:pt x="2087" y="9950"/>
                      <a:pt x="2096" y="9658"/>
                    </a:cubicBezTo>
                    <a:cubicBezTo>
                      <a:pt x="2134" y="8561"/>
                      <a:pt x="2092" y="7464"/>
                      <a:pt x="2049" y="6367"/>
                    </a:cubicBezTo>
                    <a:cubicBezTo>
                      <a:pt x="2044" y="6160"/>
                      <a:pt x="1988" y="5976"/>
                      <a:pt x="1828" y="5835"/>
                    </a:cubicBezTo>
                    <a:cubicBezTo>
                      <a:pt x="1795" y="5741"/>
                      <a:pt x="1734" y="5656"/>
                      <a:pt x="1724" y="5562"/>
                    </a:cubicBezTo>
                    <a:cubicBezTo>
                      <a:pt x="1630" y="4700"/>
                      <a:pt x="1541" y="3838"/>
                      <a:pt x="1461" y="2977"/>
                    </a:cubicBezTo>
                    <a:cubicBezTo>
                      <a:pt x="1366" y="1983"/>
                      <a:pt x="1291" y="985"/>
                      <a:pt x="1122"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30"/>
            <p:cNvGrpSpPr/>
            <p:nvPr/>
          </p:nvGrpSpPr>
          <p:grpSpPr>
            <a:xfrm rot="8406692">
              <a:off x="7959584" y="3694148"/>
              <a:ext cx="125161" cy="647857"/>
              <a:chOff x="-2810027" y="250186"/>
              <a:chExt cx="125160" cy="647853"/>
            </a:xfrm>
          </p:grpSpPr>
          <p:sp>
            <p:nvSpPr>
              <p:cNvPr id="1340" name="Google Shape;1340;p30"/>
              <p:cNvSpPr/>
              <p:nvPr/>
            </p:nvSpPr>
            <p:spPr>
              <a:xfrm>
                <a:off x="-2789087" y="250186"/>
                <a:ext cx="104220" cy="647853"/>
              </a:xfrm>
              <a:custGeom>
                <a:avLst/>
                <a:gdLst/>
                <a:ahLst/>
                <a:cxnLst/>
                <a:rect l="l" t="t" r="r" b="b"/>
                <a:pathLst>
                  <a:path w="2812" h="17480" extrusionOk="0">
                    <a:moveTo>
                      <a:pt x="481" y="1"/>
                    </a:moveTo>
                    <a:cubicBezTo>
                      <a:pt x="325" y="34"/>
                      <a:pt x="175" y="67"/>
                      <a:pt x="85" y="217"/>
                    </a:cubicBezTo>
                    <a:cubicBezTo>
                      <a:pt x="0" y="491"/>
                      <a:pt x="203" y="622"/>
                      <a:pt x="354" y="759"/>
                    </a:cubicBezTo>
                    <a:cubicBezTo>
                      <a:pt x="608" y="999"/>
                      <a:pt x="787" y="1310"/>
                      <a:pt x="853" y="1658"/>
                    </a:cubicBezTo>
                    <a:cubicBezTo>
                      <a:pt x="1036" y="2478"/>
                      <a:pt x="1201" y="3306"/>
                      <a:pt x="1206" y="4140"/>
                    </a:cubicBezTo>
                    <a:cubicBezTo>
                      <a:pt x="1229" y="6819"/>
                      <a:pt x="1488" y="9494"/>
                      <a:pt x="1479" y="12173"/>
                    </a:cubicBezTo>
                    <a:cubicBezTo>
                      <a:pt x="1470" y="13774"/>
                      <a:pt x="1267" y="15346"/>
                      <a:pt x="707" y="16848"/>
                    </a:cubicBezTo>
                    <a:cubicBezTo>
                      <a:pt x="636" y="17032"/>
                      <a:pt x="603" y="17202"/>
                      <a:pt x="763" y="17357"/>
                    </a:cubicBezTo>
                    <a:lnTo>
                      <a:pt x="754" y="17385"/>
                    </a:lnTo>
                    <a:cubicBezTo>
                      <a:pt x="857" y="17432"/>
                      <a:pt x="962" y="17479"/>
                      <a:pt x="1060" y="17479"/>
                    </a:cubicBezTo>
                    <a:cubicBezTo>
                      <a:pt x="1158" y="17479"/>
                      <a:pt x="1248" y="17432"/>
                      <a:pt x="1324" y="17291"/>
                    </a:cubicBezTo>
                    <a:cubicBezTo>
                      <a:pt x="2279" y="17155"/>
                      <a:pt x="2562" y="16481"/>
                      <a:pt x="2651" y="15596"/>
                    </a:cubicBezTo>
                    <a:cubicBezTo>
                      <a:pt x="2779" y="14414"/>
                      <a:pt x="2812" y="13228"/>
                      <a:pt x="2750" y="12041"/>
                    </a:cubicBezTo>
                    <a:cubicBezTo>
                      <a:pt x="2661" y="10299"/>
                      <a:pt x="2628" y="8557"/>
                      <a:pt x="2576" y="6819"/>
                    </a:cubicBezTo>
                    <a:cubicBezTo>
                      <a:pt x="2515" y="4879"/>
                      <a:pt x="2553" y="2934"/>
                      <a:pt x="2374" y="999"/>
                    </a:cubicBezTo>
                    <a:cubicBezTo>
                      <a:pt x="2345" y="679"/>
                      <a:pt x="2345" y="354"/>
                      <a:pt x="2096" y="114"/>
                    </a:cubicBezTo>
                    <a:cubicBezTo>
                      <a:pt x="1799" y="24"/>
                      <a:pt x="1495" y="13"/>
                      <a:pt x="1190" y="13"/>
                    </a:cubicBezTo>
                    <a:cubicBezTo>
                      <a:pt x="1091" y="13"/>
                      <a:pt x="991" y="14"/>
                      <a:pt x="892" y="14"/>
                    </a:cubicBezTo>
                    <a:cubicBezTo>
                      <a:pt x="755" y="14"/>
                      <a:pt x="617" y="12"/>
                      <a:pt x="48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0"/>
              <p:cNvSpPr/>
              <p:nvPr/>
            </p:nvSpPr>
            <p:spPr>
              <a:xfrm>
                <a:off x="-2810027" y="259785"/>
                <a:ext cx="85540" cy="638253"/>
              </a:xfrm>
              <a:custGeom>
                <a:avLst/>
                <a:gdLst/>
                <a:ahLst/>
                <a:cxnLst/>
                <a:rect l="l" t="t" r="r" b="b"/>
                <a:pathLst>
                  <a:path w="2308" h="17221" extrusionOk="0">
                    <a:moveTo>
                      <a:pt x="688" y="1"/>
                    </a:moveTo>
                    <a:lnTo>
                      <a:pt x="0" y="20"/>
                    </a:lnTo>
                    <a:cubicBezTo>
                      <a:pt x="763" y="1569"/>
                      <a:pt x="1098" y="3240"/>
                      <a:pt x="1159" y="4954"/>
                    </a:cubicBezTo>
                    <a:cubicBezTo>
                      <a:pt x="1253" y="7667"/>
                      <a:pt x="1314" y="10379"/>
                      <a:pt x="1324" y="13091"/>
                    </a:cubicBezTo>
                    <a:cubicBezTo>
                      <a:pt x="1328" y="14518"/>
                      <a:pt x="1065" y="15916"/>
                      <a:pt x="452" y="17220"/>
                    </a:cubicBezTo>
                    <a:lnTo>
                      <a:pt x="1328" y="17098"/>
                    </a:lnTo>
                    <a:cubicBezTo>
                      <a:pt x="1437" y="16674"/>
                      <a:pt x="1729" y="16331"/>
                      <a:pt x="1799" y="15893"/>
                    </a:cubicBezTo>
                    <a:cubicBezTo>
                      <a:pt x="2030" y="14541"/>
                      <a:pt x="2308" y="13204"/>
                      <a:pt x="2298" y="11815"/>
                    </a:cubicBezTo>
                    <a:cubicBezTo>
                      <a:pt x="2284" y="9804"/>
                      <a:pt x="2077" y="7803"/>
                      <a:pt x="2063" y="5793"/>
                    </a:cubicBezTo>
                    <a:cubicBezTo>
                      <a:pt x="2053" y="4771"/>
                      <a:pt x="2072" y="3749"/>
                      <a:pt x="1898" y="2737"/>
                    </a:cubicBezTo>
                    <a:cubicBezTo>
                      <a:pt x="1724" y="1720"/>
                      <a:pt x="1794" y="580"/>
                      <a:pt x="688"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30"/>
            <p:cNvGrpSpPr/>
            <p:nvPr/>
          </p:nvGrpSpPr>
          <p:grpSpPr>
            <a:xfrm rot="8406692">
              <a:off x="8250222" y="4175867"/>
              <a:ext cx="221302" cy="262256"/>
              <a:chOff x="-2932704" y="4091"/>
              <a:chExt cx="221300" cy="262254"/>
            </a:xfrm>
          </p:grpSpPr>
          <p:sp>
            <p:nvSpPr>
              <p:cNvPr id="1343" name="Google Shape;1343;p30"/>
              <p:cNvSpPr/>
              <p:nvPr/>
            </p:nvSpPr>
            <p:spPr>
              <a:xfrm>
                <a:off x="-2889415" y="4091"/>
                <a:ext cx="146619" cy="262254"/>
              </a:xfrm>
              <a:custGeom>
                <a:avLst/>
                <a:gdLst/>
                <a:ahLst/>
                <a:cxnLst/>
                <a:rect l="l" t="t" r="r" b="b"/>
                <a:pathLst>
                  <a:path w="3956" h="7076" extrusionOk="0">
                    <a:moveTo>
                      <a:pt x="1098" y="0"/>
                    </a:moveTo>
                    <a:cubicBezTo>
                      <a:pt x="1085" y="0"/>
                      <a:pt x="1073" y="1"/>
                      <a:pt x="1059" y="2"/>
                    </a:cubicBezTo>
                    <a:cubicBezTo>
                      <a:pt x="612" y="30"/>
                      <a:pt x="631" y="515"/>
                      <a:pt x="466" y="821"/>
                    </a:cubicBezTo>
                    <a:lnTo>
                      <a:pt x="551" y="821"/>
                    </a:lnTo>
                    <a:cubicBezTo>
                      <a:pt x="575" y="819"/>
                      <a:pt x="598" y="819"/>
                      <a:pt x="621" y="819"/>
                    </a:cubicBezTo>
                    <a:cubicBezTo>
                      <a:pt x="993" y="819"/>
                      <a:pt x="1181" y="1037"/>
                      <a:pt x="1318" y="1414"/>
                    </a:cubicBezTo>
                    <a:cubicBezTo>
                      <a:pt x="1596" y="2186"/>
                      <a:pt x="1813" y="2978"/>
                      <a:pt x="1968" y="3783"/>
                    </a:cubicBezTo>
                    <a:cubicBezTo>
                      <a:pt x="2204" y="4983"/>
                      <a:pt x="1860" y="5756"/>
                      <a:pt x="824" y="6325"/>
                    </a:cubicBezTo>
                    <a:cubicBezTo>
                      <a:pt x="664" y="6410"/>
                      <a:pt x="499" y="6476"/>
                      <a:pt x="339" y="6556"/>
                    </a:cubicBezTo>
                    <a:cubicBezTo>
                      <a:pt x="198" y="6622"/>
                      <a:pt x="19" y="6655"/>
                      <a:pt x="0" y="6867"/>
                    </a:cubicBezTo>
                    <a:cubicBezTo>
                      <a:pt x="259" y="6926"/>
                      <a:pt x="519" y="6942"/>
                      <a:pt x="781" y="6942"/>
                    </a:cubicBezTo>
                    <a:cubicBezTo>
                      <a:pt x="1138" y="6942"/>
                      <a:pt x="1497" y="6911"/>
                      <a:pt x="1854" y="6911"/>
                    </a:cubicBezTo>
                    <a:cubicBezTo>
                      <a:pt x="1949" y="6911"/>
                      <a:pt x="2043" y="6913"/>
                      <a:pt x="2138" y="6919"/>
                    </a:cubicBezTo>
                    <a:cubicBezTo>
                      <a:pt x="2272" y="6990"/>
                      <a:pt x="2407" y="7075"/>
                      <a:pt x="2541" y="7075"/>
                    </a:cubicBezTo>
                    <a:cubicBezTo>
                      <a:pt x="2637" y="7075"/>
                      <a:pt x="2732" y="7031"/>
                      <a:pt x="2825" y="6905"/>
                    </a:cubicBezTo>
                    <a:lnTo>
                      <a:pt x="3240" y="6867"/>
                    </a:lnTo>
                    <a:cubicBezTo>
                      <a:pt x="3550" y="6763"/>
                      <a:pt x="3677" y="6523"/>
                      <a:pt x="3786" y="6222"/>
                    </a:cubicBezTo>
                    <a:cubicBezTo>
                      <a:pt x="3955" y="5742"/>
                      <a:pt x="3800" y="5341"/>
                      <a:pt x="3616" y="4927"/>
                    </a:cubicBezTo>
                    <a:cubicBezTo>
                      <a:pt x="3094" y="3736"/>
                      <a:pt x="2510" y="2577"/>
                      <a:pt x="2034" y="1367"/>
                    </a:cubicBezTo>
                    <a:cubicBezTo>
                      <a:pt x="1945" y="1155"/>
                      <a:pt x="1879" y="929"/>
                      <a:pt x="1761" y="731"/>
                    </a:cubicBezTo>
                    <a:cubicBezTo>
                      <a:pt x="1587" y="444"/>
                      <a:pt x="1511" y="0"/>
                      <a:pt x="1098"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0"/>
              <p:cNvSpPr/>
              <p:nvPr/>
            </p:nvSpPr>
            <p:spPr>
              <a:xfrm>
                <a:off x="-2816328" y="54755"/>
                <a:ext cx="104924" cy="204474"/>
              </a:xfrm>
              <a:custGeom>
                <a:avLst/>
                <a:gdLst/>
                <a:ahLst/>
                <a:cxnLst/>
                <a:rect l="l" t="t" r="r" b="b"/>
                <a:pathLst>
                  <a:path w="2831" h="5517" extrusionOk="0">
                    <a:moveTo>
                      <a:pt x="62" y="0"/>
                    </a:moveTo>
                    <a:lnTo>
                      <a:pt x="62" y="0"/>
                    </a:lnTo>
                    <a:cubicBezTo>
                      <a:pt x="1" y="236"/>
                      <a:pt x="147" y="415"/>
                      <a:pt x="227" y="608"/>
                    </a:cubicBezTo>
                    <a:cubicBezTo>
                      <a:pt x="599" y="1493"/>
                      <a:pt x="938" y="2397"/>
                      <a:pt x="1385" y="3244"/>
                    </a:cubicBezTo>
                    <a:cubicBezTo>
                      <a:pt x="1809" y="4054"/>
                      <a:pt x="1696" y="4770"/>
                      <a:pt x="1268" y="5500"/>
                    </a:cubicBezTo>
                    <a:cubicBezTo>
                      <a:pt x="1505" y="5500"/>
                      <a:pt x="1742" y="5516"/>
                      <a:pt x="1980" y="5516"/>
                    </a:cubicBezTo>
                    <a:cubicBezTo>
                      <a:pt x="2265" y="5516"/>
                      <a:pt x="2550" y="5492"/>
                      <a:pt x="2831" y="5387"/>
                    </a:cubicBezTo>
                    <a:cubicBezTo>
                      <a:pt x="2459" y="5095"/>
                      <a:pt x="2303" y="4648"/>
                      <a:pt x="2096" y="4243"/>
                    </a:cubicBezTo>
                    <a:cubicBezTo>
                      <a:pt x="1395" y="2839"/>
                      <a:pt x="806" y="1380"/>
                      <a:pt x="62"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0"/>
              <p:cNvSpPr/>
              <p:nvPr/>
            </p:nvSpPr>
            <p:spPr>
              <a:xfrm>
                <a:off x="-2932704" y="33741"/>
                <a:ext cx="136168" cy="225414"/>
              </a:xfrm>
              <a:custGeom>
                <a:avLst/>
                <a:gdLst/>
                <a:ahLst/>
                <a:cxnLst/>
                <a:rect l="l" t="t" r="r" b="b"/>
                <a:pathLst>
                  <a:path w="3674" h="6082" extrusionOk="0">
                    <a:moveTo>
                      <a:pt x="2112" y="0"/>
                    </a:moveTo>
                    <a:cubicBezTo>
                      <a:pt x="2009" y="0"/>
                      <a:pt x="1881" y="9"/>
                      <a:pt x="1719" y="21"/>
                    </a:cubicBezTo>
                    <a:cubicBezTo>
                      <a:pt x="1978" y="73"/>
                      <a:pt x="2124" y="223"/>
                      <a:pt x="2185" y="506"/>
                    </a:cubicBezTo>
                    <a:cubicBezTo>
                      <a:pt x="2293" y="1047"/>
                      <a:pt x="2444" y="1580"/>
                      <a:pt x="2571" y="2116"/>
                    </a:cubicBezTo>
                    <a:cubicBezTo>
                      <a:pt x="2844" y="3303"/>
                      <a:pt x="2458" y="4249"/>
                      <a:pt x="1578" y="5012"/>
                    </a:cubicBezTo>
                    <a:cubicBezTo>
                      <a:pt x="1088" y="5431"/>
                      <a:pt x="528" y="5737"/>
                      <a:pt x="0" y="6081"/>
                    </a:cubicBezTo>
                    <a:lnTo>
                      <a:pt x="1168" y="6067"/>
                    </a:lnTo>
                    <a:cubicBezTo>
                      <a:pt x="2722" y="5827"/>
                      <a:pt x="3673" y="4602"/>
                      <a:pt x="3419" y="3129"/>
                    </a:cubicBezTo>
                    <a:cubicBezTo>
                      <a:pt x="3273" y="2309"/>
                      <a:pt x="3089" y="1495"/>
                      <a:pt x="2778" y="713"/>
                    </a:cubicBezTo>
                    <a:cubicBezTo>
                      <a:pt x="2540" y="128"/>
                      <a:pt x="2502" y="0"/>
                      <a:pt x="2112"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30"/>
            <p:cNvGrpSpPr/>
            <p:nvPr/>
          </p:nvGrpSpPr>
          <p:grpSpPr>
            <a:xfrm rot="8406692">
              <a:off x="7563915" y="3253513"/>
              <a:ext cx="168585" cy="765248"/>
              <a:chOff x="-2789740" y="724364"/>
              <a:chExt cx="168584" cy="765243"/>
            </a:xfrm>
          </p:grpSpPr>
          <p:sp>
            <p:nvSpPr>
              <p:cNvPr id="1347" name="Google Shape;1347;p30"/>
              <p:cNvSpPr/>
              <p:nvPr/>
            </p:nvSpPr>
            <p:spPr>
              <a:xfrm>
                <a:off x="-2789740" y="956870"/>
                <a:ext cx="54111" cy="532736"/>
              </a:xfrm>
              <a:custGeom>
                <a:avLst/>
                <a:gdLst/>
                <a:ahLst/>
                <a:cxnLst/>
                <a:rect l="l" t="t" r="r" b="b"/>
                <a:pathLst>
                  <a:path w="1460" h="14374" extrusionOk="0">
                    <a:moveTo>
                      <a:pt x="282" y="1"/>
                    </a:moveTo>
                    <a:cubicBezTo>
                      <a:pt x="207" y="1"/>
                      <a:pt x="114" y="29"/>
                      <a:pt x="0" y="87"/>
                    </a:cubicBezTo>
                    <a:cubicBezTo>
                      <a:pt x="33" y="248"/>
                      <a:pt x="123" y="384"/>
                      <a:pt x="132" y="563"/>
                    </a:cubicBezTo>
                    <a:cubicBezTo>
                      <a:pt x="189" y="1495"/>
                      <a:pt x="207" y="2428"/>
                      <a:pt x="269" y="3360"/>
                    </a:cubicBezTo>
                    <a:cubicBezTo>
                      <a:pt x="302" y="3821"/>
                      <a:pt x="367" y="4292"/>
                      <a:pt x="236" y="4749"/>
                    </a:cubicBezTo>
                    <a:cubicBezTo>
                      <a:pt x="297" y="6402"/>
                      <a:pt x="509" y="8040"/>
                      <a:pt x="636" y="9688"/>
                    </a:cubicBezTo>
                    <a:cubicBezTo>
                      <a:pt x="707" y="10649"/>
                      <a:pt x="801" y="11619"/>
                      <a:pt x="546" y="12575"/>
                    </a:cubicBezTo>
                    <a:cubicBezTo>
                      <a:pt x="433" y="13206"/>
                      <a:pt x="377" y="13827"/>
                      <a:pt x="810" y="14374"/>
                    </a:cubicBezTo>
                    <a:cubicBezTo>
                      <a:pt x="994" y="14261"/>
                      <a:pt x="1248" y="14312"/>
                      <a:pt x="1389" y="14096"/>
                    </a:cubicBezTo>
                    <a:cubicBezTo>
                      <a:pt x="1257" y="13955"/>
                      <a:pt x="1286" y="13785"/>
                      <a:pt x="1300" y="13620"/>
                    </a:cubicBezTo>
                    <a:cubicBezTo>
                      <a:pt x="1460" y="11826"/>
                      <a:pt x="1286" y="10037"/>
                      <a:pt x="1135" y="8257"/>
                    </a:cubicBezTo>
                    <a:cubicBezTo>
                      <a:pt x="914" y="5658"/>
                      <a:pt x="561" y="3068"/>
                      <a:pt x="546" y="455"/>
                    </a:cubicBezTo>
                    <a:cubicBezTo>
                      <a:pt x="543" y="167"/>
                      <a:pt x="466" y="1"/>
                      <a:pt x="282"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0"/>
              <p:cNvSpPr/>
              <p:nvPr/>
            </p:nvSpPr>
            <p:spPr>
              <a:xfrm>
                <a:off x="-2677751" y="724364"/>
                <a:ext cx="37470" cy="227638"/>
              </a:xfrm>
              <a:custGeom>
                <a:avLst/>
                <a:gdLst/>
                <a:ahLst/>
                <a:cxnLst/>
                <a:rect l="l" t="t" r="r" b="b"/>
                <a:pathLst>
                  <a:path w="1011" h="6142" extrusionOk="0">
                    <a:moveTo>
                      <a:pt x="589" y="0"/>
                    </a:moveTo>
                    <a:lnTo>
                      <a:pt x="589" y="0"/>
                    </a:lnTo>
                    <a:cubicBezTo>
                      <a:pt x="90" y="193"/>
                      <a:pt x="1" y="669"/>
                      <a:pt x="34" y="1102"/>
                    </a:cubicBezTo>
                    <a:cubicBezTo>
                      <a:pt x="142" y="2482"/>
                      <a:pt x="184" y="3861"/>
                      <a:pt x="198" y="5246"/>
                    </a:cubicBezTo>
                    <a:cubicBezTo>
                      <a:pt x="203" y="5759"/>
                      <a:pt x="373" y="6084"/>
                      <a:pt x="895" y="6136"/>
                    </a:cubicBezTo>
                    <a:cubicBezTo>
                      <a:pt x="911" y="6140"/>
                      <a:pt x="924" y="6141"/>
                      <a:pt x="936" y="6141"/>
                    </a:cubicBezTo>
                    <a:cubicBezTo>
                      <a:pt x="996" y="6141"/>
                      <a:pt x="1011" y="6093"/>
                      <a:pt x="999" y="6018"/>
                    </a:cubicBezTo>
                    <a:cubicBezTo>
                      <a:pt x="834" y="5797"/>
                      <a:pt x="806" y="5524"/>
                      <a:pt x="796" y="5260"/>
                    </a:cubicBezTo>
                    <a:cubicBezTo>
                      <a:pt x="749" y="3504"/>
                      <a:pt x="561" y="1757"/>
                      <a:pt x="589"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0"/>
              <p:cNvSpPr/>
              <p:nvPr/>
            </p:nvSpPr>
            <p:spPr>
              <a:xfrm>
                <a:off x="-2644580" y="946516"/>
                <a:ext cx="23424" cy="172822"/>
              </a:xfrm>
              <a:custGeom>
                <a:avLst/>
                <a:gdLst/>
                <a:ahLst/>
                <a:cxnLst/>
                <a:rect l="l" t="t" r="r" b="b"/>
                <a:pathLst>
                  <a:path w="632" h="4663" extrusionOk="0">
                    <a:moveTo>
                      <a:pt x="179" y="0"/>
                    </a:moveTo>
                    <a:cubicBezTo>
                      <a:pt x="156" y="5"/>
                      <a:pt x="127" y="19"/>
                      <a:pt x="104" y="24"/>
                    </a:cubicBezTo>
                    <a:lnTo>
                      <a:pt x="0" y="142"/>
                    </a:lnTo>
                    <a:cubicBezTo>
                      <a:pt x="90" y="325"/>
                      <a:pt x="99" y="528"/>
                      <a:pt x="113" y="726"/>
                    </a:cubicBezTo>
                    <a:lnTo>
                      <a:pt x="415" y="4662"/>
                    </a:lnTo>
                    <a:cubicBezTo>
                      <a:pt x="631" y="4464"/>
                      <a:pt x="570" y="4201"/>
                      <a:pt x="570" y="3960"/>
                    </a:cubicBezTo>
                    <a:cubicBezTo>
                      <a:pt x="561" y="2793"/>
                      <a:pt x="518" y="1630"/>
                      <a:pt x="546" y="467"/>
                    </a:cubicBezTo>
                    <a:cubicBezTo>
                      <a:pt x="556" y="118"/>
                      <a:pt x="481" y="10"/>
                      <a:pt x="17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 name="Google Shape;1350;p30"/>
            <p:cNvSpPr/>
            <p:nvPr/>
          </p:nvSpPr>
          <p:spPr>
            <a:xfrm rot="8406707">
              <a:off x="7349585" y="3384229"/>
              <a:ext cx="37729" cy="79794"/>
            </a:xfrm>
            <a:custGeom>
              <a:avLst/>
              <a:gdLst/>
              <a:ahLst/>
              <a:cxnLst/>
              <a:rect l="l" t="t" r="r" b="b"/>
              <a:pathLst>
                <a:path w="1018" h="2153" extrusionOk="0">
                  <a:moveTo>
                    <a:pt x="753" y="0"/>
                  </a:moveTo>
                  <a:cubicBezTo>
                    <a:pt x="592" y="203"/>
                    <a:pt x="386" y="241"/>
                    <a:pt x="168" y="241"/>
                  </a:cubicBezTo>
                  <a:cubicBezTo>
                    <a:pt x="113" y="241"/>
                    <a:pt x="56" y="238"/>
                    <a:pt x="0" y="236"/>
                  </a:cubicBezTo>
                  <a:lnTo>
                    <a:pt x="0" y="236"/>
                  </a:lnTo>
                  <a:cubicBezTo>
                    <a:pt x="47" y="876"/>
                    <a:pt x="170" y="1507"/>
                    <a:pt x="146" y="2152"/>
                  </a:cubicBezTo>
                  <a:lnTo>
                    <a:pt x="1017" y="1804"/>
                  </a:lnTo>
                  <a:cubicBezTo>
                    <a:pt x="1008" y="1191"/>
                    <a:pt x="942" y="589"/>
                    <a:pt x="753"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 name="Google Shape;1351;p30"/>
            <p:cNvGrpSpPr/>
            <p:nvPr/>
          </p:nvGrpSpPr>
          <p:grpSpPr>
            <a:xfrm rot="8406692">
              <a:off x="7310620" y="3028684"/>
              <a:ext cx="87987" cy="145397"/>
              <a:chOff x="-2867104" y="1632877"/>
              <a:chExt cx="87986" cy="145396"/>
            </a:xfrm>
          </p:grpSpPr>
          <p:sp>
            <p:nvSpPr>
              <p:cNvPr id="1352" name="Google Shape;1352;p30"/>
              <p:cNvSpPr/>
              <p:nvPr/>
            </p:nvSpPr>
            <p:spPr>
              <a:xfrm>
                <a:off x="-2867104" y="1641549"/>
                <a:ext cx="87986" cy="136724"/>
              </a:xfrm>
              <a:custGeom>
                <a:avLst/>
                <a:gdLst/>
                <a:ahLst/>
                <a:cxnLst/>
                <a:rect l="l" t="t" r="r" b="b"/>
                <a:pathLst>
                  <a:path w="2374" h="3689" extrusionOk="0">
                    <a:moveTo>
                      <a:pt x="433" y="0"/>
                    </a:moveTo>
                    <a:cubicBezTo>
                      <a:pt x="365" y="0"/>
                      <a:pt x="297" y="21"/>
                      <a:pt x="227" y="73"/>
                    </a:cubicBezTo>
                    <a:cubicBezTo>
                      <a:pt x="1" y="242"/>
                      <a:pt x="156" y="539"/>
                      <a:pt x="137" y="779"/>
                    </a:cubicBezTo>
                    <a:cubicBezTo>
                      <a:pt x="137" y="803"/>
                      <a:pt x="170" y="831"/>
                      <a:pt x="198" y="850"/>
                    </a:cubicBezTo>
                    <a:cubicBezTo>
                      <a:pt x="1060" y="1109"/>
                      <a:pt x="1512" y="1773"/>
                      <a:pt x="1804" y="2597"/>
                    </a:cubicBezTo>
                    <a:cubicBezTo>
                      <a:pt x="1931" y="2959"/>
                      <a:pt x="2049" y="3326"/>
                      <a:pt x="2167" y="3689"/>
                    </a:cubicBezTo>
                    <a:cubicBezTo>
                      <a:pt x="2374" y="3604"/>
                      <a:pt x="2360" y="3416"/>
                      <a:pt x="2369" y="3232"/>
                    </a:cubicBezTo>
                    <a:cubicBezTo>
                      <a:pt x="2374" y="2917"/>
                      <a:pt x="2336" y="2606"/>
                      <a:pt x="2251" y="2300"/>
                    </a:cubicBezTo>
                    <a:cubicBezTo>
                      <a:pt x="2134" y="1396"/>
                      <a:pt x="1799" y="633"/>
                      <a:pt x="942" y="223"/>
                    </a:cubicBezTo>
                    <a:cubicBezTo>
                      <a:pt x="779" y="142"/>
                      <a:pt x="610" y="0"/>
                      <a:pt x="433"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0"/>
              <p:cNvSpPr/>
              <p:nvPr/>
            </p:nvSpPr>
            <p:spPr>
              <a:xfrm>
                <a:off x="-2865695" y="1632877"/>
                <a:ext cx="82056" cy="94102"/>
              </a:xfrm>
              <a:custGeom>
                <a:avLst/>
                <a:gdLst/>
                <a:ahLst/>
                <a:cxnLst/>
                <a:rect l="l" t="t" r="r" b="b"/>
                <a:pathLst>
                  <a:path w="2214" h="2539" extrusionOk="0">
                    <a:moveTo>
                      <a:pt x="1969" y="1"/>
                    </a:moveTo>
                    <a:cubicBezTo>
                      <a:pt x="1568" y="56"/>
                      <a:pt x="1165" y="95"/>
                      <a:pt x="761" y="95"/>
                    </a:cubicBezTo>
                    <a:cubicBezTo>
                      <a:pt x="544" y="95"/>
                      <a:pt x="326" y="84"/>
                      <a:pt x="109" y="57"/>
                    </a:cubicBezTo>
                    <a:cubicBezTo>
                      <a:pt x="0" y="636"/>
                      <a:pt x="29" y="1211"/>
                      <a:pt x="71" y="1790"/>
                    </a:cubicBezTo>
                    <a:cubicBezTo>
                      <a:pt x="193" y="1564"/>
                      <a:pt x="99" y="1314"/>
                      <a:pt x="156" y="1084"/>
                    </a:cubicBezTo>
                    <a:cubicBezTo>
                      <a:pt x="160" y="872"/>
                      <a:pt x="38" y="589"/>
                      <a:pt x="217" y="472"/>
                    </a:cubicBezTo>
                    <a:cubicBezTo>
                      <a:pt x="260" y="443"/>
                      <a:pt x="302" y="431"/>
                      <a:pt x="344" y="431"/>
                    </a:cubicBezTo>
                    <a:cubicBezTo>
                      <a:pt x="506" y="431"/>
                      <a:pt x="657" y="614"/>
                      <a:pt x="815" y="693"/>
                    </a:cubicBezTo>
                    <a:cubicBezTo>
                      <a:pt x="1578" y="1065"/>
                      <a:pt x="1903" y="1795"/>
                      <a:pt x="2213" y="2539"/>
                    </a:cubicBezTo>
                    <a:cubicBezTo>
                      <a:pt x="2213" y="1682"/>
                      <a:pt x="2063" y="844"/>
                      <a:pt x="196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4" name="Google Shape;1354;p30"/>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1355" name="Google Shape;1355;p30"/>
          <p:cNvSpPr txBox="1">
            <a:spLocks noGrp="1"/>
          </p:cNvSpPr>
          <p:nvPr>
            <p:ph type="subTitle" idx="1"/>
          </p:nvPr>
        </p:nvSpPr>
        <p:spPr>
          <a:xfrm>
            <a:off x="1960335" y="1976175"/>
            <a:ext cx="2349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56" name="Google Shape;1356;p30"/>
          <p:cNvSpPr txBox="1">
            <a:spLocks noGrp="1"/>
          </p:cNvSpPr>
          <p:nvPr>
            <p:ph type="subTitle" idx="2"/>
          </p:nvPr>
        </p:nvSpPr>
        <p:spPr>
          <a:xfrm>
            <a:off x="5792841" y="1976175"/>
            <a:ext cx="2349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57" name="Google Shape;1357;p30"/>
          <p:cNvSpPr txBox="1">
            <a:spLocks noGrp="1"/>
          </p:cNvSpPr>
          <p:nvPr>
            <p:ph type="subTitle" idx="3"/>
          </p:nvPr>
        </p:nvSpPr>
        <p:spPr>
          <a:xfrm>
            <a:off x="1960335" y="3561975"/>
            <a:ext cx="2349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58" name="Google Shape;1358;p30"/>
          <p:cNvSpPr txBox="1">
            <a:spLocks noGrp="1"/>
          </p:cNvSpPr>
          <p:nvPr>
            <p:ph type="subTitle" idx="4"/>
          </p:nvPr>
        </p:nvSpPr>
        <p:spPr>
          <a:xfrm>
            <a:off x="5792841" y="3561975"/>
            <a:ext cx="23496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59" name="Google Shape;1359;p30"/>
          <p:cNvSpPr txBox="1">
            <a:spLocks noGrp="1"/>
          </p:cNvSpPr>
          <p:nvPr>
            <p:ph type="subTitle" idx="5"/>
          </p:nvPr>
        </p:nvSpPr>
        <p:spPr>
          <a:xfrm>
            <a:off x="1960335" y="1616375"/>
            <a:ext cx="23496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1pPr>
            <a:lvl2pPr lvl="1"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2pPr>
            <a:lvl3pPr lvl="2"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3pPr>
            <a:lvl4pPr lvl="3"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4pPr>
            <a:lvl5pPr lvl="4"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5pPr>
            <a:lvl6pPr lvl="5"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6pPr>
            <a:lvl7pPr lvl="6"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7pPr>
            <a:lvl8pPr lvl="7"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8pPr>
            <a:lvl9pPr lvl="8"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9pPr>
          </a:lstStyle>
          <a:p>
            <a:endParaRPr/>
          </a:p>
        </p:txBody>
      </p:sp>
      <p:sp>
        <p:nvSpPr>
          <p:cNvPr id="1360" name="Google Shape;1360;p30"/>
          <p:cNvSpPr txBox="1">
            <a:spLocks noGrp="1"/>
          </p:cNvSpPr>
          <p:nvPr>
            <p:ph type="subTitle" idx="6"/>
          </p:nvPr>
        </p:nvSpPr>
        <p:spPr>
          <a:xfrm>
            <a:off x="1960335" y="3202250"/>
            <a:ext cx="23496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1pPr>
            <a:lvl2pPr lvl="1"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2pPr>
            <a:lvl3pPr lvl="2"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3pPr>
            <a:lvl4pPr lvl="3"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4pPr>
            <a:lvl5pPr lvl="4"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5pPr>
            <a:lvl6pPr lvl="5"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6pPr>
            <a:lvl7pPr lvl="6"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7pPr>
            <a:lvl8pPr lvl="7"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8pPr>
            <a:lvl9pPr lvl="8"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9pPr>
          </a:lstStyle>
          <a:p>
            <a:endParaRPr/>
          </a:p>
        </p:txBody>
      </p:sp>
      <p:sp>
        <p:nvSpPr>
          <p:cNvPr id="1361" name="Google Shape;1361;p30"/>
          <p:cNvSpPr txBox="1">
            <a:spLocks noGrp="1"/>
          </p:cNvSpPr>
          <p:nvPr>
            <p:ph type="subTitle" idx="7"/>
          </p:nvPr>
        </p:nvSpPr>
        <p:spPr>
          <a:xfrm>
            <a:off x="5792837" y="1616375"/>
            <a:ext cx="23496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1pPr>
            <a:lvl2pPr lvl="1"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2pPr>
            <a:lvl3pPr lvl="2"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3pPr>
            <a:lvl4pPr lvl="3"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4pPr>
            <a:lvl5pPr lvl="4"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5pPr>
            <a:lvl6pPr lvl="5"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6pPr>
            <a:lvl7pPr lvl="6"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7pPr>
            <a:lvl8pPr lvl="7"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8pPr>
            <a:lvl9pPr lvl="8"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9pPr>
          </a:lstStyle>
          <a:p>
            <a:endParaRPr/>
          </a:p>
        </p:txBody>
      </p:sp>
      <p:sp>
        <p:nvSpPr>
          <p:cNvPr id="1362" name="Google Shape;1362;p30"/>
          <p:cNvSpPr txBox="1">
            <a:spLocks noGrp="1"/>
          </p:cNvSpPr>
          <p:nvPr>
            <p:ph type="subTitle" idx="8"/>
          </p:nvPr>
        </p:nvSpPr>
        <p:spPr>
          <a:xfrm>
            <a:off x="5792837" y="3202250"/>
            <a:ext cx="23496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1pPr>
            <a:lvl2pPr lvl="1"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2pPr>
            <a:lvl3pPr lvl="2"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3pPr>
            <a:lvl4pPr lvl="3"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4pPr>
            <a:lvl5pPr lvl="4"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5pPr>
            <a:lvl6pPr lvl="5"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6pPr>
            <a:lvl7pPr lvl="6"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7pPr>
            <a:lvl8pPr lvl="7"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8pPr>
            <a:lvl9pPr lvl="8" algn="ctr" rtl="0">
              <a:lnSpc>
                <a:spcPct val="100000"/>
              </a:lnSpc>
              <a:spcBef>
                <a:spcPts val="0"/>
              </a:spcBef>
              <a:spcAft>
                <a:spcPts val="0"/>
              </a:spcAft>
              <a:buClr>
                <a:schemeClr val="dk1"/>
              </a:buClr>
              <a:buSzPts val="2400"/>
              <a:buFont typeface="Atma"/>
              <a:buNone/>
              <a:defRPr sz="2400" b="1">
                <a:solidFill>
                  <a:schemeClr val="dk1"/>
                </a:solidFill>
                <a:latin typeface="Atma"/>
                <a:ea typeface="Atma"/>
                <a:cs typeface="Atma"/>
                <a:sym typeface="Atma"/>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1_1_1_1_1_1">
    <p:bg>
      <p:bgPr>
        <a:gradFill>
          <a:gsLst>
            <a:gs pos="0">
              <a:schemeClr val="lt1"/>
            </a:gs>
            <a:gs pos="100000">
              <a:schemeClr val="accent5"/>
            </a:gs>
          </a:gsLst>
          <a:lin ang="16198662" scaled="0"/>
        </a:gradFill>
        <a:effectLst/>
      </p:bgPr>
    </p:bg>
    <p:spTree>
      <p:nvGrpSpPr>
        <p:cNvPr id="1" name="Shape 1363"/>
        <p:cNvGrpSpPr/>
        <p:nvPr/>
      </p:nvGrpSpPr>
      <p:grpSpPr>
        <a:xfrm>
          <a:off x="0" y="0"/>
          <a:ext cx="0" cy="0"/>
          <a:chOff x="0" y="0"/>
          <a:chExt cx="0" cy="0"/>
        </a:xfrm>
      </p:grpSpPr>
      <p:grpSp>
        <p:nvGrpSpPr>
          <p:cNvPr id="1364" name="Google Shape;1364;p31"/>
          <p:cNvGrpSpPr/>
          <p:nvPr/>
        </p:nvGrpSpPr>
        <p:grpSpPr>
          <a:xfrm rot="-5400000">
            <a:off x="5589158" y="-1294273"/>
            <a:ext cx="4878270" cy="3229863"/>
            <a:chOff x="-3680301" y="4605342"/>
            <a:chExt cx="3960921" cy="2622494"/>
          </a:xfrm>
        </p:grpSpPr>
        <p:sp>
          <p:nvSpPr>
            <p:cNvPr id="1365" name="Google Shape;1365;p31"/>
            <p:cNvSpPr/>
            <p:nvPr/>
          </p:nvSpPr>
          <p:spPr>
            <a:xfrm>
              <a:off x="-3228750" y="4605342"/>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1"/>
            <p:cNvSpPr/>
            <p:nvPr/>
          </p:nvSpPr>
          <p:spPr>
            <a:xfrm>
              <a:off x="-3680301" y="5653670"/>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 name="Google Shape;1367;p31"/>
          <p:cNvSpPr/>
          <p:nvPr/>
        </p:nvSpPr>
        <p:spPr>
          <a:xfrm rot="900021" flipH="1">
            <a:off x="252009" y="75570"/>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 name="Google Shape;1368;p31"/>
          <p:cNvGrpSpPr/>
          <p:nvPr/>
        </p:nvGrpSpPr>
        <p:grpSpPr>
          <a:xfrm rot="-1552853">
            <a:off x="172" y="3855353"/>
            <a:ext cx="814668" cy="1507749"/>
            <a:chOff x="-2797813" y="3106825"/>
            <a:chExt cx="814671" cy="1507755"/>
          </a:xfrm>
        </p:grpSpPr>
        <p:sp>
          <p:nvSpPr>
            <p:cNvPr id="1369" name="Google Shape;1369;p31"/>
            <p:cNvSpPr/>
            <p:nvPr/>
          </p:nvSpPr>
          <p:spPr>
            <a:xfrm>
              <a:off x="-2711087" y="3108471"/>
              <a:ext cx="727945" cy="1506109"/>
            </a:xfrm>
            <a:custGeom>
              <a:avLst/>
              <a:gdLst/>
              <a:ahLst/>
              <a:cxnLst/>
              <a:rect l="l" t="t" r="r" b="b"/>
              <a:pathLst>
                <a:path w="19641" h="40637" extrusionOk="0">
                  <a:moveTo>
                    <a:pt x="13317" y="1"/>
                  </a:moveTo>
                  <a:cubicBezTo>
                    <a:pt x="13292" y="1"/>
                    <a:pt x="13267" y="2"/>
                    <a:pt x="13241" y="5"/>
                  </a:cubicBezTo>
                  <a:cubicBezTo>
                    <a:pt x="13241" y="1060"/>
                    <a:pt x="13095" y="2081"/>
                    <a:pt x="12681" y="3056"/>
                  </a:cubicBezTo>
                  <a:cubicBezTo>
                    <a:pt x="12577" y="3475"/>
                    <a:pt x="12544" y="3904"/>
                    <a:pt x="12441" y="4323"/>
                  </a:cubicBezTo>
                  <a:cubicBezTo>
                    <a:pt x="11720" y="7106"/>
                    <a:pt x="10967" y="9870"/>
                    <a:pt x="10044" y="12591"/>
                  </a:cubicBezTo>
                  <a:cubicBezTo>
                    <a:pt x="9201" y="15068"/>
                    <a:pt x="8264" y="17507"/>
                    <a:pt x="7205" y="19890"/>
                  </a:cubicBezTo>
                  <a:cubicBezTo>
                    <a:pt x="5792" y="23087"/>
                    <a:pt x="4469" y="26312"/>
                    <a:pt x="3311" y="29608"/>
                  </a:cubicBezTo>
                  <a:cubicBezTo>
                    <a:pt x="2562" y="31727"/>
                    <a:pt x="1828" y="33846"/>
                    <a:pt x="1046" y="35946"/>
                  </a:cubicBezTo>
                  <a:cubicBezTo>
                    <a:pt x="796" y="36615"/>
                    <a:pt x="509" y="37269"/>
                    <a:pt x="274" y="37943"/>
                  </a:cubicBezTo>
                  <a:cubicBezTo>
                    <a:pt x="128" y="38371"/>
                    <a:pt x="1" y="38809"/>
                    <a:pt x="217" y="39261"/>
                  </a:cubicBezTo>
                  <a:cubicBezTo>
                    <a:pt x="1347" y="39685"/>
                    <a:pt x="2482" y="40104"/>
                    <a:pt x="3607" y="40542"/>
                  </a:cubicBezTo>
                  <a:cubicBezTo>
                    <a:pt x="3769" y="40605"/>
                    <a:pt x="3909" y="40637"/>
                    <a:pt x="4032" y="40637"/>
                  </a:cubicBezTo>
                  <a:cubicBezTo>
                    <a:pt x="4356" y="40637"/>
                    <a:pt x="4561" y="40418"/>
                    <a:pt x="4728" y="39991"/>
                  </a:cubicBezTo>
                  <a:cubicBezTo>
                    <a:pt x="5868" y="37076"/>
                    <a:pt x="7068" y="34180"/>
                    <a:pt x="8222" y="31266"/>
                  </a:cubicBezTo>
                  <a:cubicBezTo>
                    <a:pt x="11396" y="23275"/>
                    <a:pt x="14569" y="15280"/>
                    <a:pt x="17743" y="7284"/>
                  </a:cubicBezTo>
                  <a:cubicBezTo>
                    <a:pt x="18261" y="5980"/>
                    <a:pt x="18807" y="4685"/>
                    <a:pt x="19311" y="3376"/>
                  </a:cubicBezTo>
                  <a:cubicBezTo>
                    <a:pt x="19640" y="2529"/>
                    <a:pt x="19542" y="2336"/>
                    <a:pt x="18708" y="2011"/>
                  </a:cubicBezTo>
                  <a:cubicBezTo>
                    <a:pt x="17135" y="1403"/>
                    <a:pt x="15563" y="801"/>
                    <a:pt x="13985" y="203"/>
                  </a:cubicBezTo>
                  <a:cubicBezTo>
                    <a:pt x="13772" y="117"/>
                    <a:pt x="13559" y="1"/>
                    <a:pt x="133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1"/>
            <p:cNvSpPr/>
            <p:nvPr/>
          </p:nvSpPr>
          <p:spPr>
            <a:xfrm>
              <a:off x="-2797813" y="3216953"/>
              <a:ext cx="569465" cy="1346666"/>
            </a:xfrm>
            <a:custGeom>
              <a:avLst/>
              <a:gdLst/>
              <a:ahLst/>
              <a:cxnLst/>
              <a:rect l="l" t="t" r="r" b="b"/>
              <a:pathLst>
                <a:path w="15365" h="36335" extrusionOk="0">
                  <a:moveTo>
                    <a:pt x="14092" y="1"/>
                  </a:moveTo>
                  <a:cubicBezTo>
                    <a:pt x="13923" y="1"/>
                    <a:pt x="13771" y="83"/>
                    <a:pt x="13632" y="228"/>
                  </a:cubicBezTo>
                  <a:lnTo>
                    <a:pt x="12092" y="4197"/>
                  </a:lnTo>
                  <a:cubicBezTo>
                    <a:pt x="12055" y="4616"/>
                    <a:pt x="12544" y="4645"/>
                    <a:pt x="12709" y="4979"/>
                  </a:cubicBezTo>
                  <a:cubicBezTo>
                    <a:pt x="12662" y="4987"/>
                    <a:pt x="12614" y="4990"/>
                    <a:pt x="12567" y="4990"/>
                  </a:cubicBezTo>
                  <a:cubicBezTo>
                    <a:pt x="12420" y="4990"/>
                    <a:pt x="12271" y="4962"/>
                    <a:pt x="12133" y="4962"/>
                  </a:cubicBezTo>
                  <a:cubicBezTo>
                    <a:pt x="11961" y="4962"/>
                    <a:pt x="11806" y="5004"/>
                    <a:pt x="11687" y="5196"/>
                  </a:cubicBezTo>
                  <a:cubicBezTo>
                    <a:pt x="11640" y="5313"/>
                    <a:pt x="11593" y="5436"/>
                    <a:pt x="11541" y="5553"/>
                  </a:cubicBezTo>
                  <a:cubicBezTo>
                    <a:pt x="11442" y="6038"/>
                    <a:pt x="11198" y="6472"/>
                    <a:pt x="11042" y="6938"/>
                  </a:cubicBezTo>
                  <a:cubicBezTo>
                    <a:pt x="10770" y="7742"/>
                    <a:pt x="10328" y="8485"/>
                    <a:pt x="10177" y="9331"/>
                  </a:cubicBezTo>
                  <a:lnTo>
                    <a:pt x="10177" y="9331"/>
                  </a:lnTo>
                  <a:cubicBezTo>
                    <a:pt x="10176" y="9329"/>
                    <a:pt x="10176" y="9327"/>
                    <a:pt x="10176" y="9325"/>
                  </a:cubicBezTo>
                  <a:lnTo>
                    <a:pt x="10176" y="9335"/>
                  </a:lnTo>
                  <a:cubicBezTo>
                    <a:pt x="10176" y="9333"/>
                    <a:pt x="10176" y="9332"/>
                    <a:pt x="10177" y="9331"/>
                  </a:cubicBezTo>
                  <a:lnTo>
                    <a:pt x="10177" y="9331"/>
                  </a:lnTo>
                  <a:cubicBezTo>
                    <a:pt x="10231" y="9731"/>
                    <a:pt x="10629" y="9797"/>
                    <a:pt x="10877" y="10055"/>
                  </a:cubicBezTo>
                  <a:cubicBezTo>
                    <a:pt x="10752" y="10020"/>
                    <a:pt x="10624" y="10003"/>
                    <a:pt x="10497" y="10003"/>
                  </a:cubicBezTo>
                  <a:cubicBezTo>
                    <a:pt x="10264" y="10003"/>
                    <a:pt x="10034" y="10060"/>
                    <a:pt x="9827" y="10173"/>
                  </a:cubicBezTo>
                  <a:cubicBezTo>
                    <a:pt x="9253" y="11472"/>
                    <a:pt x="8707" y="12786"/>
                    <a:pt x="8278" y="14137"/>
                  </a:cubicBezTo>
                  <a:cubicBezTo>
                    <a:pt x="8273" y="14500"/>
                    <a:pt x="8664" y="14585"/>
                    <a:pt x="8900" y="14928"/>
                  </a:cubicBezTo>
                  <a:cubicBezTo>
                    <a:pt x="8694" y="14851"/>
                    <a:pt x="8515" y="14809"/>
                    <a:pt x="8360" y="14809"/>
                  </a:cubicBezTo>
                  <a:cubicBezTo>
                    <a:pt x="8072" y="14809"/>
                    <a:pt x="7868" y="14956"/>
                    <a:pt x="7737" y="15296"/>
                  </a:cubicBezTo>
                  <a:cubicBezTo>
                    <a:pt x="7266" y="16501"/>
                    <a:pt x="6790" y="17711"/>
                    <a:pt x="6305" y="18912"/>
                  </a:cubicBezTo>
                  <a:cubicBezTo>
                    <a:pt x="6173" y="19237"/>
                    <a:pt x="6282" y="19444"/>
                    <a:pt x="6527" y="19642"/>
                  </a:cubicBezTo>
                  <a:cubicBezTo>
                    <a:pt x="6649" y="19741"/>
                    <a:pt x="6861" y="19745"/>
                    <a:pt x="6908" y="19943"/>
                  </a:cubicBezTo>
                  <a:cubicBezTo>
                    <a:pt x="6861" y="19984"/>
                    <a:pt x="6802" y="20006"/>
                    <a:pt x="6744" y="20006"/>
                  </a:cubicBezTo>
                  <a:cubicBezTo>
                    <a:pt x="6715" y="20006"/>
                    <a:pt x="6686" y="20001"/>
                    <a:pt x="6658" y="19990"/>
                  </a:cubicBezTo>
                  <a:cubicBezTo>
                    <a:pt x="6547" y="19960"/>
                    <a:pt x="6446" y="19946"/>
                    <a:pt x="6355" y="19946"/>
                  </a:cubicBezTo>
                  <a:cubicBezTo>
                    <a:pt x="5973" y="19946"/>
                    <a:pt x="5765" y="20202"/>
                    <a:pt x="5613" y="20640"/>
                  </a:cubicBezTo>
                  <a:cubicBezTo>
                    <a:pt x="5265" y="21638"/>
                    <a:pt x="4846" y="22613"/>
                    <a:pt x="4459" y="23597"/>
                  </a:cubicBezTo>
                  <a:cubicBezTo>
                    <a:pt x="4040" y="24657"/>
                    <a:pt x="4040" y="24657"/>
                    <a:pt x="4893" y="25363"/>
                  </a:cubicBezTo>
                  <a:cubicBezTo>
                    <a:pt x="4935" y="25401"/>
                    <a:pt x="4921" y="25438"/>
                    <a:pt x="4850" y="25462"/>
                  </a:cubicBezTo>
                  <a:cubicBezTo>
                    <a:pt x="4629" y="25411"/>
                    <a:pt x="4406" y="25274"/>
                    <a:pt x="4174" y="25274"/>
                  </a:cubicBezTo>
                  <a:cubicBezTo>
                    <a:pt x="4062" y="25274"/>
                    <a:pt x="3948" y="25306"/>
                    <a:pt x="3831" y="25395"/>
                  </a:cubicBezTo>
                  <a:lnTo>
                    <a:pt x="3831" y="25395"/>
                  </a:lnTo>
                  <a:cubicBezTo>
                    <a:pt x="3832" y="25394"/>
                    <a:pt x="3832" y="25392"/>
                    <a:pt x="3833" y="25391"/>
                  </a:cubicBezTo>
                  <a:lnTo>
                    <a:pt x="3833" y="25391"/>
                  </a:lnTo>
                  <a:lnTo>
                    <a:pt x="3824" y="25401"/>
                  </a:lnTo>
                  <a:cubicBezTo>
                    <a:pt x="3826" y="25399"/>
                    <a:pt x="3829" y="25397"/>
                    <a:pt x="3831" y="25395"/>
                  </a:cubicBezTo>
                  <a:lnTo>
                    <a:pt x="3831" y="25395"/>
                  </a:lnTo>
                  <a:cubicBezTo>
                    <a:pt x="3253" y="26416"/>
                    <a:pt x="2915" y="27530"/>
                    <a:pt x="2505" y="28621"/>
                  </a:cubicBezTo>
                  <a:lnTo>
                    <a:pt x="1917" y="30217"/>
                  </a:lnTo>
                  <a:cubicBezTo>
                    <a:pt x="1940" y="30599"/>
                    <a:pt x="2406" y="30637"/>
                    <a:pt x="2538" y="30976"/>
                  </a:cubicBezTo>
                  <a:cubicBezTo>
                    <a:pt x="2493" y="30984"/>
                    <a:pt x="2447" y="30987"/>
                    <a:pt x="2402" y="30987"/>
                  </a:cubicBezTo>
                  <a:cubicBezTo>
                    <a:pt x="2242" y="30987"/>
                    <a:pt x="2087" y="30946"/>
                    <a:pt x="1942" y="30946"/>
                  </a:cubicBezTo>
                  <a:cubicBezTo>
                    <a:pt x="1813" y="30946"/>
                    <a:pt x="1691" y="30979"/>
                    <a:pt x="1582" y="31107"/>
                  </a:cubicBezTo>
                  <a:cubicBezTo>
                    <a:pt x="1149" y="32181"/>
                    <a:pt x="702" y="33250"/>
                    <a:pt x="288" y="34338"/>
                  </a:cubicBezTo>
                  <a:cubicBezTo>
                    <a:pt x="0" y="35100"/>
                    <a:pt x="160" y="35425"/>
                    <a:pt x="923" y="35727"/>
                  </a:cubicBezTo>
                  <a:cubicBezTo>
                    <a:pt x="1465" y="35939"/>
                    <a:pt x="2011" y="36132"/>
                    <a:pt x="2552" y="36334"/>
                  </a:cubicBezTo>
                  <a:cubicBezTo>
                    <a:pt x="2778" y="35661"/>
                    <a:pt x="2986" y="34978"/>
                    <a:pt x="3231" y="34309"/>
                  </a:cubicBezTo>
                  <a:cubicBezTo>
                    <a:pt x="4059" y="32063"/>
                    <a:pt x="4897" y="29817"/>
                    <a:pt x="5736" y="27571"/>
                  </a:cubicBezTo>
                  <a:cubicBezTo>
                    <a:pt x="5787" y="27435"/>
                    <a:pt x="5816" y="27279"/>
                    <a:pt x="5867" y="27138"/>
                  </a:cubicBezTo>
                  <a:cubicBezTo>
                    <a:pt x="6451" y="25471"/>
                    <a:pt x="6927" y="23752"/>
                    <a:pt x="7661" y="22147"/>
                  </a:cubicBezTo>
                  <a:cubicBezTo>
                    <a:pt x="8495" y="20320"/>
                    <a:pt x="9229" y="18451"/>
                    <a:pt x="10035" y="16614"/>
                  </a:cubicBezTo>
                  <a:cubicBezTo>
                    <a:pt x="11772" y="12659"/>
                    <a:pt x="13251" y="8600"/>
                    <a:pt x="14334" y="4409"/>
                  </a:cubicBezTo>
                  <a:cubicBezTo>
                    <a:pt x="14706" y="2973"/>
                    <a:pt x="15148" y="1546"/>
                    <a:pt x="15365" y="73"/>
                  </a:cubicBezTo>
                  <a:lnTo>
                    <a:pt x="15280" y="58"/>
                  </a:lnTo>
                  <a:cubicBezTo>
                    <a:pt x="15103" y="114"/>
                    <a:pt x="14928" y="164"/>
                    <a:pt x="14751" y="164"/>
                  </a:cubicBezTo>
                  <a:cubicBezTo>
                    <a:pt x="14626" y="164"/>
                    <a:pt x="14500" y="139"/>
                    <a:pt x="14371" y="73"/>
                  </a:cubicBezTo>
                  <a:cubicBezTo>
                    <a:pt x="14274" y="24"/>
                    <a:pt x="14180" y="1"/>
                    <a:pt x="14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1"/>
            <p:cNvSpPr/>
            <p:nvPr/>
          </p:nvSpPr>
          <p:spPr>
            <a:xfrm>
              <a:off x="-2274125" y="3106825"/>
              <a:ext cx="75422" cy="112744"/>
            </a:xfrm>
            <a:custGeom>
              <a:avLst/>
              <a:gdLst/>
              <a:ahLst/>
              <a:cxnLst/>
              <a:rect l="l" t="t" r="r" b="b"/>
              <a:pathLst>
                <a:path w="2035" h="3042" extrusionOk="0">
                  <a:moveTo>
                    <a:pt x="1298" y="1"/>
                  </a:moveTo>
                  <a:cubicBezTo>
                    <a:pt x="976" y="1"/>
                    <a:pt x="773" y="208"/>
                    <a:pt x="645" y="565"/>
                  </a:cubicBezTo>
                  <a:cubicBezTo>
                    <a:pt x="443" y="1125"/>
                    <a:pt x="217" y="1676"/>
                    <a:pt x="0" y="2231"/>
                  </a:cubicBezTo>
                  <a:cubicBezTo>
                    <a:pt x="283" y="2773"/>
                    <a:pt x="740" y="3022"/>
                    <a:pt x="1338" y="3041"/>
                  </a:cubicBezTo>
                  <a:lnTo>
                    <a:pt x="1356" y="3037"/>
                  </a:lnTo>
                  <a:cubicBezTo>
                    <a:pt x="1672" y="2307"/>
                    <a:pt x="1747" y="1516"/>
                    <a:pt x="1945" y="753"/>
                  </a:cubicBezTo>
                  <a:cubicBezTo>
                    <a:pt x="2035" y="409"/>
                    <a:pt x="1893" y="174"/>
                    <a:pt x="1568" y="42"/>
                  </a:cubicBezTo>
                  <a:cubicBezTo>
                    <a:pt x="1470" y="14"/>
                    <a:pt x="1380" y="1"/>
                    <a:pt x="1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1"/>
            <p:cNvSpPr/>
            <p:nvPr/>
          </p:nvSpPr>
          <p:spPr>
            <a:xfrm>
              <a:off x="-2656272" y="3740906"/>
              <a:ext cx="217631" cy="441340"/>
            </a:xfrm>
            <a:custGeom>
              <a:avLst/>
              <a:gdLst/>
              <a:ahLst/>
              <a:cxnLst/>
              <a:rect l="l" t="t" r="r" b="b"/>
              <a:pathLst>
                <a:path w="5872" h="11908" extrusionOk="0">
                  <a:moveTo>
                    <a:pt x="4454" y="0"/>
                  </a:moveTo>
                  <a:cubicBezTo>
                    <a:pt x="2769" y="3668"/>
                    <a:pt x="1286" y="7431"/>
                    <a:pt x="0" y="11259"/>
                  </a:cubicBezTo>
                  <a:cubicBezTo>
                    <a:pt x="424" y="11461"/>
                    <a:pt x="848" y="11683"/>
                    <a:pt x="1286" y="11866"/>
                  </a:cubicBezTo>
                  <a:cubicBezTo>
                    <a:pt x="1354" y="11894"/>
                    <a:pt x="1424" y="11908"/>
                    <a:pt x="1491" y="11908"/>
                  </a:cubicBezTo>
                  <a:cubicBezTo>
                    <a:pt x="1655" y="11908"/>
                    <a:pt x="1805" y="11824"/>
                    <a:pt x="1888" y="11640"/>
                  </a:cubicBezTo>
                  <a:cubicBezTo>
                    <a:pt x="2006" y="11381"/>
                    <a:pt x="1884" y="11169"/>
                    <a:pt x="1653" y="11047"/>
                  </a:cubicBezTo>
                  <a:cubicBezTo>
                    <a:pt x="1408" y="10906"/>
                    <a:pt x="1154" y="10788"/>
                    <a:pt x="890" y="10694"/>
                  </a:cubicBezTo>
                  <a:cubicBezTo>
                    <a:pt x="419" y="10520"/>
                    <a:pt x="353" y="10242"/>
                    <a:pt x="546" y="9790"/>
                  </a:cubicBezTo>
                  <a:cubicBezTo>
                    <a:pt x="923" y="8923"/>
                    <a:pt x="1253" y="8029"/>
                    <a:pt x="1601" y="7148"/>
                  </a:cubicBezTo>
                  <a:cubicBezTo>
                    <a:pt x="1901" y="6390"/>
                    <a:pt x="2002" y="6134"/>
                    <a:pt x="2386" y="6134"/>
                  </a:cubicBezTo>
                  <a:cubicBezTo>
                    <a:pt x="2582" y="6134"/>
                    <a:pt x="2852" y="6200"/>
                    <a:pt x="3258" y="6301"/>
                  </a:cubicBezTo>
                  <a:cubicBezTo>
                    <a:pt x="3320" y="6315"/>
                    <a:pt x="3381" y="6334"/>
                    <a:pt x="3442" y="6348"/>
                  </a:cubicBezTo>
                  <a:cubicBezTo>
                    <a:pt x="3492" y="6357"/>
                    <a:pt x="3541" y="6361"/>
                    <a:pt x="3587" y="6361"/>
                  </a:cubicBezTo>
                  <a:cubicBezTo>
                    <a:pt x="3762" y="6361"/>
                    <a:pt x="3902" y="6291"/>
                    <a:pt x="3970" y="6093"/>
                  </a:cubicBezTo>
                  <a:cubicBezTo>
                    <a:pt x="4050" y="5844"/>
                    <a:pt x="3913" y="5679"/>
                    <a:pt x="3701" y="5571"/>
                  </a:cubicBezTo>
                  <a:cubicBezTo>
                    <a:pt x="3532" y="5486"/>
                    <a:pt x="3353" y="5382"/>
                    <a:pt x="3169" y="5345"/>
                  </a:cubicBezTo>
                  <a:cubicBezTo>
                    <a:pt x="2472" y="5208"/>
                    <a:pt x="2467" y="4841"/>
                    <a:pt x="2726" y="4276"/>
                  </a:cubicBezTo>
                  <a:cubicBezTo>
                    <a:pt x="3061" y="3555"/>
                    <a:pt x="3315" y="2793"/>
                    <a:pt x="3616" y="2058"/>
                  </a:cubicBezTo>
                  <a:cubicBezTo>
                    <a:pt x="3772" y="1681"/>
                    <a:pt x="3805" y="1192"/>
                    <a:pt x="4139" y="966"/>
                  </a:cubicBezTo>
                  <a:cubicBezTo>
                    <a:pt x="4211" y="917"/>
                    <a:pt x="4282" y="897"/>
                    <a:pt x="4352" y="897"/>
                  </a:cubicBezTo>
                  <a:cubicBezTo>
                    <a:pt x="4618" y="897"/>
                    <a:pt x="4869" y="1187"/>
                    <a:pt x="5137" y="1258"/>
                  </a:cubicBezTo>
                  <a:cubicBezTo>
                    <a:pt x="5216" y="1279"/>
                    <a:pt x="5292" y="1292"/>
                    <a:pt x="5363" y="1292"/>
                  </a:cubicBezTo>
                  <a:cubicBezTo>
                    <a:pt x="5526" y="1292"/>
                    <a:pt x="5663" y="1225"/>
                    <a:pt x="5745" y="1041"/>
                  </a:cubicBezTo>
                  <a:cubicBezTo>
                    <a:pt x="5872" y="749"/>
                    <a:pt x="5740" y="532"/>
                    <a:pt x="5472" y="410"/>
                  </a:cubicBezTo>
                  <a:cubicBezTo>
                    <a:pt x="5137" y="259"/>
                    <a:pt x="4794" y="132"/>
                    <a:pt x="4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1"/>
            <p:cNvSpPr/>
            <p:nvPr/>
          </p:nvSpPr>
          <p:spPr>
            <a:xfrm>
              <a:off x="-2739180" y="4336871"/>
              <a:ext cx="64266" cy="48663"/>
            </a:xfrm>
            <a:custGeom>
              <a:avLst/>
              <a:gdLst/>
              <a:ahLst/>
              <a:cxnLst/>
              <a:rect l="l" t="t" r="r" b="b"/>
              <a:pathLst>
                <a:path w="1734" h="1313" extrusionOk="0">
                  <a:moveTo>
                    <a:pt x="335" y="0"/>
                  </a:moveTo>
                  <a:cubicBezTo>
                    <a:pt x="222" y="297"/>
                    <a:pt x="113" y="594"/>
                    <a:pt x="0" y="890"/>
                  </a:cubicBezTo>
                  <a:cubicBezTo>
                    <a:pt x="321" y="1013"/>
                    <a:pt x="641" y="1140"/>
                    <a:pt x="966" y="1258"/>
                  </a:cubicBezTo>
                  <a:cubicBezTo>
                    <a:pt x="1057" y="1290"/>
                    <a:pt x="1149" y="1312"/>
                    <a:pt x="1235" y="1312"/>
                  </a:cubicBezTo>
                  <a:cubicBezTo>
                    <a:pt x="1374" y="1312"/>
                    <a:pt x="1498" y="1254"/>
                    <a:pt x="1583" y="1088"/>
                  </a:cubicBezTo>
                  <a:cubicBezTo>
                    <a:pt x="1733" y="792"/>
                    <a:pt x="1592" y="570"/>
                    <a:pt x="1342" y="438"/>
                  </a:cubicBezTo>
                  <a:cubicBezTo>
                    <a:pt x="1018" y="274"/>
                    <a:pt x="674" y="146"/>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1"/>
            <p:cNvSpPr/>
            <p:nvPr/>
          </p:nvSpPr>
          <p:spPr>
            <a:xfrm>
              <a:off x="-2705157" y="4158007"/>
              <a:ext cx="49256" cy="119749"/>
            </a:xfrm>
            <a:custGeom>
              <a:avLst/>
              <a:gdLst/>
              <a:ahLst/>
              <a:cxnLst/>
              <a:rect l="l" t="t" r="r" b="b"/>
              <a:pathLst>
                <a:path w="1329" h="3231" extrusionOk="0">
                  <a:moveTo>
                    <a:pt x="1329" y="0"/>
                  </a:moveTo>
                  <a:lnTo>
                    <a:pt x="1329" y="0"/>
                  </a:lnTo>
                  <a:cubicBezTo>
                    <a:pt x="655" y="979"/>
                    <a:pt x="307" y="2095"/>
                    <a:pt x="1" y="3230"/>
                  </a:cubicBezTo>
                  <a:cubicBezTo>
                    <a:pt x="443" y="2152"/>
                    <a:pt x="886" y="1074"/>
                    <a:pt x="1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1"/>
            <p:cNvSpPr/>
            <p:nvPr/>
          </p:nvSpPr>
          <p:spPr>
            <a:xfrm>
              <a:off x="-2292614" y="3189972"/>
              <a:ext cx="63562" cy="50368"/>
            </a:xfrm>
            <a:custGeom>
              <a:avLst/>
              <a:gdLst/>
              <a:ahLst/>
              <a:cxnLst/>
              <a:rect l="l" t="t" r="r" b="b"/>
              <a:pathLst>
                <a:path w="1715" h="1359" extrusionOk="0">
                  <a:moveTo>
                    <a:pt x="382" y="0"/>
                  </a:moveTo>
                  <a:lnTo>
                    <a:pt x="1" y="956"/>
                  </a:lnTo>
                  <a:cubicBezTo>
                    <a:pt x="7" y="956"/>
                    <a:pt x="13" y="956"/>
                    <a:pt x="18" y="956"/>
                  </a:cubicBezTo>
                  <a:cubicBezTo>
                    <a:pt x="299" y="956"/>
                    <a:pt x="552" y="1067"/>
                    <a:pt x="787" y="1201"/>
                  </a:cubicBezTo>
                  <a:cubicBezTo>
                    <a:pt x="963" y="1305"/>
                    <a:pt x="1117" y="1359"/>
                    <a:pt x="1247" y="1359"/>
                  </a:cubicBezTo>
                  <a:cubicBezTo>
                    <a:pt x="1481" y="1359"/>
                    <a:pt x="1639" y="1183"/>
                    <a:pt x="1715" y="810"/>
                  </a:cubicBezTo>
                  <a:cubicBezTo>
                    <a:pt x="1399" y="330"/>
                    <a:pt x="834" y="254"/>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1"/>
            <p:cNvSpPr/>
            <p:nvPr/>
          </p:nvSpPr>
          <p:spPr>
            <a:xfrm>
              <a:off x="-2433785" y="3562376"/>
              <a:ext cx="71086" cy="47143"/>
            </a:xfrm>
            <a:custGeom>
              <a:avLst/>
              <a:gdLst/>
              <a:ahLst/>
              <a:cxnLst/>
              <a:rect l="l" t="t" r="r" b="b"/>
              <a:pathLst>
                <a:path w="1918" h="1272" extrusionOk="0">
                  <a:moveTo>
                    <a:pt x="349" y="0"/>
                  </a:moveTo>
                  <a:lnTo>
                    <a:pt x="1" y="848"/>
                  </a:lnTo>
                  <a:cubicBezTo>
                    <a:pt x="410" y="975"/>
                    <a:pt x="825" y="1107"/>
                    <a:pt x="1234" y="1234"/>
                  </a:cubicBezTo>
                  <a:cubicBezTo>
                    <a:pt x="1309" y="1257"/>
                    <a:pt x="1382" y="1271"/>
                    <a:pt x="1451" y="1271"/>
                  </a:cubicBezTo>
                  <a:cubicBezTo>
                    <a:pt x="1592" y="1271"/>
                    <a:pt x="1714" y="1213"/>
                    <a:pt x="1790" y="1055"/>
                  </a:cubicBezTo>
                  <a:cubicBezTo>
                    <a:pt x="1917" y="791"/>
                    <a:pt x="1799" y="580"/>
                    <a:pt x="1555" y="471"/>
                  </a:cubicBezTo>
                  <a:cubicBezTo>
                    <a:pt x="1159" y="302"/>
                    <a:pt x="749" y="156"/>
                    <a:pt x="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1"/>
            <p:cNvSpPr/>
            <p:nvPr/>
          </p:nvSpPr>
          <p:spPr>
            <a:xfrm>
              <a:off x="-2364664" y="3372505"/>
              <a:ext cx="66527" cy="46847"/>
            </a:xfrm>
            <a:custGeom>
              <a:avLst/>
              <a:gdLst/>
              <a:ahLst/>
              <a:cxnLst/>
              <a:rect l="l" t="t" r="r" b="b"/>
              <a:pathLst>
                <a:path w="1795" h="1264" extrusionOk="0">
                  <a:moveTo>
                    <a:pt x="405" y="0"/>
                  </a:moveTo>
                  <a:lnTo>
                    <a:pt x="0" y="994"/>
                  </a:lnTo>
                  <a:cubicBezTo>
                    <a:pt x="57" y="979"/>
                    <a:pt x="111" y="972"/>
                    <a:pt x="164" y="972"/>
                  </a:cubicBezTo>
                  <a:cubicBezTo>
                    <a:pt x="437" y="972"/>
                    <a:pt x="667" y="1148"/>
                    <a:pt x="923" y="1215"/>
                  </a:cubicBezTo>
                  <a:cubicBezTo>
                    <a:pt x="1034" y="1243"/>
                    <a:pt x="1143" y="1264"/>
                    <a:pt x="1243" y="1264"/>
                  </a:cubicBezTo>
                  <a:cubicBezTo>
                    <a:pt x="1433" y="1264"/>
                    <a:pt x="1593" y="1189"/>
                    <a:pt x="1677" y="942"/>
                  </a:cubicBezTo>
                  <a:cubicBezTo>
                    <a:pt x="1794" y="575"/>
                    <a:pt x="1516" y="448"/>
                    <a:pt x="1243" y="339"/>
                  </a:cubicBezTo>
                  <a:cubicBezTo>
                    <a:pt x="966" y="222"/>
                    <a:pt x="683" y="113"/>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1"/>
            <p:cNvSpPr/>
            <p:nvPr/>
          </p:nvSpPr>
          <p:spPr>
            <a:xfrm>
              <a:off x="-2424705" y="3422576"/>
              <a:ext cx="54667" cy="140356"/>
            </a:xfrm>
            <a:custGeom>
              <a:avLst/>
              <a:gdLst/>
              <a:ahLst/>
              <a:cxnLst/>
              <a:rect l="l" t="t" r="r" b="b"/>
              <a:pathLst>
                <a:path w="1475" h="3787" extrusionOk="0">
                  <a:moveTo>
                    <a:pt x="1474" y="1"/>
                  </a:moveTo>
                  <a:lnTo>
                    <a:pt x="1474" y="1"/>
                  </a:lnTo>
                  <a:cubicBezTo>
                    <a:pt x="1093" y="938"/>
                    <a:pt x="707" y="1870"/>
                    <a:pt x="340" y="2807"/>
                  </a:cubicBezTo>
                  <a:cubicBezTo>
                    <a:pt x="222" y="3123"/>
                    <a:pt x="0" y="3419"/>
                    <a:pt x="104" y="3787"/>
                  </a:cubicBezTo>
                  <a:cubicBezTo>
                    <a:pt x="198" y="3528"/>
                    <a:pt x="297" y="3269"/>
                    <a:pt x="387" y="3005"/>
                  </a:cubicBezTo>
                  <a:cubicBezTo>
                    <a:pt x="730" y="1997"/>
                    <a:pt x="1258" y="1055"/>
                    <a:pt x="1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31"/>
          <p:cNvSpPr/>
          <p:nvPr/>
        </p:nvSpPr>
        <p:spPr>
          <a:xfrm rot="523324">
            <a:off x="164650" y="1680365"/>
            <a:ext cx="354452" cy="646012"/>
          </a:xfrm>
          <a:custGeom>
            <a:avLst/>
            <a:gdLst/>
            <a:ahLst/>
            <a:cxnLst/>
            <a:rect l="l" t="t" r="r" b="b"/>
            <a:pathLst>
              <a:path w="9564" h="17431" extrusionOk="0">
                <a:moveTo>
                  <a:pt x="2845" y="0"/>
                </a:moveTo>
                <a:cubicBezTo>
                  <a:pt x="2283" y="0"/>
                  <a:pt x="1787" y="270"/>
                  <a:pt x="1361" y="817"/>
                </a:cubicBezTo>
                <a:cubicBezTo>
                  <a:pt x="778" y="1561"/>
                  <a:pt x="561" y="2366"/>
                  <a:pt x="660" y="3200"/>
                </a:cubicBezTo>
                <a:cubicBezTo>
                  <a:pt x="938" y="5615"/>
                  <a:pt x="1879" y="7842"/>
                  <a:pt x="2675" y="10107"/>
                </a:cubicBezTo>
                <a:cubicBezTo>
                  <a:pt x="2906" y="10757"/>
                  <a:pt x="3193" y="11388"/>
                  <a:pt x="3735" y="11882"/>
                </a:cubicBezTo>
                <a:cubicBezTo>
                  <a:pt x="3998" y="12125"/>
                  <a:pt x="4303" y="12272"/>
                  <a:pt x="4669" y="12272"/>
                </a:cubicBezTo>
                <a:cubicBezTo>
                  <a:pt x="4821" y="12272"/>
                  <a:pt x="4983" y="12247"/>
                  <a:pt x="5157" y="12193"/>
                </a:cubicBezTo>
                <a:cubicBezTo>
                  <a:pt x="5745" y="12014"/>
                  <a:pt x="6056" y="11633"/>
                  <a:pt x="6145" y="11148"/>
                </a:cubicBezTo>
                <a:cubicBezTo>
                  <a:pt x="6202" y="10851"/>
                  <a:pt x="6225" y="10536"/>
                  <a:pt x="6155" y="10263"/>
                </a:cubicBezTo>
                <a:cubicBezTo>
                  <a:pt x="5825" y="9001"/>
                  <a:pt x="5510" y="7734"/>
                  <a:pt x="5062" y="6505"/>
                </a:cubicBezTo>
                <a:cubicBezTo>
                  <a:pt x="4940" y="6166"/>
                  <a:pt x="4822" y="5827"/>
                  <a:pt x="4700" y="5488"/>
                </a:cubicBezTo>
                <a:cubicBezTo>
                  <a:pt x="4642" y="5329"/>
                  <a:pt x="4527" y="5234"/>
                  <a:pt x="4357" y="5234"/>
                </a:cubicBezTo>
                <a:cubicBezTo>
                  <a:pt x="4305" y="5234"/>
                  <a:pt x="4248" y="5243"/>
                  <a:pt x="4187" y="5262"/>
                </a:cubicBezTo>
                <a:cubicBezTo>
                  <a:pt x="3923" y="5337"/>
                  <a:pt x="3843" y="5521"/>
                  <a:pt x="3871" y="5733"/>
                </a:cubicBezTo>
                <a:cubicBezTo>
                  <a:pt x="3899" y="5851"/>
                  <a:pt x="3932" y="5964"/>
                  <a:pt x="3975" y="6077"/>
                </a:cubicBezTo>
                <a:cubicBezTo>
                  <a:pt x="4196" y="6853"/>
                  <a:pt x="4413" y="7626"/>
                  <a:pt x="4634" y="8403"/>
                </a:cubicBezTo>
                <a:lnTo>
                  <a:pt x="4719" y="8374"/>
                </a:lnTo>
                <a:cubicBezTo>
                  <a:pt x="4818" y="8723"/>
                  <a:pt x="4902" y="9071"/>
                  <a:pt x="5015" y="9415"/>
                </a:cubicBezTo>
                <a:cubicBezTo>
                  <a:pt x="5171" y="9891"/>
                  <a:pt x="5317" y="10366"/>
                  <a:pt x="5303" y="10875"/>
                </a:cubicBezTo>
                <a:cubicBezTo>
                  <a:pt x="5293" y="11105"/>
                  <a:pt x="5270" y="11350"/>
                  <a:pt x="4949" y="11463"/>
                </a:cubicBezTo>
                <a:cubicBezTo>
                  <a:pt x="4878" y="11490"/>
                  <a:pt x="4813" y="11501"/>
                  <a:pt x="4754" y="11501"/>
                </a:cubicBezTo>
                <a:cubicBezTo>
                  <a:pt x="4550" y="11501"/>
                  <a:pt x="4416" y="11363"/>
                  <a:pt x="4295" y="11228"/>
                </a:cubicBezTo>
                <a:cubicBezTo>
                  <a:pt x="4050" y="10955"/>
                  <a:pt x="3852" y="10639"/>
                  <a:pt x="3720" y="10300"/>
                </a:cubicBezTo>
                <a:cubicBezTo>
                  <a:pt x="3348" y="9321"/>
                  <a:pt x="2967" y="8346"/>
                  <a:pt x="2628" y="7357"/>
                </a:cubicBezTo>
                <a:cubicBezTo>
                  <a:pt x="2152" y="5959"/>
                  <a:pt x="1606" y="4584"/>
                  <a:pt x="1531" y="3077"/>
                </a:cubicBezTo>
                <a:cubicBezTo>
                  <a:pt x="1498" y="2437"/>
                  <a:pt x="1611" y="1820"/>
                  <a:pt x="2039" y="1241"/>
                </a:cubicBezTo>
                <a:cubicBezTo>
                  <a:pt x="2285" y="912"/>
                  <a:pt x="2503" y="760"/>
                  <a:pt x="2779" y="760"/>
                </a:cubicBezTo>
                <a:cubicBezTo>
                  <a:pt x="2938" y="760"/>
                  <a:pt x="3116" y="810"/>
                  <a:pt x="3330" y="906"/>
                </a:cubicBezTo>
                <a:cubicBezTo>
                  <a:pt x="4172" y="1293"/>
                  <a:pt x="4587" y="1980"/>
                  <a:pt x="4935" y="2696"/>
                </a:cubicBezTo>
                <a:cubicBezTo>
                  <a:pt x="6437" y="5780"/>
                  <a:pt x="7483" y="9010"/>
                  <a:pt x="8382" y="12292"/>
                </a:cubicBezTo>
                <a:cubicBezTo>
                  <a:pt x="8641" y="13243"/>
                  <a:pt x="8617" y="14251"/>
                  <a:pt x="8307" y="15188"/>
                </a:cubicBezTo>
                <a:cubicBezTo>
                  <a:pt x="8048" y="15998"/>
                  <a:pt x="7323" y="16403"/>
                  <a:pt x="6456" y="16633"/>
                </a:cubicBezTo>
                <a:cubicBezTo>
                  <a:pt x="6314" y="16672"/>
                  <a:pt x="6184" y="16689"/>
                  <a:pt x="6064" y="16689"/>
                </a:cubicBezTo>
                <a:cubicBezTo>
                  <a:pt x="5521" y="16689"/>
                  <a:pt x="5184" y="16335"/>
                  <a:pt x="4860" y="15988"/>
                </a:cubicBezTo>
                <a:cubicBezTo>
                  <a:pt x="4742" y="15856"/>
                  <a:pt x="4634" y="15715"/>
                  <a:pt x="4530" y="15574"/>
                </a:cubicBezTo>
                <a:cubicBezTo>
                  <a:pt x="3080" y="13643"/>
                  <a:pt x="2426" y="11397"/>
                  <a:pt x="1583" y="9217"/>
                </a:cubicBezTo>
                <a:cubicBezTo>
                  <a:pt x="1328" y="8563"/>
                  <a:pt x="1074" y="7904"/>
                  <a:pt x="801" y="7254"/>
                </a:cubicBezTo>
                <a:cubicBezTo>
                  <a:pt x="743" y="7117"/>
                  <a:pt x="628" y="7020"/>
                  <a:pt x="469" y="7020"/>
                </a:cubicBezTo>
                <a:cubicBezTo>
                  <a:pt x="408" y="7020"/>
                  <a:pt x="342" y="7034"/>
                  <a:pt x="269" y="7065"/>
                </a:cubicBezTo>
                <a:cubicBezTo>
                  <a:pt x="43" y="7155"/>
                  <a:pt x="1" y="7334"/>
                  <a:pt x="34" y="7517"/>
                </a:cubicBezTo>
                <a:cubicBezTo>
                  <a:pt x="43" y="7602"/>
                  <a:pt x="62" y="7687"/>
                  <a:pt x="90" y="7767"/>
                </a:cubicBezTo>
                <a:cubicBezTo>
                  <a:pt x="919" y="9933"/>
                  <a:pt x="1644" y="12141"/>
                  <a:pt x="2656" y="14237"/>
                </a:cubicBezTo>
                <a:cubicBezTo>
                  <a:pt x="3089" y="15141"/>
                  <a:pt x="3636" y="15993"/>
                  <a:pt x="4380" y="16728"/>
                </a:cubicBezTo>
                <a:cubicBezTo>
                  <a:pt x="4861" y="17206"/>
                  <a:pt x="5353" y="17431"/>
                  <a:pt x="5937" y="17431"/>
                </a:cubicBezTo>
                <a:cubicBezTo>
                  <a:pt x="6301" y="17431"/>
                  <a:pt x="6702" y="17343"/>
                  <a:pt x="7158" y="17175"/>
                </a:cubicBezTo>
                <a:cubicBezTo>
                  <a:pt x="8377" y="16728"/>
                  <a:pt x="9051" y="15960"/>
                  <a:pt x="9291" y="14891"/>
                </a:cubicBezTo>
                <a:cubicBezTo>
                  <a:pt x="9564" y="13681"/>
                  <a:pt x="9413" y="12523"/>
                  <a:pt x="9079" y="11397"/>
                </a:cubicBezTo>
                <a:cubicBezTo>
                  <a:pt x="8632" y="9886"/>
                  <a:pt x="8090" y="8403"/>
                  <a:pt x="7605" y="6901"/>
                </a:cubicBezTo>
                <a:cubicBezTo>
                  <a:pt x="7082" y="5300"/>
                  <a:pt x="6466" y="3732"/>
                  <a:pt x="5698" y="2225"/>
                </a:cubicBezTo>
                <a:cubicBezTo>
                  <a:pt x="5279" y="1401"/>
                  <a:pt x="4752" y="643"/>
                  <a:pt x="3768" y="214"/>
                </a:cubicBezTo>
                <a:cubicBezTo>
                  <a:pt x="3442" y="72"/>
                  <a:pt x="3135" y="0"/>
                  <a:pt x="2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1"/>
          <p:cNvSpPr/>
          <p:nvPr/>
        </p:nvSpPr>
        <p:spPr>
          <a:xfrm rot="2330199">
            <a:off x="8595193" y="2890825"/>
            <a:ext cx="354474" cy="646051"/>
          </a:xfrm>
          <a:custGeom>
            <a:avLst/>
            <a:gdLst/>
            <a:ahLst/>
            <a:cxnLst/>
            <a:rect l="l" t="t" r="r" b="b"/>
            <a:pathLst>
              <a:path w="9564" h="17431" extrusionOk="0">
                <a:moveTo>
                  <a:pt x="2845" y="0"/>
                </a:moveTo>
                <a:cubicBezTo>
                  <a:pt x="2283" y="0"/>
                  <a:pt x="1787" y="270"/>
                  <a:pt x="1361" y="817"/>
                </a:cubicBezTo>
                <a:cubicBezTo>
                  <a:pt x="778" y="1561"/>
                  <a:pt x="561" y="2366"/>
                  <a:pt x="660" y="3200"/>
                </a:cubicBezTo>
                <a:cubicBezTo>
                  <a:pt x="938" y="5615"/>
                  <a:pt x="1879" y="7842"/>
                  <a:pt x="2675" y="10107"/>
                </a:cubicBezTo>
                <a:cubicBezTo>
                  <a:pt x="2906" y="10757"/>
                  <a:pt x="3193" y="11388"/>
                  <a:pt x="3735" y="11882"/>
                </a:cubicBezTo>
                <a:cubicBezTo>
                  <a:pt x="3998" y="12125"/>
                  <a:pt x="4303" y="12272"/>
                  <a:pt x="4669" y="12272"/>
                </a:cubicBezTo>
                <a:cubicBezTo>
                  <a:pt x="4821" y="12272"/>
                  <a:pt x="4983" y="12247"/>
                  <a:pt x="5157" y="12193"/>
                </a:cubicBezTo>
                <a:cubicBezTo>
                  <a:pt x="5745" y="12014"/>
                  <a:pt x="6056" y="11633"/>
                  <a:pt x="6145" y="11148"/>
                </a:cubicBezTo>
                <a:cubicBezTo>
                  <a:pt x="6202" y="10851"/>
                  <a:pt x="6225" y="10536"/>
                  <a:pt x="6155" y="10263"/>
                </a:cubicBezTo>
                <a:cubicBezTo>
                  <a:pt x="5825" y="9001"/>
                  <a:pt x="5510" y="7734"/>
                  <a:pt x="5062" y="6505"/>
                </a:cubicBezTo>
                <a:cubicBezTo>
                  <a:pt x="4940" y="6166"/>
                  <a:pt x="4822" y="5827"/>
                  <a:pt x="4700" y="5488"/>
                </a:cubicBezTo>
                <a:cubicBezTo>
                  <a:pt x="4642" y="5329"/>
                  <a:pt x="4527" y="5234"/>
                  <a:pt x="4357" y="5234"/>
                </a:cubicBezTo>
                <a:cubicBezTo>
                  <a:pt x="4305" y="5234"/>
                  <a:pt x="4248" y="5243"/>
                  <a:pt x="4187" y="5262"/>
                </a:cubicBezTo>
                <a:cubicBezTo>
                  <a:pt x="3923" y="5337"/>
                  <a:pt x="3843" y="5521"/>
                  <a:pt x="3871" y="5733"/>
                </a:cubicBezTo>
                <a:cubicBezTo>
                  <a:pt x="3899" y="5851"/>
                  <a:pt x="3932" y="5964"/>
                  <a:pt x="3975" y="6077"/>
                </a:cubicBezTo>
                <a:cubicBezTo>
                  <a:pt x="4196" y="6853"/>
                  <a:pt x="4413" y="7626"/>
                  <a:pt x="4634" y="8403"/>
                </a:cubicBezTo>
                <a:lnTo>
                  <a:pt x="4719" y="8374"/>
                </a:lnTo>
                <a:cubicBezTo>
                  <a:pt x="4818" y="8723"/>
                  <a:pt x="4902" y="9071"/>
                  <a:pt x="5015" y="9415"/>
                </a:cubicBezTo>
                <a:cubicBezTo>
                  <a:pt x="5171" y="9891"/>
                  <a:pt x="5317" y="10366"/>
                  <a:pt x="5303" y="10875"/>
                </a:cubicBezTo>
                <a:cubicBezTo>
                  <a:pt x="5293" y="11105"/>
                  <a:pt x="5270" y="11350"/>
                  <a:pt x="4949" y="11463"/>
                </a:cubicBezTo>
                <a:cubicBezTo>
                  <a:pt x="4878" y="11490"/>
                  <a:pt x="4813" y="11501"/>
                  <a:pt x="4754" y="11501"/>
                </a:cubicBezTo>
                <a:cubicBezTo>
                  <a:pt x="4550" y="11501"/>
                  <a:pt x="4416" y="11363"/>
                  <a:pt x="4295" y="11228"/>
                </a:cubicBezTo>
                <a:cubicBezTo>
                  <a:pt x="4050" y="10955"/>
                  <a:pt x="3852" y="10639"/>
                  <a:pt x="3720" y="10300"/>
                </a:cubicBezTo>
                <a:cubicBezTo>
                  <a:pt x="3348" y="9321"/>
                  <a:pt x="2967" y="8346"/>
                  <a:pt x="2628" y="7357"/>
                </a:cubicBezTo>
                <a:cubicBezTo>
                  <a:pt x="2152" y="5959"/>
                  <a:pt x="1606" y="4584"/>
                  <a:pt x="1531" y="3077"/>
                </a:cubicBezTo>
                <a:cubicBezTo>
                  <a:pt x="1498" y="2437"/>
                  <a:pt x="1611" y="1820"/>
                  <a:pt x="2039" y="1241"/>
                </a:cubicBezTo>
                <a:cubicBezTo>
                  <a:pt x="2285" y="912"/>
                  <a:pt x="2503" y="760"/>
                  <a:pt x="2779" y="760"/>
                </a:cubicBezTo>
                <a:cubicBezTo>
                  <a:pt x="2938" y="760"/>
                  <a:pt x="3116" y="810"/>
                  <a:pt x="3330" y="906"/>
                </a:cubicBezTo>
                <a:cubicBezTo>
                  <a:pt x="4172" y="1293"/>
                  <a:pt x="4587" y="1980"/>
                  <a:pt x="4935" y="2696"/>
                </a:cubicBezTo>
                <a:cubicBezTo>
                  <a:pt x="6437" y="5780"/>
                  <a:pt x="7483" y="9010"/>
                  <a:pt x="8382" y="12292"/>
                </a:cubicBezTo>
                <a:cubicBezTo>
                  <a:pt x="8641" y="13243"/>
                  <a:pt x="8617" y="14251"/>
                  <a:pt x="8307" y="15188"/>
                </a:cubicBezTo>
                <a:cubicBezTo>
                  <a:pt x="8048" y="15998"/>
                  <a:pt x="7323" y="16403"/>
                  <a:pt x="6456" y="16633"/>
                </a:cubicBezTo>
                <a:cubicBezTo>
                  <a:pt x="6314" y="16672"/>
                  <a:pt x="6184" y="16689"/>
                  <a:pt x="6064" y="16689"/>
                </a:cubicBezTo>
                <a:cubicBezTo>
                  <a:pt x="5521" y="16689"/>
                  <a:pt x="5184" y="16335"/>
                  <a:pt x="4860" y="15988"/>
                </a:cubicBezTo>
                <a:cubicBezTo>
                  <a:pt x="4742" y="15856"/>
                  <a:pt x="4634" y="15715"/>
                  <a:pt x="4530" y="15574"/>
                </a:cubicBezTo>
                <a:cubicBezTo>
                  <a:pt x="3080" y="13643"/>
                  <a:pt x="2426" y="11397"/>
                  <a:pt x="1583" y="9217"/>
                </a:cubicBezTo>
                <a:cubicBezTo>
                  <a:pt x="1328" y="8563"/>
                  <a:pt x="1074" y="7904"/>
                  <a:pt x="801" y="7254"/>
                </a:cubicBezTo>
                <a:cubicBezTo>
                  <a:pt x="743" y="7117"/>
                  <a:pt x="628" y="7020"/>
                  <a:pt x="469" y="7020"/>
                </a:cubicBezTo>
                <a:cubicBezTo>
                  <a:pt x="408" y="7020"/>
                  <a:pt x="342" y="7034"/>
                  <a:pt x="269" y="7065"/>
                </a:cubicBezTo>
                <a:cubicBezTo>
                  <a:pt x="43" y="7155"/>
                  <a:pt x="1" y="7334"/>
                  <a:pt x="34" y="7517"/>
                </a:cubicBezTo>
                <a:cubicBezTo>
                  <a:pt x="43" y="7602"/>
                  <a:pt x="62" y="7687"/>
                  <a:pt x="90" y="7767"/>
                </a:cubicBezTo>
                <a:cubicBezTo>
                  <a:pt x="919" y="9933"/>
                  <a:pt x="1644" y="12141"/>
                  <a:pt x="2656" y="14237"/>
                </a:cubicBezTo>
                <a:cubicBezTo>
                  <a:pt x="3089" y="15141"/>
                  <a:pt x="3636" y="15993"/>
                  <a:pt x="4380" y="16728"/>
                </a:cubicBezTo>
                <a:cubicBezTo>
                  <a:pt x="4861" y="17206"/>
                  <a:pt x="5353" y="17431"/>
                  <a:pt x="5937" y="17431"/>
                </a:cubicBezTo>
                <a:cubicBezTo>
                  <a:pt x="6301" y="17431"/>
                  <a:pt x="6702" y="17343"/>
                  <a:pt x="7158" y="17175"/>
                </a:cubicBezTo>
                <a:cubicBezTo>
                  <a:pt x="8377" y="16728"/>
                  <a:pt x="9051" y="15960"/>
                  <a:pt x="9291" y="14891"/>
                </a:cubicBezTo>
                <a:cubicBezTo>
                  <a:pt x="9564" y="13681"/>
                  <a:pt x="9413" y="12523"/>
                  <a:pt x="9079" y="11397"/>
                </a:cubicBezTo>
                <a:cubicBezTo>
                  <a:pt x="8632" y="9886"/>
                  <a:pt x="8090" y="8403"/>
                  <a:pt x="7605" y="6901"/>
                </a:cubicBezTo>
                <a:cubicBezTo>
                  <a:pt x="7082" y="5300"/>
                  <a:pt x="6466" y="3732"/>
                  <a:pt x="5698" y="2225"/>
                </a:cubicBezTo>
                <a:cubicBezTo>
                  <a:pt x="5279" y="1401"/>
                  <a:pt x="4752" y="643"/>
                  <a:pt x="3768" y="214"/>
                </a:cubicBezTo>
                <a:cubicBezTo>
                  <a:pt x="3442" y="72"/>
                  <a:pt x="3135" y="0"/>
                  <a:pt x="2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1"/>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1382" name="Google Shape;1382;p31"/>
          <p:cNvSpPr txBox="1">
            <a:spLocks noGrp="1"/>
          </p:cNvSpPr>
          <p:nvPr>
            <p:ph type="title" idx="2"/>
          </p:nvPr>
        </p:nvSpPr>
        <p:spPr>
          <a:xfrm>
            <a:off x="1256700" y="1562100"/>
            <a:ext cx="1986000" cy="629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383" name="Google Shape;1383;p31"/>
          <p:cNvSpPr txBox="1">
            <a:spLocks noGrp="1"/>
          </p:cNvSpPr>
          <p:nvPr>
            <p:ph type="subTitle" idx="1"/>
          </p:nvPr>
        </p:nvSpPr>
        <p:spPr>
          <a:xfrm>
            <a:off x="1256699" y="2278900"/>
            <a:ext cx="1986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84" name="Google Shape;1384;p31"/>
          <p:cNvSpPr txBox="1">
            <a:spLocks noGrp="1"/>
          </p:cNvSpPr>
          <p:nvPr>
            <p:ph type="title" idx="3"/>
          </p:nvPr>
        </p:nvSpPr>
        <p:spPr>
          <a:xfrm>
            <a:off x="3858300" y="1562100"/>
            <a:ext cx="1986000" cy="629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385" name="Google Shape;1385;p31"/>
          <p:cNvSpPr txBox="1">
            <a:spLocks noGrp="1"/>
          </p:cNvSpPr>
          <p:nvPr>
            <p:ph type="subTitle" idx="4"/>
          </p:nvPr>
        </p:nvSpPr>
        <p:spPr>
          <a:xfrm>
            <a:off x="3858300" y="2278900"/>
            <a:ext cx="1986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86" name="Google Shape;1386;p31"/>
          <p:cNvSpPr txBox="1">
            <a:spLocks noGrp="1"/>
          </p:cNvSpPr>
          <p:nvPr>
            <p:ph type="title" idx="5"/>
          </p:nvPr>
        </p:nvSpPr>
        <p:spPr>
          <a:xfrm>
            <a:off x="1256700" y="3262200"/>
            <a:ext cx="1986000" cy="629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387" name="Google Shape;1387;p31"/>
          <p:cNvSpPr txBox="1">
            <a:spLocks noGrp="1"/>
          </p:cNvSpPr>
          <p:nvPr>
            <p:ph type="subTitle" idx="6"/>
          </p:nvPr>
        </p:nvSpPr>
        <p:spPr>
          <a:xfrm>
            <a:off x="1256699" y="3979000"/>
            <a:ext cx="1986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88" name="Google Shape;1388;p31"/>
          <p:cNvSpPr txBox="1">
            <a:spLocks noGrp="1"/>
          </p:cNvSpPr>
          <p:nvPr>
            <p:ph type="title" idx="7"/>
          </p:nvPr>
        </p:nvSpPr>
        <p:spPr>
          <a:xfrm>
            <a:off x="3858300" y="3262200"/>
            <a:ext cx="1986000" cy="629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389" name="Google Shape;1389;p31"/>
          <p:cNvSpPr txBox="1">
            <a:spLocks noGrp="1"/>
          </p:cNvSpPr>
          <p:nvPr>
            <p:ph type="subTitle" idx="8"/>
          </p:nvPr>
        </p:nvSpPr>
        <p:spPr>
          <a:xfrm>
            <a:off x="3858300" y="3979000"/>
            <a:ext cx="1986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90" name="Google Shape;1390;p31"/>
          <p:cNvSpPr txBox="1">
            <a:spLocks noGrp="1"/>
          </p:cNvSpPr>
          <p:nvPr>
            <p:ph type="title" idx="9"/>
          </p:nvPr>
        </p:nvSpPr>
        <p:spPr>
          <a:xfrm>
            <a:off x="6459900" y="1562100"/>
            <a:ext cx="1986000" cy="629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391" name="Google Shape;1391;p31"/>
          <p:cNvSpPr txBox="1">
            <a:spLocks noGrp="1"/>
          </p:cNvSpPr>
          <p:nvPr>
            <p:ph type="subTitle" idx="13"/>
          </p:nvPr>
        </p:nvSpPr>
        <p:spPr>
          <a:xfrm>
            <a:off x="6459900" y="2278900"/>
            <a:ext cx="1986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92" name="Google Shape;1392;p31"/>
          <p:cNvSpPr txBox="1">
            <a:spLocks noGrp="1"/>
          </p:cNvSpPr>
          <p:nvPr>
            <p:ph type="title" idx="14"/>
          </p:nvPr>
        </p:nvSpPr>
        <p:spPr>
          <a:xfrm>
            <a:off x="6459900" y="3262200"/>
            <a:ext cx="1986000" cy="629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393" name="Google Shape;1393;p31"/>
          <p:cNvSpPr txBox="1">
            <a:spLocks noGrp="1"/>
          </p:cNvSpPr>
          <p:nvPr>
            <p:ph type="subTitle" idx="15"/>
          </p:nvPr>
        </p:nvSpPr>
        <p:spPr>
          <a:xfrm>
            <a:off x="6459900" y="3979000"/>
            <a:ext cx="1986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
    <p:bg>
      <p:bgPr>
        <a:gradFill>
          <a:gsLst>
            <a:gs pos="0">
              <a:schemeClr val="lt1"/>
            </a:gs>
            <a:gs pos="100000">
              <a:schemeClr val="accent5"/>
            </a:gs>
          </a:gsLst>
          <a:lin ang="16198662" scaled="0"/>
        </a:gradFill>
        <a:effectLst/>
      </p:bgPr>
    </p:bg>
    <p:spTree>
      <p:nvGrpSpPr>
        <p:cNvPr id="1" name="Shape 1394"/>
        <p:cNvGrpSpPr/>
        <p:nvPr/>
      </p:nvGrpSpPr>
      <p:grpSpPr>
        <a:xfrm>
          <a:off x="0" y="0"/>
          <a:ext cx="0" cy="0"/>
          <a:chOff x="0" y="0"/>
          <a:chExt cx="0" cy="0"/>
        </a:xfrm>
      </p:grpSpPr>
      <p:sp>
        <p:nvSpPr>
          <p:cNvPr id="1395" name="Google Shape;1395;p32"/>
          <p:cNvSpPr txBox="1"/>
          <p:nvPr/>
        </p:nvSpPr>
        <p:spPr>
          <a:xfrm>
            <a:off x="681450" y="3375200"/>
            <a:ext cx="3538200" cy="61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2"/>
                </a:solidFill>
                <a:latin typeface="Lato"/>
                <a:ea typeface="Lato"/>
                <a:cs typeface="Lato"/>
                <a:sym typeface="Lato"/>
              </a:rPr>
              <a:t>CREDITS: This presentation template was created by </a:t>
            </a:r>
            <a:r>
              <a:rPr lang="en" sz="1200" b="1">
                <a:solidFill>
                  <a:schemeClr val="dk2"/>
                </a:solidFill>
                <a:uFill>
                  <a:noFill/>
                </a:uFill>
                <a:latin typeface="Lato"/>
                <a:ea typeface="Lato"/>
                <a:cs typeface="Lato"/>
                <a:sym typeface="Lato"/>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a:solidFill>
                  <a:schemeClr val="dk2"/>
                </a:solidFill>
                <a:latin typeface="Lato"/>
                <a:ea typeface="Lato"/>
                <a:cs typeface="Lato"/>
                <a:sym typeface="Lato"/>
              </a:rPr>
              <a:t>, including icons, infographics &amp; images by </a:t>
            </a:r>
            <a:r>
              <a:rPr lang="en" sz="1200" b="1">
                <a:solidFill>
                  <a:schemeClr val="dk2"/>
                </a:solidFill>
                <a:uFill>
                  <a:noFill/>
                </a:uFill>
                <a:latin typeface="Lato"/>
                <a:ea typeface="Lato"/>
                <a:cs typeface="Lato"/>
                <a:sym typeface="Lato"/>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200" b="1">
              <a:solidFill>
                <a:schemeClr val="dk2"/>
              </a:solidFill>
              <a:latin typeface="Lato"/>
              <a:ea typeface="Lato"/>
              <a:cs typeface="Lato"/>
              <a:sym typeface="Lato"/>
            </a:endParaRPr>
          </a:p>
        </p:txBody>
      </p:sp>
      <p:grpSp>
        <p:nvGrpSpPr>
          <p:cNvPr id="1396" name="Google Shape;1396;p32"/>
          <p:cNvGrpSpPr/>
          <p:nvPr/>
        </p:nvGrpSpPr>
        <p:grpSpPr>
          <a:xfrm>
            <a:off x="4231358" y="1876382"/>
            <a:ext cx="4999117" cy="3266831"/>
            <a:chOff x="-4534325" y="5053905"/>
            <a:chExt cx="3516048" cy="2297672"/>
          </a:xfrm>
        </p:grpSpPr>
        <p:sp>
          <p:nvSpPr>
            <p:cNvPr id="1397" name="Google Shape;1397;p32"/>
            <p:cNvSpPr/>
            <p:nvPr/>
          </p:nvSpPr>
          <p:spPr>
            <a:xfrm>
              <a:off x="-4534325" y="5053905"/>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2"/>
            <p:cNvSpPr/>
            <p:nvPr/>
          </p:nvSpPr>
          <p:spPr>
            <a:xfrm>
              <a:off x="-4048945" y="5777412"/>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 name="Google Shape;1399;p32"/>
          <p:cNvSpPr/>
          <p:nvPr/>
        </p:nvSpPr>
        <p:spPr>
          <a:xfrm rot="-3950596">
            <a:off x="6505328" y="-141463"/>
            <a:ext cx="451170" cy="560691"/>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2"/>
          <p:cNvSpPr/>
          <p:nvPr/>
        </p:nvSpPr>
        <p:spPr>
          <a:xfrm rot="591093">
            <a:off x="131855" y="105981"/>
            <a:ext cx="1299137" cy="699267"/>
          </a:xfrm>
          <a:custGeom>
            <a:avLst/>
            <a:gdLst/>
            <a:ahLst/>
            <a:cxnLst/>
            <a:rect l="l" t="t" r="r" b="b"/>
            <a:pathLst>
              <a:path w="24154" h="13001" extrusionOk="0">
                <a:moveTo>
                  <a:pt x="21319" y="9242"/>
                </a:moveTo>
                <a:cubicBezTo>
                  <a:pt x="21319" y="9242"/>
                  <a:pt x="8411" y="10906"/>
                  <a:pt x="802" y="13001"/>
                </a:cubicBezTo>
                <a:cubicBezTo>
                  <a:pt x="1" y="9427"/>
                  <a:pt x="5207" y="8041"/>
                  <a:pt x="5207" y="8041"/>
                </a:cubicBezTo>
                <a:cubicBezTo>
                  <a:pt x="5207" y="8041"/>
                  <a:pt x="4499" y="3266"/>
                  <a:pt x="8134" y="1633"/>
                </a:cubicBezTo>
                <a:cubicBezTo>
                  <a:pt x="11738" y="0"/>
                  <a:pt x="14542" y="5453"/>
                  <a:pt x="14542" y="5453"/>
                </a:cubicBezTo>
                <a:cubicBezTo>
                  <a:pt x="14573" y="4344"/>
                  <a:pt x="15466" y="3451"/>
                  <a:pt x="16575" y="3420"/>
                </a:cubicBezTo>
                <a:cubicBezTo>
                  <a:pt x="18547" y="3266"/>
                  <a:pt x="20180" y="6901"/>
                  <a:pt x="20180" y="6901"/>
                </a:cubicBezTo>
                <a:lnTo>
                  <a:pt x="24154" y="8904"/>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2"/>
          <p:cNvSpPr/>
          <p:nvPr/>
        </p:nvSpPr>
        <p:spPr>
          <a:xfrm rot="403715">
            <a:off x="-345815" y="3761349"/>
            <a:ext cx="1394116" cy="2403669"/>
          </a:xfrm>
          <a:custGeom>
            <a:avLst/>
            <a:gdLst/>
            <a:ahLst/>
            <a:cxnLst/>
            <a:rect l="l" t="t" r="r" b="b"/>
            <a:pathLst>
              <a:path w="37615" h="64854" extrusionOk="0">
                <a:moveTo>
                  <a:pt x="192" y="1"/>
                </a:moveTo>
                <a:cubicBezTo>
                  <a:pt x="96" y="1"/>
                  <a:pt x="0" y="78"/>
                  <a:pt x="26" y="199"/>
                </a:cubicBezTo>
                <a:cubicBezTo>
                  <a:pt x="200" y="840"/>
                  <a:pt x="402" y="1485"/>
                  <a:pt x="628" y="2116"/>
                </a:cubicBezTo>
                <a:cubicBezTo>
                  <a:pt x="652" y="2182"/>
                  <a:pt x="718" y="2224"/>
                  <a:pt x="788" y="2224"/>
                </a:cubicBezTo>
                <a:cubicBezTo>
                  <a:pt x="901" y="2224"/>
                  <a:pt x="981" y="2111"/>
                  <a:pt x="944" y="2003"/>
                </a:cubicBezTo>
                <a:cubicBezTo>
                  <a:pt x="718" y="1381"/>
                  <a:pt x="520" y="745"/>
                  <a:pt x="346" y="114"/>
                </a:cubicBezTo>
                <a:cubicBezTo>
                  <a:pt x="319" y="35"/>
                  <a:pt x="256" y="1"/>
                  <a:pt x="192" y="1"/>
                </a:cubicBezTo>
                <a:close/>
                <a:moveTo>
                  <a:pt x="1538" y="3739"/>
                </a:moveTo>
                <a:cubicBezTo>
                  <a:pt x="1431" y="3739"/>
                  <a:pt x="1323" y="3843"/>
                  <a:pt x="1382" y="3976"/>
                </a:cubicBezTo>
                <a:cubicBezTo>
                  <a:pt x="1650" y="4578"/>
                  <a:pt x="1951" y="5186"/>
                  <a:pt x="2267" y="5774"/>
                </a:cubicBezTo>
                <a:cubicBezTo>
                  <a:pt x="2295" y="5826"/>
                  <a:pt x="2352" y="5859"/>
                  <a:pt x="2413" y="5859"/>
                </a:cubicBezTo>
                <a:cubicBezTo>
                  <a:pt x="2441" y="5859"/>
                  <a:pt x="2469" y="5854"/>
                  <a:pt x="2493" y="5840"/>
                </a:cubicBezTo>
                <a:cubicBezTo>
                  <a:pt x="2573" y="5798"/>
                  <a:pt x="2606" y="5694"/>
                  <a:pt x="2559" y="5614"/>
                </a:cubicBezTo>
                <a:cubicBezTo>
                  <a:pt x="2248" y="5035"/>
                  <a:pt x="1951" y="4437"/>
                  <a:pt x="1683" y="3839"/>
                </a:cubicBezTo>
                <a:cubicBezTo>
                  <a:pt x="1652" y="3769"/>
                  <a:pt x="1595" y="3739"/>
                  <a:pt x="1538" y="3739"/>
                </a:cubicBezTo>
                <a:close/>
                <a:moveTo>
                  <a:pt x="3425" y="7237"/>
                </a:moveTo>
                <a:cubicBezTo>
                  <a:pt x="3305" y="7237"/>
                  <a:pt x="3186" y="7372"/>
                  <a:pt x="3284" y="7502"/>
                </a:cubicBezTo>
                <a:cubicBezTo>
                  <a:pt x="3642" y="8063"/>
                  <a:pt x="4028" y="8618"/>
                  <a:pt x="4423" y="9150"/>
                </a:cubicBezTo>
                <a:cubicBezTo>
                  <a:pt x="4456" y="9193"/>
                  <a:pt x="4503" y="9221"/>
                  <a:pt x="4555" y="9221"/>
                </a:cubicBezTo>
                <a:cubicBezTo>
                  <a:pt x="4588" y="9221"/>
                  <a:pt x="4626" y="9212"/>
                  <a:pt x="4654" y="9188"/>
                </a:cubicBezTo>
                <a:cubicBezTo>
                  <a:pt x="4730" y="9136"/>
                  <a:pt x="4744" y="9033"/>
                  <a:pt x="4692" y="8957"/>
                </a:cubicBezTo>
                <a:cubicBezTo>
                  <a:pt x="4296" y="8430"/>
                  <a:pt x="3920" y="7884"/>
                  <a:pt x="3566" y="7328"/>
                </a:cubicBezTo>
                <a:cubicBezTo>
                  <a:pt x="3532" y="7263"/>
                  <a:pt x="3479" y="7237"/>
                  <a:pt x="3425" y="7237"/>
                </a:cubicBezTo>
                <a:close/>
                <a:moveTo>
                  <a:pt x="5802" y="10436"/>
                </a:moveTo>
                <a:cubicBezTo>
                  <a:pt x="5676" y="10436"/>
                  <a:pt x="5561" y="10593"/>
                  <a:pt x="5676" y="10718"/>
                </a:cubicBezTo>
                <a:cubicBezTo>
                  <a:pt x="6114" y="11222"/>
                  <a:pt x="6571" y="11717"/>
                  <a:pt x="7041" y="12187"/>
                </a:cubicBezTo>
                <a:cubicBezTo>
                  <a:pt x="7070" y="12220"/>
                  <a:pt x="7112" y="12235"/>
                  <a:pt x="7159" y="12235"/>
                </a:cubicBezTo>
                <a:cubicBezTo>
                  <a:pt x="7305" y="12235"/>
                  <a:pt x="7380" y="12056"/>
                  <a:pt x="7277" y="11952"/>
                </a:cubicBezTo>
                <a:cubicBezTo>
                  <a:pt x="6811" y="11486"/>
                  <a:pt x="6359" y="10996"/>
                  <a:pt x="5930" y="10502"/>
                </a:cubicBezTo>
                <a:cubicBezTo>
                  <a:pt x="5892" y="10455"/>
                  <a:pt x="5847" y="10436"/>
                  <a:pt x="5802" y="10436"/>
                </a:cubicBezTo>
                <a:close/>
                <a:moveTo>
                  <a:pt x="8609" y="13264"/>
                </a:moveTo>
                <a:cubicBezTo>
                  <a:pt x="8476" y="13264"/>
                  <a:pt x="8368" y="13443"/>
                  <a:pt x="8501" y="13558"/>
                </a:cubicBezTo>
                <a:cubicBezTo>
                  <a:pt x="9005" y="13996"/>
                  <a:pt x="9528" y="14419"/>
                  <a:pt x="10060" y="14820"/>
                </a:cubicBezTo>
                <a:cubicBezTo>
                  <a:pt x="10088" y="14843"/>
                  <a:pt x="10121" y="14853"/>
                  <a:pt x="10159" y="14853"/>
                </a:cubicBezTo>
                <a:cubicBezTo>
                  <a:pt x="10210" y="14853"/>
                  <a:pt x="10262" y="14829"/>
                  <a:pt x="10290" y="14787"/>
                </a:cubicBezTo>
                <a:cubicBezTo>
                  <a:pt x="10347" y="14711"/>
                  <a:pt x="10333" y="14608"/>
                  <a:pt x="10257" y="14556"/>
                </a:cubicBezTo>
                <a:cubicBezTo>
                  <a:pt x="9735" y="14160"/>
                  <a:pt x="9217" y="13741"/>
                  <a:pt x="8718" y="13308"/>
                </a:cubicBezTo>
                <a:cubicBezTo>
                  <a:pt x="8683" y="13277"/>
                  <a:pt x="8645" y="13264"/>
                  <a:pt x="8609" y="13264"/>
                </a:cubicBezTo>
                <a:close/>
                <a:moveTo>
                  <a:pt x="11801" y="15662"/>
                </a:moveTo>
                <a:cubicBezTo>
                  <a:pt x="11657" y="15662"/>
                  <a:pt x="11562" y="15861"/>
                  <a:pt x="11708" y="15964"/>
                </a:cubicBezTo>
                <a:cubicBezTo>
                  <a:pt x="12273" y="16326"/>
                  <a:pt x="12852" y="16670"/>
                  <a:pt x="13436" y="16986"/>
                </a:cubicBezTo>
                <a:cubicBezTo>
                  <a:pt x="13459" y="17000"/>
                  <a:pt x="13488" y="17004"/>
                  <a:pt x="13516" y="17004"/>
                </a:cubicBezTo>
                <a:cubicBezTo>
                  <a:pt x="13685" y="17004"/>
                  <a:pt x="13747" y="16774"/>
                  <a:pt x="13596" y="16694"/>
                </a:cubicBezTo>
                <a:cubicBezTo>
                  <a:pt x="13017" y="16383"/>
                  <a:pt x="12442" y="16044"/>
                  <a:pt x="11887" y="15686"/>
                </a:cubicBezTo>
                <a:cubicBezTo>
                  <a:pt x="11857" y="15669"/>
                  <a:pt x="11828" y="15662"/>
                  <a:pt x="11801" y="15662"/>
                </a:cubicBezTo>
                <a:close/>
                <a:moveTo>
                  <a:pt x="15290" y="17553"/>
                </a:moveTo>
                <a:cubicBezTo>
                  <a:pt x="15135" y="17553"/>
                  <a:pt x="15053" y="17793"/>
                  <a:pt x="15230" y="17876"/>
                </a:cubicBezTo>
                <a:cubicBezTo>
                  <a:pt x="15555" y="18017"/>
                  <a:pt x="15889" y="18158"/>
                  <a:pt x="16223" y="18290"/>
                </a:cubicBezTo>
                <a:cubicBezTo>
                  <a:pt x="16511" y="18403"/>
                  <a:pt x="16798" y="18516"/>
                  <a:pt x="17090" y="18620"/>
                </a:cubicBezTo>
                <a:cubicBezTo>
                  <a:pt x="17109" y="18624"/>
                  <a:pt x="17127" y="18629"/>
                  <a:pt x="17151" y="18629"/>
                </a:cubicBezTo>
                <a:lnTo>
                  <a:pt x="17142" y="18629"/>
                </a:lnTo>
                <a:cubicBezTo>
                  <a:pt x="17143" y="18629"/>
                  <a:pt x="17145" y="18629"/>
                  <a:pt x="17147" y="18629"/>
                </a:cubicBezTo>
                <a:cubicBezTo>
                  <a:pt x="17335" y="18629"/>
                  <a:pt x="17380" y="18369"/>
                  <a:pt x="17203" y="18304"/>
                </a:cubicBezTo>
                <a:cubicBezTo>
                  <a:pt x="16916" y="18200"/>
                  <a:pt x="16628" y="18097"/>
                  <a:pt x="16346" y="17984"/>
                </a:cubicBezTo>
                <a:cubicBezTo>
                  <a:pt x="16016" y="17852"/>
                  <a:pt x="15687" y="17715"/>
                  <a:pt x="15362" y="17569"/>
                </a:cubicBezTo>
                <a:cubicBezTo>
                  <a:pt x="15337" y="17558"/>
                  <a:pt x="15313" y="17553"/>
                  <a:pt x="15290" y="17553"/>
                </a:cubicBezTo>
                <a:close/>
                <a:moveTo>
                  <a:pt x="19035" y="18917"/>
                </a:moveTo>
                <a:cubicBezTo>
                  <a:pt x="18864" y="18917"/>
                  <a:pt x="18804" y="19186"/>
                  <a:pt x="18997" y="19246"/>
                </a:cubicBezTo>
                <a:cubicBezTo>
                  <a:pt x="19557" y="19415"/>
                  <a:pt x="20169" y="19590"/>
                  <a:pt x="20918" y="19792"/>
                </a:cubicBezTo>
                <a:cubicBezTo>
                  <a:pt x="20932" y="19797"/>
                  <a:pt x="20946" y="19797"/>
                  <a:pt x="20960" y="19797"/>
                </a:cubicBezTo>
                <a:cubicBezTo>
                  <a:pt x="21153" y="19797"/>
                  <a:pt x="21191" y="19524"/>
                  <a:pt x="21007" y="19472"/>
                </a:cubicBezTo>
                <a:cubicBezTo>
                  <a:pt x="20259" y="19269"/>
                  <a:pt x="19651" y="19095"/>
                  <a:pt x="19091" y="18926"/>
                </a:cubicBezTo>
                <a:cubicBezTo>
                  <a:pt x="19071" y="18919"/>
                  <a:pt x="19053" y="18917"/>
                  <a:pt x="19035" y="18917"/>
                </a:cubicBezTo>
                <a:close/>
                <a:moveTo>
                  <a:pt x="22889" y="19980"/>
                </a:moveTo>
                <a:cubicBezTo>
                  <a:pt x="22816" y="19980"/>
                  <a:pt x="22746" y="20031"/>
                  <a:pt x="22726" y="20103"/>
                </a:cubicBezTo>
                <a:cubicBezTo>
                  <a:pt x="22703" y="20192"/>
                  <a:pt x="22754" y="20282"/>
                  <a:pt x="22844" y="20310"/>
                </a:cubicBezTo>
                <a:cubicBezTo>
                  <a:pt x="23484" y="20479"/>
                  <a:pt x="24125" y="20654"/>
                  <a:pt x="24765" y="20837"/>
                </a:cubicBezTo>
                <a:cubicBezTo>
                  <a:pt x="24779" y="20842"/>
                  <a:pt x="24793" y="20842"/>
                  <a:pt x="24807" y="20842"/>
                </a:cubicBezTo>
                <a:lnTo>
                  <a:pt x="24812" y="20842"/>
                </a:lnTo>
                <a:cubicBezTo>
                  <a:pt x="25000" y="20842"/>
                  <a:pt x="25038" y="20569"/>
                  <a:pt x="24854" y="20517"/>
                </a:cubicBezTo>
                <a:cubicBezTo>
                  <a:pt x="24214" y="20333"/>
                  <a:pt x="23574" y="20159"/>
                  <a:pt x="22929" y="19985"/>
                </a:cubicBezTo>
                <a:cubicBezTo>
                  <a:pt x="22915" y="19981"/>
                  <a:pt x="22902" y="19980"/>
                  <a:pt x="22889" y="19980"/>
                </a:cubicBezTo>
                <a:close/>
                <a:moveTo>
                  <a:pt x="26706" y="21095"/>
                </a:moveTo>
                <a:cubicBezTo>
                  <a:pt x="26537" y="21095"/>
                  <a:pt x="26472" y="21358"/>
                  <a:pt x="26663" y="21421"/>
                </a:cubicBezTo>
                <a:cubicBezTo>
                  <a:pt x="27317" y="21642"/>
                  <a:pt x="27915" y="21859"/>
                  <a:pt x="28485" y="22090"/>
                </a:cubicBezTo>
                <a:lnTo>
                  <a:pt x="28522" y="22104"/>
                </a:lnTo>
                <a:cubicBezTo>
                  <a:pt x="28541" y="22113"/>
                  <a:pt x="28563" y="22118"/>
                  <a:pt x="28586" y="22118"/>
                </a:cubicBezTo>
                <a:lnTo>
                  <a:pt x="28586" y="22118"/>
                </a:lnTo>
                <a:cubicBezTo>
                  <a:pt x="28763" y="22116"/>
                  <a:pt x="28814" y="21868"/>
                  <a:pt x="28650" y="21798"/>
                </a:cubicBezTo>
                <a:lnTo>
                  <a:pt x="28607" y="21779"/>
                </a:lnTo>
                <a:cubicBezTo>
                  <a:pt x="28033" y="21548"/>
                  <a:pt x="27430" y="21327"/>
                  <a:pt x="26766" y="21106"/>
                </a:cubicBezTo>
                <a:cubicBezTo>
                  <a:pt x="26745" y="21099"/>
                  <a:pt x="26725" y="21095"/>
                  <a:pt x="26706" y="21095"/>
                </a:cubicBezTo>
                <a:close/>
                <a:moveTo>
                  <a:pt x="28586" y="22118"/>
                </a:moveTo>
                <a:cubicBezTo>
                  <a:pt x="28585" y="22118"/>
                  <a:pt x="28584" y="22118"/>
                  <a:pt x="28584" y="22118"/>
                </a:cubicBezTo>
                <a:lnTo>
                  <a:pt x="28588" y="22118"/>
                </a:lnTo>
                <a:cubicBezTo>
                  <a:pt x="28588" y="22118"/>
                  <a:pt x="28587" y="22118"/>
                  <a:pt x="28586" y="22118"/>
                </a:cubicBezTo>
                <a:close/>
                <a:moveTo>
                  <a:pt x="30388" y="22624"/>
                </a:moveTo>
                <a:cubicBezTo>
                  <a:pt x="30236" y="22624"/>
                  <a:pt x="30148" y="22849"/>
                  <a:pt x="30316" y="22937"/>
                </a:cubicBezTo>
                <a:cubicBezTo>
                  <a:pt x="30900" y="23243"/>
                  <a:pt x="31465" y="23582"/>
                  <a:pt x="32012" y="23950"/>
                </a:cubicBezTo>
                <a:cubicBezTo>
                  <a:pt x="32040" y="23969"/>
                  <a:pt x="32073" y="23978"/>
                  <a:pt x="32106" y="23978"/>
                </a:cubicBezTo>
                <a:cubicBezTo>
                  <a:pt x="32271" y="23978"/>
                  <a:pt x="32332" y="23766"/>
                  <a:pt x="32200" y="23672"/>
                </a:cubicBezTo>
                <a:cubicBezTo>
                  <a:pt x="31640" y="23300"/>
                  <a:pt x="31065" y="22956"/>
                  <a:pt x="30472" y="22645"/>
                </a:cubicBezTo>
                <a:cubicBezTo>
                  <a:pt x="30443" y="22630"/>
                  <a:pt x="30415" y="22624"/>
                  <a:pt x="30388" y="22624"/>
                </a:cubicBezTo>
                <a:close/>
                <a:moveTo>
                  <a:pt x="33687" y="24857"/>
                </a:moveTo>
                <a:cubicBezTo>
                  <a:pt x="33555" y="24857"/>
                  <a:pt x="33446" y="25036"/>
                  <a:pt x="33580" y="25150"/>
                </a:cubicBezTo>
                <a:cubicBezTo>
                  <a:pt x="34074" y="25584"/>
                  <a:pt x="34535" y="26050"/>
                  <a:pt x="34959" y="26554"/>
                </a:cubicBezTo>
                <a:cubicBezTo>
                  <a:pt x="34992" y="26591"/>
                  <a:pt x="35035" y="26610"/>
                  <a:pt x="35086" y="26610"/>
                </a:cubicBezTo>
                <a:cubicBezTo>
                  <a:pt x="35124" y="26610"/>
                  <a:pt x="35162" y="26596"/>
                  <a:pt x="35195" y="26572"/>
                </a:cubicBezTo>
                <a:cubicBezTo>
                  <a:pt x="35265" y="26516"/>
                  <a:pt x="35275" y="26408"/>
                  <a:pt x="35213" y="26337"/>
                </a:cubicBezTo>
                <a:cubicBezTo>
                  <a:pt x="34776" y="25824"/>
                  <a:pt x="34305" y="25344"/>
                  <a:pt x="33796" y="24901"/>
                </a:cubicBezTo>
                <a:cubicBezTo>
                  <a:pt x="33761" y="24870"/>
                  <a:pt x="33723" y="24857"/>
                  <a:pt x="33687" y="24857"/>
                </a:cubicBezTo>
                <a:close/>
                <a:moveTo>
                  <a:pt x="36234" y="27904"/>
                </a:moveTo>
                <a:cubicBezTo>
                  <a:pt x="36122" y="27904"/>
                  <a:pt x="36010" y="28022"/>
                  <a:pt x="36085" y="28155"/>
                </a:cubicBezTo>
                <a:cubicBezTo>
                  <a:pt x="36409" y="28720"/>
                  <a:pt x="36673" y="29322"/>
                  <a:pt x="36871" y="29944"/>
                </a:cubicBezTo>
                <a:cubicBezTo>
                  <a:pt x="36890" y="30015"/>
                  <a:pt x="36956" y="30062"/>
                  <a:pt x="37026" y="30062"/>
                </a:cubicBezTo>
                <a:cubicBezTo>
                  <a:pt x="37045" y="30062"/>
                  <a:pt x="37059" y="30057"/>
                  <a:pt x="37078" y="30052"/>
                </a:cubicBezTo>
                <a:cubicBezTo>
                  <a:pt x="37168" y="30024"/>
                  <a:pt x="37215" y="29930"/>
                  <a:pt x="37186" y="29845"/>
                </a:cubicBezTo>
                <a:cubicBezTo>
                  <a:pt x="36979" y="29200"/>
                  <a:pt x="36706" y="28578"/>
                  <a:pt x="36372" y="27990"/>
                </a:cubicBezTo>
                <a:cubicBezTo>
                  <a:pt x="36338" y="27929"/>
                  <a:pt x="36286" y="27904"/>
                  <a:pt x="36234" y="27904"/>
                </a:cubicBezTo>
                <a:close/>
                <a:moveTo>
                  <a:pt x="37414" y="31684"/>
                </a:moveTo>
                <a:cubicBezTo>
                  <a:pt x="37326" y="31684"/>
                  <a:pt x="37238" y="31747"/>
                  <a:pt x="37248" y="31865"/>
                </a:cubicBezTo>
                <a:cubicBezTo>
                  <a:pt x="37271" y="32124"/>
                  <a:pt x="37281" y="32388"/>
                  <a:pt x="37281" y="32647"/>
                </a:cubicBezTo>
                <a:cubicBezTo>
                  <a:pt x="37281" y="33042"/>
                  <a:pt x="37257" y="33433"/>
                  <a:pt x="37210" y="33819"/>
                </a:cubicBezTo>
                <a:cubicBezTo>
                  <a:pt x="37201" y="33913"/>
                  <a:pt x="37266" y="33993"/>
                  <a:pt x="37356" y="34007"/>
                </a:cubicBezTo>
                <a:lnTo>
                  <a:pt x="37375" y="34007"/>
                </a:lnTo>
                <a:lnTo>
                  <a:pt x="37375" y="34003"/>
                </a:lnTo>
                <a:cubicBezTo>
                  <a:pt x="37455" y="34003"/>
                  <a:pt x="37530" y="33942"/>
                  <a:pt x="37540" y="33861"/>
                </a:cubicBezTo>
                <a:cubicBezTo>
                  <a:pt x="37587" y="33457"/>
                  <a:pt x="37610" y="33052"/>
                  <a:pt x="37615" y="32647"/>
                </a:cubicBezTo>
                <a:cubicBezTo>
                  <a:pt x="37615" y="32378"/>
                  <a:pt x="37601" y="32105"/>
                  <a:pt x="37577" y="31837"/>
                </a:cubicBezTo>
                <a:cubicBezTo>
                  <a:pt x="37568" y="31733"/>
                  <a:pt x="37491" y="31684"/>
                  <a:pt x="37414" y="31684"/>
                </a:cubicBezTo>
                <a:close/>
                <a:moveTo>
                  <a:pt x="36961" y="35621"/>
                </a:moveTo>
                <a:cubicBezTo>
                  <a:pt x="36896" y="35621"/>
                  <a:pt x="36831" y="35657"/>
                  <a:pt x="36805" y="35740"/>
                </a:cubicBezTo>
                <a:cubicBezTo>
                  <a:pt x="36617" y="36367"/>
                  <a:pt x="36386" y="36983"/>
                  <a:pt x="36113" y="37581"/>
                </a:cubicBezTo>
                <a:cubicBezTo>
                  <a:pt x="36061" y="37689"/>
                  <a:pt x="36140" y="37815"/>
                  <a:pt x="36261" y="37817"/>
                </a:cubicBezTo>
                <a:lnTo>
                  <a:pt x="36261" y="37817"/>
                </a:lnTo>
                <a:cubicBezTo>
                  <a:pt x="36326" y="37816"/>
                  <a:pt x="36386" y="37778"/>
                  <a:pt x="36414" y="37718"/>
                </a:cubicBezTo>
                <a:cubicBezTo>
                  <a:pt x="36692" y="37106"/>
                  <a:pt x="36932" y="36480"/>
                  <a:pt x="37125" y="35834"/>
                </a:cubicBezTo>
                <a:cubicBezTo>
                  <a:pt x="37162" y="35706"/>
                  <a:pt x="37061" y="35621"/>
                  <a:pt x="36961" y="35621"/>
                </a:cubicBezTo>
                <a:close/>
                <a:moveTo>
                  <a:pt x="36261" y="37817"/>
                </a:moveTo>
                <a:cubicBezTo>
                  <a:pt x="36260" y="37817"/>
                  <a:pt x="36260" y="37817"/>
                  <a:pt x="36259" y="37817"/>
                </a:cubicBezTo>
                <a:lnTo>
                  <a:pt x="36263" y="37817"/>
                </a:lnTo>
                <a:cubicBezTo>
                  <a:pt x="36263" y="37817"/>
                  <a:pt x="36262" y="37817"/>
                  <a:pt x="36261" y="37817"/>
                </a:cubicBezTo>
                <a:close/>
                <a:moveTo>
                  <a:pt x="35333" y="39248"/>
                </a:moveTo>
                <a:cubicBezTo>
                  <a:pt x="35282" y="39248"/>
                  <a:pt x="35230" y="39273"/>
                  <a:pt x="35195" y="39333"/>
                </a:cubicBezTo>
                <a:cubicBezTo>
                  <a:pt x="34874" y="39879"/>
                  <a:pt x="34502" y="40435"/>
                  <a:pt x="34107" y="40986"/>
                </a:cubicBezTo>
                <a:cubicBezTo>
                  <a:pt x="34055" y="41061"/>
                  <a:pt x="34069" y="41165"/>
                  <a:pt x="34145" y="41216"/>
                </a:cubicBezTo>
                <a:cubicBezTo>
                  <a:pt x="34172" y="41239"/>
                  <a:pt x="34204" y="41249"/>
                  <a:pt x="34241" y="41249"/>
                </a:cubicBezTo>
                <a:lnTo>
                  <a:pt x="34241" y="41249"/>
                </a:lnTo>
                <a:cubicBezTo>
                  <a:pt x="34297" y="41249"/>
                  <a:pt x="34347" y="41221"/>
                  <a:pt x="34375" y="41179"/>
                </a:cubicBezTo>
                <a:cubicBezTo>
                  <a:pt x="34780" y="40618"/>
                  <a:pt x="35152" y="40058"/>
                  <a:pt x="35477" y="39502"/>
                </a:cubicBezTo>
                <a:cubicBezTo>
                  <a:pt x="35555" y="39370"/>
                  <a:pt x="35445" y="39248"/>
                  <a:pt x="35333" y="39248"/>
                </a:cubicBezTo>
                <a:close/>
                <a:moveTo>
                  <a:pt x="34241" y="41249"/>
                </a:moveTo>
                <a:lnTo>
                  <a:pt x="34241" y="41249"/>
                </a:lnTo>
                <a:cubicBezTo>
                  <a:pt x="34240" y="41249"/>
                  <a:pt x="34239" y="41249"/>
                  <a:pt x="34239" y="41249"/>
                </a:cubicBezTo>
                <a:lnTo>
                  <a:pt x="34243" y="41249"/>
                </a:lnTo>
                <a:cubicBezTo>
                  <a:pt x="34243" y="41249"/>
                  <a:pt x="34242" y="41249"/>
                  <a:pt x="34241" y="41249"/>
                </a:cubicBezTo>
                <a:close/>
                <a:moveTo>
                  <a:pt x="33019" y="42493"/>
                </a:moveTo>
                <a:cubicBezTo>
                  <a:pt x="32971" y="42493"/>
                  <a:pt x="32923" y="42513"/>
                  <a:pt x="32887" y="42554"/>
                </a:cubicBezTo>
                <a:cubicBezTo>
                  <a:pt x="32506" y="43006"/>
                  <a:pt x="32092" y="43481"/>
                  <a:pt x="31583" y="44046"/>
                </a:cubicBezTo>
                <a:cubicBezTo>
                  <a:pt x="31489" y="44155"/>
                  <a:pt x="31564" y="44324"/>
                  <a:pt x="31705" y="44324"/>
                </a:cubicBezTo>
                <a:cubicBezTo>
                  <a:pt x="31753" y="44324"/>
                  <a:pt x="31800" y="44305"/>
                  <a:pt x="31833" y="44268"/>
                </a:cubicBezTo>
                <a:cubicBezTo>
                  <a:pt x="32341" y="43703"/>
                  <a:pt x="32760" y="43222"/>
                  <a:pt x="33132" y="42775"/>
                </a:cubicBezTo>
                <a:cubicBezTo>
                  <a:pt x="33142" y="42770"/>
                  <a:pt x="33146" y="42761"/>
                  <a:pt x="33151" y="42756"/>
                </a:cubicBezTo>
                <a:cubicBezTo>
                  <a:pt x="33203" y="42686"/>
                  <a:pt x="33193" y="42582"/>
                  <a:pt x="33123" y="42525"/>
                </a:cubicBezTo>
                <a:cubicBezTo>
                  <a:pt x="33091" y="42504"/>
                  <a:pt x="33055" y="42493"/>
                  <a:pt x="33019" y="42493"/>
                </a:cubicBezTo>
                <a:close/>
                <a:moveTo>
                  <a:pt x="30359" y="45458"/>
                </a:moveTo>
                <a:cubicBezTo>
                  <a:pt x="30319" y="45458"/>
                  <a:pt x="30277" y="45475"/>
                  <a:pt x="30241" y="45515"/>
                </a:cubicBezTo>
                <a:cubicBezTo>
                  <a:pt x="29789" y="46005"/>
                  <a:pt x="29337" y="46495"/>
                  <a:pt x="28894" y="46989"/>
                </a:cubicBezTo>
                <a:cubicBezTo>
                  <a:pt x="28800" y="47098"/>
                  <a:pt x="28876" y="47267"/>
                  <a:pt x="29017" y="47267"/>
                </a:cubicBezTo>
                <a:cubicBezTo>
                  <a:pt x="29064" y="47267"/>
                  <a:pt x="29111" y="47248"/>
                  <a:pt x="29144" y="47211"/>
                </a:cubicBezTo>
                <a:cubicBezTo>
                  <a:pt x="29587" y="46716"/>
                  <a:pt x="30034" y="46226"/>
                  <a:pt x="30486" y="45741"/>
                </a:cubicBezTo>
                <a:cubicBezTo>
                  <a:pt x="30596" y="45617"/>
                  <a:pt x="30484" y="45458"/>
                  <a:pt x="30359" y="45458"/>
                </a:cubicBezTo>
                <a:close/>
                <a:moveTo>
                  <a:pt x="27714" y="48443"/>
                </a:moveTo>
                <a:cubicBezTo>
                  <a:pt x="27671" y="48443"/>
                  <a:pt x="27627" y="48461"/>
                  <a:pt x="27590" y="48505"/>
                </a:cubicBezTo>
                <a:cubicBezTo>
                  <a:pt x="27133" y="49061"/>
                  <a:pt x="26733" y="49584"/>
                  <a:pt x="26371" y="50097"/>
                </a:cubicBezTo>
                <a:cubicBezTo>
                  <a:pt x="26314" y="50172"/>
                  <a:pt x="26333" y="50276"/>
                  <a:pt x="26408" y="50328"/>
                </a:cubicBezTo>
                <a:cubicBezTo>
                  <a:pt x="26436" y="50347"/>
                  <a:pt x="26469" y="50361"/>
                  <a:pt x="26502" y="50361"/>
                </a:cubicBezTo>
                <a:cubicBezTo>
                  <a:pt x="26554" y="50361"/>
                  <a:pt x="26606" y="50332"/>
                  <a:pt x="26639" y="50290"/>
                </a:cubicBezTo>
                <a:cubicBezTo>
                  <a:pt x="27002" y="49782"/>
                  <a:pt x="27397" y="49268"/>
                  <a:pt x="27844" y="48717"/>
                </a:cubicBezTo>
                <a:cubicBezTo>
                  <a:pt x="27949" y="48592"/>
                  <a:pt x="27837" y="48443"/>
                  <a:pt x="27714" y="48443"/>
                </a:cubicBezTo>
                <a:close/>
                <a:moveTo>
                  <a:pt x="25421" y="51701"/>
                </a:moveTo>
                <a:cubicBezTo>
                  <a:pt x="25369" y="51701"/>
                  <a:pt x="25317" y="51726"/>
                  <a:pt x="25283" y="51787"/>
                </a:cubicBezTo>
                <a:cubicBezTo>
                  <a:pt x="25076" y="52141"/>
                  <a:pt x="24887" y="52498"/>
                  <a:pt x="24718" y="52852"/>
                </a:cubicBezTo>
                <a:cubicBezTo>
                  <a:pt x="24600" y="53092"/>
                  <a:pt x="24487" y="53341"/>
                  <a:pt x="24388" y="53591"/>
                </a:cubicBezTo>
                <a:cubicBezTo>
                  <a:pt x="24351" y="53676"/>
                  <a:pt x="24393" y="53774"/>
                  <a:pt x="24478" y="53807"/>
                </a:cubicBezTo>
                <a:cubicBezTo>
                  <a:pt x="24497" y="53817"/>
                  <a:pt x="24520" y="53817"/>
                  <a:pt x="24539" y="53822"/>
                </a:cubicBezTo>
                <a:cubicBezTo>
                  <a:pt x="24610" y="53822"/>
                  <a:pt x="24671" y="53779"/>
                  <a:pt x="24694" y="53713"/>
                </a:cubicBezTo>
                <a:cubicBezTo>
                  <a:pt x="24793" y="53473"/>
                  <a:pt x="24901" y="53228"/>
                  <a:pt x="25014" y="52993"/>
                </a:cubicBezTo>
                <a:cubicBezTo>
                  <a:pt x="25184" y="52649"/>
                  <a:pt x="25368" y="52301"/>
                  <a:pt x="25570" y="51952"/>
                </a:cubicBezTo>
                <a:cubicBezTo>
                  <a:pt x="25644" y="51820"/>
                  <a:pt x="25533" y="51701"/>
                  <a:pt x="25421" y="51701"/>
                </a:cubicBezTo>
                <a:close/>
                <a:moveTo>
                  <a:pt x="23945" y="55376"/>
                </a:moveTo>
                <a:cubicBezTo>
                  <a:pt x="23872" y="55376"/>
                  <a:pt x="23801" y="55419"/>
                  <a:pt x="23786" y="55517"/>
                </a:cubicBezTo>
                <a:cubicBezTo>
                  <a:pt x="23635" y="56176"/>
                  <a:pt x="23541" y="56845"/>
                  <a:pt x="23498" y="57518"/>
                </a:cubicBezTo>
                <a:cubicBezTo>
                  <a:pt x="23494" y="57607"/>
                  <a:pt x="23559" y="57687"/>
                  <a:pt x="23654" y="57692"/>
                </a:cubicBezTo>
                <a:lnTo>
                  <a:pt x="23663" y="57692"/>
                </a:lnTo>
                <a:cubicBezTo>
                  <a:pt x="23753" y="57692"/>
                  <a:pt x="23823" y="57621"/>
                  <a:pt x="23828" y="57537"/>
                </a:cubicBezTo>
                <a:cubicBezTo>
                  <a:pt x="23870" y="56882"/>
                  <a:pt x="23964" y="56232"/>
                  <a:pt x="24110" y="55592"/>
                </a:cubicBezTo>
                <a:cubicBezTo>
                  <a:pt x="24152" y="55460"/>
                  <a:pt x="24047" y="55376"/>
                  <a:pt x="23945" y="55376"/>
                </a:cubicBezTo>
                <a:close/>
                <a:moveTo>
                  <a:pt x="23722" y="59349"/>
                </a:moveTo>
                <a:cubicBezTo>
                  <a:pt x="23631" y="59349"/>
                  <a:pt x="23539" y="59417"/>
                  <a:pt x="23555" y="59538"/>
                </a:cubicBezTo>
                <a:cubicBezTo>
                  <a:pt x="23630" y="60207"/>
                  <a:pt x="23786" y="60870"/>
                  <a:pt x="24007" y="61511"/>
                </a:cubicBezTo>
                <a:cubicBezTo>
                  <a:pt x="24026" y="61577"/>
                  <a:pt x="24092" y="61624"/>
                  <a:pt x="24162" y="61624"/>
                </a:cubicBezTo>
                <a:cubicBezTo>
                  <a:pt x="24181" y="61624"/>
                  <a:pt x="24200" y="61619"/>
                  <a:pt x="24214" y="61614"/>
                </a:cubicBezTo>
                <a:cubicBezTo>
                  <a:pt x="24303" y="61581"/>
                  <a:pt x="24351" y="61487"/>
                  <a:pt x="24318" y="61403"/>
                </a:cubicBezTo>
                <a:cubicBezTo>
                  <a:pt x="24106" y="60786"/>
                  <a:pt x="23960" y="60145"/>
                  <a:pt x="23884" y="59496"/>
                </a:cubicBezTo>
                <a:cubicBezTo>
                  <a:pt x="23872" y="59395"/>
                  <a:pt x="23797" y="59349"/>
                  <a:pt x="23722" y="59349"/>
                </a:cubicBezTo>
                <a:close/>
                <a:moveTo>
                  <a:pt x="25055" y="63065"/>
                </a:moveTo>
                <a:cubicBezTo>
                  <a:pt x="24937" y="63065"/>
                  <a:pt x="24825" y="63198"/>
                  <a:pt x="24916" y="63328"/>
                </a:cubicBezTo>
                <a:cubicBezTo>
                  <a:pt x="25297" y="63889"/>
                  <a:pt x="25768" y="64393"/>
                  <a:pt x="26300" y="64816"/>
                </a:cubicBezTo>
                <a:cubicBezTo>
                  <a:pt x="26328" y="64840"/>
                  <a:pt x="26366" y="64854"/>
                  <a:pt x="26404" y="64854"/>
                </a:cubicBezTo>
                <a:cubicBezTo>
                  <a:pt x="26559" y="64849"/>
                  <a:pt x="26625" y="64656"/>
                  <a:pt x="26507" y="64557"/>
                </a:cubicBezTo>
                <a:cubicBezTo>
                  <a:pt x="25999" y="64152"/>
                  <a:pt x="25556" y="63677"/>
                  <a:pt x="25189" y="63140"/>
                </a:cubicBezTo>
                <a:cubicBezTo>
                  <a:pt x="25152" y="63087"/>
                  <a:pt x="25103" y="63065"/>
                  <a:pt x="25055" y="63065"/>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2"/>
          <p:cNvSpPr txBox="1">
            <a:spLocks noGrp="1"/>
          </p:cNvSpPr>
          <p:nvPr>
            <p:ph type="ctrTitle"/>
          </p:nvPr>
        </p:nvSpPr>
        <p:spPr>
          <a:xfrm>
            <a:off x="681450" y="714375"/>
            <a:ext cx="3538200" cy="9399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500" b="1">
                <a:latin typeface="Atma"/>
                <a:ea typeface="Atma"/>
                <a:cs typeface="Atma"/>
                <a:sym typeface="Atma"/>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403" name="Google Shape;1403;p32"/>
          <p:cNvSpPr txBox="1">
            <a:spLocks noGrp="1"/>
          </p:cNvSpPr>
          <p:nvPr>
            <p:ph type="subTitle" idx="1"/>
          </p:nvPr>
        </p:nvSpPr>
        <p:spPr>
          <a:xfrm>
            <a:off x="681450" y="1767325"/>
            <a:ext cx="3538200" cy="132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a:latin typeface="Lato"/>
                <a:ea typeface="Lato"/>
                <a:cs typeface="Lato"/>
                <a:sym typeface="Lato"/>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4">
    <p:bg>
      <p:bgPr>
        <a:gradFill>
          <a:gsLst>
            <a:gs pos="0">
              <a:schemeClr val="lt1"/>
            </a:gs>
            <a:gs pos="100000">
              <a:schemeClr val="accent5"/>
            </a:gs>
          </a:gsLst>
          <a:lin ang="16198662" scaled="0"/>
        </a:gradFill>
        <a:effectLst/>
      </p:bgPr>
    </p:bg>
    <p:spTree>
      <p:nvGrpSpPr>
        <p:cNvPr id="1" name="Shape 1404"/>
        <p:cNvGrpSpPr/>
        <p:nvPr/>
      </p:nvGrpSpPr>
      <p:grpSpPr>
        <a:xfrm>
          <a:off x="0" y="0"/>
          <a:ext cx="0" cy="0"/>
          <a:chOff x="0" y="0"/>
          <a:chExt cx="0" cy="0"/>
        </a:xfrm>
      </p:grpSpPr>
      <p:grpSp>
        <p:nvGrpSpPr>
          <p:cNvPr id="1405" name="Google Shape;1405;p33"/>
          <p:cNvGrpSpPr/>
          <p:nvPr/>
        </p:nvGrpSpPr>
        <p:grpSpPr>
          <a:xfrm rot="-5400000">
            <a:off x="5507708" y="780407"/>
            <a:ext cx="4999117" cy="3266831"/>
            <a:chOff x="-4534325" y="5053905"/>
            <a:chExt cx="3516048" cy="2297672"/>
          </a:xfrm>
        </p:grpSpPr>
        <p:sp>
          <p:nvSpPr>
            <p:cNvPr id="1406" name="Google Shape;1406;p33"/>
            <p:cNvSpPr/>
            <p:nvPr/>
          </p:nvSpPr>
          <p:spPr>
            <a:xfrm>
              <a:off x="-4534325" y="5053905"/>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3"/>
            <p:cNvSpPr/>
            <p:nvPr/>
          </p:nvSpPr>
          <p:spPr>
            <a:xfrm>
              <a:off x="-4048945" y="5777412"/>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 name="Google Shape;1408;p33"/>
          <p:cNvSpPr/>
          <p:nvPr/>
        </p:nvSpPr>
        <p:spPr>
          <a:xfrm rot="-3950596">
            <a:off x="8457953" y="4373387"/>
            <a:ext cx="451170" cy="560691"/>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3"/>
          <p:cNvSpPr/>
          <p:nvPr/>
        </p:nvSpPr>
        <p:spPr>
          <a:xfrm rot="591093">
            <a:off x="2167730" y="29531"/>
            <a:ext cx="1299137" cy="699267"/>
          </a:xfrm>
          <a:custGeom>
            <a:avLst/>
            <a:gdLst/>
            <a:ahLst/>
            <a:cxnLst/>
            <a:rect l="l" t="t" r="r" b="b"/>
            <a:pathLst>
              <a:path w="24154" h="13001" extrusionOk="0">
                <a:moveTo>
                  <a:pt x="21319" y="9242"/>
                </a:moveTo>
                <a:cubicBezTo>
                  <a:pt x="21319" y="9242"/>
                  <a:pt x="8411" y="10906"/>
                  <a:pt x="802" y="13001"/>
                </a:cubicBezTo>
                <a:cubicBezTo>
                  <a:pt x="1" y="9427"/>
                  <a:pt x="5207" y="8041"/>
                  <a:pt x="5207" y="8041"/>
                </a:cubicBezTo>
                <a:cubicBezTo>
                  <a:pt x="5207" y="8041"/>
                  <a:pt x="4499" y="3266"/>
                  <a:pt x="8134" y="1633"/>
                </a:cubicBezTo>
                <a:cubicBezTo>
                  <a:pt x="11738" y="0"/>
                  <a:pt x="14542" y="5453"/>
                  <a:pt x="14542" y="5453"/>
                </a:cubicBezTo>
                <a:cubicBezTo>
                  <a:pt x="14573" y="4344"/>
                  <a:pt x="15466" y="3451"/>
                  <a:pt x="16575" y="3420"/>
                </a:cubicBezTo>
                <a:cubicBezTo>
                  <a:pt x="18547" y="3266"/>
                  <a:pt x="20180" y="6901"/>
                  <a:pt x="20180" y="6901"/>
                </a:cubicBezTo>
                <a:lnTo>
                  <a:pt x="24154" y="8904"/>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3"/>
          <p:cNvSpPr/>
          <p:nvPr/>
        </p:nvSpPr>
        <p:spPr>
          <a:xfrm rot="4722223">
            <a:off x="105303" y="-822676"/>
            <a:ext cx="1394125" cy="2403684"/>
          </a:xfrm>
          <a:custGeom>
            <a:avLst/>
            <a:gdLst/>
            <a:ahLst/>
            <a:cxnLst/>
            <a:rect l="l" t="t" r="r" b="b"/>
            <a:pathLst>
              <a:path w="37615" h="64854" extrusionOk="0">
                <a:moveTo>
                  <a:pt x="192" y="1"/>
                </a:moveTo>
                <a:cubicBezTo>
                  <a:pt x="96" y="1"/>
                  <a:pt x="0" y="78"/>
                  <a:pt x="26" y="199"/>
                </a:cubicBezTo>
                <a:cubicBezTo>
                  <a:pt x="200" y="840"/>
                  <a:pt x="402" y="1485"/>
                  <a:pt x="628" y="2116"/>
                </a:cubicBezTo>
                <a:cubicBezTo>
                  <a:pt x="652" y="2182"/>
                  <a:pt x="718" y="2224"/>
                  <a:pt x="788" y="2224"/>
                </a:cubicBezTo>
                <a:cubicBezTo>
                  <a:pt x="901" y="2224"/>
                  <a:pt x="981" y="2111"/>
                  <a:pt x="944" y="2003"/>
                </a:cubicBezTo>
                <a:cubicBezTo>
                  <a:pt x="718" y="1381"/>
                  <a:pt x="520" y="745"/>
                  <a:pt x="346" y="114"/>
                </a:cubicBezTo>
                <a:cubicBezTo>
                  <a:pt x="319" y="35"/>
                  <a:pt x="256" y="1"/>
                  <a:pt x="192" y="1"/>
                </a:cubicBezTo>
                <a:close/>
                <a:moveTo>
                  <a:pt x="1538" y="3739"/>
                </a:moveTo>
                <a:cubicBezTo>
                  <a:pt x="1431" y="3739"/>
                  <a:pt x="1323" y="3843"/>
                  <a:pt x="1382" y="3976"/>
                </a:cubicBezTo>
                <a:cubicBezTo>
                  <a:pt x="1650" y="4578"/>
                  <a:pt x="1951" y="5186"/>
                  <a:pt x="2267" y="5774"/>
                </a:cubicBezTo>
                <a:cubicBezTo>
                  <a:pt x="2295" y="5826"/>
                  <a:pt x="2352" y="5859"/>
                  <a:pt x="2413" y="5859"/>
                </a:cubicBezTo>
                <a:cubicBezTo>
                  <a:pt x="2441" y="5859"/>
                  <a:pt x="2469" y="5854"/>
                  <a:pt x="2493" y="5840"/>
                </a:cubicBezTo>
                <a:cubicBezTo>
                  <a:pt x="2573" y="5798"/>
                  <a:pt x="2606" y="5694"/>
                  <a:pt x="2559" y="5614"/>
                </a:cubicBezTo>
                <a:cubicBezTo>
                  <a:pt x="2248" y="5035"/>
                  <a:pt x="1951" y="4437"/>
                  <a:pt x="1683" y="3839"/>
                </a:cubicBezTo>
                <a:cubicBezTo>
                  <a:pt x="1652" y="3769"/>
                  <a:pt x="1595" y="3739"/>
                  <a:pt x="1538" y="3739"/>
                </a:cubicBezTo>
                <a:close/>
                <a:moveTo>
                  <a:pt x="3425" y="7237"/>
                </a:moveTo>
                <a:cubicBezTo>
                  <a:pt x="3305" y="7237"/>
                  <a:pt x="3186" y="7372"/>
                  <a:pt x="3284" y="7502"/>
                </a:cubicBezTo>
                <a:cubicBezTo>
                  <a:pt x="3642" y="8063"/>
                  <a:pt x="4028" y="8618"/>
                  <a:pt x="4423" y="9150"/>
                </a:cubicBezTo>
                <a:cubicBezTo>
                  <a:pt x="4456" y="9193"/>
                  <a:pt x="4503" y="9221"/>
                  <a:pt x="4555" y="9221"/>
                </a:cubicBezTo>
                <a:cubicBezTo>
                  <a:pt x="4588" y="9221"/>
                  <a:pt x="4626" y="9212"/>
                  <a:pt x="4654" y="9188"/>
                </a:cubicBezTo>
                <a:cubicBezTo>
                  <a:pt x="4730" y="9136"/>
                  <a:pt x="4744" y="9033"/>
                  <a:pt x="4692" y="8957"/>
                </a:cubicBezTo>
                <a:cubicBezTo>
                  <a:pt x="4296" y="8430"/>
                  <a:pt x="3920" y="7884"/>
                  <a:pt x="3566" y="7328"/>
                </a:cubicBezTo>
                <a:cubicBezTo>
                  <a:pt x="3532" y="7263"/>
                  <a:pt x="3479" y="7237"/>
                  <a:pt x="3425" y="7237"/>
                </a:cubicBezTo>
                <a:close/>
                <a:moveTo>
                  <a:pt x="5802" y="10436"/>
                </a:moveTo>
                <a:cubicBezTo>
                  <a:pt x="5676" y="10436"/>
                  <a:pt x="5561" y="10593"/>
                  <a:pt x="5676" y="10718"/>
                </a:cubicBezTo>
                <a:cubicBezTo>
                  <a:pt x="6114" y="11222"/>
                  <a:pt x="6571" y="11717"/>
                  <a:pt x="7041" y="12187"/>
                </a:cubicBezTo>
                <a:cubicBezTo>
                  <a:pt x="7070" y="12220"/>
                  <a:pt x="7112" y="12235"/>
                  <a:pt x="7159" y="12235"/>
                </a:cubicBezTo>
                <a:cubicBezTo>
                  <a:pt x="7305" y="12235"/>
                  <a:pt x="7380" y="12056"/>
                  <a:pt x="7277" y="11952"/>
                </a:cubicBezTo>
                <a:cubicBezTo>
                  <a:pt x="6811" y="11486"/>
                  <a:pt x="6359" y="10996"/>
                  <a:pt x="5930" y="10502"/>
                </a:cubicBezTo>
                <a:cubicBezTo>
                  <a:pt x="5892" y="10455"/>
                  <a:pt x="5847" y="10436"/>
                  <a:pt x="5802" y="10436"/>
                </a:cubicBezTo>
                <a:close/>
                <a:moveTo>
                  <a:pt x="8609" y="13264"/>
                </a:moveTo>
                <a:cubicBezTo>
                  <a:pt x="8476" y="13264"/>
                  <a:pt x="8368" y="13443"/>
                  <a:pt x="8501" y="13558"/>
                </a:cubicBezTo>
                <a:cubicBezTo>
                  <a:pt x="9005" y="13996"/>
                  <a:pt x="9528" y="14419"/>
                  <a:pt x="10060" y="14820"/>
                </a:cubicBezTo>
                <a:cubicBezTo>
                  <a:pt x="10088" y="14843"/>
                  <a:pt x="10121" y="14853"/>
                  <a:pt x="10159" y="14853"/>
                </a:cubicBezTo>
                <a:cubicBezTo>
                  <a:pt x="10210" y="14853"/>
                  <a:pt x="10262" y="14829"/>
                  <a:pt x="10290" y="14787"/>
                </a:cubicBezTo>
                <a:cubicBezTo>
                  <a:pt x="10347" y="14711"/>
                  <a:pt x="10333" y="14608"/>
                  <a:pt x="10257" y="14556"/>
                </a:cubicBezTo>
                <a:cubicBezTo>
                  <a:pt x="9735" y="14160"/>
                  <a:pt x="9217" y="13741"/>
                  <a:pt x="8718" y="13308"/>
                </a:cubicBezTo>
                <a:cubicBezTo>
                  <a:pt x="8683" y="13277"/>
                  <a:pt x="8645" y="13264"/>
                  <a:pt x="8609" y="13264"/>
                </a:cubicBezTo>
                <a:close/>
                <a:moveTo>
                  <a:pt x="11801" y="15662"/>
                </a:moveTo>
                <a:cubicBezTo>
                  <a:pt x="11657" y="15662"/>
                  <a:pt x="11562" y="15861"/>
                  <a:pt x="11708" y="15964"/>
                </a:cubicBezTo>
                <a:cubicBezTo>
                  <a:pt x="12273" y="16326"/>
                  <a:pt x="12852" y="16670"/>
                  <a:pt x="13436" y="16986"/>
                </a:cubicBezTo>
                <a:cubicBezTo>
                  <a:pt x="13459" y="17000"/>
                  <a:pt x="13488" y="17004"/>
                  <a:pt x="13516" y="17004"/>
                </a:cubicBezTo>
                <a:cubicBezTo>
                  <a:pt x="13685" y="17004"/>
                  <a:pt x="13747" y="16774"/>
                  <a:pt x="13596" y="16694"/>
                </a:cubicBezTo>
                <a:cubicBezTo>
                  <a:pt x="13017" y="16383"/>
                  <a:pt x="12442" y="16044"/>
                  <a:pt x="11887" y="15686"/>
                </a:cubicBezTo>
                <a:cubicBezTo>
                  <a:pt x="11857" y="15669"/>
                  <a:pt x="11828" y="15662"/>
                  <a:pt x="11801" y="15662"/>
                </a:cubicBezTo>
                <a:close/>
                <a:moveTo>
                  <a:pt x="15290" y="17553"/>
                </a:moveTo>
                <a:cubicBezTo>
                  <a:pt x="15135" y="17553"/>
                  <a:pt x="15053" y="17793"/>
                  <a:pt x="15230" y="17876"/>
                </a:cubicBezTo>
                <a:cubicBezTo>
                  <a:pt x="15555" y="18017"/>
                  <a:pt x="15889" y="18158"/>
                  <a:pt x="16223" y="18290"/>
                </a:cubicBezTo>
                <a:cubicBezTo>
                  <a:pt x="16511" y="18403"/>
                  <a:pt x="16798" y="18516"/>
                  <a:pt x="17090" y="18620"/>
                </a:cubicBezTo>
                <a:cubicBezTo>
                  <a:pt x="17109" y="18624"/>
                  <a:pt x="17127" y="18629"/>
                  <a:pt x="17151" y="18629"/>
                </a:cubicBezTo>
                <a:lnTo>
                  <a:pt x="17142" y="18629"/>
                </a:lnTo>
                <a:cubicBezTo>
                  <a:pt x="17143" y="18629"/>
                  <a:pt x="17145" y="18629"/>
                  <a:pt x="17147" y="18629"/>
                </a:cubicBezTo>
                <a:cubicBezTo>
                  <a:pt x="17335" y="18629"/>
                  <a:pt x="17380" y="18369"/>
                  <a:pt x="17203" y="18304"/>
                </a:cubicBezTo>
                <a:cubicBezTo>
                  <a:pt x="16916" y="18200"/>
                  <a:pt x="16628" y="18097"/>
                  <a:pt x="16346" y="17984"/>
                </a:cubicBezTo>
                <a:cubicBezTo>
                  <a:pt x="16016" y="17852"/>
                  <a:pt x="15687" y="17715"/>
                  <a:pt x="15362" y="17569"/>
                </a:cubicBezTo>
                <a:cubicBezTo>
                  <a:pt x="15337" y="17558"/>
                  <a:pt x="15313" y="17553"/>
                  <a:pt x="15290" y="17553"/>
                </a:cubicBezTo>
                <a:close/>
                <a:moveTo>
                  <a:pt x="19035" y="18917"/>
                </a:moveTo>
                <a:cubicBezTo>
                  <a:pt x="18864" y="18917"/>
                  <a:pt x="18804" y="19186"/>
                  <a:pt x="18997" y="19246"/>
                </a:cubicBezTo>
                <a:cubicBezTo>
                  <a:pt x="19557" y="19415"/>
                  <a:pt x="20169" y="19590"/>
                  <a:pt x="20918" y="19792"/>
                </a:cubicBezTo>
                <a:cubicBezTo>
                  <a:pt x="20932" y="19797"/>
                  <a:pt x="20946" y="19797"/>
                  <a:pt x="20960" y="19797"/>
                </a:cubicBezTo>
                <a:cubicBezTo>
                  <a:pt x="21153" y="19797"/>
                  <a:pt x="21191" y="19524"/>
                  <a:pt x="21007" y="19472"/>
                </a:cubicBezTo>
                <a:cubicBezTo>
                  <a:pt x="20259" y="19269"/>
                  <a:pt x="19651" y="19095"/>
                  <a:pt x="19091" y="18926"/>
                </a:cubicBezTo>
                <a:cubicBezTo>
                  <a:pt x="19071" y="18919"/>
                  <a:pt x="19053" y="18917"/>
                  <a:pt x="19035" y="18917"/>
                </a:cubicBezTo>
                <a:close/>
                <a:moveTo>
                  <a:pt x="22889" y="19980"/>
                </a:moveTo>
                <a:cubicBezTo>
                  <a:pt x="22816" y="19980"/>
                  <a:pt x="22746" y="20031"/>
                  <a:pt x="22726" y="20103"/>
                </a:cubicBezTo>
                <a:cubicBezTo>
                  <a:pt x="22703" y="20192"/>
                  <a:pt x="22754" y="20282"/>
                  <a:pt x="22844" y="20310"/>
                </a:cubicBezTo>
                <a:cubicBezTo>
                  <a:pt x="23484" y="20479"/>
                  <a:pt x="24125" y="20654"/>
                  <a:pt x="24765" y="20837"/>
                </a:cubicBezTo>
                <a:cubicBezTo>
                  <a:pt x="24779" y="20842"/>
                  <a:pt x="24793" y="20842"/>
                  <a:pt x="24807" y="20842"/>
                </a:cubicBezTo>
                <a:lnTo>
                  <a:pt x="24812" y="20842"/>
                </a:lnTo>
                <a:cubicBezTo>
                  <a:pt x="25000" y="20842"/>
                  <a:pt x="25038" y="20569"/>
                  <a:pt x="24854" y="20517"/>
                </a:cubicBezTo>
                <a:cubicBezTo>
                  <a:pt x="24214" y="20333"/>
                  <a:pt x="23574" y="20159"/>
                  <a:pt x="22929" y="19985"/>
                </a:cubicBezTo>
                <a:cubicBezTo>
                  <a:pt x="22915" y="19981"/>
                  <a:pt x="22902" y="19980"/>
                  <a:pt x="22889" y="19980"/>
                </a:cubicBezTo>
                <a:close/>
                <a:moveTo>
                  <a:pt x="26706" y="21095"/>
                </a:moveTo>
                <a:cubicBezTo>
                  <a:pt x="26537" y="21095"/>
                  <a:pt x="26472" y="21358"/>
                  <a:pt x="26663" y="21421"/>
                </a:cubicBezTo>
                <a:cubicBezTo>
                  <a:pt x="27317" y="21642"/>
                  <a:pt x="27915" y="21859"/>
                  <a:pt x="28485" y="22090"/>
                </a:cubicBezTo>
                <a:lnTo>
                  <a:pt x="28522" y="22104"/>
                </a:lnTo>
                <a:cubicBezTo>
                  <a:pt x="28541" y="22113"/>
                  <a:pt x="28563" y="22118"/>
                  <a:pt x="28586" y="22118"/>
                </a:cubicBezTo>
                <a:lnTo>
                  <a:pt x="28586" y="22118"/>
                </a:lnTo>
                <a:cubicBezTo>
                  <a:pt x="28763" y="22116"/>
                  <a:pt x="28814" y="21868"/>
                  <a:pt x="28650" y="21798"/>
                </a:cubicBezTo>
                <a:lnTo>
                  <a:pt x="28607" y="21779"/>
                </a:lnTo>
                <a:cubicBezTo>
                  <a:pt x="28033" y="21548"/>
                  <a:pt x="27430" y="21327"/>
                  <a:pt x="26766" y="21106"/>
                </a:cubicBezTo>
                <a:cubicBezTo>
                  <a:pt x="26745" y="21099"/>
                  <a:pt x="26725" y="21095"/>
                  <a:pt x="26706" y="21095"/>
                </a:cubicBezTo>
                <a:close/>
                <a:moveTo>
                  <a:pt x="28586" y="22118"/>
                </a:moveTo>
                <a:cubicBezTo>
                  <a:pt x="28585" y="22118"/>
                  <a:pt x="28584" y="22118"/>
                  <a:pt x="28584" y="22118"/>
                </a:cubicBezTo>
                <a:lnTo>
                  <a:pt x="28588" y="22118"/>
                </a:lnTo>
                <a:cubicBezTo>
                  <a:pt x="28588" y="22118"/>
                  <a:pt x="28587" y="22118"/>
                  <a:pt x="28586" y="22118"/>
                </a:cubicBezTo>
                <a:close/>
                <a:moveTo>
                  <a:pt x="30388" y="22624"/>
                </a:moveTo>
                <a:cubicBezTo>
                  <a:pt x="30236" y="22624"/>
                  <a:pt x="30148" y="22849"/>
                  <a:pt x="30316" y="22937"/>
                </a:cubicBezTo>
                <a:cubicBezTo>
                  <a:pt x="30900" y="23243"/>
                  <a:pt x="31465" y="23582"/>
                  <a:pt x="32012" y="23950"/>
                </a:cubicBezTo>
                <a:cubicBezTo>
                  <a:pt x="32040" y="23969"/>
                  <a:pt x="32073" y="23978"/>
                  <a:pt x="32106" y="23978"/>
                </a:cubicBezTo>
                <a:cubicBezTo>
                  <a:pt x="32271" y="23978"/>
                  <a:pt x="32332" y="23766"/>
                  <a:pt x="32200" y="23672"/>
                </a:cubicBezTo>
                <a:cubicBezTo>
                  <a:pt x="31640" y="23300"/>
                  <a:pt x="31065" y="22956"/>
                  <a:pt x="30472" y="22645"/>
                </a:cubicBezTo>
                <a:cubicBezTo>
                  <a:pt x="30443" y="22630"/>
                  <a:pt x="30415" y="22624"/>
                  <a:pt x="30388" y="22624"/>
                </a:cubicBezTo>
                <a:close/>
                <a:moveTo>
                  <a:pt x="33687" y="24857"/>
                </a:moveTo>
                <a:cubicBezTo>
                  <a:pt x="33555" y="24857"/>
                  <a:pt x="33446" y="25036"/>
                  <a:pt x="33580" y="25150"/>
                </a:cubicBezTo>
                <a:cubicBezTo>
                  <a:pt x="34074" y="25584"/>
                  <a:pt x="34535" y="26050"/>
                  <a:pt x="34959" y="26554"/>
                </a:cubicBezTo>
                <a:cubicBezTo>
                  <a:pt x="34992" y="26591"/>
                  <a:pt x="35035" y="26610"/>
                  <a:pt x="35086" y="26610"/>
                </a:cubicBezTo>
                <a:cubicBezTo>
                  <a:pt x="35124" y="26610"/>
                  <a:pt x="35162" y="26596"/>
                  <a:pt x="35195" y="26572"/>
                </a:cubicBezTo>
                <a:cubicBezTo>
                  <a:pt x="35265" y="26516"/>
                  <a:pt x="35275" y="26408"/>
                  <a:pt x="35213" y="26337"/>
                </a:cubicBezTo>
                <a:cubicBezTo>
                  <a:pt x="34776" y="25824"/>
                  <a:pt x="34305" y="25344"/>
                  <a:pt x="33796" y="24901"/>
                </a:cubicBezTo>
                <a:cubicBezTo>
                  <a:pt x="33761" y="24870"/>
                  <a:pt x="33723" y="24857"/>
                  <a:pt x="33687" y="24857"/>
                </a:cubicBezTo>
                <a:close/>
                <a:moveTo>
                  <a:pt x="36234" y="27904"/>
                </a:moveTo>
                <a:cubicBezTo>
                  <a:pt x="36122" y="27904"/>
                  <a:pt x="36010" y="28022"/>
                  <a:pt x="36085" y="28155"/>
                </a:cubicBezTo>
                <a:cubicBezTo>
                  <a:pt x="36409" y="28720"/>
                  <a:pt x="36673" y="29322"/>
                  <a:pt x="36871" y="29944"/>
                </a:cubicBezTo>
                <a:cubicBezTo>
                  <a:pt x="36890" y="30015"/>
                  <a:pt x="36956" y="30062"/>
                  <a:pt x="37026" y="30062"/>
                </a:cubicBezTo>
                <a:cubicBezTo>
                  <a:pt x="37045" y="30062"/>
                  <a:pt x="37059" y="30057"/>
                  <a:pt x="37078" y="30052"/>
                </a:cubicBezTo>
                <a:cubicBezTo>
                  <a:pt x="37168" y="30024"/>
                  <a:pt x="37215" y="29930"/>
                  <a:pt x="37186" y="29845"/>
                </a:cubicBezTo>
                <a:cubicBezTo>
                  <a:pt x="36979" y="29200"/>
                  <a:pt x="36706" y="28578"/>
                  <a:pt x="36372" y="27990"/>
                </a:cubicBezTo>
                <a:cubicBezTo>
                  <a:pt x="36338" y="27929"/>
                  <a:pt x="36286" y="27904"/>
                  <a:pt x="36234" y="27904"/>
                </a:cubicBezTo>
                <a:close/>
                <a:moveTo>
                  <a:pt x="37414" y="31684"/>
                </a:moveTo>
                <a:cubicBezTo>
                  <a:pt x="37326" y="31684"/>
                  <a:pt x="37238" y="31747"/>
                  <a:pt x="37248" y="31865"/>
                </a:cubicBezTo>
                <a:cubicBezTo>
                  <a:pt x="37271" y="32124"/>
                  <a:pt x="37281" y="32388"/>
                  <a:pt x="37281" y="32647"/>
                </a:cubicBezTo>
                <a:cubicBezTo>
                  <a:pt x="37281" y="33042"/>
                  <a:pt x="37257" y="33433"/>
                  <a:pt x="37210" y="33819"/>
                </a:cubicBezTo>
                <a:cubicBezTo>
                  <a:pt x="37201" y="33913"/>
                  <a:pt x="37266" y="33993"/>
                  <a:pt x="37356" y="34007"/>
                </a:cubicBezTo>
                <a:lnTo>
                  <a:pt x="37375" y="34007"/>
                </a:lnTo>
                <a:lnTo>
                  <a:pt x="37375" y="34003"/>
                </a:lnTo>
                <a:cubicBezTo>
                  <a:pt x="37455" y="34003"/>
                  <a:pt x="37530" y="33942"/>
                  <a:pt x="37540" y="33861"/>
                </a:cubicBezTo>
                <a:cubicBezTo>
                  <a:pt x="37587" y="33457"/>
                  <a:pt x="37610" y="33052"/>
                  <a:pt x="37615" y="32647"/>
                </a:cubicBezTo>
                <a:cubicBezTo>
                  <a:pt x="37615" y="32378"/>
                  <a:pt x="37601" y="32105"/>
                  <a:pt x="37577" y="31837"/>
                </a:cubicBezTo>
                <a:cubicBezTo>
                  <a:pt x="37568" y="31733"/>
                  <a:pt x="37491" y="31684"/>
                  <a:pt x="37414" y="31684"/>
                </a:cubicBezTo>
                <a:close/>
                <a:moveTo>
                  <a:pt x="36961" y="35621"/>
                </a:moveTo>
                <a:cubicBezTo>
                  <a:pt x="36896" y="35621"/>
                  <a:pt x="36831" y="35657"/>
                  <a:pt x="36805" y="35740"/>
                </a:cubicBezTo>
                <a:cubicBezTo>
                  <a:pt x="36617" y="36367"/>
                  <a:pt x="36386" y="36983"/>
                  <a:pt x="36113" y="37581"/>
                </a:cubicBezTo>
                <a:cubicBezTo>
                  <a:pt x="36061" y="37689"/>
                  <a:pt x="36140" y="37815"/>
                  <a:pt x="36261" y="37817"/>
                </a:cubicBezTo>
                <a:lnTo>
                  <a:pt x="36261" y="37817"/>
                </a:lnTo>
                <a:cubicBezTo>
                  <a:pt x="36326" y="37816"/>
                  <a:pt x="36386" y="37778"/>
                  <a:pt x="36414" y="37718"/>
                </a:cubicBezTo>
                <a:cubicBezTo>
                  <a:pt x="36692" y="37106"/>
                  <a:pt x="36932" y="36480"/>
                  <a:pt x="37125" y="35834"/>
                </a:cubicBezTo>
                <a:cubicBezTo>
                  <a:pt x="37162" y="35706"/>
                  <a:pt x="37061" y="35621"/>
                  <a:pt x="36961" y="35621"/>
                </a:cubicBezTo>
                <a:close/>
                <a:moveTo>
                  <a:pt x="36261" y="37817"/>
                </a:moveTo>
                <a:cubicBezTo>
                  <a:pt x="36260" y="37817"/>
                  <a:pt x="36260" y="37817"/>
                  <a:pt x="36259" y="37817"/>
                </a:cubicBezTo>
                <a:lnTo>
                  <a:pt x="36263" y="37817"/>
                </a:lnTo>
                <a:cubicBezTo>
                  <a:pt x="36263" y="37817"/>
                  <a:pt x="36262" y="37817"/>
                  <a:pt x="36261" y="37817"/>
                </a:cubicBezTo>
                <a:close/>
                <a:moveTo>
                  <a:pt x="35333" y="39248"/>
                </a:moveTo>
                <a:cubicBezTo>
                  <a:pt x="35282" y="39248"/>
                  <a:pt x="35230" y="39273"/>
                  <a:pt x="35195" y="39333"/>
                </a:cubicBezTo>
                <a:cubicBezTo>
                  <a:pt x="34874" y="39879"/>
                  <a:pt x="34502" y="40435"/>
                  <a:pt x="34107" y="40986"/>
                </a:cubicBezTo>
                <a:cubicBezTo>
                  <a:pt x="34055" y="41061"/>
                  <a:pt x="34069" y="41165"/>
                  <a:pt x="34145" y="41216"/>
                </a:cubicBezTo>
                <a:cubicBezTo>
                  <a:pt x="34172" y="41239"/>
                  <a:pt x="34204" y="41249"/>
                  <a:pt x="34241" y="41249"/>
                </a:cubicBezTo>
                <a:lnTo>
                  <a:pt x="34241" y="41249"/>
                </a:lnTo>
                <a:cubicBezTo>
                  <a:pt x="34297" y="41249"/>
                  <a:pt x="34347" y="41221"/>
                  <a:pt x="34375" y="41179"/>
                </a:cubicBezTo>
                <a:cubicBezTo>
                  <a:pt x="34780" y="40618"/>
                  <a:pt x="35152" y="40058"/>
                  <a:pt x="35477" y="39502"/>
                </a:cubicBezTo>
                <a:cubicBezTo>
                  <a:pt x="35555" y="39370"/>
                  <a:pt x="35445" y="39248"/>
                  <a:pt x="35333" y="39248"/>
                </a:cubicBezTo>
                <a:close/>
                <a:moveTo>
                  <a:pt x="34241" y="41249"/>
                </a:moveTo>
                <a:lnTo>
                  <a:pt x="34241" y="41249"/>
                </a:lnTo>
                <a:cubicBezTo>
                  <a:pt x="34240" y="41249"/>
                  <a:pt x="34239" y="41249"/>
                  <a:pt x="34239" y="41249"/>
                </a:cubicBezTo>
                <a:lnTo>
                  <a:pt x="34243" y="41249"/>
                </a:lnTo>
                <a:cubicBezTo>
                  <a:pt x="34243" y="41249"/>
                  <a:pt x="34242" y="41249"/>
                  <a:pt x="34241" y="41249"/>
                </a:cubicBezTo>
                <a:close/>
                <a:moveTo>
                  <a:pt x="33019" y="42493"/>
                </a:moveTo>
                <a:cubicBezTo>
                  <a:pt x="32971" y="42493"/>
                  <a:pt x="32923" y="42513"/>
                  <a:pt x="32887" y="42554"/>
                </a:cubicBezTo>
                <a:cubicBezTo>
                  <a:pt x="32506" y="43006"/>
                  <a:pt x="32092" y="43481"/>
                  <a:pt x="31583" y="44046"/>
                </a:cubicBezTo>
                <a:cubicBezTo>
                  <a:pt x="31489" y="44155"/>
                  <a:pt x="31564" y="44324"/>
                  <a:pt x="31705" y="44324"/>
                </a:cubicBezTo>
                <a:cubicBezTo>
                  <a:pt x="31753" y="44324"/>
                  <a:pt x="31800" y="44305"/>
                  <a:pt x="31833" y="44268"/>
                </a:cubicBezTo>
                <a:cubicBezTo>
                  <a:pt x="32341" y="43703"/>
                  <a:pt x="32760" y="43222"/>
                  <a:pt x="33132" y="42775"/>
                </a:cubicBezTo>
                <a:cubicBezTo>
                  <a:pt x="33142" y="42770"/>
                  <a:pt x="33146" y="42761"/>
                  <a:pt x="33151" y="42756"/>
                </a:cubicBezTo>
                <a:cubicBezTo>
                  <a:pt x="33203" y="42686"/>
                  <a:pt x="33193" y="42582"/>
                  <a:pt x="33123" y="42525"/>
                </a:cubicBezTo>
                <a:cubicBezTo>
                  <a:pt x="33091" y="42504"/>
                  <a:pt x="33055" y="42493"/>
                  <a:pt x="33019" y="42493"/>
                </a:cubicBezTo>
                <a:close/>
                <a:moveTo>
                  <a:pt x="30359" y="45458"/>
                </a:moveTo>
                <a:cubicBezTo>
                  <a:pt x="30319" y="45458"/>
                  <a:pt x="30277" y="45475"/>
                  <a:pt x="30241" y="45515"/>
                </a:cubicBezTo>
                <a:cubicBezTo>
                  <a:pt x="29789" y="46005"/>
                  <a:pt x="29337" y="46495"/>
                  <a:pt x="28894" y="46989"/>
                </a:cubicBezTo>
                <a:cubicBezTo>
                  <a:pt x="28800" y="47098"/>
                  <a:pt x="28876" y="47267"/>
                  <a:pt x="29017" y="47267"/>
                </a:cubicBezTo>
                <a:cubicBezTo>
                  <a:pt x="29064" y="47267"/>
                  <a:pt x="29111" y="47248"/>
                  <a:pt x="29144" y="47211"/>
                </a:cubicBezTo>
                <a:cubicBezTo>
                  <a:pt x="29587" y="46716"/>
                  <a:pt x="30034" y="46226"/>
                  <a:pt x="30486" y="45741"/>
                </a:cubicBezTo>
                <a:cubicBezTo>
                  <a:pt x="30596" y="45617"/>
                  <a:pt x="30484" y="45458"/>
                  <a:pt x="30359" y="45458"/>
                </a:cubicBezTo>
                <a:close/>
                <a:moveTo>
                  <a:pt x="27714" y="48443"/>
                </a:moveTo>
                <a:cubicBezTo>
                  <a:pt x="27671" y="48443"/>
                  <a:pt x="27627" y="48461"/>
                  <a:pt x="27590" y="48505"/>
                </a:cubicBezTo>
                <a:cubicBezTo>
                  <a:pt x="27133" y="49061"/>
                  <a:pt x="26733" y="49584"/>
                  <a:pt x="26371" y="50097"/>
                </a:cubicBezTo>
                <a:cubicBezTo>
                  <a:pt x="26314" y="50172"/>
                  <a:pt x="26333" y="50276"/>
                  <a:pt x="26408" y="50328"/>
                </a:cubicBezTo>
                <a:cubicBezTo>
                  <a:pt x="26436" y="50347"/>
                  <a:pt x="26469" y="50361"/>
                  <a:pt x="26502" y="50361"/>
                </a:cubicBezTo>
                <a:cubicBezTo>
                  <a:pt x="26554" y="50361"/>
                  <a:pt x="26606" y="50332"/>
                  <a:pt x="26639" y="50290"/>
                </a:cubicBezTo>
                <a:cubicBezTo>
                  <a:pt x="27002" y="49782"/>
                  <a:pt x="27397" y="49268"/>
                  <a:pt x="27844" y="48717"/>
                </a:cubicBezTo>
                <a:cubicBezTo>
                  <a:pt x="27949" y="48592"/>
                  <a:pt x="27837" y="48443"/>
                  <a:pt x="27714" y="48443"/>
                </a:cubicBezTo>
                <a:close/>
                <a:moveTo>
                  <a:pt x="25421" y="51701"/>
                </a:moveTo>
                <a:cubicBezTo>
                  <a:pt x="25369" y="51701"/>
                  <a:pt x="25317" y="51726"/>
                  <a:pt x="25283" y="51787"/>
                </a:cubicBezTo>
                <a:cubicBezTo>
                  <a:pt x="25076" y="52141"/>
                  <a:pt x="24887" y="52498"/>
                  <a:pt x="24718" y="52852"/>
                </a:cubicBezTo>
                <a:cubicBezTo>
                  <a:pt x="24600" y="53092"/>
                  <a:pt x="24487" y="53341"/>
                  <a:pt x="24388" y="53591"/>
                </a:cubicBezTo>
                <a:cubicBezTo>
                  <a:pt x="24351" y="53676"/>
                  <a:pt x="24393" y="53774"/>
                  <a:pt x="24478" y="53807"/>
                </a:cubicBezTo>
                <a:cubicBezTo>
                  <a:pt x="24497" y="53817"/>
                  <a:pt x="24520" y="53817"/>
                  <a:pt x="24539" y="53822"/>
                </a:cubicBezTo>
                <a:cubicBezTo>
                  <a:pt x="24610" y="53822"/>
                  <a:pt x="24671" y="53779"/>
                  <a:pt x="24694" y="53713"/>
                </a:cubicBezTo>
                <a:cubicBezTo>
                  <a:pt x="24793" y="53473"/>
                  <a:pt x="24901" y="53228"/>
                  <a:pt x="25014" y="52993"/>
                </a:cubicBezTo>
                <a:cubicBezTo>
                  <a:pt x="25184" y="52649"/>
                  <a:pt x="25368" y="52301"/>
                  <a:pt x="25570" y="51952"/>
                </a:cubicBezTo>
                <a:cubicBezTo>
                  <a:pt x="25644" y="51820"/>
                  <a:pt x="25533" y="51701"/>
                  <a:pt x="25421" y="51701"/>
                </a:cubicBezTo>
                <a:close/>
                <a:moveTo>
                  <a:pt x="23945" y="55376"/>
                </a:moveTo>
                <a:cubicBezTo>
                  <a:pt x="23872" y="55376"/>
                  <a:pt x="23801" y="55419"/>
                  <a:pt x="23786" y="55517"/>
                </a:cubicBezTo>
                <a:cubicBezTo>
                  <a:pt x="23635" y="56176"/>
                  <a:pt x="23541" y="56845"/>
                  <a:pt x="23498" y="57518"/>
                </a:cubicBezTo>
                <a:cubicBezTo>
                  <a:pt x="23494" y="57607"/>
                  <a:pt x="23559" y="57687"/>
                  <a:pt x="23654" y="57692"/>
                </a:cubicBezTo>
                <a:lnTo>
                  <a:pt x="23663" y="57692"/>
                </a:lnTo>
                <a:cubicBezTo>
                  <a:pt x="23753" y="57692"/>
                  <a:pt x="23823" y="57621"/>
                  <a:pt x="23828" y="57537"/>
                </a:cubicBezTo>
                <a:cubicBezTo>
                  <a:pt x="23870" y="56882"/>
                  <a:pt x="23964" y="56232"/>
                  <a:pt x="24110" y="55592"/>
                </a:cubicBezTo>
                <a:cubicBezTo>
                  <a:pt x="24152" y="55460"/>
                  <a:pt x="24047" y="55376"/>
                  <a:pt x="23945" y="55376"/>
                </a:cubicBezTo>
                <a:close/>
                <a:moveTo>
                  <a:pt x="23722" y="59349"/>
                </a:moveTo>
                <a:cubicBezTo>
                  <a:pt x="23631" y="59349"/>
                  <a:pt x="23539" y="59417"/>
                  <a:pt x="23555" y="59538"/>
                </a:cubicBezTo>
                <a:cubicBezTo>
                  <a:pt x="23630" y="60207"/>
                  <a:pt x="23786" y="60870"/>
                  <a:pt x="24007" y="61511"/>
                </a:cubicBezTo>
                <a:cubicBezTo>
                  <a:pt x="24026" y="61577"/>
                  <a:pt x="24092" y="61624"/>
                  <a:pt x="24162" y="61624"/>
                </a:cubicBezTo>
                <a:cubicBezTo>
                  <a:pt x="24181" y="61624"/>
                  <a:pt x="24200" y="61619"/>
                  <a:pt x="24214" y="61614"/>
                </a:cubicBezTo>
                <a:cubicBezTo>
                  <a:pt x="24303" y="61581"/>
                  <a:pt x="24351" y="61487"/>
                  <a:pt x="24318" y="61403"/>
                </a:cubicBezTo>
                <a:cubicBezTo>
                  <a:pt x="24106" y="60786"/>
                  <a:pt x="23960" y="60145"/>
                  <a:pt x="23884" y="59496"/>
                </a:cubicBezTo>
                <a:cubicBezTo>
                  <a:pt x="23872" y="59395"/>
                  <a:pt x="23797" y="59349"/>
                  <a:pt x="23722" y="59349"/>
                </a:cubicBezTo>
                <a:close/>
                <a:moveTo>
                  <a:pt x="25055" y="63065"/>
                </a:moveTo>
                <a:cubicBezTo>
                  <a:pt x="24937" y="63065"/>
                  <a:pt x="24825" y="63198"/>
                  <a:pt x="24916" y="63328"/>
                </a:cubicBezTo>
                <a:cubicBezTo>
                  <a:pt x="25297" y="63889"/>
                  <a:pt x="25768" y="64393"/>
                  <a:pt x="26300" y="64816"/>
                </a:cubicBezTo>
                <a:cubicBezTo>
                  <a:pt x="26328" y="64840"/>
                  <a:pt x="26366" y="64854"/>
                  <a:pt x="26404" y="64854"/>
                </a:cubicBezTo>
                <a:cubicBezTo>
                  <a:pt x="26559" y="64849"/>
                  <a:pt x="26625" y="64656"/>
                  <a:pt x="26507" y="64557"/>
                </a:cubicBezTo>
                <a:cubicBezTo>
                  <a:pt x="25999" y="64152"/>
                  <a:pt x="25556" y="63677"/>
                  <a:pt x="25189" y="63140"/>
                </a:cubicBezTo>
                <a:cubicBezTo>
                  <a:pt x="25152" y="63087"/>
                  <a:pt x="25103" y="63065"/>
                  <a:pt x="25055" y="63065"/>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 name="Google Shape;1411;p33"/>
          <p:cNvGrpSpPr/>
          <p:nvPr/>
        </p:nvGrpSpPr>
        <p:grpSpPr>
          <a:xfrm rot="5400000">
            <a:off x="-1378867" y="1777357"/>
            <a:ext cx="4999117" cy="3266831"/>
            <a:chOff x="-4534325" y="5053905"/>
            <a:chExt cx="3516048" cy="2297672"/>
          </a:xfrm>
        </p:grpSpPr>
        <p:sp>
          <p:nvSpPr>
            <p:cNvPr id="1412" name="Google Shape;1412;p33"/>
            <p:cNvSpPr/>
            <p:nvPr/>
          </p:nvSpPr>
          <p:spPr>
            <a:xfrm>
              <a:off x="-4534325" y="5053905"/>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3"/>
            <p:cNvSpPr/>
            <p:nvPr/>
          </p:nvSpPr>
          <p:spPr>
            <a:xfrm>
              <a:off x="-4048945" y="5777412"/>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 name="Google Shape;1414;p33"/>
          <p:cNvSpPr/>
          <p:nvPr/>
        </p:nvSpPr>
        <p:spPr>
          <a:xfrm rot="352396">
            <a:off x="3811627" y="-150988"/>
            <a:ext cx="451156" cy="560675"/>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4_1">
    <p:bg>
      <p:bgPr>
        <a:gradFill>
          <a:gsLst>
            <a:gs pos="0">
              <a:schemeClr val="lt1"/>
            </a:gs>
            <a:gs pos="100000">
              <a:schemeClr val="accent5"/>
            </a:gs>
          </a:gsLst>
          <a:lin ang="16198662" scaled="0"/>
        </a:gradFill>
        <a:effectLst/>
      </p:bgPr>
    </p:bg>
    <p:spTree>
      <p:nvGrpSpPr>
        <p:cNvPr id="1" name="Shape 1415"/>
        <p:cNvGrpSpPr/>
        <p:nvPr/>
      </p:nvGrpSpPr>
      <p:grpSpPr>
        <a:xfrm>
          <a:off x="0" y="0"/>
          <a:ext cx="0" cy="0"/>
          <a:chOff x="0" y="0"/>
          <a:chExt cx="0" cy="0"/>
        </a:xfrm>
      </p:grpSpPr>
      <p:sp>
        <p:nvSpPr>
          <p:cNvPr id="1416" name="Google Shape;1416;p34"/>
          <p:cNvSpPr/>
          <p:nvPr/>
        </p:nvSpPr>
        <p:spPr>
          <a:xfrm rot="-3950596">
            <a:off x="8457953" y="4373387"/>
            <a:ext cx="451170" cy="560691"/>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4"/>
          <p:cNvSpPr/>
          <p:nvPr/>
        </p:nvSpPr>
        <p:spPr>
          <a:xfrm rot="591093">
            <a:off x="2167730" y="29531"/>
            <a:ext cx="1299137" cy="699267"/>
          </a:xfrm>
          <a:custGeom>
            <a:avLst/>
            <a:gdLst/>
            <a:ahLst/>
            <a:cxnLst/>
            <a:rect l="l" t="t" r="r" b="b"/>
            <a:pathLst>
              <a:path w="24154" h="13001" extrusionOk="0">
                <a:moveTo>
                  <a:pt x="21319" y="9242"/>
                </a:moveTo>
                <a:cubicBezTo>
                  <a:pt x="21319" y="9242"/>
                  <a:pt x="8411" y="10906"/>
                  <a:pt x="802" y="13001"/>
                </a:cubicBezTo>
                <a:cubicBezTo>
                  <a:pt x="1" y="9427"/>
                  <a:pt x="5207" y="8041"/>
                  <a:pt x="5207" y="8041"/>
                </a:cubicBezTo>
                <a:cubicBezTo>
                  <a:pt x="5207" y="8041"/>
                  <a:pt x="4499" y="3266"/>
                  <a:pt x="8134" y="1633"/>
                </a:cubicBezTo>
                <a:cubicBezTo>
                  <a:pt x="11738" y="0"/>
                  <a:pt x="14542" y="5453"/>
                  <a:pt x="14542" y="5453"/>
                </a:cubicBezTo>
                <a:cubicBezTo>
                  <a:pt x="14573" y="4344"/>
                  <a:pt x="15466" y="3451"/>
                  <a:pt x="16575" y="3420"/>
                </a:cubicBezTo>
                <a:cubicBezTo>
                  <a:pt x="18547" y="3266"/>
                  <a:pt x="20180" y="6901"/>
                  <a:pt x="20180" y="6901"/>
                </a:cubicBezTo>
                <a:lnTo>
                  <a:pt x="24154" y="8904"/>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 name="Google Shape;1418;p34"/>
          <p:cNvGrpSpPr/>
          <p:nvPr/>
        </p:nvGrpSpPr>
        <p:grpSpPr>
          <a:xfrm rot="-5400000" flipH="1">
            <a:off x="6255885" y="1909138"/>
            <a:ext cx="4433740" cy="2826812"/>
            <a:chOff x="-3909328" y="5239517"/>
            <a:chExt cx="3599984" cy="2295235"/>
          </a:xfrm>
        </p:grpSpPr>
        <p:sp>
          <p:nvSpPr>
            <p:cNvPr id="1419" name="Google Shape;1419;p34"/>
            <p:cNvSpPr/>
            <p:nvPr/>
          </p:nvSpPr>
          <p:spPr>
            <a:xfrm>
              <a:off x="-3909328" y="5239517"/>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4"/>
            <p:cNvSpPr/>
            <p:nvPr/>
          </p:nvSpPr>
          <p:spPr>
            <a:xfrm>
              <a:off x="-3340012" y="5715541"/>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34"/>
          <p:cNvGrpSpPr/>
          <p:nvPr/>
        </p:nvGrpSpPr>
        <p:grpSpPr>
          <a:xfrm>
            <a:off x="-737475" y="3201940"/>
            <a:ext cx="5523748" cy="2585117"/>
            <a:chOff x="-7511653" y="5773917"/>
            <a:chExt cx="4256896" cy="1992229"/>
          </a:xfrm>
        </p:grpSpPr>
        <p:sp>
          <p:nvSpPr>
            <p:cNvPr id="1422" name="Google Shape;1422;p34"/>
            <p:cNvSpPr/>
            <p:nvPr/>
          </p:nvSpPr>
          <p:spPr>
            <a:xfrm>
              <a:off x="-7511653" y="5773917"/>
              <a:ext cx="3303978" cy="155473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4"/>
            <p:cNvSpPr/>
            <p:nvPr/>
          </p:nvSpPr>
          <p:spPr>
            <a:xfrm>
              <a:off x="-7126827" y="6434156"/>
              <a:ext cx="3872070"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34"/>
          <p:cNvSpPr/>
          <p:nvPr/>
        </p:nvSpPr>
        <p:spPr>
          <a:xfrm rot="900021" flipH="1">
            <a:off x="486228" y="372207"/>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4"/>
          <p:cNvSpPr/>
          <p:nvPr/>
        </p:nvSpPr>
        <p:spPr>
          <a:xfrm rot="-1608214">
            <a:off x="5906963" y="4631146"/>
            <a:ext cx="294977" cy="829782"/>
          </a:xfrm>
          <a:custGeom>
            <a:avLst/>
            <a:gdLst/>
            <a:ahLst/>
            <a:cxnLst/>
            <a:rect l="l" t="t" r="r" b="b"/>
            <a:pathLst>
              <a:path w="7959" h="22389" extrusionOk="0">
                <a:moveTo>
                  <a:pt x="4483" y="0"/>
                </a:moveTo>
                <a:cubicBezTo>
                  <a:pt x="4073" y="0"/>
                  <a:pt x="3658" y="185"/>
                  <a:pt x="3235" y="558"/>
                </a:cubicBezTo>
                <a:cubicBezTo>
                  <a:pt x="2444" y="1259"/>
                  <a:pt x="2006" y="2159"/>
                  <a:pt x="1865" y="3204"/>
                </a:cubicBezTo>
                <a:cubicBezTo>
                  <a:pt x="1465" y="6227"/>
                  <a:pt x="1771" y="9245"/>
                  <a:pt x="1926" y="12264"/>
                </a:cubicBezTo>
                <a:cubicBezTo>
                  <a:pt x="1969" y="13125"/>
                  <a:pt x="2077" y="13992"/>
                  <a:pt x="2477" y="14783"/>
                </a:cubicBezTo>
                <a:cubicBezTo>
                  <a:pt x="2745" y="15313"/>
                  <a:pt x="3148" y="15645"/>
                  <a:pt x="3766" y="15645"/>
                </a:cubicBezTo>
                <a:cubicBezTo>
                  <a:pt x="3779" y="15645"/>
                  <a:pt x="3792" y="15645"/>
                  <a:pt x="3805" y="15644"/>
                </a:cubicBezTo>
                <a:cubicBezTo>
                  <a:pt x="4446" y="15630"/>
                  <a:pt x="4860" y="15272"/>
                  <a:pt x="5086" y="14712"/>
                </a:cubicBezTo>
                <a:cubicBezTo>
                  <a:pt x="5222" y="14378"/>
                  <a:pt x="5340" y="14006"/>
                  <a:pt x="5345" y="13653"/>
                </a:cubicBezTo>
                <a:cubicBezTo>
                  <a:pt x="5373" y="12009"/>
                  <a:pt x="5416" y="10366"/>
                  <a:pt x="5321" y="8723"/>
                </a:cubicBezTo>
                <a:cubicBezTo>
                  <a:pt x="5293" y="8271"/>
                  <a:pt x="5274" y="7819"/>
                  <a:pt x="5246" y="7367"/>
                </a:cubicBezTo>
                <a:cubicBezTo>
                  <a:pt x="5227" y="7092"/>
                  <a:pt x="5090" y="6914"/>
                  <a:pt x="4810" y="6914"/>
                </a:cubicBezTo>
                <a:cubicBezTo>
                  <a:pt x="4806" y="6914"/>
                  <a:pt x="4802" y="6914"/>
                  <a:pt x="4799" y="6915"/>
                </a:cubicBezTo>
                <a:cubicBezTo>
                  <a:pt x="4511" y="6919"/>
                  <a:pt x="4380" y="7117"/>
                  <a:pt x="4351" y="7381"/>
                </a:cubicBezTo>
                <a:cubicBezTo>
                  <a:pt x="4347" y="7531"/>
                  <a:pt x="4347" y="7682"/>
                  <a:pt x="4356" y="7833"/>
                </a:cubicBezTo>
                <a:lnTo>
                  <a:pt x="4356" y="10875"/>
                </a:lnTo>
                <a:lnTo>
                  <a:pt x="4441" y="10875"/>
                </a:lnTo>
                <a:cubicBezTo>
                  <a:pt x="4441" y="11327"/>
                  <a:pt x="4427" y="11783"/>
                  <a:pt x="4446" y="12235"/>
                </a:cubicBezTo>
                <a:cubicBezTo>
                  <a:pt x="4464" y="12862"/>
                  <a:pt x="4474" y="13493"/>
                  <a:pt x="4314" y="14105"/>
                </a:cubicBezTo>
                <a:cubicBezTo>
                  <a:pt x="4243" y="14373"/>
                  <a:pt x="4149" y="14665"/>
                  <a:pt x="3800" y="14693"/>
                </a:cubicBezTo>
                <a:cubicBezTo>
                  <a:pt x="3784" y="14695"/>
                  <a:pt x="3768" y="14695"/>
                  <a:pt x="3752" y="14695"/>
                </a:cubicBezTo>
                <a:cubicBezTo>
                  <a:pt x="3440" y="14695"/>
                  <a:pt x="3320" y="14431"/>
                  <a:pt x="3217" y="14180"/>
                </a:cubicBezTo>
                <a:cubicBezTo>
                  <a:pt x="3047" y="13756"/>
                  <a:pt x="2943" y="13314"/>
                  <a:pt x="2906" y="12857"/>
                </a:cubicBezTo>
                <a:cubicBezTo>
                  <a:pt x="2812" y="11543"/>
                  <a:pt x="2708" y="10229"/>
                  <a:pt x="2647" y="8916"/>
                </a:cubicBezTo>
                <a:cubicBezTo>
                  <a:pt x="2572" y="7061"/>
                  <a:pt x="2411" y="5201"/>
                  <a:pt x="2765" y="3355"/>
                </a:cubicBezTo>
                <a:cubicBezTo>
                  <a:pt x="2915" y="2568"/>
                  <a:pt x="3202" y="1862"/>
                  <a:pt x="3791" y="1307"/>
                </a:cubicBezTo>
                <a:cubicBezTo>
                  <a:pt x="4050" y="1063"/>
                  <a:pt x="4265" y="942"/>
                  <a:pt x="4476" y="942"/>
                </a:cubicBezTo>
                <a:cubicBezTo>
                  <a:pt x="4697" y="942"/>
                  <a:pt x="4915" y="1076"/>
                  <a:pt x="5175" y="1344"/>
                </a:cubicBezTo>
                <a:cubicBezTo>
                  <a:pt x="5905" y="2098"/>
                  <a:pt x="6127" y="3077"/>
                  <a:pt x="6268" y="4061"/>
                </a:cubicBezTo>
                <a:cubicBezTo>
                  <a:pt x="6894" y="8308"/>
                  <a:pt x="7021" y="12584"/>
                  <a:pt x="6993" y="16864"/>
                </a:cubicBezTo>
                <a:cubicBezTo>
                  <a:pt x="6993" y="18084"/>
                  <a:pt x="6682" y="19280"/>
                  <a:pt x="6103" y="20348"/>
                </a:cubicBezTo>
                <a:cubicBezTo>
                  <a:pt x="5631" y="21211"/>
                  <a:pt x="4834" y="21465"/>
                  <a:pt x="3946" y="21465"/>
                </a:cubicBezTo>
                <a:cubicBezTo>
                  <a:pt x="3913" y="21465"/>
                  <a:pt x="3880" y="21465"/>
                  <a:pt x="3848" y="21464"/>
                </a:cubicBezTo>
                <a:cubicBezTo>
                  <a:pt x="3005" y="21450"/>
                  <a:pt x="2708" y="20786"/>
                  <a:pt x="2440" y="20132"/>
                </a:cubicBezTo>
                <a:cubicBezTo>
                  <a:pt x="2355" y="19934"/>
                  <a:pt x="2289" y="19727"/>
                  <a:pt x="2223" y="19520"/>
                </a:cubicBezTo>
                <a:cubicBezTo>
                  <a:pt x="1324" y="16690"/>
                  <a:pt x="1305" y="13737"/>
                  <a:pt x="1079" y="10809"/>
                </a:cubicBezTo>
                <a:cubicBezTo>
                  <a:pt x="1013" y="9928"/>
                  <a:pt x="947" y="9048"/>
                  <a:pt x="862" y="8167"/>
                </a:cubicBezTo>
                <a:cubicBezTo>
                  <a:pt x="836" y="7929"/>
                  <a:pt x="699" y="7743"/>
                  <a:pt x="452" y="7743"/>
                </a:cubicBezTo>
                <a:cubicBezTo>
                  <a:pt x="429" y="7743"/>
                  <a:pt x="406" y="7745"/>
                  <a:pt x="382" y="7748"/>
                </a:cubicBezTo>
                <a:cubicBezTo>
                  <a:pt x="132" y="7786"/>
                  <a:pt x="34" y="7983"/>
                  <a:pt x="15" y="8219"/>
                </a:cubicBezTo>
                <a:cubicBezTo>
                  <a:pt x="5" y="8327"/>
                  <a:pt x="1" y="8435"/>
                  <a:pt x="5" y="8544"/>
                </a:cubicBezTo>
                <a:cubicBezTo>
                  <a:pt x="217" y="11454"/>
                  <a:pt x="321" y="14373"/>
                  <a:pt x="730" y="17264"/>
                </a:cubicBezTo>
                <a:cubicBezTo>
                  <a:pt x="909" y="18507"/>
                  <a:pt x="1211" y="19727"/>
                  <a:pt x="1747" y="20871"/>
                </a:cubicBezTo>
                <a:cubicBezTo>
                  <a:pt x="2250" y="21943"/>
                  <a:pt x="2919" y="22389"/>
                  <a:pt x="3978" y="22389"/>
                </a:cubicBezTo>
                <a:cubicBezTo>
                  <a:pt x="4110" y="22389"/>
                  <a:pt x="4249" y="22382"/>
                  <a:pt x="4394" y="22368"/>
                </a:cubicBezTo>
                <a:cubicBezTo>
                  <a:pt x="5736" y="22246"/>
                  <a:pt x="6626" y="21544"/>
                  <a:pt x="7167" y="20334"/>
                </a:cubicBezTo>
                <a:cubicBezTo>
                  <a:pt x="7779" y="18959"/>
                  <a:pt x="7958" y="17500"/>
                  <a:pt x="7944" y="16031"/>
                </a:cubicBezTo>
                <a:cubicBezTo>
                  <a:pt x="7921" y="14043"/>
                  <a:pt x="7803" y="12056"/>
                  <a:pt x="7742" y="10074"/>
                </a:cubicBezTo>
                <a:cubicBezTo>
                  <a:pt x="7676" y="7955"/>
                  <a:pt x="7506" y="5841"/>
                  <a:pt x="7162" y="3750"/>
                </a:cubicBezTo>
                <a:cubicBezTo>
                  <a:pt x="6979" y="2616"/>
                  <a:pt x="6668" y="1514"/>
                  <a:pt x="5811" y="657"/>
                </a:cubicBezTo>
                <a:cubicBezTo>
                  <a:pt x="5373" y="221"/>
                  <a:pt x="4931" y="0"/>
                  <a:pt x="44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4"/>
          <p:cNvSpPr/>
          <p:nvPr/>
        </p:nvSpPr>
        <p:spPr>
          <a:xfrm>
            <a:off x="109657" y="2571742"/>
            <a:ext cx="451162" cy="560681"/>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 name="Google Shape;1427;p34"/>
          <p:cNvGrpSpPr/>
          <p:nvPr/>
        </p:nvGrpSpPr>
        <p:grpSpPr>
          <a:xfrm>
            <a:off x="7622168" y="101889"/>
            <a:ext cx="1118888" cy="1239896"/>
            <a:chOff x="7072393" y="742727"/>
            <a:chExt cx="1118888" cy="1239896"/>
          </a:xfrm>
        </p:grpSpPr>
        <p:grpSp>
          <p:nvGrpSpPr>
            <p:cNvPr id="1428" name="Google Shape;1428;p34"/>
            <p:cNvGrpSpPr/>
            <p:nvPr/>
          </p:nvGrpSpPr>
          <p:grpSpPr>
            <a:xfrm>
              <a:off x="7072393" y="742727"/>
              <a:ext cx="1118888" cy="1239896"/>
              <a:chOff x="-5437200" y="2902300"/>
              <a:chExt cx="805825" cy="892975"/>
            </a:xfrm>
          </p:grpSpPr>
          <p:sp>
            <p:nvSpPr>
              <p:cNvPr id="1429" name="Google Shape;1429;p34"/>
              <p:cNvSpPr/>
              <p:nvPr/>
            </p:nvSpPr>
            <p:spPr>
              <a:xfrm>
                <a:off x="-5403825" y="2908375"/>
                <a:ext cx="768200" cy="866250"/>
              </a:xfrm>
              <a:custGeom>
                <a:avLst/>
                <a:gdLst/>
                <a:ahLst/>
                <a:cxnLst/>
                <a:rect l="l" t="t" r="r" b="b"/>
                <a:pathLst>
                  <a:path w="30728" h="34650" extrusionOk="0">
                    <a:moveTo>
                      <a:pt x="20108" y="9517"/>
                    </a:moveTo>
                    <a:cubicBezTo>
                      <a:pt x="20341" y="10745"/>
                      <a:pt x="20592" y="11990"/>
                      <a:pt x="20816" y="13227"/>
                    </a:cubicBezTo>
                    <a:cubicBezTo>
                      <a:pt x="21372" y="16283"/>
                      <a:pt x="21829" y="19356"/>
                      <a:pt x="22465" y="22394"/>
                    </a:cubicBezTo>
                    <a:cubicBezTo>
                      <a:pt x="22125" y="22367"/>
                      <a:pt x="21954" y="22062"/>
                      <a:pt x="21677" y="21937"/>
                    </a:cubicBezTo>
                    <a:cubicBezTo>
                      <a:pt x="21255" y="21489"/>
                      <a:pt x="20673" y="21238"/>
                      <a:pt x="20252" y="20799"/>
                    </a:cubicBezTo>
                    <a:lnTo>
                      <a:pt x="11067" y="13675"/>
                    </a:lnTo>
                    <a:lnTo>
                      <a:pt x="20108" y="9517"/>
                    </a:lnTo>
                    <a:close/>
                    <a:moveTo>
                      <a:pt x="23890" y="1"/>
                    </a:moveTo>
                    <a:cubicBezTo>
                      <a:pt x="23003" y="404"/>
                      <a:pt x="22116" y="807"/>
                      <a:pt x="21220" y="1202"/>
                    </a:cubicBezTo>
                    <a:cubicBezTo>
                      <a:pt x="20897" y="1614"/>
                      <a:pt x="21255" y="2062"/>
                      <a:pt x="21202" y="2528"/>
                    </a:cubicBezTo>
                    <a:cubicBezTo>
                      <a:pt x="20772" y="2286"/>
                      <a:pt x="20924" y="1623"/>
                      <a:pt x="20368" y="1569"/>
                    </a:cubicBezTo>
                    <a:cubicBezTo>
                      <a:pt x="19105" y="2151"/>
                      <a:pt x="17841" y="2734"/>
                      <a:pt x="16587" y="3316"/>
                    </a:cubicBezTo>
                    <a:cubicBezTo>
                      <a:pt x="16434" y="3728"/>
                      <a:pt x="16829" y="4078"/>
                      <a:pt x="16748" y="4535"/>
                    </a:cubicBezTo>
                    <a:cubicBezTo>
                      <a:pt x="16354" y="4275"/>
                      <a:pt x="16408" y="3702"/>
                      <a:pt x="15942" y="3585"/>
                    </a:cubicBezTo>
                    <a:cubicBezTo>
                      <a:pt x="14732" y="4150"/>
                      <a:pt x="13522" y="4723"/>
                      <a:pt x="12321" y="5288"/>
                    </a:cubicBezTo>
                    <a:cubicBezTo>
                      <a:pt x="11945" y="5700"/>
                      <a:pt x="12519" y="6139"/>
                      <a:pt x="12295" y="6578"/>
                    </a:cubicBezTo>
                    <a:cubicBezTo>
                      <a:pt x="11927" y="6336"/>
                      <a:pt x="12115" y="5709"/>
                      <a:pt x="11569" y="5637"/>
                    </a:cubicBezTo>
                    <a:cubicBezTo>
                      <a:pt x="10449" y="6067"/>
                      <a:pt x="9355" y="6569"/>
                      <a:pt x="8289" y="7134"/>
                    </a:cubicBezTo>
                    <a:cubicBezTo>
                      <a:pt x="7984" y="7438"/>
                      <a:pt x="8370" y="7842"/>
                      <a:pt x="8164" y="8200"/>
                    </a:cubicBezTo>
                    <a:cubicBezTo>
                      <a:pt x="7877" y="7976"/>
                      <a:pt x="7931" y="7474"/>
                      <a:pt x="7474" y="7447"/>
                    </a:cubicBezTo>
                    <a:cubicBezTo>
                      <a:pt x="6416" y="7985"/>
                      <a:pt x="5296" y="8370"/>
                      <a:pt x="4275" y="8971"/>
                    </a:cubicBezTo>
                    <a:cubicBezTo>
                      <a:pt x="4122" y="9204"/>
                      <a:pt x="4230" y="9419"/>
                      <a:pt x="4310" y="9652"/>
                    </a:cubicBezTo>
                    <a:cubicBezTo>
                      <a:pt x="4400" y="9947"/>
                      <a:pt x="4642" y="10207"/>
                      <a:pt x="4624" y="10592"/>
                    </a:cubicBezTo>
                    <a:cubicBezTo>
                      <a:pt x="4275" y="10404"/>
                      <a:pt x="4203" y="10100"/>
                      <a:pt x="4095" y="9831"/>
                    </a:cubicBezTo>
                    <a:cubicBezTo>
                      <a:pt x="3970" y="9544"/>
                      <a:pt x="3800" y="9302"/>
                      <a:pt x="3450" y="9284"/>
                    </a:cubicBezTo>
                    <a:cubicBezTo>
                      <a:pt x="2375" y="9786"/>
                      <a:pt x="1291" y="10297"/>
                      <a:pt x="215" y="10799"/>
                    </a:cubicBezTo>
                    <a:cubicBezTo>
                      <a:pt x="0" y="11103"/>
                      <a:pt x="215" y="11309"/>
                      <a:pt x="421" y="11453"/>
                    </a:cubicBezTo>
                    <a:cubicBezTo>
                      <a:pt x="1577" y="12259"/>
                      <a:pt x="2554" y="13290"/>
                      <a:pt x="3755" y="14025"/>
                    </a:cubicBezTo>
                    <a:cubicBezTo>
                      <a:pt x="6013" y="15440"/>
                      <a:pt x="8164" y="17026"/>
                      <a:pt x="10413" y="18460"/>
                    </a:cubicBezTo>
                    <a:cubicBezTo>
                      <a:pt x="12752" y="19966"/>
                      <a:pt x="14795" y="21838"/>
                      <a:pt x="16981" y="23550"/>
                    </a:cubicBezTo>
                    <a:cubicBezTo>
                      <a:pt x="19159" y="25252"/>
                      <a:pt x="21273" y="27107"/>
                      <a:pt x="23451" y="28837"/>
                    </a:cubicBezTo>
                    <a:cubicBezTo>
                      <a:pt x="24204" y="29437"/>
                      <a:pt x="24974" y="30020"/>
                      <a:pt x="25709" y="30647"/>
                    </a:cubicBezTo>
                    <a:cubicBezTo>
                      <a:pt x="27170" y="31892"/>
                      <a:pt x="28702" y="33075"/>
                      <a:pt x="30073" y="34428"/>
                    </a:cubicBezTo>
                    <a:cubicBezTo>
                      <a:pt x="30181" y="34547"/>
                      <a:pt x="30308" y="34650"/>
                      <a:pt x="30446" y="34650"/>
                    </a:cubicBezTo>
                    <a:cubicBezTo>
                      <a:pt x="30536" y="34650"/>
                      <a:pt x="30631" y="34605"/>
                      <a:pt x="30727" y="34491"/>
                    </a:cubicBezTo>
                    <a:cubicBezTo>
                      <a:pt x="30539" y="33246"/>
                      <a:pt x="30351" y="32000"/>
                      <a:pt x="30163" y="30754"/>
                    </a:cubicBezTo>
                    <a:cubicBezTo>
                      <a:pt x="30063" y="30637"/>
                      <a:pt x="29921" y="30570"/>
                      <a:pt x="29775" y="30570"/>
                    </a:cubicBezTo>
                    <a:cubicBezTo>
                      <a:pt x="29710" y="30570"/>
                      <a:pt x="29644" y="30583"/>
                      <a:pt x="29580" y="30611"/>
                    </a:cubicBezTo>
                    <a:cubicBezTo>
                      <a:pt x="29481" y="30642"/>
                      <a:pt x="29402" y="30656"/>
                      <a:pt x="29338" y="30656"/>
                    </a:cubicBezTo>
                    <a:cubicBezTo>
                      <a:pt x="29126" y="30656"/>
                      <a:pt x="29101" y="30494"/>
                      <a:pt x="29177" y="30253"/>
                    </a:cubicBezTo>
                    <a:cubicBezTo>
                      <a:pt x="29186" y="30226"/>
                      <a:pt x="29204" y="30199"/>
                      <a:pt x="29213" y="30163"/>
                    </a:cubicBezTo>
                    <a:cubicBezTo>
                      <a:pt x="29222" y="30136"/>
                      <a:pt x="29204" y="30127"/>
                      <a:pt x="29195" y="30118"/>
                    </a:cubicBezTo>
                    <a:cubicBezTo>
                      <a:pt x="28738" y="28550"/>
                      <a:pt x="28164" y="27009"/>
                      <a:pt x="27743" y="25423"/>
                    </a:cubicBezTo>
                    <a:cubicBezTo>
                      <a:pt x="27743" y="25423"/>
                      <a:pt x="27743" y="25414"/>
                      <a:pt x="27743" y="25414"/>
                    </a:cubicBezTo>
                    <a:cubicBezTo>
                      <a:pt x="27725" y="25378"/>
                      <a:pt x="27707" y="25342"/>
                      <a:pt x="27698" y="25306"/>
                    </a:cubicBezTo>
                    <a:cubicBezTo>
                      <a:pt x="27636" y="25118"/>
                      <a:pt x="27609" y="24921"/>
                      <a:pt x="27609" y="24724"/>
                    </a:cubicBezTo>
                    <a:lnTo>
                      <a:pt x="27609" y="24625"/>
                    </a:lnTo>
                    <a:lnTo>
                      <a:pt x="27609" y="24598"/>
                    </a:lnTo>
                    <a:cubicBezTo>
                      <a:pt x="27429" y="23523"/>
                      <a:pt x="27179" y="22457"/>
                      <a:pt x="26946" y="21390"/>
                    </a:cubicBezTo>
                    <a:cubicBezTo>
                      <a:pt x="26802" y="20772"/>
                      <a:pt x="26524" y="20190"/>
                      <a:pt x="26426" y="19562"/>
                    </a:cubicBezTo>
                    <a:cubicBezTo>
                      <a:pt x="26417" y="19473"/>
                      <a:pt x="26408" y="19392"/>
                      <a:pt x="26408" y="19302"/>
                    </a:cubicBezTo>
                    <a:cubicBezTo>
                      <a:pt x="26354" y="18308"/>
                      <a:pt x="26256" y="17304"/>
                      <a:pt x="26112" y="16318"/>
                    </a:cubicBezTo>
                    <a:cubicBezTo>
                      <a:pt x="25996" y="15557"/>
                      <a:pt x="25817" y="14813"/>
                      <a:pt x="25673" y="14060"/>
                    </a:cubicBezTo>
                    <a:cubicBezTo>
                      <a:pt x="25521" y="13370"/>
                      <a:pt x="25431" y="12671"/>
                      <a:pt x="25404" y="11972"/>
                    </a:cubicBezTo>
                    <a:cubicBezTo>
                      <a:pt x="25386" y="11050"/>
                      <a:pt x="25333" y="10118"/>
                      <a:pt x="25082" y="9213"/>
                    </a:cubicBezTo>
                    <a:cubicBezTo>
                      <a:pt x="25082" y="9204"/>
                      <a:pt x="25082" y="9186"/>
                      <a:pt x="25073" y="9177"/>
                    </a:cubicBezTo>
                    <a:cubicBezTo>
                      <a:pt x="25055" y="9150"/>
                      <a:pt x="25037" y="9123"/>
                      <a:pt x="25028" y="9096"/>
                    </a:cubicBezTo>
                    <a:cubicBezTo>
                      <a:pt x="24920" y="8908"/>
                      <a:pt x="24894" y="8684"/>
                      <a:pt x="24947" y="8478"/>
                    </a:cubicBezTo>
                    <a:cubicBezTo>
                      <a:pt x="24947" y="8460"/>
                      <a:pt x="24956" y="8433"/>
                      <a:pt x="24965" y="8415"/>
                    </a:cubicBezTo>
                    <a:lnTo>
                      <a:pt x="24965" y="8343"/>
                    </a:lnTo>
                    <a:cubicBezTo>
                      <a:pt x="24947" y="7609"/>
                      <a:pt x="24885" y="6874"/>
                      <a:pt x="24822" y="6139"/>
                    </a:cubicBezTo>
                    <a:cubicBezTo>
                      <a:pt x="24768" y="5539"/>
                      <a:pt x="24849" y="4911"/>
                      <a:pt x="24553" y="4347"/>
                    </a:cubicBezTo>
                    <a:lnTo>
                      <a:pt x="24535" y="4302"/>
                    </a:lnTo>
                    <a:cubicBezTo>
                      <a:pt x="24517" y="4293"/>
                      <a:pt x="24508" y="4284"/>
                      <a:pt x="24490" y="4266"/>
                    </a:cubicBezTo>
                    <a:cubicBezTo>
                      <a:pt x="24195" y="4033"/>
                      <a:pt x="24338" y="3782"/>
                      <a:pt x="24508" y="3540"/>
                    </a:cubicBezTo>
                    <a:lnTo>
                      <a:pt x="24517" y="3531"/>
                    </a:lnTo>
                    <a:cubicBezTo>
                      <a:pt x="24517" y="3495"/>
                      <a:pt x="24526" y="3469"/>
                      <a:pt x="24535" y="3433"/>
                    </a:cubicBezTo>
                    <a:cubicBezTo>
                      <a:pt x="24670" y="2331"/>
                      <a:pt x="24275" y="1291"/>
                      <a:pt x="24150" y="216"/>
                    </a:cubicBezTo>
                    <a:cubicBezTo>
                      <a:pt x="24123" y="90"/>
                      <a:pt x="24015" y="1"/>
                      <a:pt x="238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4"/>
              <p:cNvSpPr/>
              <p:nvPr/>
            </p:nvSpPr>
            <p:spPr>
              <a:xfrm>
                <a:off x="-5437200" y="3178550"/>
                <a:ext cx="805825" cy="616725"/>
              </a:xfrm>
              <a:custGeom>
                <a:avLst/>
                <a:gdLst/>
                <a:ahLst/>
                <a:cxnLst/>
                <a:rect l="l" t="t" r="r" b="b"/>
                <a:pathLst>
                  <a:path w="32233" h="24669" extrusionOk="0">
                    <a:moveTo>
                      <a:pt x="1541" y="1"/>
                    </a:moveTo>
                    <a:cubicBezTo>
                      <a:pt x="1335" y="81"/>
                      <a:pt x="1120" y="153"/>
                      <a:pt x="923" y="243"/>
                    </a:cubicBezTo>
                    <a:cubicBezTo>
                      <a:pt x="63" y="664"/>
                      <a:pt x="0" y="1192"/>
                      <a:pt x="735" y="1784"/>
                    </a:cubicBezTo>
                    <a:cubicBezTo>
                      <a:pt x="896" y="1909"/>
                      <a:pt x="1057" y="2035"/>
                      <a:pt x="1219" y="2151"/>
                    </a:cubicBezTo>
                    <a:cubicBezTo>
                      <a:pt x="4552" y="4633"/>
                      <a:pt x="7904" y="7098"/>
                      <a:pt x="11219" y="9598"/>
                    </a:cubicBezTo>
                    <a:cubicBezTo>
                      <a:pt x="12680" y="10691"/>
                      <a:pt x="14158" y="11766"/>
                      <a:pt x="15610" y="12877"/>
                    </a:cubicBezTo>
                    <a:cubicBezTo>
                      <a:pt x="20718" y="16739"/>
                      <a:pt x="25861" y="20557"/>
                      <a:pt x="30996" y="24383"/>
                    </a:cubicBezTo>
                    <a:cubicBezTo>
                      <a:pt x="31183" y="24528"/>
                      <a:pt x="31378" y="24669"/>
                      <a:pt x="31592" y="24669"/>
                    </a:cubicBezTo>
                    <a:cubicBezTo>
                      <a:pt x="31696" y="24669"/>
                      <a:pt x="31804" y="24635"/>
                      <a:pt x="31919" y="24553"/>
                    </a:cubicBezTo>
                    <a:cubicBezTo>
                      <a:pt x="32232" y="24329"/>
                      <a:pt x="32170" y="23998"/>
                      <a:pt x="32062" y="23684"/>
                    </a:cubicBezTo>
                    <a:cubicBezTo>
                      <a:pt x="31865" y="23684"/>
                      <a:pt x="31739" y="23559"/>
                      <a:pt x="31605" y="23424"/>
                    </a:cubicBezTo>
                    <a:cubicBezTo>
                      <a:pt x="29553" y="21390"/>
                      <a:pt x="27223" y="19679"/>
                      <a:pt x="25010" y="17824"/>
                    </a:cubicBezTo>
                    <a:cubicBezTo>
                      <a:pt x="23693" y="16722"/>
                      <a:pt x="22331" y="15664"/>
                      <a:pt x="20995" y="14580"/>
                    </a:cubicBezTo>
                    <a:cubicBezTo>
                      <a:pt x="18863" y="12850"/>
                      <a:pt x="16748" y="11094"/>
                      <a:pt x="14606" y="9374"/>
                    </a:cubicBezTo>
                    <a:cubicBezTo>
                      <a:pt x="12805" y="7931"/>
                      <a:pt x="10843" y="6712"/>
                      <a:pt x="8925" y="5431"/>
                    </a:cubicBezTo>
                    <a:cubicBezTo>
                      <a:pt x="7859" y="4714"/>
                      <a:pt x="6864" y="3890"/>
                      <a:pt x="5744" y="3271"/>
                    </a:cubicBezTo>
                    <a:cubicBezTo>
                      <a:pt x="4274" y="2447"/>
                      <a:pt x="3136" y="1201"/>
                      <a:pt x="1747" y="287"/>
                    </a:cubicBezTo>
                    <a:cubicBezTo>
                      <a:pt x="1649" y="225"/>
                      <a:pt x="1604" y="99"/>
                      <a:pt x="1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4"/>
              <p:cNvSpPr/>
              <p:nvPr/>
            </p:nvSpPr>
            <p:spPr>
              <a:xfrm>
                <a:off x="-4781725" y="3125175"/>
                <a:ext cx="105325" cy="402275"/>
              </a:xfrm>
              <a:custGeom>
                <a:avLst/>
                <a:gdLst/>
                <a:ahLst/>
                <a:cxnLst/>
                <a:rect l="l" t="t" r="r" b="b"/>
                <a:pathLst>
                  <a:path w="4213" h="16091" extrusionOk="0">
                    <a:moveTo>
                      <a:pt x="1304" y="1"/>
                    </a:moveTo>
                    <a:cubicBezTo>
                      <a:pt x="765" y="1"/>
                      <a:pt x="186" y="236"/>
                      <a:pt x="1" y="594"/>
                    </a:cubicBezTo>
                    <a:cubicBezTo>
                      <a:pt x="198" y="2691"/>
                      <a:pt x="332" y="4788"/>
                      <a:pt x="780" y="6849"/>
                    </a:cubicBezTo>
                    <a:cubicBezTo>
                      <a:pt x="1192" y="8731"/>
                      <a:pt x="1201" y="10675"/>
                      <a:pt x="1694" y="12539"/>
                    </a:cubicBezTo>
                    <a:cubicBezTo>
                      <a:pt x="1999" y="13677"/>
                      <a:pt x="2250" y="14833"/>
                      <a:pt x="2528" y="15980"/>
                    </a:cubicBezTo>
                    <a:cubicBezTo>
                      <a:pt x="2683" y="16055"/>
                      <a:pt x="2857" y="16091"/>
                      <a:pt x="3037" y="16091"/>
                    </a:cubicBezTo>
                    <a:cubicBezTo>
                      <a:pt x="3459" y="16091"/>
                      <a:pt x="3910" y="15893"/>
                      <a:pt x="4212" y="15541"/>
                    </a:cubicBezTo>
                    <a:cubicBezTo>
                      <a:pt x="4033" y="13955"/>
                      <a:pt x="3791" y="12378"/>
                      <a:pt x="3468" y="10810"/>
                    </a:cubicBezTo>
                    <a:cubicBezTo>
                      <a:pt x="3367" y="10708"/>
                      <a:pt x="3262" y="10674"/>
                      <a:pt x="3154" y="10674"/>
                    </a:cubicBezTo>
                    <a:cubicBezTo>
                      <a:pt x="2926" y="10674"/>
                      <a:pt x="2686" y="10827"/>
                      <a:pt x="2446" y="10827"/>
                    </a:cubicBezTo>
                    <a:cubicBezTo>
                      <a:pt x="2377" y="10827"/>
                      <a:pt x="2309" y="10815"/>
                      <a:pt x="2241" y="10783"/>
                    </a:cubicBezTo>
                    <a:cubicBezTo>
                      <a:pt x="2572" y="10406"/>
                      <a:pt x="3164" y="10496"/>
                      <a:pt x="3352" y="10003"/>
                    </a:cubicBezTo>
                    <a:lnTo>
                      <a:pt x="2689" y="5487"/>
                    </a:lnTo>
                    <a:cubicBezTo>
                      <a:pt x="2580" y="5296"/>
                      <a:pt x="2440" y="5245"/>
                      <a:pt x="2287" y="5245"/>
                    </a:cubicBezTo>
                    <a:cubicBezTo>
                      <a:pt x="2114" y="5245"/>
                      <a:pt x="1925" y="5309"/>
                      <a:pt x="1745" y="5309"/>
                    </a:cubicBezTo>
                    <a:cubicBezTo>
                      <a:pt x="1636" y="5309"/>
                      <a:pt x="1530" y="5286"/>
                      <a:pt x="1434" y="5209"/>
                    </a:cubicBezTo>
                    <a:cubicBezTo>
                      <a:pt x="1775" y="4904"/>
                      <a:pt x="2429" y="5128"/>
                      <a:pt x="2537" y="4519"/>
                    </a:cubicBezTo>
                    <a:cubicBezTo>
                      <a:pt x="2304" y="3041"/>
                      <a:pt x="2071" y="1571"/>
                      <a:pt x="1838" y="92"/>
                    </a:cubicBezTo>
                    <a:cubicBezTo>
                      <a:pt x="1677" y="30"/>
                      <a:pt x="1493" y="1"/>
                      <a:pt x="13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4"/>
              <p:cNvSpPr/>
              <p:nvPr/>
            </p:nvSpPr>
            <p:spPr>
              <a:xfrm>
                <a:off x="-4714975" y="3530875"/>
                <a:ext cx="61200" cy="135925"/>
              </a:xfrm>
              <a:custGeom>
                <a:avLst/>
                <a:gdLst/>
                <a:ahLst/>
                <a:cxnLst/>
                <a:rect l="l" t="t" r="r" b="b"/>
                <a:pathLst>
                  <a:path w="2448" h="5437" extrusionOk="0">
                    <a:moveTo>
                      <a:pt x="1179" y="1"/>
                    </a:moveTo>
                    <a:cubicBezTo>
                      <a:pt x="730" y="1"/>
                      <a:pt x="229" y="219"/>
                      <a:pt x="1" y="568"/>
                    </a:cubicBezTo>
                    <a:cubicBezTo>
                      <a:pt x="279" y="2189"/>
                      <a:pt x="781" y="3767"/>
                      <a:pt x="1479" y="5254"/>
                    </a:cubicBezTo>
                    <a:cubicBezTo>
                      <a:pt x="1633" y="5381"/>
                      <a:pt x="1770" y="5436"/>
                      <a:pt x="1894" y="5436"/>
                    </a:cubicBezTo>
                    <a:cubicBezTo>
                      <a:pt x="2110" y="5436"/>
                      <a:pt x="2288" y="5269"/>
                      <a:pt x="2447" y="5030"/>
                    </a:cubicBezTo>
                    <a:cubicBezTo>
                      <a:pt x="2259" y="3390"/>
                      <a:pt x="1972" y="1750"/>
                      <a:pt x="1686" y="120"/>
                    </a:cubicBezTo>
                    <a:cubicBezTo>
                      <a:pt x="1541" y="38"/>
                      <a:pt x="1364"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4"/>
              <p:cNvSpPr/>
              <p:nvPr/>
            </p:nvSpPr>
            <p:spPr>
              <a:xfrm>
                <a:off x="-4793825" y="3004625"/>
                <a:ext cx="55150" cy="116975"/>
              </a:xfrm>
              <a:custGeom>
                <a:avLst/>
                <a:gdLst/>
                <a:ahLst/>
                <a:cxnLst/>
                <a:rect l="l" t="t" r="r" b="b"/>
                <a:pathLst>
                  <a:path w="2206" h="4679" extrusionOk="0">
                    <a:moveTo>
                      <a:pt x="968" y="1"/>
                    </a:moveTo>
                    <a:cubicBezTo>
                      <a:pt x="589" y="1"/>
                      <a:pt x="218" y="193"/>
                      <a:pt x="1" y="542"/>
                    </a:cubicBezTo>
                    <a:cubicBezTo>
                      <a:pt x="117" y="1877"/>
                      <a:pt x="117" y="3221"/>
                      <a:pt x="350" y="4538"/>
                    </a:cubicBezTo>
                    <a:cubicBezTo>
                      <a:pt x="516" y="4634"/>
                      <a:pt x="722" y="4678"/>
                      <a:pt x="939" y="4678"/>
                    </a:cubicBezTo>
                    <a:cubicBezTo>
                      <a:pt x="1412" y="4678"/>
                      <a:pt x="1935" y="4467"/>
                      <a:pt x="2205" y="4117"/>
                    </a:cubicBezTo>
                    <a:cubicBezTo>
                      <a:pt x="1999" y="2809"/>
                      <a:pt x="1802" y="1500"/>
                      <a:pt x="1596" y="192"/>
                    </a:cubicBezTo>
                    <a:cubicBezTo>
                      <a:pt x="1401" y="62"/>
                      <a:pt x="1183" y="1"/>
                      <a:pt x="9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4"/>
              <p:cNvSpPr/>
              <p:nvPr/>
            </p:nvSpPr>
            <p:spPr>
              <a:xfrm>
                <a:off x="-4806825" y="2902300"/>
                <a:ext cx="49325" cy="96925"/>
              </a:xfrm>
              <a:custGeom>
                <a:avLst/>
                <a:gdLst/>
                <a:ahLst/>
                <a:cxnLst/>
                <a:rect l="l" t="t" r="r" b="b"/>
                <a:pathLst>
                  <a:path w="1973" h="3877" extrusionOk="0">
                    <a:moveTo>
                      <a:pt x="761" y="1"/>
                    </a:moveTo>
                    <a:cubicBezTo>
                      <a:pt x="490" y="1"/>
                      <a:pt x="215" y="26"/>
                      <a:pt x="1" y="253"/>
                    </a:cubicBezTo>
                    <a:lnTo>
                      <a:pt x="467" y="3694"/>
                    </a:lnTo>
                    <a:cubicBezTo>
                      <a:pt x="615" y="3817"/>
                      <a:pt x="808" y="3877"/>
                      <a:pt x="1016" y="3877"/>
                    </a:cubicBezTo>
                    <a:cubicBezTo>
                      <a:pt x="1335" y="3877"/>
                      <a:pt x="1690" y="3736"/>
                      <a:pt x="1972" y="3470"/>
                    </a:cubicBezTo>
                    <a:lnTo>
                      <a:pt x="1524" y="584"/>
                    </a:lnTo>
                    <a:cubicBezTo>
                      <a:pt x="1489" y="314"/>
                      <a:pt x="1429" y="1"/>
                      <a:pt x="1095" y="1"/>
                    </a:cubicBezTo>
                    <a:cubicBezTo>
                      <a:pt x="1086" y="1"/>
                      <a:pt x="1077" y="1"/>
                      <a:pt x="1067" y="2"/>
                    </a:cubicBezTo>
                    <a:cubicBezTo>
                      <a:pt x="1042" y="2"/>
                      <a:pt x="1017" y="3"/>
                      <a:pt x="992" y="3"/>
                    </a:cubicBezTo>
                    <a:cubicBezTo>
                      <a:pt x="916" y="3"/>
                      <a:pt x="839" y="1"/>
                      <a:pt x="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4"/>
              <p:cNvSpPr/>
              <p:nvPr/>
            </p:nvSpPr>
            <p:spPr>
              <a:xfrm>
                <a:off x="-5317800" y="3132850"/>
                <a:ext cx="43475" cy="54200"/>
              </a:xfrm>
              <a:custGeom>
                <a:avLst/>
                <a:gdLst/>
                <a:ahLst/>
                <a:cxnLst/>
                <a:rect l="l" t="t" r="r" b="b"/>
                <a:pathLst>
                  <a:path w="1739" h="2168" extrusionOk="0">
                    <a:moveTo>
                      <a:pt x="825" y="1"/>
                    </a:moveTo>
                    <a:lnTo>
                      <a:pt x="0" y="305"/>
                    </a:lnTo>
                    <a:cubicBezTo>
                      <a:pt x="278" y="816"/>
                      <a:pt x="538" y="1336"/>
                      <a:pt x="825" y="1838"/>
                    </a:cubicBezTo>
                    <a:cubicBezTo>
                      <a:pt x="923" y="2022"/>
                      <a:pt x="1066" y="2168"/>
                      <a:pt x="1249" y="2168"/>
                    </a:cubicBezTo>
                    <a:cubicBezTo>
                      <a:pt x="1314" y="2168"/>
                      <a:pt x="1385" y="2149"/>
                      <a:pt x="1461" y="2106"/>
                    </a:cubicBezTo>
                    <a:cubicBezTo>
                      <a:pt x="1739" y="1954"/>
                      <a:pt x="1721" y="1694"/>
                      <a:pt x="1577" y="1434"/>
                    </a:cubicBezTo>
                    <a:cubicBezTo>
                      <a:pt x="1326" y="959"/>
                      <a:pt x="1076" y="475"/>
                      <a:pt x="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4"/>
              <p:cNvSpPr/>
              <p:nvPr/>
            </p:nvSpPr>
            <p:spPr>
              <a:xfrm>
                <a:off x="-4796275" y="3107525"/>
                <a:ext cx="60725" cy="32525"/>
              </a:xfrm>
              <a:custGeom>
                <a:avLst/>
                <a:gdLst/>
                <a:ahLst/>
                <a:cxnLst/>
                <a:rect l="l" t="t" r="r" b="b"/>
                <a:pathLst>
                  <a:path w="2429" h="1301" extrusionOk="0">
                    <a:moveTo>
                      <a:pt x="2303" y="1"/>
                    </a:moveTo>
                    <a:lnTo>
                      <a:pt x="448" y="422"/>
                    </a:lnTo>
                    <a:cubicBezTo>
                      <a:pt x="0" y="870"/>
                      <a:pt x="27" y="1022"/>
                      <a:pt x="592" y="1300"/>
                    </a:cubicBezTo>
                    <a:lnTo>
                      <a:pt x="2429" y="798"/>
                    </a:lnTo>
                    <a:cubicBezTo>
                      <a:pt x="2384" y="539"/>
                      <a:pt x="2339" y="270"/>
                      <a:pt x="2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4"/>
              <p:cNvSpPr/>
              <p:nvPr/>
            </p:nvSpPr>
            <p:spPr>
              <a:xfrm>
                <a:off x="-4811750" y="2988800"/>
                <a:ext cx="57825" cy="30500"/>
              </a:xfrm>
              <a:custGeom>
                <a:avLst/>
                <a:gdLst/>
                <a:ahLst/>
                <a:cxnLst/>
                <a:rect l="l" t="t" r="r" b="b"/>
                <a:pathLst>
                  <a:path w="2313" h="1220" extrusionOk="0">
                    <a:moveTo>
                      <a:pt x="2013" y="0"/>
                    </a:moveTo>
                    <a:cubicBezTo>
                      <a:pt x="1553" y="0"/>
                      <a:pt x="1123" y="226"/>
                      <a:pt x="664" y="234"/>
                    </a:cubicBezTo>
                    <a:cubicBezTo>
                      <a:pt x="377" y="359"/>
                      <a:pt x="1" y="422"/>
                      <a:pt x="55" y="834"/>
                    </a:cubicBezTo>
                    <a:cubicBezTo>
                      <a:pt x="99" y="1219"/>
                      <a:pt x="449" y="1157"/>
                      <a:pt x="718" y="1175"/>
                    </a:cubicBezTo>
                    <a:cubicBezTo>
                      <a:pt x="1246" y="1031"/>
                      <a:pt x="1766" y="870"/>
                      <a:pt x="2313" y="825"/>
                    </a:cubicBezTo>
                    <a:cubicBezTo>
                      <a:pt x="2259" y="556"/>
                      <a:pt x="2214" y="278"/>
                      <a:pt x="2169" y="10"/>
                    </a:cubicBezTo>
                    <a:cubicBezTo>
                      <a:pt x="2117" y="3"/>
                      <a:pt x="2065" y="0"/>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4"/>
              <p:cNvSpPr/>
              <p:nvPr/>
            </p:nvSpPr>
            <p:spPr>
              <a:xfrm>
                <a:off x="-4725275" y="3513700"/>
                <a:ext cx="52450" cy="31600"/>
              </a:xfrm>
              <a:custGeom>
                <a:avLst/>
                <a:gdLst/>
                <a:ahLst/>
                <a:cxnLst/>
                <a:rect l="l" t="t" r="r" b="b"/>
                <a:pathLst>
                  <a:path w="2098" h="1264" extrusionOk="0">
                    <a:moveTo>
                      <a:pt x="1954" y="0"/>
                    </a:moveTo>
                    <a:cubicBezTo>
                      <a:pt x="1372" y="63"/>
                      <a:pt x="825" y="287"/>
                      <a:pt x="270" y="439"/>
                    </a:cubicBezTo>
                    <a:cubicBezTo>
                      <a:pt x="1" y="771"/>
                      <a:pt x="10" y="1057"/>
                      <a:pt x="422" y="1264"/>
                    </a:cubicBezTo>
                    <a:lnTo>
                      <a:pt x="2098" y="815"/>
                    </a:lnTo>
                    <a:cubicBezTo>
                      <a:pt x="2053" y="538"/>
                      <a:pt x="2008" y="26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4"/>
              <p:cNvSpPr/>
              <p:nvPr/>
            </p:nvSpPr>
            <p:spPr>
              <a:xfrm>
                <a:off x="-4742300" y="3375250"/>
                <a:ext cx="47300" cy="31200"/>
              </a:xfrm>
              <a:custGeom>
                <a:avLst/>
                <a:gdLst/>
                <a:ahLst/>
                <a:cxnLst/>
                <a:rect l="l" t="t" r="r" b="b"/>
                <a:pathLst>
                  <a:path w="1892" h="1248" extrusionOk="0">
                    <a:moveTo>
                      <a:pt x="1784" y="0"/>
                    </a:moveTo>
                    <a:cubicBezTo>
                      <a:pt x="1345" y="135"/>
                      <a:pt x="906" y="269"/>
                      <a:pt x="467" y="412"/>
                    </a:cubicBezTo>
                    <a:cubicBezTo>
                      <a:pt x="225" y="484"/>
                      <a:pt x="1" y="619"/>
                      <a:pt x="81" y="914"/>
                    </a:cubicBezTo>
                    <a:cubicBezTo>
                      <a:pt x="150" y="1142"/>
                      <a:pt x="320" y="1247"/>
                      <a:pt x="521" y="1247"/>
                    </a:cubicBezTo>
                    <a:cubicBezTo>
                      <a:pt x="581" y="1247"/>
                      <a:pt x="644" y="1238"/>
                      <a:pt x="709" y="1219"/>
                    </a:cubicBezTo>
                    <a:cubicBezTo>
                      <a:pt x="1112" y="1102"/>
                      <a:pt x="1497" y="950"/>
                      <a:pt x="1891" y="807"/>
                    </a:cubicBezTo>
                    <a:lnTo>
                      <a:pt x="1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4"/>
              <p:cNvSpPr/>
              <p:nvPr/>
            </p:nvSpPr>
            <p:spPr>
              <a:xfrm>
                <a:off x="-4894850" y="2938625"/>
                <a:ext cx="33625" cy="47375"/>
              </a:xfrm>
              <a:custGeom>
                <a:avLst/>
                <a:gdLst/>
                <a:ahLst/>
                <a:cxnLst/>
                <a:rect l="l" t="t" r="r" b="b"/>
                <a:pathLst>
                  <a:path w="1345" h="1895" extrusionOk="0">
                    <a:moveTo>
                      <a:pt x="852" y="0"/>
                    </a:moveTo>
                    <a:lnTo>
                      <a:pt x="0" y="368"/>
                    </a:lnTo>
                    <a:cubicBezTo>
                      <a:pt x="153" y="771"/>
                      <a:pt x="296" y="1183"/>
                      <a:pt x="475" y="1578"/>
                    </a:cubicBezTo>
                    <a:cubicBezTo>
                      <a:pt x="558" y="1757"/>
                      <a:pt x="694" y="1894"/>
                      <a:pt x="880" y="1894"/>
                    </a:cubicBezTo>
                    <a:cubicBezTo>
                      <a:pt x="935" y="1894"/>
                      <a:pt x="994" y="1882"/>
                      <a:pt x="1058" y="1855"/>
                    </a:cubicBezTo>
                    <a:cubicBezTo>
                      <a:pt x="1344" y="1739"/>
                      <a:pt x="1318" y="1497"/>
                      <a:pt x="1246" y="1246"/>
                    </a:cubicBezTo>
                    <a:cubicBezTo>
                      <a:pt x="1111" y="834"/>
                      <a:pt x="986" y="413"/>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4"/>
              <p:cNvSpPr/>
              <p:nvPr/>
            </p:nvSpPr>
            <p:spPr>
              <a:xfrm>
                <a:off x="-5114850" y="3040775"/>
                <a:ext cx="30050" cy="47650"/>
              </a:xfrm>
              <a:custGeom>
                <a:avLst/>
                <a:gdLst/>
                <a:ahLst/>
                <a:cxnLst/>
                <a:rect l="l" t="t" r="r" b="b"/>
                <a:pathLst>
                  <a:path w="1202" h="1906" extrusionOk="0">
                    <a:moveTo>
                      <a:pt x="753" y="1"/>
                    </a:moveTo>
                    <a:cubicBezTo>
                      <a:pt x="476" y="54"/>
                      <a:pt x="216" y="180"/>
                      <a:pt x="1" y="350"/>
                    </a:cubicBezTo>
                    <a:cubicBezTo>
                      <a:pt x="126" y="753"/>
                      <a:pt x="234" y="1157"/>
                      <a:pt x="368" y="1551"/>
                    </a:cubicBezTo>
                    <a:cubicBezTo>
                      <a:pt x="434" y="1750"/>
                      <a:pt x="561" y="1906"/>
                      <a:pt x="763" y="1906"/>
                    </a:cubicBezTo>
                    <a:cubicBezTo>
                      <a:pt x="807" y="1906"/>
                      <a:pt x="855" y="1898"/>
                      <a:pt x="906" y="1882"/>
                    </a:cubicBezTo>
                    <a:cubicBezTo>
                      <a:pt x="1148" y="1811"/>
                      <a:pt x="1202" y="1596"/>
                      <a:pt x="1175" y="1354"/>
                    </a:cubicBezTo>
                    <a:cubicBezTo>
                      <a:pt x="1103" y="879"/>
                      <a:pt x="960" y="422"/>
                      <a:pt x="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4"/>
              <p:cNvSpPr/>
              <p:nvPr/>
            </p:nvSpPr>
            <p:spPr>
              <a:xfrm>
                <a:off x="-4762450" y="3238150"/>
                <a:ext cx="48175" cy="29100"/>
              </a:xfrm>
              <a:custGeom>
                <a:avLst/>
                <a:gdLst/>
                <a:ahLst/>
                <a:cxnLst/>
                <a:rect l="l" t="t" r="r" b="b"/>
                <a:pathLst>
                  <a:path w="1927" h="1164" extrusionOk="0">
                    <a:moveTo>
                      <a:pt x="1774" y="0"/>
                    </a:moveTo>
                    <a:cubicBezTo>
                      <a:pt x="1443" y="206"/>
                      <a:pt x="1049" y="179"/>
                      <a:pt x="681" y="269"/>
                    </a:cubicBezTo>
                    <a:cubicBezTo>
                      <a:pt x="359" y="350"/>
                      <a:pt x="0" y="439"/>
                      <a:pt x="81" y="851"/>
                    </a:cubicBezTo>
                    <a:cubicBezTo>
                      <a:pt x="128" y="1108"/>
                      <a:pt x="296" y="1163"/>
                      <a:pt x="491" y="1163"/>
                    </a:cubicBezTo>
                    <a:cubicBezTo>
                      <a:pt x="596" y="1163"/>
                      <a:pt x="709" y="1148"/>
                      <a:pt x="816" y="1138"/>
                    </a:cubicBezTo>
                    <a:cubicBezTo>
                      <a:pt x="1141" y="1107"/>
                      <a:pt x="1440" y="956"/>
                      <a:pt x="1769" y="956"/>
                    </a:cubicBezTo>
                    <a:cubicBezTo>
                      <a:pt x="1821" y="956"/>
                      <a:pt x="1873" y="959"/>
                      <a:pt x="1927" y="968"/>
                    </a:cubicBezTo>
                    <a:cubicBezTo>
                      <a:pt x="1873" y="645"/>
                      <a:pt x="1819" y="323"/>
                      <a:pt x="1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4"/>
              <p:cNvSpPr/>
              <p:nvPr/>
            </p:nvSpPr>
            <p:spPr>
              <a:xfrm>
                <a:off x="-5005750" y="2991500"/>
                <a:ext cx="33850" cy="44900"/>
              </a:xfrm>
              <a:custGeom>
                <a:avLst/>
                <a:gdLst/>
                <a:ahLst/>
                <a:cxnLst/>
                <a:rect l="l" t="t" r="r" b="b"/>
                <a:pathLst>
                  <a:path w="1354" h="1796" extrusionOk="0">
                    <a:moveTo>
                      <a:pt x="655" y="0"/>
                    </a:moveTo>
                    <a:lnTo>
                      <a:pt x="1" y="260"/>
                    </a:lnTo>
                    <a:cubicBezTo>
                      <a:pt x="126" y="699"/>
                      <a:pt x="252" y="1138"/>
                      <a:pt x="503" y="1524"/>
                    </a:cubicBezTo>
                    <a:cubicBezTo>
                      <a:pt x="599" y="1668"/>
                      <a:pt x="731" y="1796"/>
                      <a:pt x="897" y="1796"/>
                    </a:cubicBezTo>
                    <a:cubicBezTo>
                      <a:pt x="948" y="1796"/>
                      <a:pt x="1001" y="1784"/>
                      <a:pt x="1058" y="1757"/>
                    </a:cubicBezTo>
                    <a:cubicBezTo>
                      <a:pt x="1327" y="1640"/>
                      <a:pt x="1354" y="1398"/>
                      <a:pt x="1246" y="1156"/>
                    </a:cubicBezTo>
                    <a:cubicBezTo>
                      <a:pt x="1067" y="753"/>
                      <a:pt x="986" y="314"/>
                      <a:pt x="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4"/>
              <p:cNvSpPr/>
              <p:nvPr/>
            </p:nvSpPr>
            <p:spPr>
              <a:xfrm>
                <a:off x="-5217225" y="3086700"/>
                <a:ext cx="31175" cy="41225"/>
              </a:xfrm>
              <a:custGeom>
                <a:avLst/>
                <a:gdLst/>
                <a:ahLst/>
                <a:cxnLst/>
                <a:rect l="l" t="t" r="r" b="b"/>
                <a:pathLst>
                  <a:path w="1247" h="1649" extrusionOk="0">
                    <a:moveTo>
                      <a:pt x="816" y="1"/>
                    </a:moveTo>
                    <a:lnTo>
                      <a:pt x="1" y="323"/>
                    </a:lnTo>
                    <a:cubicBezTo>
                      <a:pt x="117" y="664"/>
                      <a:pt x="234" y="995"/>
                      <a:pt x="368" y="1336"/>
                    </a:cubicBezTo>
                    <a:cubicBezTo>
                      <a:pt x="447" y="1515"/>
                      <a:pt x="572" y="1649"/>
                      <a:pt x="747" y="1649"/>
                    </a:cubicBezTo>
                    <a:cubicBezTo>
                      <a:pt x="791" y="1649"/>
                      <a:pt x="838" y="1640"/>
                      <a:pt x="888" y="1623"/>
                    </a:cubicBezTo>
                    <a:cubicBezTo>
                      <a:pt x="1121" y="1551"/>
                      <a:pt x="1246" y="1309"/>
                      <a:pt x="1166" y="1085"/>
                    </a:cubicBezTo>
                    <a:cubicBezTo>
                      <a:pt x="1067" y="726"/>
                      <a:pt x="933" y="368"/>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4"/>
              <p:cNvSpPr/>
              <p:nvPr/>
            </p:nvSpPr>
            <p:spPr>
              <a:xfrm>
                <a:off x="-4693675" y="3656850"/>
                <a:ext cx="43925" cy="28100"/>
              </a:xfrm>
              <a:custGeom>
                <a:avLst/>
                <a:gdLst/>
                <a:ahLst/>
                <a:cxnLst/>
                <a:rect l="l" t="t" r="r" b="b"/>
                <a:pathLst>
                  <a:path w="1757" h="1124" extrusionOk="0">
                    <a:moveTo>
                      <a:pt x="1586" y="0"/>
                    </a:moveTo>
                    <a:lnTo>
                      <a:pt x="627" y="215"/>
                    </a:lnTo>
                    <a:cubicBezTo>
                      <a:pt x="386" y="349"/>
                      <a:pt x="0" y="439"/>
                      <a:pt x="153" y="833"/>
                    </a:cubicBezTo>
                    <a:cubicBezTo>
                      <a:pt x="233" y="1055"/>
                      <a:pt x="379" y="1124"/>
                      <a:pt x="547" y="1124"/>
                    </a:cubicBezTo>
                    <a:cubicBezTo>
                      <a:pt x="678" y="1124"/>
                      <a:pt x="822" y="1083"/>
                      <a:pt x="959" y="1039"/>
                    </a:cubicBezTo>
                    <a:cubicBezTo>
                      <a:pt x="1219" y="959"/>
                      <a:pt x="1488" y="887"/>
                      <a:pt x="1757" y="815"/>
                    </a:cubicBezTo>
                    <a:cubicBezTo>
                      <a:pt x="1694" y="547"/>
                      <a:pt x="1640" y="269"/>
                      <a:pt x="1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4"/>
              <p:cNvSpPr/>
              <p:nvPr/>
            </p:nvSpPr>
            <p:spPr>
              <a:xfrm>
                <a:off x="-4901125" y="3146300"/>
                <a:ext cx="64775" cy="321925"/>
              </a:xfrm>
              <a:custGeom>
                <a:avLst/>
                <a:gdLst/>
                <a:ahLst/>
                <a:cxnLst/>
                <a:rect l="l" t="t" r="r" b="b"/>
                <a:pathLst>
                  <a:path w="2591" h="12877" extrusionOk="0">
                    <a:moveTo>
                      <a:pt x="0" y="0"/>
                    </a:moveTo>
                    <a:cubicBezTo>
                      <a:pt x="233" y="1237"/>
                      <a:pt x="484" y="2473"/>
                      <a:pt x="708" y="3710"/>
                    </a:cubicBezTo>
                    <a:cubicBezTo>
                      <a:pt x="1264" y="6766"/>
                      <a:pt x="1730" y="9839"/>
                      <a:pt x="2357" y="12877"/>
                    </a:cubicBezTo>
                    <a:cubicBezTo>
                      <a:pt x="2590" y="12698"/>
                      <a:pt x="2581" y="12465"/>
                      <a:pt x="2492" y="12223"/>
                    </a:cubicBezTo>
                    <a:cubicBezTo>
                      <a:pt x="2420" y="11990"/>
                      <a:pt x="2366" y="11757"/>
                      <a:pt x="2339" y="11524"/>
                    </a:cubicBezTo>
                    <a:cubicBezTo>
                      <a:pt x="1954" y="8701"/>
                      <a:pt x="1336" y="5914"/>
                      <a:pt x="905" y="3101"/>
                    </a:cubicBezTo>
                    <a:cubicBezTo>
                      <a:pt x="771" y="2231"/>
                      <a:pt x="556" y="1371"/>
                      <a:pt x="413" y="502"/>
                    </a:cubicBezTo>
                    <a:cubicBezTo>
                      <a:pt x="368" y="269"/>
                      <a:pt x="341" y="0"/>
                      <a:pt x="0" y="0"/>
                    </a:cubicBezTo>
                    <a:close/>
                  </a:path>
                </a:pathLst>
              </a:custGeom>
              <a:solidFill>
                <a:srgbClr val="76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4"/>
              <p:cNvSpPr/>
              <p:nvPr/>
            </p:nvSpPr>
            <p:spPr>
              <a:xfrm>
                <a:off x="-4901125" y="3132250"/>
                <a:ext cx="76525" cy="336225"/>
              </a:xfrm>
              <a:custGeom>
                <a:avLst/>
                <a:gdLst/>
                <a:ahLst/>
                <a:cxnLst/>
                <a:rect l="l" t="t" r="r" b="b"/>
                <a:pathLst>
                  <a:path w="3061" h="13449" extrusionOk="0">
                    <a:moveTo>
                      <a:pt x="706" y="1"/>
                    </a:moveTo>
                    <a:cubicBezTo>
                      <a:pt x="366" y="1"/>
                      <a:pt x="183" y="305"/>
                      <a:pt x="0" y="562"/>
                    </a:cubicBezTo>
                    <a:cubicBezTo>
                      <a:pt x="233" y="1799"/>
                      <a:pt x="484" y="3035"/>
                      <a:pt x="708" y="4272"/>
                    </a:cubicBezTo>
                    <a:cubicBezTo>
                      <a:pt x="1264" y="7328"/>
                      <a:pt x="1730" y="10401"/>
                      <a:pt x="2357" y="13439"/>
                    </a:cubicBezTo>
                    <a:cubicBezTo>
                      <a:pt x="2411" y="13445"/>
                      <a:pt x="2461" y="13448"/>
                      <a:pt x="2507" y="13448"/>
                    </a:cubicBezTo>
                    <a:cubicBezTo>
                      <a:pt x="2933" y="13448"/>
                      <a:pt x="3061" y="13191"/>
                      <a:pt x="3020" y="12722"/>
                    </a:cubicBezTo>
                    <a:cubicBezTo>
                      <a:pt x="2895" y="11172"/>
                      <a:pt x="2796" y="9613"/>
                      <a:pt x="2536" y="8062"/>
                    </a:cubicBezTo>
                    <a:cubicBezTo>
                      <a:pt x="2312" y="6700"/>
                      <a:pt x="2079" y="5338"/>
                      <a:pt x="1945" y="3958"/>
                    </a:cubicBezTo>
                    <a:cubicBezTo>
                      <a:pt x="1837" y="2892"/>
                      <a:pt x="1703" y="1799"/>
                      <a:pt x="1389" y="759"/>
                    </a:cubicBezTo>
                    <a:cubicBezTo>
                      <a:pt x="1300" y="437"/>
                      <a:pt x="1183" y="69"/>
                      <a:pt x="789" y="7"/>
                    </a:cubicBezTo>
                    <a:cubicBezTo>
                      <a:pt x="760" y="3"/>
                      <a:pt x="733" y="1"/>
                      <a:pt x="7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4"/>
              <p:cNvSpPr/>
              <p:nvPr/>
            </p:nvSpPr>
            <p:spPr>
              <a:xfrm>
                <a:off x="-4897550" y="3428325"/>
                <a:ext cx="35650" cy="28475"/>
              </a:xfrm>
              <a:custGeom>
                <a:avLst/>
                <a:gdLst/>
                <a:ahLst/>
                <a:cxnLst/>
                <a:rect l="l" t="t" r="r" b="b"/>
                <a:pathLst>
                  <a:path w="1426" h="1139" extrusionOk="0">
                    <a:moveTo>
                      <a:pt x="1" y="1"/>
                    </a:moveTo>
                    <a:lnTo>
                      <a:pt x="1" y="1"/>
                    </a:lnTo>
                    <a:cubicBezTo>
                      <a:pt x="368" y="512"/>
                      <a:pt x="924" y="798"/>
                      <a:pt x="1426" y="1139"/>
                    </a:cubicBezTo>
                    <a:cubicBezTo>
                      <a:pt x="1004" y="691"/>
                      <a:pt x="422" y="440"/>
                      <a:pt x="1" y="1"/>
                    </a:cubicBezTo>
                    <a:close/>
                  </a:path>
                </a:pathLst>
              </a:custGeom>
              <a:solidFill>
                <a:srgbClr val="DD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34"/>
            <p:cNvGrpSpPr/>
            <p:nvPr/>
          </p:nvGrpSpPr>
          <p:grpSpPr>
            <a:xfrm>
              <a:off x="7072393" y="742727"/>
              <a:ext cx="1118888" cy="1239896"/>
              <a:chOff x="7072393" y="742727"/>
              <a:chExt cx="1118888" cy="1239896"/>
            </a:xfrm>
          </p:grpSpPr>
          <p:grpSp>
            <p:nvGrpSpPr>
              <p:cNvPr id="1450" name="Google Shape;1450;p34"/>
              <p:cNvGrpSpPr/>
              <p:nvPr/>
            </p:nvGrpSpPr>
            <p:grpSpPr>
              <a:xfrm>
                <a:off x="7072393" y="1062012"/>
                <a:ext cx="1118888" cy="920610"/>
                <a:chOff x="-5437200" y="3132250"/>
                <a:chExt cx="805825" cy="663025"/>
              </a:xfrm>
            </p:grpSpPr>
            <p:sp>
              <p:nvSpPr>
                <p:cNvPr id="1451" name="Google Shape;1451;p34"/>
                <p:cNvSpPr/>
                <p:nvPr/>
              </p:nvSpPr>
              <p:spPr>
                <a:xfrm>
                  <a:off x="-5437200" y="3178550"/>
                  <a:ext cx="805825" cy="616725"/>
                </a:xfrm>
                <a:custGeom>
                  <a:avLst/>
                  <a:gdLst/>
                  <a:ahLst/>
                  <a:cxnLst/>
                  <a:rect l="l" t="t" r="r" b="b"/>
                  <a:pathLst>
                    <a:path w="32233" h="24669" extrusionOk="0">
                      <a:moveTo>
                        <a:pt x="1541" y="1"/>
                      </a:moveTo>
                      <a:cubicBezTo>
                        <a:pt x="1335" y="81"/>
                        <a:pt x="1120" y="153"/>
                        <a:pt x="923" y="243"/>
                      </a:cubicBezTo>
                      <a:cubicBezTo>
                        <a:pt x="63" y="664"/>
                        <a:pt x="0" y="1192"/>
                        <a:pt x="735" y="1784"/>
                      </a:cubicBezTo>
                      <a:cubicBezTo>
                        <a:pt x="896" y="1909"/>
                        <a:pt x="1057" y="2035"/>
                        <a:pt x="1219" y="2151"/>
                      </a:cubicBezTo>
                      <a:cubicBezTo>
                        <a:pt x="4552" y="4633"/>
                        <a:pt x="7904" y="7098"/>
                        <a:pt x="11219" y="9598"/>
                      </a:cubicBezTo>
                      <a:cubicBezTo>
                        <a:pt x="12680" y="10691"/>
                        <a:pt x="14158" y="11766"/>
                        <a:pt x="15610" y="12877"/>
                      </a:cubicBezTo>
                      <a:cubicBezTo>
                        <a:pt x="20718" y="16739"/>
                        <a:pt x="25861" y="20557"/>
                        <a:pt x="30996" y="24383"/>
                      </a:cubicBezTo>
                      <a:cubicBezTo>
                        <a:pt x="31183" y="24528"/>
                        <a:pt x="31378" y="24669"/>
                        <a:pt x="31592" y="24669"/>
                      </a:cubicBezTo>
                      <a:cubicBezTo>
                        <a:pt x="31696" y="24669"/>
                        <a:pt x="31804" y="24635"/>
                        <a:pt x="31919" y="24553"/>
                      </a:cubicBezTo>
                      <a:cubicBezTo>
                        <a:pt x="32232" y="24329"/>
                        <a:pt x="32170" y="23998"/>
                        <a:pt x="32062" y="23684"/>
                      </a:cubicBezTo>
                      <a:cubicBezTo>
                        <a:pt x="31865" y="23684"/>
                        <a:pt x="31739" y="23559"/>
                        <a:pt x="31605" y="23424"/>
                      </a:cubicBezTo>
                      <a:cubicBezTo>
                        <a:pt x="29553" y="21390"/>
                        <a:pt x="27223" y="19679"/>
                        <a:pt x="25010" y="17824"/>
                      </a:cubicBezTo>
                      <a:cubicBezTo>
                        <a:pt x="23693" y="16722"/>
                        <a:pt x="22331" y="15664"/>
                        <a:pt x="20995" y="14580"/>
                      </a:cubicBezTo>
                      <a:cubicBezTo>
                        <a:pt x="18863" y="12850"/>
                        <a:pt x="16748" y="11094"/>
                        <a:pt x="14606" y="9374"/>
                      </a:cubicBezTo>
                      <a:cubicBezTo>
                        <a:pt x="12805" y="7931"/>
                        <a:pt x="10843" y="6712"/>
                        <a:pt x="8925" y="5431"/>
                      </a:cubicBezTo>
                      <a:cubicBezTo>
                        <a:pt x="7859" y="4714"/>
                        <a:pt x="6864" y="3890"/>
                        <a:pt x="5744" y="3271"/>
                      </a:cubicBezTo>
                      <a:cubicBezTo>
                        <a:pt x="4274" y="2447"/>
                        <a:pt x="3136" y="1201"/>
                        <a:pt x="1747" y="287"/>
                      </a:cubicBezTo>
                      <a:cubicBezTo>
                        <a:pt x="1649" y="225"/>
                        <a:pt x="1604" y="99"/>
                        <a:pt x="154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4"/>
                <p:cNvSpPr/>
                <p:nvPr/>
              </p:nvSpPr>
              <p:spPr>
                <a:xfrm>
                  <a:off x="-4901125" y="3132250"/>
                  <a:ext cx="76525" cy="336225"/>
                </a:xfrm>
                <a:custGeom>
                  <a:avLst/>
                  <a:gdLst/>
                  <a:ahLst/>
                  <a:cxnLst/>
                  <a:rect l="l" t="t" r="r" b="b"/>
                  <a:pathLst>
                    <a:path w="3061" h="13449" extrusionOk="0">
                      <a:moveTo>
                        <a:pt x="706" y="1"/>
                      </a:moveTo>
                      <a:cubicBezTo>
                        <a:pt x="366" y="1"/>
                        <a:pt x="183" y="305"/>
                        <a:pt x="0" y="562"/>
                      </a:cubicBezTo>
                      <a:cubicBezTo>
                        <a:pt x="233" y="1799"/>
                        <a:pt x="484" y="3035"/>
                        <a:pt x="708" y="4272"/>
                      </a:cubicBezTo>
                      <a:cubicBezTo>
                        <a:pt x="1264" y="7328"/>
                        <a:pt x="1730" y="10401"/>
                        <a:pt x="2357" y="13439"/>
                      </a:cubicBezTo>
                      <a:cubicBezTo>
                        <a:pt x="2411" y="13445"/>
                        <a:pt x="2461" y="13448"/>
                        <a:pt x="2507" y="13448"/>
                      </a:cubicBezTo>
                      <a:cubicBezTo>
                        <a:pt x="2933" y="13448"/>
                        <a:pt x="3061" y="13191"/>
                        <a:pt x="3020" y="12722"/>
                      </a:cubicBezTo>
                      <a:cubicBezTo>
                        <a:pt x="2895" y="11172"/>
                        <a:pt x="2796" y="9613"/>
                        <a:pt x="2536" y="8062"/>
                      </a:cubicBezTo>
                      <a:cubicBezTo>
                        <a:pt x="2312" y="6700"/>
                        <a:pt x="2079" y="5338"/>
                        <a:pt x="1945" y="3958"/>
                      </a:cubicBezTo>
                      <a:cubicBezTo>
                        <a:pt x="1837" y="2892"/>
                        <a:pt x="1703" y="1799"/>
                        <a:pt x="1389" y="759"/>
                      </a:cubicBezTo>
                      <a:cubicBezTo>
                        <a:pt x="1300" y="437"/>
                        <a:pt x="1183" y="69"/>
                        <a:pt x="789" y="7"/>
                      </a:cubicBezTo>
                      <a:cubicBezTo>
                        <a:pt x="760" y="3"/>
                        <a:pt x="733" y="1"/>
                        <a:pt x="706"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34"/>
              <p:cNvGrpSpPr/>
              <p:nvPr/>
            </p:nvGrpSpPr>
            <p:grpSpPr>
              <a:xfrm>
                <a:off x="7947669" y="742727"/>
                <a:ext cx="212510" cy="1061508"/>
                <a:chOff x="-4806825" y="2902300"/>
                <a:chExt cx="153050" cy="764500"/>
              </a:xfrm>
            </p:grpSpPr>
            <p:sp>
              <p:nvSpPr>
                <p:cNvPr id="1454" name="Google Shape;1454;p34"/>
                <p:cNvSpPr/>
                <p:nvPr/>
              </p:nvSpPr>
              <p:spPr>
                <a:xfrm>
                  <a:off x="-4781725" y="3125175"/>
                  <a:ext cx="105325" cy="402275"/>
                </a:xfrm>
                <a:custGeom>
                  <a:avLst/>
                  <a:gdLst/>
                  <a:ahLst/>
                  <a:cxnLst/>
                  <a:rect l="l" t="t" r="r" b="b"/>
                  <a:pathLst>
                    <a:path w="4213" h="16091" extrusionOk="0">
                      <a:moveTo>
                        <a:pt x="1304" y="1"/>
                      </a:moveTo>
                      <a:cubicBezTo>
                        <a:pt x="765" y="1"/>
                        <a:pt x="186" y="236"/>
                        <a:pt x="1" y="594"/>
                      </a:cubicBezTo>
                      <a:cubicBezTo>
                        <a:pt x="198" y="2691"/>
                        <a:pt x="332" y="4788"/>
                        <a:pt x="780" y="6849"/>
                      </a:cubicBezTo>
                      <a:cubicBezTo>
                        <a:pt x="1192" y="8731"/>
                        <a:pt x="1201" y="10675"/>
                        <a:pt x="1694" y="12539"/>
                      </a:cubicBezTo>
                      <a:cubicBezTo>
                        <a:pt x="1999" y="13677"/>
                        <a:pt x="2250" y="14833"/>
                        <a:pt x="2528" y="15980"/>
                      </a:cubicBezTo>
                      <a:cubicBezTo>
                        <a:pt x="2683" y="16055"/>
                        <a:pt x="2857" y="16091"/>
                        <a:pt x="3037" y="16091"/>
                      </a:cubicBezTo>
                      <a:cubicBezTo>
                        <a:pt x="3459" y="16091"/>
                        <a:pt x="3910" y="15893"/>
                        <a:pt x="4212" y="15541"/>
                      </a:cubicBezTo>
                      <a:cubicBezTo>
                        <a:pt x="4033" y="13955"/>
                        <a:pt x="3791" y="12378"/>
                        <a:pt x="3468" y="10810"/>
                      </a:cubicBezTo>
                      <a:cubicBezTo>
                        <a:pt x="3367" y="10708"/>
                        <a:pt x="3262" y="10674"/>
                        <a:pt x="3154" y="10674"/>
                      </a:cubicBezTo>
                      <a:cubicBezTo>
                        <a:pt x="2926" y="10674"/>
                        <a:pt x="2686" y="10827"/>
                        <a:pt x="2446" y="10827"/>
                      </a:cubicBezTo>
                      <a:cubicBezTo>
                        <a:pt x="2377" y="10827"/>
                        <a:pt x="2309" y="10815"/>
                        <a:pt x="2241" y="10783"/>
                      </a:cubicBezTo>
                      <a:cubicBezTo>
                        <a:pt x="2572" y="10406"/>
                        <a:pt x="3164" y="10496"/>
                        <a:pt x="3352" y="10003"/>
                      </a:cubicBezTo>
                      <a:lnTo>
                        <a:pt x="2689" y="5487"/>
                      </a:lnTo>
                      <a:cubicBezTo>
                        <a:pt x="2580" y="5296"/>
                        <a:pt x="2440" y="5245"/>
                        <a:pt x="2287" y="5245"/>
                      </a:cubicBezTo>
                      <a:cubicBezTo>
                        <a:pt x="2114" y="5245"/>
                        <a:pt x="1925" y="5309"/>
                        <a:pt x="1745" y="5309"/>
                      </a:cubicBezTo>
                      <a:cubicBezTo>
                        <a:pt x="1636" y="5309"/>
                        <a:pt x="1530" y="5286"/>
                        <a:pt x="1434" y="5209"/>
                      </a:cubicBezTo>
                      <a:cubicBezTo>
                        <a:pt x="1775" y="4904"/>
                        <a:pt x="2429" y="5128"/>
                        <a:pt x="2537" y="4519"/>
                      </a:cubicBezTo>
                      <a:cubicBezTo>
                        <a:pt x="2304" y="3041"/>
                        <a:pt x="2071" y="1571"/>
                        <a:pt x="1838" y="92"/>
                      </a:cubicBezTo>
                      <a:cubicBezTo>
                        <a:pt x="1677" y="30"/>
                        <a:pt x="1493" y="1"/>
                        <a:pt x="1304"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4"/>
                <p:cNvSpPr/>
                <p:nvPr/>
              </p:nvSpPr>
              <p:spPr>
                <a:xfrm>
                  <a:off x="-4714975" y="3530875"/>
                  <a:ext cx="61200" cy="135925"/>
                </a:xfrm>
                <a:custGeom>
                  <a:avLst/>
                  <a:gdLst/>
                  <a:ahLst/>
                  <a:cxnLst/>
                  <a:rect l="l" t="t" r="r" b="b"/>
                  <a:pathLst>
                    <a:path w="2448" h="5437" extrusionOk="0">
                      <a:moveTo>
                        <a:pt x="1179" y="1"/>
                      </a:moveTo>
                      <a:cubicBezTo>
                        <a:pt x="730" y="1"/>
                        <a:pt x="229" y="219"/>
                        <a:pt x="1" y="568"/>
                      </a:cubicBezTo>
                      <a:cubicBezTo>
                        <a:pt x="279" y="2189"/>
                        <a:pt x="781" y="3767"/>
                        <a:pt x="1479" y="5254"/>
                      </a:cubicBezTo>
                      <a:cubicBezTo>
                        <a:pt x="1633" y="5381"/>
                        <a:pt x="1770" y="5436"/>
                        <a:pt x="1894" y="5436"/>
                      </a:cubicBezTo>
                      <a:cubicBezTo>
                        <a:pt x="2110" y="5436"/>
                        <a:pt x="2288" y="5269"/>
                        <a:pt x="2447" y="5030"/>
                      </a:cubicBezTo>
                      <a:cubicBezTo>
                        <a:pt x="2259" y="3390"/>
                        <a:pt x="1972" y="1750"/>
                        <a:pt x="1686" y="120"/>
                      </a:cubicBezTo>
                      <a:cubicBezTo>
                        <a:pt x="1541" y="38"/>
                        <a:pt x="1364" y="1"/>
                        <a:pt x="1179"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4"/>
                <p:cNvSpPr/>
                <p:nvPr/>
              </p:nvSpPr>
              <p:spPr>
                <a:xfrm>
                  <a:off x="-4793825" y="3004625"/>
                  <a:ext cx="55150" cy="116975"/>
                </a:xfrm>
                <a:custGeom>
                  <a:avLst/>
                  <a:gdLst/>
                  <a:ahLst/>
                  <a:cxnLst/>
                  <a:rect l="l" t="t" r="r" b="b"/>
                  <a:pathLst>
                    <a:path w="2206" h="4679" extrusionOk="0">
                      <a:moveTo>
                        <a:pt x="968" y="1"/>
                      </a:moveTo>
                      <a:cubicBezTo>
                        <a:pt x="589" y="1"/>
                        <a:pt x="218" y="193"/>
                        <a:pt x="1" y="542"/>
                      </a:cubicBezTo>
                      <a:cubicBezTo>
                        <a:pt x="117" y="1877"/>
                        <a:pt x="117" y="3221"/>
                        <a:pt x="350" y="4538"/>
                      </a:cubicBezTo>
                      <a:cubicBezTo>
                        <a:pt x="516" y="4634"/>
                        <a:pt x="722" y="4678"/>
                        <a:pt x="939" y="4678"/>
                      </a:cubicBezTo>
                      <a:cubicBezTo>
                        <a:pt x="1412" y="4678"/>
                        <a:pt x="1935" y="4467"/>
                        <a:pt x="2205" y="4117"/>
                      </a:cubicBezTo>
                      <a:cubicBezTo>
                        <a:pt x="1999" y="2809"/>
                        <a:pt x="1802" y="1500"/>
                        <a:pt x="1596" y="192"/>
                      </a:cubicBezTo>
                      <a:cubicBezTo>
                        <a:pt x="1401" y="62"/>
                        <a:pt x="1183" y="1"/>
                        <a:pt x="968"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4"/>
                <p:cNvSpPr/>
                <p:nvPr/>
              </p:nvSpPr>
              <p:spPr>
                <a:xfrm>
                  <a:off x="-4806825" y="2902300"/>
                  <a:ext cx="49325" cy="96925"/>
                </a:xfrm>
                <a:custGeom>
                  <a:avLst/>
                  <a:gdLst/>
                  <a:ahLst/>
                  <a:cxnLst/>
                  <a:rect l="l" t="t" r="r" b="b"/>
                  <a:pathLst>
                    <a:path w="1973" h="3877" extrusionOk="0">
                      <a:moveTo>
                        <a:pt x="761" y="1"/>
                      </a:moveTo>
                      <a:cubicBezTo>
                        <a:pt x="490" y="1"/>
                        <a:pt x="215" y="26"/>
                        <a:pt x="1" y="253"/>
                      </a:cubicBezTo>
                      <a:lnTo>
                        <a:pt x="467" y="3694"/>
                      </a:lnTo>
                      <a:cubicBezTo>
                        <a:pt x="615" y="3817"/>
                        <a:pt x="808" y="3877"/>
                        <a:pt x="1016" y="3877"/>
                      </a:cubicBezTo>
                      <a:cubicBezTo>
                        <a:pt x="1335" y="3877"/>
                        <a:pt x="1690" y="3736"/>
                        <a:pt x="1972" y="3470"/>
                      </a:cubicBezTo>
                      <a:lnTo>
                        <a:pt x="1524" y="584"/>
                      </a:lnTo>
                      <a:cubicBezTo>
                        <a:pt x="1489" y="314"/>
                        <a:pt x="1429" y="1"/>
                        <a:pt x="1095" y="1"/>
                      </a:cubicBezTo>
                      <a:cubicBezTo>
                        <a:pt x="1086" y="1"/>
                        <a:pt x="1077" y="1"/>
                        <a:pt x="1067" y="2"/>
                      </a:cubicBezTo>
                      <a:cubicBezTo>
                        <a:pt x="1042" y="2"/>
                        <a:pt x="1017" y="3"/>
                        <a:pt x="992" y="3"/>
                      </a:cubicBezTo>
                      <a:cubicBezTo>
                        <a:pt x="916" y="3"/>
                        <a:pt x="839" y="1"/>
                        <a:pt x="761"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458" name="Google Shape;1458;p34"/>
          <p:cNvSpPr/>
          <p:nvPr/>
        </p:nvSpPr>
        <p:spPr>
          <a:xfrm rot="1986351">
            <a:off x="6002214" y="-188505"/>
            <a:ext cx="294972" cy="829769"/>
          </a:xfrm>
          <a:custGeom>
            <a:avLst/>
            <a:gdLst/>
            <a:ahLst/>
            <a:cxnLst/>
            <a:rect l="l" t="t" r="r" b="b"/>
            <a:pathLst>
              <a:path w="7959" h="22389" extrusionOk="0">
                <a:moveTo>
                  <a:pt x="4483" y="0"/>
                </a:moveTo>
                <a:cubicBezTo>
                  <a:pt x="4073" y="0"/>
                  <a:pt x="3658" y="185"/>
                  <a:pt x="3235" y="558"/>
                </a:cubicBezTo>
                <a:cubicBezTo>
                  <a:pt x="2444" y="1259"/>
                  <a:pt x="2006" y="2159"/>
                  <a:pt x="1865" y="3204"/>
                </a:cubicBezTo>
                <a:cubicBezTo>
                  <a:pt x="1465" y="6227"/>
                  <a:pt x="1771" y="9245"/>
                  <a:pt x="1926" y="12264"/>
                </a:cubicBezTo>
                <a:cubicBezTo>
                  <a:pt x="1969" y="13125"/>
                  <a:pt x="2077" y="13992"/>
                  <a:pt x="2477" y="14783"/>
                </a:cubicBezTo>
                <a:cubicBezTo>
                  <a:pt x="2745" y="15313"/>
                  <a:pt x="3148" y="15645"/>
                  <a:pt x="3766" y="15645"/>
                </a:cubicBezTo>
                <a:cubicBezTo>
                  <a:pt x="3779" y="15645"/>
                  <a:pt x="3792" y="15645"/>
                  <a:pt x="3805" y="15644"/>
                </a:cubicBezTo>
                <a:cubicBezTo>
                  <a:pt x="4446" y="15630"/>
                  <a:pt x="4860" y="15272"/>
                  <a:pt x="5086" y="14712"/>
                </a:cubicBezTo>
                <a:cubicBezTo>
                  <a:pt x="5222" y="14378"/>
                  <a:pt x="5340" y="14006"/>
                  <a:pt x="5345" y="13653"/>
                </a:cubicBezTo>
                <a:cubicBezTo>
                  <a:pt x="5373" y="12009"/>
                  <a:pt x="5416" y="10366"/>
                  <a:pt x="5321" y="8723"/>
                </a:cubicBezTo>
                <a:cubicBezTo>
                  <a:pt x="5293" y="8271"/>
                  <a:pt x="5274" y="7819"/>
                  <a:pt x="5246" y="7367"/>
                </a:cubicBezTo>
                <a:cubicBezTo>
                  <a:pt x="5227" y="7092"/>
                  <a:pt x="5090" y="6914"/>
                  <a:pt x="4810" y="6914"/>
                </a:cubicBezTo>
                <a:cubicBezTo>
                  <a:pt x="4806" y="6914"/>
                  <a:pt x="4802" y="6914"/>
                  <a:pt x="4799" y="6915"/>
                </a:cubicBezTo>
                <a:cubicBezTo>
                  <a:pt x="4511" y="6919"/>
                  <a:pt x="4380" y="7117"/>
                  <a:pt x="4351" y="7381"/>
                </a:cubicBezTo>
                <a:cubicBezTo>
                  <a:pt x="4347" y="7531"/>
                  <a:pt x="4347" y="7682"/>
                  <a:pt x="4356" y="7833"/>
                </a:cubicBezTo>
                <a:lnTo>
                  <a:pt x="4356" y="10875"/>
                </a:lnTo>
                <a:lnTo>
                  <a:pt x="4441" y="10875"/>
                </a:lnTo>
                <a:cubicBezTo>
                  <a:pt x="4441" y="11327"/>
                  <a:pt x="4427" y="11783"/>
                  <a:pt x="4446" y="12235"/>
                </a:cubicBezTo>
                <a:cubicBezTo>
                  <a:pt x="4464" y="12862"/>
                  <a:pt x="4474" y="13493"/>
                  <a:pt x="4314" y="14105"/>
                </a:cubicBezTo>
                <a:cubicBezTo>
                  <a:pt x="4243" y="14373"/>
                  <a:pt x="4149" y="14665"/>
                  <a:pt x="3800" y="14693"/>
                </a:cubicBezTo>
                <a:cubicBezTo>
                  <a:pt x="3784" y="14695"/>
                  <a:pt x="3768" y="14695"/>
                  <a:pt x="3752" y="14695"/>
                </a:cubicBezTo>
                <a:cubicBezTo>
                  <a:pt x="3440" y="14695"/>
                  <a:pt x="3320" y="14431"/>
                  <a:pt x="3217" y="14180"/>
                </a:cubicBezTo>
                <a:cubicBezTo>
                  <a:pt x="3047" y="13756"/>
                  <a:pt x="2943" y="13314"/>
                  <a:pt x="2906" y="12857"/>
                </a:cubicBezTo>
                <a:cubicBezTo>
                  <a:pt x="2812" y="11543"/>
                  <a:pt x="2708" y="10229"/>
                  <a:pt x="2647" y="8916"/>
                </a:cubicBezTo>
                <a:cubicBezTo>
                  <a:pt x="2572" y="7061"/>
                  <a:pt x="2411" y="5201"/>
                  <a:pt x="2765" y="3355"/>
                </a:cubicBezTo>
                <a:cubicBezTo>
                  <a:pt x="2915" y="2568"/>
                  <a:pt x="3202" y="1862"/>
                  <a:pt x="3791" y="1307"/>
                </a:cubicBezTo>
                <a:cubicBezTo>
                  <a:pt x="4050" y="1063"/>
                  <a:pt x="4265" y="942"/>
                  <a:pt x="4476" y="942"/>
                </a:cubicBezTo>
                <a:cubicBezTo>
                  <a:pt x="4697" y="942"/>
                  <a:pt x="4915" y="1076"/>
                  <a:pt x="5175" y="1344"/>
                </a:cubicBezTo>
                <a:cubicBezTo>
                  <a:pt x="5905" y="2098"/>
                  <a:pt x="6127" y="3077"/>
                  <a:pt x="6268" y="4061"/>
                </a:cubicBezTo>
                <a:cubicBezTo>
                  <a:pt x="6894" y="8308"/>
                  <a:pt x="7021" y="12584"/>
                  <a:pt x="6993" y="16864"/>
                </a:cubicBezTo>
                <a:cubicBezTo>
                  <a:pt x="6993" y="18084"/>
                  <a:pt x="6682" y="19280"/>
                  <a:pt x="6103" y="20348"/>
                </a:cubicBezTo>
                <a:cubicBezTo>
                  <a:pt x="5631" y="21211"/>
                  <a:pt x="4834" y="21465"/>
                  <a:pt x="3946" y="21465"/>
                </a:cubicBezTo>
                <a:cubicBezTo>
                  <a:pt x="3913" y="21465"/>
                  <a:pt x="3880" y="21465"/>
                  <a:pt x="3848" y="21464"/>
                </a:cubicBezTo>
                <a:cubicBezTo>
                  <a:pt x="3005" y="21450"/>
                  <a:pt x="2708" y="20786"/>
                  <a:pt x="2440" y="20132"/>
                </a:cubicBezTo>
                <a:cubicBezTo>
                  <a:pt x="2355" y="19934"/>
                  <a:pt x="2289" y="19727"/>
                  <a:pt x="2223" y="19520"/>
                </a:cubicBezTo>
                <a:cubicBezTo>
                  <a:pt x="1324" y="16690"/>
                  <a:pt x="1305" y="13737"/>
                  <a:pt x="1079" y="10809"/>
                </a:cubicBezTo>
                <a:cubicBezTo>
                  <a:pt x="1013" y="9928"/>
                  <a:pt x="947" y="9048"/>
                  <a:pt x="862" y="8167"/>
                </a:cubicBezTo>
                <a:cubicBezTo>
                  <a:pt x="836" y="7929"/>
                  <a:pt x="699" y="7743"/>
                  <a:pt x="452" y="7743"/>
                </a:cubicBezTo>
                <a:cubicBezTo>
                  <a:pt x="429" y="7743"/>
                  <a:pt x="406" y="7745"/>
                  <a:pt x="382" y="7748"/>
                </a:cubicBezTo>
                <a:cubicBezTo>
                  <a:pt x="132" y="7786"/>
                  <a:pt x="34" y="7983"/>
                  <a:pt x="15" y="8219"/>
                </a:cubicBezTo>
                <a:cubicBezTo>
                  <a:pt x="5" y="8327"/>
                  <a:pt x="1" y="8435"/>
                  <a:pt x="5" y="8544"/>
                </a:cubicBezTo>
                <a:cubicBezTo>
                  <a:pt x="217" y="11454"/>
                  <a:pt x="321" y="14373"/>
                  <a:pt x="730" y="17264"/>
                </a:cubicBezTo>
                <a:cubicBezTo>
                  <a:pt x="909" y="18507"/>
                  <a:pt x="1211" y="19727"/>
                  <a:pt x="1747" y="20871"/>
                </a:cubicBezTo>
                <a:cubicBezTo>
                  <a:pt x="2250" y="21943"/>
                  <a:pt x="2919" y="22389"/>
                  <a:pt x="3978" y="22389"/>
                </a:cubicBezTo>
                <a:cubicBezTo>
                  <a:pt x="4110" y="22389"/>
                  <a:pt x="4249" y="22382"/>
                  <a:pt x="4394" y="22368"/>
                </a:cubicBezTo>
                <a:cubicBezTo>
                  <a:pt x="5736" y="22246"/>
                  <a:pt x="6626" y="21544"/>
                  <a:pt x="7167" y="20334"/>
                </a:cubicBezTo>
                <a:cubicBezTo>
                  <a:pt x="7779" y="18959"/>
                  <a:pt x="7958" y="17500"/>
                  <a:pt x="7944" y="16031"/>
                </a:cubicBezTo>
                <a:cubicBezTo>
                  <a:pt x="7921" y="14043"/>
                  <a:pt x="7803" y="12056"/>
                  <a:pt x="7742" y="10074"/>
                </a:cubicBezTo>
                <a:cubicBezTo>
                  <a:pt x="7676" y="7955"/>
                  <a:pt x="7506" y="5841"/>
                  <a:pt x="7162" y="3750"/>
                </a:cubicBezTo>
                <a:cubicBezTo>
                  <a:pt x="6979" y="2616"/>
                  <a:pt x="6668" y="1514"/>
                  <a:pt x="5811" y="657"/>
                </a:cubicBezTo>
                <a:cubicBezTo>
                  <a:pt x="5373" y="221"/>
                  <a:pt x="4931" y="0"/>
                  <a:pt x="44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4_1_1">
    <p:bg>
      <p:bgPr>
        <a:gradFill>
          <a:gsLst>
            <a:gs pos="0">
              <a:schemeClr val="lt1"/>
            </a:gs>
            <a:gs pos="100000">
              <a:schemeClr val="accent5"/>
            </a:gs>
          </a:gsLst>
          <a:lin ang="16198662" scaled="0"/>
        </a:gradFill>
        <a:effectLst/>
      </p:bgPr>
    </p:bg>
    <p:spTree>
      <p:nvGrpSpPr>
        <p:cNvPr id="1" name="Shape 1459"/>
        <p:cNvGrpSpPr/>
        <p:nvPr/>
      </p:nvGrpSpPr>
      <p:grpSpPr>
        <a:xfrm>
          <a:off x="0" y="0"/>
          <a:ext cx="0" cy="0"/>
          <a:chOff x="0" y="0"/>
          <a:chExt cx="0" cy="0"/>
        </a:xfrm>
      </p:grpSpPr>
      <p:sp>
        <p:nvSpPr>
          <p:cNvPr id="1460" name="Google Shape;1460;p35"/>
          <p:cNvSpPr/>
          <p:nvPr/>
        </p:nvSpPr>
        <p:spPr>
          <a:xfrm rot="-3950596">
            <a:off x="8457953" y="4373387"/>
            <a:ext cx="451170" cy="560691"/>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5"/>
          <p:cNvSpPr/>
          <p:nvPr/>
        </p:nvSpPr>
        <p:spPr>
          <a:xfrm rot="591093">
            <a:off x="8385680" y="2410781"/>
            <a:ext cx="1299137" cy="699267"/>
          </a:xfrm>
          <a:custGeom>
            <a:avLst/>
            <a:gdLst/>
            <a:ahLst/>
            <a:cxnLst/>
            <a:rect l="l" t="t" r="r" b="b"/>
            <a:pathLst>
              <a:path w="24154" h="13001" extrusionOk="0">
                <a:moveTo>
                  <a:pt x="21319" y="9242"/>
                </a:moveTo>
                <a:cubicBezTo>
                  <a:pt x="21319" y="9242"/>
                  <a:pt x="8411" y="10906"/>
                  <a:pt x="802" y="13001"/>
                </a:cubicBezTo>
                <a:cubicBezTo>
                  <a:pt x="1" y="9427"/>
                  <a:pt x="5207" y="8041"/>
                  <a:pt x="5207" y="8041"/>
                </a:cubicBezTo>
                <a:cubicBezTo>
                  <a:pt x="5207" y="8041"/>
                  <a:pt x="4499" y="3266"/>
                  <a:pt x="8134" y="1633"/>
                </a:cubicBezTo>
                <a:cubicBezTo>
                  <a:pt x="11738" y="0"/>
                  <a:pt x="14542" y="5453"/>
                  <a:pt x="14542" y="5453"/>
                </a:cubicBezTo>
                <a:cubicBezTo>
                  <a:pt x="14573" y="4344"/>
                  <a:pt x="15466" y="3451"/>
                  <a:pt x="16575" y="3420"/>
                </a:cubicBezTo>
                <a:cubicBezTo>
                  <a:pt x="18547" y="3266"/>
                  <a:pt x="20180" y="6901"/>
                  <a:pt x="20180" y="6901"/>
                </a:cubicBezTo>
                <a:lnTo>
                  <a:pt x="24154" y="8904"/>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5"/>
          <p:cNvSpPr/>
          <p:nvPr/>
        </p:nvSpPr>
        <p:spPr>
          <a:xfrm rot="2997325">
            <a:off x="3316180" y="4574181"/>
            <a:ext cx="294975" cy="829778"/>
          </a:xfrm>
          <a:custGeom>
            <a:avLst/>
            <a:gdLst/>
            <a:ahLst/>
            <a:cxnLst/>
            <a:rect l="l" t="t" r="r" b="b"/>
            <a:pathLst>
              <a:path w="7959" h="22389" extrusionOk="0">
                <a:moveTo>
                  <a:pt x="4483" y="0"/>
                </a:moveTo>
                <a:cubicBezTo>
                  <a:pt x="4073" y="0"/>
                  <a:pt x="3658" y="185"/>
                  <a:pt x="3235" y="558"/>
                </a:cubicBezTo>
                <a:cubicBezTo>
                  <a:pt x="2444" y="1259"/>
                  <a:pt x="2006" y="2159"/>
                  <a:pt x="1865" y="3204"/>
                </a:cubicBezTo>
                <a:cubicBezTo>
                  <a:pt x="1465" y="6227"/>
                  <a:pt x="1771" y="9245"/>
                  <a:pt x="1926" y="12264"/>
                </a:cubicBezTo>
                <a:cubicBezTo>
                  <a:pt x="1969" y="13125"/>
                  <a:pt x="2077" y="13992"/>
                  <a:pt x="2477" y="14783"/>
                </a:cubicBezTo>
                <a:cubicBezTo>
                  <a:pt x="2745" y="15313"/>
                  <a:pt x="3148" y="15645"/>
                  <a:pt x="3766" y="15645"/>
                </a:cubicBezTo>
                <a:cubicBezTo>
                  <a:pt x="3779" y="15645"/>
                  <a:pt x="3792" y="15645"/>
                  <a:pt x="3805" y="15644"/>
                </a:cubicBezTo>
                <a:cubicBezTo>
                  <a:pt x="4446" y="15630"/>
                  <a:pt x="4860" y="15272"/>
                  <a:pt x="5086" y="14712"/>
                </a:cubicBezTo>
                <a:cubicBezTo>
                  <a:pt x="5222" y="14378"/>
                  <a:pt x="5340" y="14006"/>
                  <a:pt x="5345" y="13653"/>
                </a:cubicBezTo>
                <a:cubicBezTo>
                  <a:pt x="5373" y="12009"/>
                  <a:pt x="5416" y="10366"/>
                  <a:pt x="5321" y="8723"/>
                </a:cubicBezTo>
                <a:cubicBezTo>
                  <a:pt x="5293" y="8271"/>
                  <a:pt x="5274" y="7819"/>
                  <a:pt x="5246" y="7367"/>
                </a:cubicBezTo>
                <a:cubicBezTo>
                  <a:pt x="5227" y="7092"/>
                  <a:pt x="5090" y="6914"/>
                  <a:pt x="4810" y="6914"/>
                </a:cubicBezTo>
                <a:cubicBezTo>
                  <a:pt x="4806" y="6914"/>
                  <a:pt x="4802" y="6914"/>
                  <a:pt x="4799" y="6915"/>
                </a:cubicBezTo>
                <a:cubicBezTo>
                  <a:pt x="4511" y="6919"/>
                  <a:pt x="4380" y="7117"/>
                  <a:pt x="4351" y="7381"/>
                </a:cubicBezTo>
                <a:cubicBezTo>
                  <a:pt x="4347" y="7531"/>
                  <a:pt x="4347" y="7682"/>
                  <a:pt x="4356" y="7833"/>
                </a:cubicBezTo>
                <a:lnTo>
                  <a:pt x="4356" y="10875"/>
                </a:lnTo>
                <a:lnTo>
                  <a:pt x="4441" y="10875"/>
                </a:lnTo>
                <a:cubicBezTo>
                  <a:pt x="4441" y="11327"/>
                  <a:pt x="4427" y="11783"/>
                  <a:pt x="4446" y="12235"/>
                </a:cubicBezTo>
                <a:cubicBezTo>
                  <a:pt x="4464" y="12862"/>
                  <a:pt x="4474" y="13493"/>
                  <a:pt x="4314" y="14105"/>
                </a:cubicBezTo>
                <a:cubicBezTo>
                  <a:pt x="4243" y="14373"/>
                  <a:pt x="4149" y="14665"/>
                  <a:pt x="3800" y="14693"/>
                </a:cubicBezTo>
                <a:cubicBezTo>
                  <a:pt x="3784" y="14695"/>
                  <a:pt x="3768" y="14695"/>
                  <a:pt x="3752" y="14695"/>
                </a:cubicBezTo>
                <a:cubicBezTo>
                  <a:pt x="3440" y="14695"/>
                  <a:pt x="3320" y="14431"/>
                  <a:pt x="3217" y="14180"/>
                </a:cubicBezTo>
                <a:cubicBezTo>
                  <a:pt x="3047" y="13756"/>
                  <a:pt x="2943" y="13314"/>
                  <a:pt x="2906" y="12857"/>
                </a:cubicBezTo>
                <a:cubicBezTo>
                  <a:pt x="2812" y="11543"/>
                  <a:pt x="2708" y="10229"/>
                  <a:pt x="2647" y="8916"/>
                </a:cubicBezTo>
                <a:cubicBezTo>
                  <a:pt x="2572" y="7061"/>
                  <a:pt x="2411" y="5201"/>
                  <a:pt x="2765" y="3355"/>
                </a:cubicBezTo>
                <a:cubicBezTo>
                  <a:pt x="2915" y="2568"/>
                  <a:pt x="3202" y="1862"/>
                  <a:pt x="3791" y="1307"/>
                </a:cubicBezTo>
                <a:cubicBezTo>
                  <a:pt x="4050" y="1063"/>
                  <a:pt x="4265" y="942"/>
                  <a:pt x="4476" y="942"/>
                </a:cubicBezTo>
                <a:cubicBezTo>
                  <a:pt x="4697" y="942"/>
                  <a:pt x="4915" y="1076"/>
                  <a:pt x="5175" y="1344"/>
                </a:cubicBezTo>
                <a:cubicBezTo>
                  <a:pt x="5905" y="2098"/>
                  <a:pt x="6127" y="3077"/>
                  <a:pt x="6268" y="4061"/>
                </a:cubicBezTo>
                <a:cubicBezTo>
                  <a:pt x="6894" y="8308"/>
                  <a:pt x="7021" y="12584"/>
                  <a:pt x="6993" y="16864"/>
                </a:cubicBezTo>
                <a:cubicBezTo>
                  <a:pt x="6993" y="18084"/>
                  <a:pt x="6682" y="19280"/>
                  <a:pt x="6103" y="20348"/>
                </a:cubicBezTo>
                <a:cubicBezTo>
                  <a:pt x="5631" y="21211"/>
                  <a:pt x="4834" y="21465"/>
                  <a:pt x="3946" y="21465"/>
                </a:cubicBezTo>
                <a:cubicBezTo>
                  <a:pt x="3913" y="21465"/>
                  <a:pt x="3880" y="21465"/>
                  <a:pt x="3848" y="21464"/>
                </a:cubicBezTo>
                <a:cubicBezTo>
                  <a:pt x="3005" y="21450"/>
                  <a:pt x="2708" y="20786"/>
                  <a:pt x="2440" y="20132"/>
                </a:cubicBezTo>
                <a:cubicBezTo>
                  <a:pt x="2355" y="19934"/>
                  <a:pt x="2289" y="19727"/>
                  <a:pt x="2223" y="19520"/>
                </a:cubicBezTo>
                <a:cubicBezTo>
                  <a:pt x="1324" y="16690"/>
                  <a:pt x="1305" y="13737"/>
                  <a:pt x="1079" y="10809"/>
                </a:cubicBezTo>
                <a:cubicBezTo>
                  <a:pt x="1013" y="9928"/>
                  <a:pt x="947" y="9048"/>
                  <a:pt x="862" y="8167"/>
                </a:cubicBezTo>
                <a:cubicBezTo>
                  <a:pt x="836" y="7929"/>
                  <a:pt x="699" y="7743"/>
                  <a:pt x="452" y="7743"/>
                </a:cubicBezTo>
                <a:cubicBezTo>
                  <a:pt x="429" y="7743"/>
                  <a:pt x="406" y="7745"/>
                  <a:pt x="382" y="7748"/>
                </a:cubicBezTo>
                <a:cubicBezTo>
                  <a:pt x="132" y="7786"/>
                  <a:pt x="34" y="7983"/>
                  <a:pt x="15" y="8219"/>
                </a:cubicBezTo>
                <a:cubicBezTo>
                  <a:pt x="5" y="8327"/>
                  <a:pt x="1" y="8435"/>
                  <a:pt x="5" y="8544"/>
                </a:cubicBezTo>
                <a:cubicBezTo>
                  <a:pt x="217" y="11454"/>
                  <a:pt x="321" y="14373"/>
                  <a:pt x="730" y="17264"/>
                </a:cubicBezTo>
                <a:cubicBezTo>
                  <a:pt x="909" y="18507"/>
                  <a:pt x="1211" y="19727"/>
                  <a:pt x="1747" y="20871"/>
                </a:cubicBezTo>
                <a:cubicBezTo>
                  <a:pt x="2250" y="21943"/>
                  <a:pt x="2919" y="22389"/>
                  <a:pt x="3978" y="22389"/>
                </a:cubicBezTo>
                <a:cubicBezTo>
                  <a:pt x="4110" y="22389"/>
                  <a:pt x="4249" y="22382"/>
                  <a:pt x="4394" y="22368"/>
                </a:cubicBezTo>
                <a:cubicBezTo>
                  <a:pt x="5736" y="22246"/>
                  <a:pt x="6626" y="21544"/>
                  <a:pt x="7167" y="20334"/>
                </a:cubicBezTo>
                <a:cubicBezTo>
                  <a:pt x="7779" y="18959"/>
                  <a:pt x="7958" y="17500"/>
                  <a:pt x="7944" y="16031"/>
                </a:cubicBezTo>
                <a:cubicBezTo>
                  <a:pt x="7921" y="14043"/>
                  <a:pt x="7803" y="12056"/>
                  <a:pt x="7742" y="10074"/>
                </a:cubicBezTo>
                <a:cubicBezTo>
                  <a:pt x="7676" y="7955"/>
                  <a:pt x="7506" y="5841"/>
                  <a:pt x="7162" y="3750"/>
                </a:cubicBezTo>
                <a:cubicBezTo>
                  <a:pt x="6979" y="2616"/>
                  <a:pt x="6668" y="1514"/>
                  <a:pt x="5811" y="657"/>
                </a:cubicBezTo>
                <a:cubicBezTo>
                  <a:pt x="5373" y="221"/>
                  <a:pt x="4931" y="0"/>
                  <a:pt x="44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5"/>
          <p:cNvSpPr/>
          <p:nvPr/>
        </p:nvSpPr>
        <p:spPr>
          <a:xfrm>
            <a:off x="147757" y="2394392"/>
            <a:ext cx="451162" cy="560681"/>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 name="Google Shape;1464;p35"/>
          <p:cNvGrpSpPr/>
          <p:nvPr/>
        </p:nvGrpSpPr>
        <p:grpSpPr>
          <a:xfrm rot="10800000" flipH="1">
            <a:off x="-889875" y="-590542"/>
            <a:ext cx="5523748" cy="2585117"/>
            <a:chOff x="-7511653" y="5773917"/>
            <a:chExt cx="4256896" cy="1992229"/>
          </a:xfrm>
        </p:grpSpPr>
        <p:sp>
          <p:nvSpPr>
            <p:cNvPr id="1465" name="Google Shape;1465;p35"/>
            <p:cNvSpPr/>
            <p:nvPr/>
          </p:nvSpPr>
          <p:spPr>
            <a:xfrm>
              <a:off x="-7511653" y="5773917"/>
              <a:ext cx="3303978" cy="155473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5"/>
            <p:cNvSpPr/>
            <p:nvPr/>
          </p:nvSpPr>
          <p:spPr>
            <a:xfrm>
              <a:off x="-7126827" y="6434156"/>
              <a:ext cx="3872070"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35"/>
          <p:cNvGrpSpPr/>
          <p:nvPr/>
        </p:nvGrpSpPr>
        <p:grpSpPr>
          <a:xfrm rot="10800000" flipH="1">
            <a:off x="5024836" y="-712895"/>
            <a:ext cx="4586140" cy="2829813"/>
            <a:chOff x="-3723716" y="5053905"/>
            <a:chExt cx="3723725" cy="2297672"/>
          </a:xfrm>
        </p:grpSpPr>
        <p:sp>
          <p:nvSpPr>
            <p:cNvPr id="1468" name="Google Shape;1468;p35"/>
            <p:cNvSpPr/>
            <p:nvPr/>
          </p:nvSpPr>
          <p:spPr>
            <a:xfrm>
              <a:off x="-3723716" y="5053905"/>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5"/>
            <p:cNvSpPr/>
            <p:nvPr/>
          </p:nvSpPr>
          <p:spPr>
            <a:xfrm>
              <a:off x="-3030659" y="5777412"/>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35"/>
          <p:cNvGrpSpPr/>
          <p:nvPr/>
        </p:nvGrpSpPr>
        <p:grpSpPr>
          <a:xfrm rot="775966">
            <a:off x="-26968" y="3748935"/>
            <a:ext cx="1231970" cy="1272850"/>
            <a:chOff x="7555078" y="1341997"/>
            <a:chExt cx="1232012" cy="1272893"/>
          </a:xfrm>
        </p:grpSpPr>
        <p:grpSp>
          <p:nvGrpSpPr>
            <p:cNvPr id="1471" name="Google Shape;1471;p35"/>
            <p:cNvGrpSpPr/>
            <p:nvPr/>
          </p:nvGrpSpPr>
          <p:grpSpPr>
            <a:xfrm rot="-1918119">
              <a:off x="7748620" y="1491879"/>
              <a:ext cx="844927" cy="973129"/>
              <a:chOff x="-6578150" y="5264500"/>
              <a:chExt cx="608475" cy="700800"/>
            </a:xfrm>
          </p:grpSpPr>
          <p:sp>
            <p:nvSpPr>
              <p:cNvPr id="1472" name="Google Shape;1472;p35"/>
              <p:cNvSpPr/>
              <p:nvPr/>
            </p:nvSpPr>
            <p:spPr>
              <a:xfrm>
                <a:off x="-6540975" y="5264500"/>
                <a:ext cx="446950" cy="452700"/>
              </a:xfrm>
              <a:custGeom>
                <a:avLst/>
                <a:gdLst/>
                <a:ahLst/>
                <a:cxnLst/>
                <a:rect l="l" t="t" r="r" b="b"/>
                <a:pathLst>
                  <a:path w="17878" h="18108" extrusionOk="0">
                    <a:moveTo>
                      <a:pt x="10891" y="1"/>
                    </a:moveTo>
                    <a:cubicBezTo>
                      <a:pt x="6773" y="1"/>
                      <a:pt x="2867" y="2338"/>
                      <a:pt x="1202" y="6279"/>
                    </a:cubicBezTo>
                    <a:cubicBezTo>
                      <a:pt x="1" y="9119"/>
                      <a:pt x="37" y="11969"/>
                      <a:pt x="1417" y="14774"/>
                    </a:cubicBezTo>
                    <a:cubicBezTo>
                      <a:pt x="2152" y="15876"/>
                      <a:pt x="3164" y="16763"/>
                      <a:pt x="4365" y="17328"/>
                    </a:cubicBezTo>
                    <a:cubicBezTo>
                      <a:pt x="5489" y="17849"/>
                      <a:pt x="6613" y="18108"/>
                      <a:pt x="7758" y="18108"/>
                    </a:cubicBezTo>
                    <a:cubicBezTo>
                      <a:pt x="8620" y="18108"/>
                      <a:pt x="9493" y="17961"/>
                      <a:pt x="10387" y="17668"/>
                    </a:cubicBezTo>
                    <a:cubicBezTo>
                      <a:pt x="13003" y="16808"/>
                      <a:pt x="15010" y="15195"/>
                      <a:pt x="16534" y="12982"/>
                    </a:cubicBezTo>
                    <a:cubicBezTo>
                      <a:pt x="17501" y="11575"/>
                      <a:pt x="17878" y="9926"/>
                      <a:pt x="17860" y="8232"/>
                    </a:cubicBezTo>
                    <a:cubicBezTo>
                      <a:pt x="17824" y="4926"/>
                      <a:pt x="16785" y="2121"/>
                      <a:pt x="13711" y="409"/>
                    </a:cubicBezTo>
                    <a:cubicBezTo>
                      <a:pt x="13621" y="365"/>
                      <a:pt x="13532" y="329"/>
                      <a:pt x="13433" y="302"/>
                    </a:cubicBezTo>
                    <a:cubicBezTo>
                      <a:pt x="12589" y="99"/>
                      <a:pt x="11735" y="1"/>
                      <a:pt x="10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5"/>
              <p:cNvSpPr/>
              <p:nvPr/>
            </p:nvSpPr>
            <p:spPr>
              <a:xfrm>
                <a:off x="-6476675" y="5293775"/>
                <a:ext cx="507000" cy="532675"/>
              </a:xfrm>
              <a:custGeom>
                <a:avLst/>
                <a:gdLst/>
                <a:ahLst/>
                <a:cxnLst/>
                <a:rect l="l" t="t" r="r" b="b"/>
                <a:pathLst>
                  <a:path w="20280" h="21307" extrusionOk="0">
                    <a:moveTo>
                      <a:pt x="13200" y="0"/>
                    </a:moveTo>
                    <a:lnTo>
                      <a:pt x="13200" y="0"/>
                    </a:lnTo>
                    <a:cubicBezTo>
                      <a:pt x="13119" y="278"/>
                      <a:pt x="13343" y="385"/>
                      <a:pt x="13505" y="529"/>
                    </a:cubicBezTo>
                    <a:cubicBezTo>
                      <a:pt x="13827" y="807"/>
                      <a:pt x="14168" y="1049"/>
                      <a:pt x="14490" y="1317"/>
                    </a:cubicBezTo>
                    <a:cubicBezTo>
                      <a:pt x="15736" y="2375"/>
                      <a:pt x="16193" y="3871"/>
                      <a:pt x="16749" y="5305"/>
                    </a:cubicBezTo>
                    <a:cubicBezTo>
                      <a:pt x="16919" y="5753"/>
                      <a:pt x="17107" y="6210"/>
                      <a:pt x="17089" y="6703"/>
                    </a:cubicBezTo>
                    <a:cubicBezTo>
                      <a:pt x="17008" y="8486"/>
                      <a:pt x="16686" y="10207"/>
                      <a:pt x="15826" y="11802"/>
                    </a:cubicBezTo>
                    <a:cubicBezTo>
                      <a:pt x="15153" y="13056"/>
                      <a:pt x="14248" y="14140"/>
                      <a:pt x="13254" y="15126"/>
                    </a:cubicBezTo>
                    <a:cubicBezTo>
                      <a:pt x="12008" y="16363"/>
                      <a:pt x="10566" y="17348"/>
                      <a:pt x="8818" y="17671"/>
                    </a:cubicBezTo>
                    <a:cubicBezTo>
                      <a:pt x="8193" y="17789"/>
                      <a:pt x="7580" y="17845"/>
                      <a:pt x="6978" y="17845"/>
                    </a:cubicBezTo>
                    <a:cubicBezTo>
                      <a:pt x="4740" y="17845"/>
                      <a:pt x="2657" y="17069"/>
                      <a:pt x="709" y="15798"/>
                    </a:cubicBezTo>
                    <a:cubicBezTo>
                      <a:pt x="556" y="15700"/>
                      <a:pt x="416" y="15578"/>
                      <a:pt x="251" y="15578"/>
                    </a:cubicBezTo>
                    <a:cubicBezTo>
                      <a:pt x="174" y="15578"/>
                      <a:pt x="92" y="15604"/>
                      <a:pt x="1" y="15673"/>
                    </a:cubicBezTo>
                    <a:cubicBezTo>
                      <a:pt x="117" y="16551"/>
                      <a:pt x="126" y="17438"/>
                      <a:pt x="19" y="18316"/>
                    </a:cubicBezTo>
                    <a:cubicBezTo>
                      <a:pt x="153" y="18522"/>
                      <a:pt x="332" y="18684"/>
                      <a:pt x="547" y="18809"/>
                    </a:cubicBezTo>
                    <a:cubicBezTo>
                      <a:pt x="1676" y="19382"/>
                      <a:pt x="2689" y="20153"/>
                      <a:pt x="3558" y="21076"/>
                    </a:cubicBezTo>
                    <a:cubicBezTo>
                      <a:pt x="3685" y="21216"/>
                      <a:pt x="3832" y="21307"/>
                      <a:pt x="4009" y="21307"/>
                    </a:cubicBezTo>
                    <a:cubicBezTo>
                      <a:pt x="4070" y="21307"/>
                      <a:pt x="4135" y="21296"/>
                      <a:pt x="4203" y="21273"/>
                    </a:cubicBezTo>
                    <a:cubicBezTo>
                      <a:pt x="4293" y="21202"/>
                      <a:pt x="4383" y="21121"/>
                      <a:pt x="4472" y="21040"/>
                    </a:cubicBezTo>
                    <a:cubicBezTo>
                      <a:pt x="5296" y="20294"/>
                      <a:pt x="6148" y="19824"/>
                      <a:pt x="7283" y="19824"/>
                    </a:cubicBezTo>
                    <a:cubicBezTo>
                      <a:pt x="7456" y="19824"/>
                      <a:pt x="7636" y="19835"/>
                      <a:pt x="7824" y="19857"/>
                    </a:cubicBezTo>
                    <a:cubicBezTo>
                      <a:pt x="8247" y="19908"/>
                      <a:pt x="8668" y="19933"/>
                      <a:pt x="9085" y="19933"/>
                    </a:cubicBezTo>
                    <a:cubicBezTo>
                      <a:pt x="13301" y="19933"/>
                      <a:pt x="17062" y="17389"/>
                      <a:pt x="18693" y="13441"/>
                    </a:cubicBezTo>
                    <a:cubicBezTo>
                      <a:pt x="20279" y="9606"/>
                      <a:pt x="19249" y="4955"/>
                      <a:pt x="16112" y="1980"/>
                    </a:cubicBezTo>
                    <a:cubicBezTo>
                      <a:pt x="15252" y="1174"/>
                      <a:pt x="14338" y="412"/>
                      <a:pt x="132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5"/>
              <p:cNvSpPr/>
              <p:nvPr/>
            </p:nvSpPr>
            <p:spPr>
              <a:xfrm>
                <a:off x="-6505575" y="5274725"/>
                <a:ext cx="474275" cy="473575"/>
              </a:xfrm>
              <a:custGeom>
                <a:avLst/>
                <a:gdLst/>
                <a:ahLst/>
                <a:cxnLst/>
                <a:rect l="l" t="t" r="r" b="b"/>
                <a:pathLst>
                  <a:path w="18971" h="18943" extrusionOk="0">
                    <a:moveTo>
                      <a:pt x="12295" y="0"/>
                    </a:moveTo>
                    <a:lnTo>
                      <a:pt x="12295" y="0"/>
                    </a:lnTo>
                    <a:cubicBezTo>
                      <a:pt x="13066" y="717"/>
                      <a:pt x="13872" y="1389"/>
                      <a:pt x="14481" y="2285"/>
                    </a:cubicBezTo>
                    <a:cubicBezTo>
                      <a:pt x="16641" y="5458"/>
                      <a:pt x="16758" y="8773"/>
                      <a:pt x="15037" y="12080"/>
                    </a:cubicBezTo>
                    <a:cubicBezTo>
                      <a:pt x="13962" y="14159"/>
                      <a:pt x="12125" y="15583"/>
                      <a:pt x="9992" y="16551"/>
                    </a:cubicBezTo>
                    <a:cubicBezTo>
                      <a:pt x="8739" y="17120"/>
                      <a:pt x="7508" y="17421"/>
                      <a:pt x="6305" y="17421"/>
                    </a:cubicBezTo>
                    <a:cubicBezTo>
                      <a:pt x="4684" y="17421"/>
                      <a:pt x="3115" y="16876"/>
                      <a:pt x="1614" y="15709"/>
                    </a:cubicBezTo>
                    <a:cubicBezTo>
                      <a:pt x="1067" y="15279"/>
                      <a:pt x="538" y="14813"/>
                      <a:pt x="1" y="14365"/>
                    </a:cubicBezTo>
                    <a:lnTo>
                      <a:pt x="1" y="14365"/>
                    </a:lnTo>
                    <a:cubicBezTo>
                      <a:pt x="243" y="15135"/>
                      <a:pt x="780" y="15736"/>
                      <a:pt x="1157" y="16426"/>
                    </a:cubicBezTo>
                    <a:cubicBezTo>
                      <a:pt x="2313" y="17376"/>
                      <a:pt x="3666" y="17913"/>
                      <a:pt x="5064" y="18388"/>
                    </a:cubicBezTo>
                    <a:cubicBezTo>
                      <a:pt x="6110" y="18743"/>
                      <a:pt x="7162" y="18943"/>
                      <a:pt x="8208" y="18943"/>
                    </a:cubicBezTo>
                    <a:cubicBezTo>
                      <a:pt x="9168" y="18943"/>
                      <a:pt x="10124" y="18775"/>
                      <a:pt x="11067" y="18406"/>
                    </a:cubicBezTo>
                    <a:cubicBezTo>
                      <a:pt x="14060" y="17250"/>
                      <a:pt x="16139" y="15001"/>
                      <a:pt x="17483" y="12178"/>
                    </a:cubicBezTo>
                    <a:cubicBezTo>
                      <a:pt x="18451" y="10153"/>
                      <a:pt x="18971" y="7985"/>
                      <a:pt x="18120" y="5709"/>
                    </a:cubicBezTo>
                    <a:cubicBezTo>
                      <a:pt x="17358" y="3674"/>
                      <a:pt x="16363" y="1837"/>
                      <a:pt x="14347" y="762"/>
                    </a:cubicBezTo>
                    <a:cubicBezTo>
                      <a:pt x="13720" y="368"/>
                      <a:pt x="13021" y="108"/>
                      <a:pt x="12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5"/>
              <p:cNvSpPr/>
              <p:nvPr/>
            </p:nvSpPr>
            <p:spPr>
              <a:xfrm>
                <a:off x="-6548350" y="5776025"/>
                <a:ext cx="182375" cy="121600"/>
              </a:xfrm>
              <a:custGeom>
                <a:avLst/>
                <a:gdLst/>
                <a:ahLst/>
                <a:cxnLst/>
                <a:rect l="l" t="t" r="r" b="b"/>
                <a:pathLst>
                  <a:path w="7295" h="4864" extrusionOk="0">
                    <a:moveTo>
                      <a:pt x="1332" y="0"/>
                    </a:moveTo>
                    <a:cubicBezTo>
                      <a:pt x="1249" y="0"/>
                      <a:pt x="1161" y="17"/>
                      <a:pt x="1067" y="57"/>
                    </a:cubicBezTo>
                    <a:cubicBezTo>
                      <a:pt x="699" y="729"/>
                      <a:pt x="197" y="1338"/>
                      <a:pt x="0" y="2100"/>
                    </a:cubicBezTo>
                    <a:cubicBezTo>
                      <a:pt x="268" y="1947"/>
                      <a:pt x="520" y="1884"/>
                      <a:pt x="763" y="1884"/>
                    </a:cubicBezTo>
                    <a:cubicBezTo>
                      <a:pt x="1220" y="1884"/>
                      <a:pt x="1647" y="2105"/>
                      <a:pt x="2097" y="2369"/>
                    </a:cubicBezTo>
                    <a:cubicBezTo>
                      <a:pt x="3307" y="3094"/>
                      <a:pt x="4436" y="3973"/>
                      <a:pt x="5708" y="4600"/>
                    </a:cubicBezTo>
                    <a:cubicBezTo>
                      <a:pt x="5941" y="4716"/>
                      <a:pt x="6162" y="4863"/>
                      <a:pt x="6413" y="4863"/>
                    </a:cubicBezTo>
                    <a:cubicBezTo>
                      <a:pt x="6492" y="4863"/>
                      <a:pt x="6573" y="4849"/>
                      <a:pt x="6658" y="4815"/>
                    </a:cubicBezTo>
                    <a:lnTo>
                      <a:pt x="7267" y="3784"/>
                    </a:lnTo>
                    <a:cubicBezTo>
                      <a:pt x="7294" y="3480"/>
                      <a:pt x="7070" y="3363"/>
                      <a:pt x="6855" y="3256"/>
                    </a:cubicBezTo>
                    <a:cubicBezTo>
                      <a:pt x="6613" y="3121"/>
                      <a:pt x="6344" y="3032"/>
                      <a:pt x="6103" y="2897"/>
                    </a:cubicBezTo>
                    <a:cubicBezTo>
                      <a:pt x="4687" y="2109"/>
                      <a:pt x="3289" y="1293"/>
                      <a:pt x="1998" y="317"/>
                    </a:cubicBezTo>
                    <a:cubicBezTo>
                      <a:pt x="1796" y="161"/>
                      <a:pt x="1587" y="0"/>
                      <a:pt x="13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5"/>
              <p:cNvSpPr/>
              <p:nvPr/>
            </p:nvSpPr>
            <p:spPr>
              <a:xfrm>
                <a:off x="-6548350" y="5810075"/>
                <a:ext cx="166475" cy="111150"/>
              </a:xfrm>
              <a:custGeom>
                <a:avLst/>
                <a:gdLst/>
                <a:ahLst/>
                <a:cxnLst/>
                <a:rect l="l" t="t" r="r" b="b"/>
                <a:pathLst>
                  <a:path w="6659" h="4446" extrusionOk="0">
                    <a:moveTo>
                      <a:pt x="723" y="1"/>
                    </a:moveTo>
                    <a:cubicBezTo>
                      <a:pt x="486" y="1"/>
                      <a:pt x="338" y="226"/>
                      <a:pt x="0" y="738"/>
                    </a:cubicBezTo>
                    <a:cubicBezTo>
                      <a:pt x="45" y="980"/>
                      <a:pt x="197" y="1186"/>
                      <a:pt x="421" y="1293"/>
                    </a:cubicBezTo>
                    <a:cubicBezTo>
                      <a:pt x="2079" y="2198"/>
                      <a:pt x="3585" y="3354"/>
                      <a:pt x="5260" y="4232"/>
                    </a:cubicBezTo>
                    <a:cubicBezTo>
                      <a:pt x="5456" y="4337"/>
                      <a:pt x="5646" y="4446"/>
                      <a:pt x="5860" y="4446"/>
                    </a:cubicBezTo>
                    <a:cubicBezTo>
                      <a:pt x="5940" y="4446"/>
                      <a:pt x="6024" y="4430"/>
                      <a:pt x="6112" y="4394"/>
                    </a:cubicBezTo>
                    <a:cubicBezTo>
                      <a:pt x="6336" y="4107"/>
                      <a:pt x="6524" y="3793"/>
                      <a:pt x="6658" y="3453"/>
                    </a:cubicBezTo>
                    <a:cubicBezTo>
                      <a:pt x="4920" y="2539"/>
                      <a:pt x="3325" y="1374"/>
                      <a:pt x="1613" y="406"/>
                    </a:cubicBezTo>
                    <a:cubicBezTo>
                      <a:pt x="1162" y="147"/>
                      <a:pt x="913" y="1"/>
                      <a:pt x="7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5"/>
              <p:cNvSpPr/>
              <p:nvPr/>
            </p:nvSpPr>
            <p:spPr>
              <a:xfrm>
                <a:off x="-6572100" y="5847900"/>
                <a:ext cx="167600" cy="108250"/>
              </a:xfrm>
              <a:custGeom>
                <a:avLst/>
                <a:gdLst/>
                <a:ahLst/>
                <a:cxnLst/>
                <a:rect l="l" t="t" r="r" b="b"/>
                <a:pathLst>
                  <a:path w="6704" h="4330" extrusionOk="0">
                    <a:moveTo>
                      <a:pt x="674" y="0"/>
                    </a:moveTo>
                    <a:cubicBezTo>
                      <a:pt x="604" y="0"/>
                      <a:pt x="535" y="8"/>
                      <a:pt x="466" y="22"/>
                    </a:cubicBezTo>
                    <a:cubicBezTo>
                      <a:pt x="171" y="210"/>
                      <a:pt x="0" y="551"/>
                      <a:pt x="18" y="900"/>
                    </a:cubicBezTo>
                    <a:cubicBezTo>
                      <a:pt x="63" y="1331"/>
                      <a:pt x="421" y="1474"/>
                      <a:pt x="726" y="1644"/>
                    </a:cubicBezTo>
                    <a:cubicBezTo>
                      <a:pt x="2258" y="2513"/>
                      <a:pt x="3862" y="3257"/>
                      <a:pt x="5368" y="4180"/>
                    </a:cubicBezTo>
                    <a:cubicBezTo>
                      <a:pt x="5530" y="4279"/>
                      <a:pt x="5713" y="4330"/>
                      <a:pt x="5898" y="4330"/>
                    </a:cubicBezTo>
                    <a:cubicBezTo>
                      <a:pt x="6031" y="4330"/>
                      <a:pt x="6164" y="4304"/>
                      <a:pt x="6291" y="4252"/>
                    </a:cubicBezTo>
                    <a:lnTo>
                      <a:pt x="6703" y="3508"/>
                    </a:lnTo>
                    <a:cubicBezTo>
                      <a:pt x="6649" y="3114"/>
                      <a:pt x="6327" y="2970"/>
                      <a:pt x="6040" y="2791"/>
                    </a:cubicBezTo>
                    <a:cubicBezTo>
                      <a:pt x="4490" y="1796"/>
                      <a:pt x="2796" y="1071"/>
                      <a:pt x="1210" y="157"/>
                    </a:cubicBezTo>
                    <a:cubicBezTo>
                      <a:pt x="1047" y="52"/>
                      <a:pt x="861" y="0"/>
                      <a:pt x="6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5"/>
              <p:cNvSpPr/>
              <p:nvPr/>
            </p:nvSpPr>
            <p:spPr>
              <a:xfrm>
                <a:off x="-6521700" y="5766100"/>
                <a:ext cx="166700" cy="104550"/>
              </a:xfrm>
              <a:custGeom>
                <a:avLst/>
                <a:gdLst/>
                <a:ahLst/>
                <a:cxnLst/>
                <a:rect l="l" t="t" r="r" b="b"/>
                <a:pathLst>
                  <a:path w="6668" h="4182" extrusionOk="0">
                    <a:moveTo>
                      <a:pt x="512" y="1"/>
                    </a:moveTo>
                    <a:cubicBezTo>
                      <a:pt x="293" y="1"/>
                      <a:pt x="127" y="161"/>
                      <a:pt x="1" y="454"/>
                    </a:cubicBezTo>
                    <a:cubicBezTo>
                      <a:pt x="1972" y="1861"/>
                      <a:pt x="3988" y="3169"/>
                      <a:pt x="6201" y="4181"/>
                    </a:cubicBezTo>
                    <a:cubicBezTo>
                      <a:pt x="6667" y="3751"/>
                      <a:pt x="6641" y="3518"/>
                      <a:pt x="6112" y="3214"/>
                    </a:cubicBezTo>
                    <a:cubicBezTo>
                      <a:pt x="5951" y="3115"/>
                      <a:pt x="5664" y="3115"/>
                      <a:pt x="5700" y="2810"/>
                    </a:cubicBezTo>
                    <a:cubicBezTo>
                      <a:pt x="5700" y="2604"/>
                      <a:pt x="5583" y="2416"/>
                      <a:pt x="5395" y="2326"/>
                    </a:cubicBezTo>
                    <a:cubicBezTo>
                      <a:pt x="4293" y="1816"/>
                      <a:pt x="3280" y="1135"/>
                      <a:pt x="2214" y="561"/>
                    </a:cubicBezTo>
                    <a:cubicBezTo>
                      <a:pt x="2013" y="454"/>
                      <a:pt x="1813" y="364"/>
                      <a:pt x="1590" y="364"/>
                    </a:cubicBezTo>
                    <a:cubicBezTo>
                      <a:pt x="1534" y="364"/>
                      <a:pt x="1476" y="369"/>
                      <a:pt x="1416" y="382"/>
                    </a:cubicBezTo>
                    <a:cubicBezTo>
                      <a:pt x="1255" y="319"/>
                      <a:pt x="1094" y="239"/>
                      <a:pt x="932" y="158"/>
                    </a:cubicBezTo>
                    <a:cubicBezTo>
                      <a:pt x="774" y="51"/>
                      <a:pt x="635" y="1"/>
                      <a:pt x="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5"/>
              <p:cNvSpPr/>
              <p:nvPr/>
            </p:nvSpPr>
            <p:spPr>
              <a:xfrm>
                <a:off x="-6560450" y="5828500"/>
                <a:ext cx="165125" cy="107125"/>
              </a:xfrm>
              <a:custGeom>
                <a:avLst/>
                <a:gdLst/>
                <a:ahLst/>
                <a:cxnLst/>
                <a:rect l="l" t="t" r="r" b="b"/>
                <a:pathLst>
                  <a:path w="6605" h="4285" extrusionOk="0">
                    <a:moveTo>
                      <a:pt x="484" y="1"/>
                    </a:moveTo>
                    <a:cubicBezTo>
                      <a:pt x="323" y="270"/>
                      <a:pt x="162" y="529"/>
                      <a:pt x="0" y="798"/>
                    </a:cubicBezTo>
                    <a:cubicBezTo>
                      <a:pt x="2016" y="2071"/>
                      <a:pt x="4221" y="3021"/>
                      <a:pt x="6237" y="4284"/>
                    </a:cubicBezTo>
                    <a:cubicBezTo>
                      <a:pt x="6363" y="4069"/>
                      <a:pt x="6479" y="3863"/>
                      <a:pt x="6604" y="3657"/>
                    </a:cubicBezTo>
                    <a:cubicBezTo>
                      <a:pt x="4517" y="2519"/>
                      <a:pt x="2590" y="1112"/>
                      <a:pt x="4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5"/>
              <p:cNvSpPr/>
              <p:nvPr/>
            </p:nvSpPr>
            <p:spPr>
              <a:xfrm>
                <a:off x="-6486300" y="5750575"/>
                <a:ext cx="114275" cy="85800"/>
              </a:xfrm>
              <a:custGeom>
                <a:avLst/>
                <a:gdLst/>
                <a:ahLst/>
                <a:cxnLst/>
                <a:rect l="l" t="t" r="r" b="b"/>
                <a:pathLst>
                  <a:path w="4571" h="3432" extrusionOk="0">
                    <a:moveTo>
                      <a:pt x="543" y="1"/>
                    </a:moveTo>
                    <a:cubicBezTo>
                      <a:pt x="500" y="1"/>
                      <a:pt x="454" y="13"/>
                      <a:pt x="404" y="44"/>
                    </a:cubicBezTo>
                    <a:cubicBezTo>
                      <a:pt x="278" y="367"/>
                      <a:pt x="206" y="716"/>
                      <a:pt x="0" y="1003"/>
                    </a:cubicBezTo>
                    <a:cubicBezTo>
                      <a:pt x="1398" y="1863"/>
                      <a:pt x="2796" y="2723"/>
                      <a:pt x="4284" y="3431"/>
                    </a:cubicBezTo>
                    <a:cubicBezTo>
                      <a:pt x="4382" y="3288"/>
                      <a:pt x="4472" y="3145"/>
                      <a:pt x="4570" y="3001"/>
                    </a:cubicBezTo>
                    <a:cubicBezTo>
                      <a:pt x="3486" y="1881"/>
                      <a:pt x="2312" y="860"/>
                      <a:pt x="887" y="179"/>
                    </a:cubicBezTo>
                    <a:cubicBezTo>
                      <a:pt x="773" y="118"/>
                      <a:pt x="673" y="1"/>
                      <a:pt x="5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5"/>
              <p:cNvSpPr/>
              <p:nvPr/>
            </p:nvSpPr>
            <p:spPr>
              <a:xfrm>
                <a:off x="-6578150" y="5870400"/>
                <a:ext cx="163325" cy="94900"/>
              </a:xfrm>
              <a:custGeom>
                <a:avLst/>
                <a:gdLst/>
                <a:ahLst/>
                <a:cxnLst/>
                <a:rect l="l" t="t" r="r" b="b"/>
                <a:pathLst>
                  <a:path w="6533" h="3796" extrusionOk="0">
                    <a:moveTo>
                      <a:pt x="260" y="0"/>
                    </a:moveTo>
                    <a:lnTo>
                      <a:pt x="260" y="0"/>
                    </a:lnTo>
                    <a:cubicBezTo>
                      <a:pt x="0" y="395"/>
                      <a:pt x="215" y="655"/>
                      <a:pt x="529" y="834"/>
                    </a:cubicBezTo>
                    <a:cubicBezTo>
                      <a:pt x="2178" y="1784"/>
                      <a:pt x="3818" y="2733"/>
                      <a:pt x="5484" y="3656"/>
                    </a:cubicBezTo>
                    <a:cubicBezTo>
                      <a:pt x="5638" y="3744"/>
                      <a:pt x="5797" y="3796"/>
                      <a:pt x="5948" y="3796"/>
                    </a:cubicBezTo>
                    <a:cubicBezTo>
                      <a:pt x="6183" y="3796"/>
                      <a:pt x="6396" y="3669"/>
                      <a:pt x="6533" y="3352"/>
                    </a:cubicBezTo>
                    <a:cubicBezTo>
                      <a:pt x="4400" y="2312"/>
                      <a:pt x="2330" y="1147"/>
                      <a:pt x="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5"/>
              <p:cNvSpPr/>
              <p:nvPr/>
            </p:nvSpPr>
            <p:spPr>
              <a:xfrm>
                <a:off x="-6475325" y="5322725"/>
                <a:ext cx="295950" cy="253325"/>
              </a:xfrm>
              <a:custGeom>
                <a:avLst/>
                <a:gdLst/>
                <a:ahLst/>
                <a:cxnLst/>
                <a:rect l="l" t="t" r="r" b="b"/>
                <a:pathLst>
                  <a:path w="11838" h="10133" extrusionOk="0">
                    <a:moveTo>
                      <a:pt x="6450" y="0"/>
                    </a:moveTo>
                    <a:cubicBezTo>
                      <a:pt x="5245" y="0"/>
                      <a:pt x="4118" y="377"/>
                      <a:pt x="3101" y="1118"/>
                    </a:cubicBezTo>
                    <a:cubicBezTo>
                      <a:pt x="0" y="3349"/>
                      <a:pt x="81" y="7615"/>
                      <a:pt x="3262" y="9461"/>
                    </a:cubicBezTo>
                    <a:cubicBezTo>
                      <a:pt x="3540" y="9631"/>
                      <a:pt x="3836" y="9765"/>
                      <a:pt x="4140" y="9864"/>
                    </a:cubicBezTo>
                    <a:cubicBezTo>
                      <a:pt x="4730" y="10044"/>
                      <a:pt x="5319" y="10133"/>
                      <a:pt x="5897" y="10133"/>
                    </a:cubicBezTo>
                    <a:cubicBezTo>
                      <a:pt x="7596" y="10133"/>
                      <a:pt x="9194" y="9363"/>
                      <a:pt x="10377" y="7866"/>
                    </a:cubicBezTo>
                    <a:cubicBezTo>
                      <a:pt x="11479" y="6486"/>
                      <a:pt x="11838" y="4855"/>
                      <a:pt x="11130" y="3215"/>
                    </a:cubicBezTo>
                    <a:cubicBezTo>
                      <a:pt x="10377" y="1486"/>
                      <a:pt x="9060" y="258"/>
                      <a:pt x="7080" y="34"/>
                    </a:cubicBezTo>
                    <a:cubicBezTo>
                      <a:pt x="6868" y="12"/>
                      <a:pt x="6658" y="0"/>
                      <a:pt x="6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35"/>
            <p:cNvGrpSpPr/>
            <p:nvPr/>
          </p:nvGrpSpPr>
          <p:grpSpPr>
            <a:xfrm rot="-1918119">
              <a:off x="7794473" y="1492943"/>
              <a:ext cx="744149" cy="766124"/>
              <a:chOff x="-6505575" y="5274725"/>
              <a:chExt cx="535900" cy="551725"/>
            </a:xfrm>
          </p:grpSpPr>
          <p:sp>
            <p:nvSpPr>
              <p:cNvPr id="1484" name="Google Shape;1484;p35"/>
              <p:cNvSpPr/>
              <p:nvPr/>
            </p:nvSpPr>
            <p:spPr>
              <a:xfrm>
                <a:off x="-6476675" y="5293775"/>
                <a:ext cx="507000" cy="532675"/>
              </a:xfrm>
              <a:custGeom>
                <a:avLst/>
                <a:gdLst/>
                <a:ahLst/>
                <a:cxnLst/>
                <a:rect l="l" t="t" r="r" b="b"/>
                <a:pathLst>
                  <a:path w="20280" h="21307" extrusionOk="0">
                    <a:moveTo>
                      <a:pt x="13200" y="0"/>
                    </a:moveTo>
                    <a:lnTo>
                      <a:pt x="13200" y="0"/>
                    </a:lnTo>
                    <a:cubicBezTo>
                      <a:pt x="13119" y="278"/>
                      <a:pt x="13343" y="385"/>
                      <a:pt x="13505" y="529"/>
                    </a:cubicBezTo>
                    <a:cubicBezTo>
                      <a:pt x="13827" y="807"/>
                      <a:pt x="14168" y="1049"/>
                      <a:pt x="14490" y="1317"/>
                    </a:cubicBezTo>
                    <a:cubicBezTo>
                      <a:pt x="15736" y="2375"/>
                      <a:pt x="16193" y="3871"/>
                      <a:pt x="16749" y="5305"/>
                    </a:cubicBezTo>
                    <a:cubicBezTo>
                      <a:pt x="16919" y="5753"/>
                      <a:pt x="17107" y="6210"/>
                      <a:pt x="17089" y="6703"/>
                    </a:cubicBezTo>
                    <a:cubicBezTo>
                      <a:pt x="17008" y="8486"/>
                      <a:pt x="16686" y="10207"/>
                      <a:pt x="15826" y="11802"/>
                    </a:cubicBezTo>
                    <a:cubicBezTo>
                      <a:pt x="15153" y="13056"/>
                      <a:pt x="14248" y="14140"/>
                      <a:pt x="13254" y="15126"/>
                    </a:cubicBezTo>
                    <a:cubicBezTo>
                      <a:pt x="12008" y="16363"/>
                      <a:pt x="10566" y="17348"/>
                      <a:pt x="8818" y="17671"/>
                    </a:cubicBezTo>
                    <a:cubicBezTo>
                      <a:pt x="8193" y="17789"/>
                      <a:pt x="7580" y="17845"/>
                      <a:pt x="6978" y="17845"/>
                    </a:cubicBezTo>
                    <a:cubicBezTo>
                      <a:pt x="4740" y="17845"/>
                      <a:pt x="2657" y="17069"/>
                      <a:pt x="709" y="15798"/>
                    </a:cubicBezTo>
                    <a:cubicBezTo>
                      <a:pt x="556" y="15700"/>
                      <a:pt x="416" y="15578"/>
                      <a:pt x="251" y="15578"/>
                    </a:cubicBezTo>
                    <a:cubicBezTo>
                      <a:pt x="174" y="15578"/>
                      <a:pt x="92" y="15604"/>
                      <a:pt x="1" y="15673"/>
                    </a:cubicBezTo>
                    <a:cubicBezTo>
                      <a:pt x="117" y="16551"/>
                      <a:pt x="126" y="17438"/>
                      <a:pt x="19" y="18316"/>
                    </a:cubicBezTo>
                    <a:cubicBezTo>
                      <a:pt x="153" y="18522"/>
                      <a:pt x="332" y="18684"/>
                      <a:pt x="547" y="18809"/>
                    </a:cubicBezTo>
                    <a:cubicBezTo>
                      <a:pt x="1676" y="19382"/>
                      <a:pt x="2689" y="20153"/>
                      <a:pt x="3558" y="21076"/>
                    </a:cubicBezTo>
                    <a:cubicBezTo>
                      <a:pt x="3685" y="21216"/>
                      <a:pt x="3832" y="21307"/>
                      <a:pt x="4009" y="21307"/>
                    </a:cubicBezTo>
                    <a:cubicBezTo>
                      <a:pt x="4070" y="21307"/>
                      <a:pt x="4135" y="21296"/>
                      <a:pt x="4203" y="21273"/>
                    </a:cubicBezTo>
                    <a:cubicBezTo>
                      <a:pt x="4293" y="21202"/>
                      <a:pt x="4383" y="21121"/>
                      <a:pt x="4472" y="21040"/>
                    </a:cubicBezTo>
                    <a:cubicBezTo>
                      <a:pt x="5296" y="20294"/>
                      <a:pt x="6148" y="19824"/>
                      <a:pt x="7283" y="19824"/>
                    </a:cubicBezTo>
                    <a:cubicBezTo>
                      <a:pt x="7456" y="19824"/>
                      <a:pt x="7636" y="19835"/>
                      <a:pt x="7824" y="19857"/>
                    </a:cubicBezTo>
                    <a:cubicBezTo>
                      <a:pt x="8247" y="19908"/>
                      <a:pt x="8668" y="19933"/>
                      <a:pt x="9085" y="19933"/>
                    </a:cubicBezTo>
                    <a:cubicBezTo>
                      <a:pt x="13301" y="19933"/>
                      <a:pt x="17062" y="17389"/>
                      <a:pt x="18693" y="13441"/>
                    </a:cubicBezTo>
                    <a:cubicBezTo>
                      <a:pt x="20279" y="9606"/>
                      <a:pt x="19249" y="4955"/>
                      <a:pt x="16112" y="1980"/>
                    </a:cubicBezTo>
                    <a:cubicBezTo>
                      <a:pt x="15252" y="1174"/>
                      <a:pt x="14338" y="412"/>
                      <a:pt x="13200"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5"/>
              <p:cNvSpPr/>
              <p:nvPr/>
            </p:nvSpPr>
            <p:spPr>
              <a:xfrm>
                <a:off x="-6505575" y="5274725"/>
                <a:ext cx="474275" cy="473575"/>
              </a:xfrm>
              <a:custGeom>
                <a:avLst/>
                <a:gdLst/>
                <a:ahLst/>
                <a:cxnLst/>
                <a:rect l="l" t="t" r="r" b="b"/>
                <a:pathLst>
                  <a:path w="18971" h="18943" extrusionOk="0">
                    <a:moveTo>
                      <a:pt x="12295" y="0"/>
                    </a:moveTo>
                    <a:lnTo>
                      <a:pt x="12295" y="0"/>
                    </a:lnTo>
                    <a:cubicBezTo>
                      <a:pt x="13066" y="717"/>
                      <a:pt x="13872" y="1389"/>
                      <a:pt x="14481" y="2285"/>
                    </a:cubicBezTo>
                    <a:cubicBezTo>
                      <a:pt x="16641" y="5458"/>
                      <a:pt x="16758" y="8773"/>
                      <a:pt x="15037" y="12080"/>
                    </a:cubicBezTo>
                    <a:cubicBezTo>
                      <a:pt x="13962" y="14159"/>
                      <a:pt x="12125" y="15583"/>
                      <a:pt x="9992" y="16551"/>
                    </a:cubicBezTo>
                    <a:cubicBezTo>
                      <a:pt x="8739" y="17120"/>
                      <a:pt x="7508" y="17421"/>
                      <a:pt x="6305" y="17421"/>
                    </a:cubicBezTo>
                    <a:cubicBezTo>
                      <a:pt x="4684" y="17421"/>
                      <a:pt x="3115" y="16876"/>
                      <a:pt x="1614" y="15709"/>
                    </a:cubicBezTo>
                    <a:cubicBezTo>
                      <a:pt x="1067" y="15279"/>
                      <a:pt x="538" y="14813"/>
                      <a:pt x="1" y="14365"/>
                    </a:cubicBezTo>
                    <a:lnTo>
                      <a:pt x="1" y="14365"/>
                    </a:lnTo>
                    <a:cubicBezTo>
                      <a:pt x="243" y="15135"/>
                      <a:pt x="780" y="15736"/>
                      <a:pt x="1157" y="16426"/>
                    </a:cubicBezTo>
                    <a:cubicBezTo>
                      <a:pt x="2313" y="17376"/>
                      <a:pt x="3666" y="17913"/>
                      <a:pt x="5064" y="18388"/>
                    </a:cubicBezTo>
                    <a:cubicBezTo>
                      <a:pt x="6110" y="18743"/>
                      <a:pt x="7162" y="18943"/>
                      <a:pt x="8208" y="18943"/>
                    </a:cubicBezTo>
                    <a:cubicBezTo>
                      <a:pt x="9168" y="18943"/>
                      <a:pt x="10124" y="18775"/>
                      <a:pt x="11067" y="18406"/>
                    </a:cubicBezTo>
                    <a:cubicBezTo>
                      <a:pt x="14060" y="17250"/>
                      <a:pt x="16139" y="15001"/>
                      <a:pt x="17483" y="12178"/>
                    </a:cubicBezTo>
                    <a:cubicBezTo>
                      <a:pt x="18451" y="10153"/>
                      <a:pt x="18971" y="7985"/>
                      <a:pt x="18120" y="5709"/>
                    </a:cubicBezTo>
                    <a:cubicBezTo>
                      <a:pt x="17358" y="3674"/>
                      <a:pt x="16363" y="1837"/>
                      <a:pt x="14347" y="762"/>
                    </a:cubicBezTo>
                    <a:cubicBezTo>
                      <a:pt x="13720" y="368"/>
                      <a:pt x="13021" y="108"/>
                      <a:pt x="12295"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5"/>
              <p:cNvSpPr/>
              <p:nvPr/>
            </p:nvSpPr>
            <p:spPr>
              <a:xfrm>
                <a:off x="-6475325" y="5322725"/>
                <a:ext cx="295950" cy="253325"/>
              </a:xfrm>
              <a:custGeom>
                <a:avLst/>
                <a:gdLst/>
                <a:ahLst/>
                <a:cxnLst/>
                <a:rect l="l" t="t" r="r" b="b"/>
                <a:pathLst>
                  <a:path w="11838" h="10133" extrusionOk="0">
                    <a:moveTo>
                      <a:pt x="6450" y="0"/>
                    </a:moveTo>
                    <a:cubicBezTo>
                      <a:pt x="5245" y="0"/>
                      <a:pt x="4118" y="377"/>
                      <a:pt x="3101" y="1118"/>
                    </a:cubicBezTo>
                    <a:cubicBezTo>
                      <a:pt x="0" y="3349"/>
                      <a:pt x="81" y="7615"/>
                      <a:pt x="3262" y="9461"/>
                    </a:cubicBezTo>
                    <a:cubicBezTo>
                      <a:pt x="3540" y="9631"/>
                      <a:pt x="3836" y="9765"/>
                      <a:pt x="4140" y="9864"/>
                    </a:cubicBezTo>
                    <a:cubicBezTo>
                      <a:pt x="4730" y="10044"/>
                      <a:pt x="5319" y="10133"/>
                      <a:pt x="5897" y="10133"/>
                    </a:cubicBezTo>
                    <a:cubicBezTo>
                      <a:pt x="7596" y="10133"/>
                      <a:pt x="9194" y="9363"/>
                      <a:pt x="10377" y="7866"/>
                    </a:cubicBezTo>
                    <a:cubicBezTo>
                      <a:pt x="11479" y="6486"/>
                      <a:pt x="11838" y="4855"/>
                      <a:pt x="11130" y="3215"/>
                    </a:cubicBezTo>
                    <a:cubicBezTo>
                      <a:pt x="10377" y="1486"/>
                      <a:pt x="9060" y="258"/>
                      <a:pt x="7080" y="34"/>
                    </a:cubicBezTo>
                    <a:cubicBezTo>
                      <a:pt x="6868" y="12"/>
                      <a:pt x="6658" y="0"/>
                      <a:pt x="6450" y="0"/>
                    </a:cubicBezTo>
                    <a:close/>
                  </a:path>
                </a:pathLst>
              </a:custGeom>
              <a:solidFill>
                <a:srgbClr val="FFFFFF">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5"/>
            <p:cNvGrpSpPr/>
            <p:nvPr/>
          </p:nvGrpSpPr>
          <p:grpSpPr>
            <a:xfrm rot="-1918119">
              <a:off x="7982787" y="2292738"/>
              <a:ext cx="286225" cy="250121"/>
              <a:chOff x="-6572100" y="5776025"/>
              <a:chExt cx="206125" cy="180125"/>
            </a:xfrm>
          </p:grpSpPr>
          <p:sp>
            <p:nvSpPr>
              <p:cNvPr id="1488" name="Google Shape;1488;p35"/>
              <p:cNvSpPr/>
              <p:nvPr/>
            </p:nvSpPr>
            <p:spPr>
              <a:xfrm>
                <a:off x="-6548350" y="5776025"/>
                <a:ext cx="182375" cy="121600"/>
              </a:xfrm>
              <a:custGeom>
                <a:avLst/>
                <a:gdLst/>
                <a:ahLst/>
                <a:cxnLst/>
                <a:rect l="l" t="t" r="r" b="b"/>
                <a:pathLst>
                  <a:path w="7295" h="4864" extrusionOk="0">
                    <a:moveTo>
                      <a:pt x="1332" y="0"/>
                    </a:moveTo>
                    <a:cubicBezTo>
                      <a:pt x="1249" y="0"/>
                      <a:pt x="1161" y="17"/>
                      <a:pt x="1067" y="57"/>
                    </a:cubicBezTo>
                    <a:cubicBezTo>
                      <a:pt x="699" y="729"/>
                      <a:pt x="197" y="1338"/>
                      <a:pt x="0" y="2100"/>
                    </a:cubicBezTo>
                    <a:cubicBezTo>
                      <a:pt x="268" y="1947"/>
                      <a:pt x="520" y="1884"/>
                      <a:pt x="763" y="1884"/>
                    </a:cubicBezTo>
                    <a:cubicBezTo>
                      <a:pt x="1220" y="1884"/>
                      <a:pt x="1647" y="2105"/>
                      <a:pt x="2097" y="2369"/>
                    </a:cubicBezTo>
                    <a:cubicBezTo>
                      <a:pt x="3307" y="3094"/>
                      <a:pt x="4436" y="3973"/>
                      <a:pt x="5708" y="4600"/>
                    </a:cubicBezTo>
                    <a:cubicBezTo>
                      <a:pt x="5941" y="4716"/>
                      <a:pt x="6162" y="4863"/>
                      <a:pt x="6413" y="4863"/>
                    </a:cubicBezTo>
                    <a:cubicBezTo>
                      <a:pt x="6492" y="4863"/>
                      <a:pt x="6573" y="4849"/>
                      <a:pt x="6658" y="4815"/>
                    </a:cubicBezTo>
                    <a:lnTo>
                      <a:pt x="7267" y="3784"/>
                    </a:lnTo>
                    <a:cubicBezTo>
                      <a:pt x="7294" y="3480"/>
                      <a:pt x="7070" y="3363"/>
                      <a:pt x="6855" y="3256"/>
                    </a:cubicBezTo>
                    <a:cubicBezTo>
                      <a:pt x="6613" y="3121"/>
                      <a:pt x="6344" y="3032"/>
                      <a:pt x="6103" y="2897"/>
                    </a:cubicBezTo>
                    <a:cubicBezTo>
                      <a:pt x="4687" y="2109"/>
                      <a:pt x="3289" y="1293"/>
                      <a:pt x="1998" y="317"/>
                    </a:cubicBezTo>
                    <a:cubicBezTo>
                      <a:pt x="1796" y="161"/>
                      <a:pt x="1587" y="0"/>
                      <a:pt x="1332"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5"/>
              <p:cNvSpPr/>
              <p:nvPr/>
            </p:nvSpPr>
            <p:spPr>
              <a:xfrm>
                <a:off x="-6572100" y="5847900"/>
                <a:ext cx="167600" cy="108250"/>
              </a:xfrm>
              <a:custGeom>
                <a:avLst/>
                <a:gdLst/>
                <a:ahLst/>
                <a:cxnLst/>
                <a:rect l="l" t="t" r="r" b="b"/>
                <a:pathLst>
                  <a:path w="6704" h="4330" extrusionOk="0">
                    <a:moveTo>
                      <a:pt x="674" y="0"/>
                    </a:moveTo>
                    <a:cubicBezTo>
                      <a:pt x="604" y="0"/>
                      <a:pt x="535" y="8"/>
                      <a:pt x="466" y="22"/>
                    </a:cubicBezTo>
                    <a:cubicBezTo>
                      <a:pt x="171" y="210"/>
                      <a:pt x="0" y="551"/>
                      <a:pt x="18" y="900"/>
                    </a:cubicBezTo>
                    <a:cubicBezTo>
                      <a:pt x="63" y="1331"/>
                      <a:pt x="421" y="1474"/>
                      <a:pt x="726" y="1644"/>
                    </a:cubicBezTo>
                    <a:cubicBezTo>
                      <a:pt x="2258" y="2513"/>
                      <a:pt x="3862" y="3257"/>
                      <a:pt x="5368" y="4180"/>
                    </a:cubicBezTo>
                    <a:cubicBezTo>
                      <a:pt x="5530" y="4279"/>
                      <a:pt x="5713" y="4330"/>
                      <a:pt x="5898" y="4330"/>
                    </a:cubicBezTo>
                    <a:cubicBezTo>
                      <a:pt x="6031" y="4330"/>
                      <a:pt x="6164" y="4304"/>
                      <a:pt x="6291" y="4252"/>
                    </a:cubicBezTo>
                    <a:lnTo>
                      <a:pt x="6703" y="3508"/>
                    </a:lnTo>
                    <a:cubicBezTo>
                      <a:pt x="6649" y="3114"/>
                      <a:pt x="6327" y="2970"/>
                      <a:pt x="6040" y="2791"/>
                    </a:cubicBezTo>
                    <a:cubicBezTo>
                      <a:pt x="4490" y="1796"/>
                      <a:pt x="2796" y="1071"/>
                      <a:pt x="1210" y="157"/>
                    </a:cubicBezTo>
                    <a:cubicBezTo>
                      <a:pt x="1047" y="52"/>
                      <a:pt x="861" y="0"/>
                      <a:pt x="674"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5"/>
              <p:cNvSpPr/>
              <p:nvPr/>
            </p:nvSpPr>
            <p:spPr>
              <a:xfrm>
                <a:off x="-6560450" y="5828500"/>
                <a:ext cx="165125" cy="107125"/>
              </a:xfrm>
              <a:custGeom>
                <a:avLst/>
                <a:gdLst/>
                <a:ahLst/>
                <a:cxnLst/>
                <a:rect l="l" t="t" r="r" b="b"/>
                <a:pathLst>
                  <a:path w="6605" h="4285" extrusionOk="0">
                    <a:moveTo>
                      <a:pt x="484" y="1"/>
                    </a:moveTo>
                    <a:cubicBezTo>
                      <a:pt x="323" y="270"/>
                      <a:pt x="162" y="529"/>
                      <a:pt x="0" y="798"/>
                    </a:cubicBezTo>
                    <a:cubicBezTo>
                      <a:pt x="2016" y="2071"/>
                      <a:pt x="4221" y="3021"/>
                      <a:pt x="6237" y="4284"/>
                    </a:cubicBezTo>
                    <a:cubicBezTo>
                      <a:pt x="6363" y="4069"/>
                      <a:pt x="6479" y="3863"/>
                      <a:pt x="6604" y="3657"/>
                    </a:cubicBezTo>
                    <a:cubicBezTo>
                      <a:pt x="4517" y="2519"/>
                      <a:pt x="2590" y="1112"/>
                      <a:pt x="484"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lt1"/>
            </a:gs>
            <a:gs pos="100000">
              <a:schemeClr val="accent5"/>
            </a:gs>
          </a:gsLst>
          <a:lin ang="16198662" scaled="0"/>
        </a:gradFill>
        <a:effectLst/>
      </p:bgPr>
    </p:bg>
    <p:spTree>
      <p:nvGrpSpPr>
        <p:cNvPr id="1" name="Shape 338"/>
        <p:cNvGrpSpPr/>
        <p:nvPr/>
      </p:nvGrpSpPr>
      <p:grpSpPr>
        <a:xfrm>
          <a:off x="0" y="0"/>
          <a:ext cx="0" cy="0"/>
          <a:chOff x="0" y="0"/>
          <a:chExt cx="0" cy="0"/>
        </a:xfrm>
      </p:grpSpPr>
      <p:grpSp>
        <p:nvGrpSpPr>
          <p:cNvPr id="339" name="Google Shape;339;p4"/>
          <p:cNvGrpSpPr/>
          <p:nvPr/>
        </p:nvGrpSpPr>
        <p:grpSpPr>
          <a:xfrm>
            <a:off x="-767186" y="1993463"/>
            <a:ext cx="11127418" cy="4691526"/>
            <a:chOff x="-767186" y="1993463"/>
            <a:chExt cx="11127418" cy="4691526"/>
          </a:xfrm>
        </p:grpSpPr>
        <p:sp>
          <p:nvSpPr>
            <p:cNvPr id="340" name="Google Shape;340;p4"/>
            <p:cNvSpPr/>
            <p:nvPr/>
          </p:nvSpPr>
          <p:spPr>
            <a:xfrm flipH="1">
              <a:off x="4659176" y="4341203"/>
              <a:ext cx="3767653" cy="158695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rot="-4057469">
              <a:off x="7002493" y="3301594"/>
              <a:ext cx="3846596" cy="1518943"/>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flipH="1">
              <a:off x="-767186" y="3227360"/>
              <a:ext cx="4001847" cy="2617331"/>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rot="-1487633" flipH="1">
              <a:off x="3298481" y="4248117"/>
              <a:ext cx="3455817" cy="1794993"/>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 name="Google Shape;344;p4"/>
          <p:cNvSpPr/>
          <p:nvPr/>
        </p:nvSpPr>
        <p:spPr>
          <a:xfrm rot="-3950596">
            <a:off x="8618828" y="451025"/>
            <a:ext cx="451170" cy="560691"/>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rot="591093">
            <a:off x="131855" y="105981"/>
            <a:ext cx="1299137" cy="699267"/>
          </a:xfrm>
          <a:custGeom>
            <a:avLst/>
            <a:gdLst/>
            <a:ahLst/>
            <a:cxnLst/>
            <a:rect l="l" t="t" r="r" b="b"/>
            <a:pathLst>
              <a:path w="24154" h="13001" extrusionOk="0">
                <a:moveTo>
                  <a:pt x="21319" y="9242"/>
                </a:moveTo>
                <a:cubicBezTo>
                  <a:pt x="21319" y="9242"/>
                  <a:pt x="8411" y="10906"/>
                  <a:pt x="802" y="13001"/>
                </a:cubicBezTo>
                <a:cubicBezTo>
                  <a:pt x="1" y="9427"/>
                  <a:pt x="5207" y="8041"/>
                  <a:pt x="5207" y="8041"/>
                </a:cubicBezTo>
                <a:cubicBezTo>
                  <a:pt x="5207" y="8041"/>
                  <a:pt x="4499" y="3266"/>
                  <a:pt x="8134" y="1633"/>
                </a:cubicBezTo>
                <a:cubicBezTo>
                  <a:pt x="11738" y="0"/>
                  <a:pt x="14542" y="5453"/>
                  <a:pt x="14542" y="5453"/>
                </a:cubicBezTo>
                <a:cubicBezTo>
                  <a:pt x="14573" y="4344"/>
                  <a:pt x="15466" y="3451"/>
                  <a:pt x="16575" y="3420"/>
                </a:cubicBezTo>
                <a:cubicBezTo>
                  <a:pt x="18547" y="3266"/>
                  <a:pt x="20180" y="6901"/>
                  <a:pt x="20180" y="6901"/>
                </a:cubicBezTo>
                <a:lnTo>
                  <a:pt x="24154" y="8904"/>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txBox="1">
            <a:spLocks noGrp="1"/>
          </p:cNvSpPr>
          <p:nvPr>
            <p:ph type="body" idx="1"/>
          </p:nvPr>
        </p:nvSpPr>
        <p:spPr>
          <a:xfrm>
            <a:off x="647700" y="1152475"/>
            <a:ext cx="7848600" cy="924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accent1"/>
              </a:buClr>
              <a:buSzPts val="1200"/>
              <a:buFont typeface="Cabin"/>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47" name="Google Shape;347;p4"/>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lt1"/>
            </a:gs>
            <a:gs pos="100000">
              <a:schemeClr val="accent5"/>
            </a:gs>
          </a:gsLst>
          <a:lin ang="16200038" scaled="0"/>
        </a:gradFill>
        <a:effectLst/>
      </p:bgPr>
    </p:bg>
    <p:spTree>
      <p:nvGrpSpPr>
        <p:cNvPr id="1" name="Shape 348"/>
        <p:cNvGrpSpPr/>
        <p:nvPr/>
      </p:nvGrpSpPr>
      <p:grpSpPr>
        <a:xfrm>
          <a:off x="0" y="0"/>
          <a:ext cx="0" cy="0"/>
          <a:chOff x="0" y="0"/>
          <a:chExt cx="0" cy="0"/>
        </a:xfrm>
      </p:grpSpPr>
      <p:sp>
        <p:nvSpPr>
          <p:cNvPr id="349" name="Google Shape;349;p5"/>
          <p:cNvSpPr/>
          <p:nvPr/>
        </p:nvSpPr>
        <p:spPr>
          <a:xfrm>
            <a:off x="-518499" y="3960203"/>
            <a:ext cx="3767653" cy="158695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a:off x="-790275" y="4232694"/>
            <a:ext cx="3846538" cy="151892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rot="-5400000" flipH="1">
            <a:off x="6402944" y="2237510"/>
            <a:ext cx="4001847" cy="2617331"/>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5945544" y="3711693"/>
            <a:ext cx="3455987" cy="1795081"/>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rot="-900021">
            <a:off x="128178" y="1146857"/>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rot="-900021">
            <a:off x="7691028" y="139507"/>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4371770" y="4473330"/>
            <a:ext cx="451162" cy="560682"/>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rot="-2700000">
            <a:off x="189786" y="259156"/>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 name="Google Shape;357;p5"/>
          <p:cNvGrpSpPr/>
          <p:nvPr/>
        </p:nvGrpSpPr>
        <p:grpSpPr>
          <a:xfrm>
            <a:off x="8021570" y="1297809"/>
            <a:ext cx="1379948" cy="1083633"/>
            <a:chOff x="-5296180" y="2901934"/>
            <a:chExt cx="1379948" cy="1083633"/>
          </a:xfrm>
        </p:grpSpPr>
        <p:sp>
          <p:nvSpPr>
            <p:cNvPr id="358" name="Google Shape;358;p5"/>
            <p:cNvSpPr/>
            <p:nvPr/>
          </p:nvSpPr>
          <p:spPr>
            <a:xfrm>
              <a:off x="-5296180" y="3154478"/>
              <a:ext cx="1379948" cy="831090"/>
            </a:xfrm>
            <a:custGeom>
              <a:avLst/>
              <a:gdLst/>
              <a:ahLst/>
              <a:cxnLst/>
              <a:rect l="l" t="t" r="r" b="b"/>
              <a:pathLst>
                <a:path w="37233" h="22424" extrusionOk="0">
                  <a:moveTo>
                    <a:pt x="2901" y="1"/>
                  </a:moveTo>
                  <a:cubicBezTo>
                    <a:pt x="2468" y="29"/>
                    <a:pt x="2383" y="387"/>
                    <a:pt x="2237" y="697"/>
                  </a:cubicBezTo>
                  <a:cubicBezTo>
                    <a:pt x="1597" y="2082"/>
                    <a:pt x="999" y="3490"/>
                    <a:pt x="283" y="4836"/>
                  </a:cubicBezTo>
                  <a:cubicBezTo>
                    <a:pt x="1" y="5364"/>
                    <a:pt x="48" y="5618"/>
                    <a:pt x="533" y="5853"/>
                  </a:cubicBezTo>
                  <a:cubicBezTo>
                    <a:pt x="1851" y="6494"/>
                    <a:pt x="3170" y="7125"/>
                    <a:pt x="4488" y="7760"/>
                  </a:cubicBezTo>
                  <a:cubicBezTo>
                    <a:pt x="5077" y="7742"/>
                    <a:pt x="4879" y="7007"/>
                    <a:pt x="5340" y="6814"/>
                  </a:cubicBezTo>
                  <a:lnTo>
                    <a:pt x="5340" y="6814"/>
                  </a:lnTo>
                  <a:cubicBezTo>
                    <a:pt x="5387" y="7294"/>
                    <a:pt x="4983" y="7746"/>
                    <a:pt x="5322" y="8194"/>
                  </a:cubicBezTo>
                  <a:cubicBezTo>
                    <a:pt x="6720" y="8876"/>
                    <a:pt x="8118" y="9564"/>
                    <a:pt x="9517" y="10251"/>
                  </a:cubicBezTo>
                  <a:cubicBezTo>
                    <a:pt x="9842" y="10185"/>
                    <a:pt x="10002" y="9884"/>
                    <a:pt x="10275" y="9639"/>
                  </a:cubicBezTo>
                  <a:lnTo>
                    <a:pt x="10275" y="9639"/>
                  </a:lnTo>
                  <a:cubicBezTo>
                    <a:pt x="10374" y="10016"/>
                    <a:pt x="10195" y="10383"/>
                    <a:pt x="10473" y="10647"/>
                  </a:cubicBezTo>
                  <a:lnTo>
                    <a:pt x="10482" y="10661"/>
                  </a:lnTo>
                  <a:cubicBezTo>
                    <a:pt x="11716" y="11400"/>
                    <a:pt x="13044" y="11970"/>
                    <a:pt x="14325" y="12629"/>
                  </a:cubicBezTo>
                  <a:cubicBezTo>
                    <a:pt x="14805" y="12877"/>
                    <a:pt x="15060" y="13006"/>
                    <a:pt x="15284" y="13006"/>
                  </a:cubicBezTo>
                  <a:cubicBezTo>
                    <a:pt x="15536" y="13006"/>
                    <a:pt x="15747" y="12842"/>
                    <a:pt x="16194" y="12497"/>
                  </a:cubicBezTo>
                  <a:lnTo>
                    <a:pt x="16194" y="12497"/>
                  </a:lnTo>
                  <a:cubicBezTo>
                    <a:pt x="16246" y="12841"/>
                    <a:pt x="15940" y="13185"/>
                    <a:pt x="16222" y="13500"/>
                  </a:cubicBezTo>
                  <a:cubicBezTo>
                    <a:pt x="17752" y="14376"/>
                    <a:pt x="19382" y="15045"/>
                    <a:pt x="20945" y="15855"/>
                  </a:cubicBezTo>
                  <a:cubicBezTo>
                    <a:pt x="20949" y="15855"/>
                    <a:pt x="20953" y="15855"/>
                    <a:pt x="20957" y="15855"/>
                  </a:cubicBezTo>
                  <a:cubicBezTo>
                    <a:pt x="21383" y="15855"/>
                    <a:pt x="21390" y="15363"/>
                    <a:pt x="21698" y="15158"/>
                  </a:cubicBezTo>
                  <a:lnTo>
                    <a:pt x="21698" y="15158"/>
                  </a:lnTo>
                  <a:cubicBezTo>
                    <a:pt x="21792" y="15586"/>
                    <a:pt x="21515" y="15996"/>
                    <a:pt x="21854" y="16311"/>
                  </a:cubicBezTo>
                  <a:cubicBezTo>
                    <a:pt x="23332" y="17037"/>
                    <a:pt x="24806" y="17762"/>
                    <a:pt x="26285" y="18482"/>
                  </a:cubicBezTo>
                  <a:cubicBezTo>
                    <a:pt x="26699" y="18454"/>
                    <a:pt x="26671" y="17969"/>
                    <a:pt x="27057" y="17710"/>
                  </a:cubicBezTo>
                  <a:lnTo>
                    <a:pt x="27057" y="17710"/>
                  </a:lnTo>
                  <a:cubicBezTo>
                    <a:pt x="27019" y="18190"/>
                    <a:pt x="26996" y="18576"/>
                    <a:pt x="27255" y="18887"/>
                  </a:cubicBezTo>
                  <a:cubicBezTo>
                    <a:pt x="28578" y="19551"/>
                    <a:pt x="29901" y="20210"/>
                    <a:pt x="31224" y="20869"/>
                  </a:cubicBezTo>
                  <a:cubicBezTo>
                    <a:pt x="31761" y="20813"/>
                    <a:pt x="31681" y="20210"/>
                    <a:pt x="32034" y="19909"/>
                  </a:cubicBezTo>
                  <a:lnTo>
                    <a:pt x="32034" y="19909"/>
                  </a:lnTo>
                  <a:cubicBezTo>
                    <a:pt x="32137" y="20408"/>
                    <a:pt x="31756" y="20846"/>
                    <a:pt x="32053" y="21274"/>
                  </a:cubicBezTo>
                  <a:cubicBezTo>
                    <a:pt x="32646" y="21580"/>
                    <a:pt x="33225" y="21901"/>
                    <a:pt x="33823" y="22202"/>
                  </a:cubicBezTo>
                  <a:cubicBezTo>
                    <a:pt x="34108" y="22346"/>
                    <a:pt x="34312" y="22423"/>
                    <a:pt x="34474" y="22423"/>
                  </a:cubicBezTo>
                  <a:cubicBezTo>
                    <a:pt x="34752" y="22423"/>
                    <a:pt x="34906" y="22196"/>
                    <a:pt x="35123" y="21684"/>
                  </a:cubicBezTo>
                  <a:cubicBezTo>
                    <a:pt x="35655" y="20436"/>
                    <a:pt x="36206" y="19193"/>
                    <a:pt x="36771" y="17964"/>
                  </a:cubicBezTo>
                  <a:cubicBezTo>
                    <a:pt x="37218" y="16989"/>
                    <a:pt x="37232" y="16999"/>
                    <a:pt x="36253" y="16688"/>
                  </a:cubicBezTo>
                  <a:cubicBezTo>
                    <a:pt x="36192" y="16665"/>
                    <a:pt x="36135" y="16641"/>
                    <a:pt x="36079" y="16608"/>
                  </a:cubicBezTo>
                  <a:cubicBezTo>
                    <a:pt x="35118" y="16123"/>
                    <a:pt x="34157" y="15638"/>
                    <a:pt x="33197" y="15148"/>
                  </a:cubicBezTo>
                  <a:cubicBezTo>
                    <a:pt x="33192" y="14838"/>
                    <a:pt x="33037" y="14621"/>
                    <a:pt x="32773" y="14480"/>
                  </a:cubicBezTo>
                  <a:cubicBezTo>
                    <a:pt x="32505" y="14334"/>
                    <a:pt x="32236" y="14197"/>
                    <a:pt x="31973" y="14056"/>
                  </a:cubicBezTo>
                  <a:cubicBezTo>
                    <a:pt x="30456" y="13274"/>
                    <a:pt x="28912" y="12563"/>
                    <a:pt x="27363" y="11862"/>
                  </a:cubicBezTo>
                  <a:cubicBezTo>
                    <a:pt x="27301" y="11900"/>
                    <a:pt x="27234" y="11918"/>
                    <a:pt x="27157" y="11918"/>
                  </a:cubicBezTo>
                  <a:cubicBezTo>
                    <a:pt x="26938" y="11918"/>
                    <a:pt x="26634" y="11772"/>
                    <a:pt x="26129" y="11518"/>
                  </a:cubicBezTo>
                  <a:cubicBezTo>
                    <a:pt x="21882" y="9394"/>
                    <a:pt x="17639" y="7271"/>
                    <a:pt x="13392" y="5147"/>
                  </a:cubicBezTo>
                  <a:cubicBezTo>
                    <a:pt x="13119" y="5015"/>
                    <a:pt x="12860" y="4865"/>
                    <a:pt x="12592" y="4723"/>
                  </a:cubicBezTo>
                  <a:cubicBezTo>
                    <a:pt x="12592" y="4714"/>
                    <a:pt x="12601" y="4705"/>
                    <a:pt x="12601" y="4695"/>
                  </a:cubicBezTo>
                  <a:lnTo>
                    <a:pt x="12667" y="4464"/>
                  </a:lnTo>
                  <a:cubicBezTo>
                    <a:pt x="11024" y="3537"/>
                    <a:pt x="9314" y="2746"/>
                    <a:pt x="7619" y="1908"/>
                  </a:cubicBezTo>
                  <a:cubicBezTo>
                    <a:pt x="7476" y="1836"/>
                    <a:pt x="7319" y="1745"/>
                    <a:pt x="7159" y="1745"/>
                  </a:cubicBezTo>
                  <a:cubicBezTo>
                    <a:pt x="7109" y="1745"/>
                    <a:pt x="7058" y="1754"/>
                    <a:pt x="7007" y="1776"/>
                  </a:cubicBezTo>
                  <a:cubicBezTo>
                    <a:pt x="6929" y="1808"/>
                    <a:pt x="6856" y="1822"/>
                    <a:pt x="6786" y="1822"/>
                  </a:cubicBezTo>
                  <a:cubicBezTo>
                    <a:pt x="6604" y="1822"/>
                    <a:pt x="6444" y="1730"/>
                    <a:pt x="6277" y="1649"/>
                  </a:cubicBezTo>
                  <a:cubicBezTo>
                    <a:pt x="5147" y="1107"/>
                    <a:pt x="4060" y="486"/>
                    <a:pt x="2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5027403" y="2901934"/>
              <a:ext cx="1043458" cy="744511"/>
            </a:xfrm>
            <a:custGeom>
              <a:avLst/>
              <a:gdLst/>
              <a:ahLst/>
              <a:cxnLst/>
              <a:rect l="l" t="t" r="r" b="b"/>
              <a:pathLst>
                <a:path w="28154" h="20088" extrusionOk="0">
                  <a:moveTo>
                    <a:pt x="11695" y="0"/>
                  </a:moveTo>
                  <a:cubicBezTo>
                    <a:pt x="10150" y="0"/>
                    <a:pt x="8573" y="262"/>
                    <a:pt x="6964" y="816"/>
                  </a:cubicBezTo>
                  <a:cubicBezTo>
                    <a:pt x="3673" y="1946"/>
                    <a:pt x="1309" y="4154"/>
                    <a:pt x="0" y="7427"/>
                  </a:cubicBezTo>
                  <a:cubicBezTo>
                    <a:pt x="38" y="7559"/>
                    <a:pt x="118" y="7676"/>
                    <a:pt x="231" y="7756"/>
                  </a:cubicBezTo>
                  <a:cubicBezTo>
                    <a:pt x="391" y="7869"/>
                    <a:pt x="603" y="7907"/>
                    <a:pt x="805" y="7973"/>
                  </a:cubicBezTo>
                  <a:cubicBezTo>
                    <a:pt x="1050" y="8048"/>
                    <a:pt x="1300" y="8119"/>
                    <a:pt x="1545" y="8185"/>
                  </a:cubicBezTo>
                  <a:cubicBezTo>
                    <a:pt x="2954" y="8543"/>
                    <a:pt x="4391" y="8681"/>
                    <a:pt x="5844" y="8681"/>
                  </a:cubicBezTo>
                  <a:cubicBezTo>
                    <a:pt x="6090" y="8681"/>
                    <a:pt x="6336" y="8677"/>
                    <a:pt x="6583" y="8670"/>
                  </a:cubicBezTo>
                  <a:cubicBezTo>
                    <a:pt x="6625" y="8599"/>
                    <a:pt x="6672" y="8529"/>
                    <a:pt x="6710" y="8453"/>
                  </a:cubicBezTo>
                  <a:cubicBezTo>
                    <a:pt x="8120" y="6825"/>
                    <a:pt x="10044" y="6083"/>
                    <a:pt x="12033" y="6083"/>
                  </a:cubicBezTo>
                  <a:cubicBezTo>
                    <a:pt x="15537" y="6083"/>
                    <a:pt x="19242" y="8385"/>
                    <a:pt x="20690" y="12197"/>
                  </a:cubicBezTo>
                  <a:cubicBezTo>
                    <a:pt x="21133" y="13374"/>
                    <a:pt x="21255" y="14589"/>
                    <a:pt x="21184" y="15832"/>
                  </a:cubicBezTo>
                  <a:cubicBezTo>
                    <a:pt x="21156" y="15926"/>
                    <a:pt x="21133" y="16025"/>
                    <a:pt x="21104" y="16119"/>
                  </a:cubicBezTo>
                  <a:cubicBezTo>
                    <a:pt x="22385" y="17546"/>
                    <a:pt x="23953" y="18596"/>
                    <a:pt x="25554" y="19613"/>
                  </a:cubicBezTo>
                  <a:cubicBezTo>
                    <a:pt x="25667" y="19679"/>
                    <a:pt x="25775" y="19749"/>
                    <a:pt x="25884" y="19815"/>
                  </a:cubicBezTo>
                  <a:cubicBezTo>
                    <a:pt x="26096" y="19949"/>
                    <a:pt x="26320" y="20088"/>
                    <a:pt x="26565" y="20088"/>
                  </a:cubicBezTo>
                  <a:cubicBezTo>
                    <a:pt x="26674" y="20088"/>
                    <a:pt x="26787" y="20061"/>
                    <a:pt x="26905" y="19994"/>
                  </a:cubicBezTo>
                  <a:cubicBezTo>
                    <a:pt x="28153" y="16811"/>
                    <a:pt x="27955" y="13637"/>
                    <a:pt x="26745" y="10506"/>
                  </a:cubicBezTo>
                  <a:cubicBezTo>
                    <a:pt x="25427" y="7107"/>
                    <a:pt x="23157" y="4460"/>
                    <a:pt x="20064" y="2563"/>
                  </a:cubicBezTo>
                  <a:cubicBezTo>
                    <a:pt x="17392" y="924"/>
                    <a:pt x="14601" y="0"/>
                    <a:pt x="11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4831601" y="3328634"/>
              <a:ext cx="791470" cy="387488"/>
            </a:xfrm>
            <a:custGeom>
              <a:avLst/>
              <a:gdLst/>
              <a:ahLst/>
              <a:cxnLst/>
              <a:rect l="l" t="t" r="r" b="b"/>
              <a:pathLst>
                <a:path w="21355" h="10455" extrusionOk="0">
                  <a:moveTo>
                    <a:pt x="61" y="1"/>
                  </a:moveTo>
                  <a:lnTo>
                    <a:pt x="61" y="1"/>
                  </a:lnTo>
                  <a:cubicBezTo>
                    <a:pt x="43" y="15"/>
                    <a:pt x="19" y="29"/>
                    <a:pt x="0" y="48"/>
                  </a:cubicBezTo>
                  <a:cubicBezTo>
                    <a:pt x="156" y="274"/>
                    <a:pt x="410" y="363"/>
                    <a:pt x="636" y="476"/>
                  </a:cubicBezTo>
                  <a:cubicBezTo>
                    <a:pt x="5556" y="2835"/>
                    <a:pt x="10331" y="5496"/>
                    <a:pt x="15341" y="7676"/>
                  </a:cubicBezTo>
                  <a:cubicBezTo>
                    <a:pt x="16942" y="8373"/>
                    <a:pt x="18472" y="9225"/>
                    <a:pt x="20040" y="10002"/>
                  </a:cubicBezTo>
                  <a:cubicBezTo>
                    <a:pt x="20276" y="10115"/>
                    <a:pt x="20492" y="10247"/>
                    <a:pt x="20662" y="10454"/>
                  </a:cubicBezTo>
                  <a:lnTo>
                    <a:pt x="21354" y="9084"/>
                  </a:lnTo>
                  <a:cubicBezTo>
                    <a:pt x="21293" y="8783"/>
                    <a:pt x="21067" y="8632"/>
                    <a:pt x="20831" y="8472"/>
                  </a:cubicBezTo>
                  <a:cubicBezTo>
                    <a:pt x="20643" y="8345"/>
                    <a:pt x="20459" y="8222"/>
                    <a:pt x="20266" y="8104"/>
                  </a:cubicBezTo>
                  <a:cubicBezTo>
                    <a:pt x="19310" y="7516"/>
                    <a:pt x="18293" y="7026"/>
                    <a:pt x="17267" y="6560"/>
                  </a:cubicBezTo>
                  <a:cubicBezTo>
                    <a:pt x="16692" y="6296"/>
                    <a:pt x="16112" y="5985"/>
                    <a:pt x="15451" y="5985"/>
                  </a:cubicBezTo>
                  <a:cubicBezTo>
                    <a:pt x="15441" y="5985"/>
                    <a:pt x="15431" y="5985"/>
                    <a:pt x="15421" y="5986"/>
                  </a:cubicBezTo>
                  <a:cubicBezTo>
                    <a:pt x="15407" y="6033"/>
                    <a:pt x="15393" y="6080"/>
                    <a:pt x="15379" y="6127"/>
                  </a:cubicBezTo>
                  <a:cubicBezTo>
                    <a:pt x="15148" y="6715"/>
                    <a:pt x="15011" y="7040"/>
                    <a:pt x="14828" y="7163"/>
                  </a:cubicBezTo>
                  <a:cubicBezTo>
                    <a:pt x="14766" y="7202"/>
                    <a:pt x="14698" y="7221"/>
                    <a:pt x="14620" y="7221"/>
                  </a:cubicBezTo>
                  <a:cubicBezTo>
                    <a:pt x="14401" y="7221"/>
                    <a:pt x="14097" y="7074"/>
                    <a:pt x="13594" y="6824"/>
                  </a:cubicBezTo>
                  <a:cubicBezTo>
                    <a:pt x="9347" y="4700"/>
                    <a:pt x="5104" y="2576"/>
                    <a:pt x="857" y="453"/>
                  </a:cubicBezTo>
                  <a:cubicBezTo>
                    <a:pt x="584" y="321"/>
                    <a:pt x="325" y="170"/>
                    <a:pt x="57" y="24"/>
                  </a:cubicBezTo>
                  <a:cubicBezTo>
                    <a:pt x="57" y="15"/>
                    <a:pt x="61" y="10"/>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5188661" y="3154663"/>
              <a:ext cx="379965" cy="175750"/>
            </a:xfrm>
            <a:custGeom>
              <a:avLst/>
              <a:gdLst/>
              <a:ahLst/>
              <a:cxnLst/>
              <a:rect l="l" t="t" r="r" b="b"/>
              <a:pathLst>
                <a:path w="10252" h="4742" extrusionOk="0">
                  <a:moveTo>
                    <a:pt x="0" y="0"/>
                  </a:moveTo>
                  <a:lnTo>
                    <a:pt x="0" y="0"/>
                  </a:lnTo>
                  <a:cubicBezTo>
                    <a:pt x="1253" y="678"/>
                    <a:pt x="2510" y="1361"/>
                    <a:pt x="3824" y="1912"/>
                  </a:cubicBezTo>
                  <a:cubicBezTo>
                    <a:pt x="5811" y="2750"/>
                    <a:pt x="7751" y="3692"/>
                    <a:pt x="9634" y="4742"/>
                  </a:cubicBezTo>
                  <a:lnTo>
                    <a:pt x="9691" y="4718"/>
                  </a:lnTo>
                  <a:cubicBezTo>
                    <a:pt x="9691" y="4709"/>
                    <a:pt x="9695" y="4704"/>
                    <a:pt x="9695" y="4690"/>
                  </a:cubicBezTo>
                  <a:lnTo>
                    <a:pt x="9761" y="4459"/>
                  </a:lnTo>
                  <a:cubicBezTo>
                    <a:pt x="9888" y="4040"/>
                    <a:pt x="10011" y="3621"/>
                    <a:pt x="10133" y="3202"/>
                  </a:cubicBezTo>
                  <a:cubicBezTo>
                    <a:pt x="10171" y="3188"/>
                    <a:pt x="10213" y="3169"/>
                    <a:pt x="10251" y="3150"/>
                  </a:cubicBezTo>
                  <a:cubicBezTo>
                    <a:pt x="10246" y="3146"/>
                    <a:pt x="10246" y="3136"/>
                    <a:pt x="10246" y="3132"/>
                  </a:cubicBezTo>
                  <a:cubicBezTo>
                    <a:pt x="10232" y="3113"/>
                    <a:pt x="10218" y="3099"/>
                    <a:pt x="10204" y="3084"/>
                  </a:cubicBezTo>
                  <a:cubicBezTo>
                    <a:pt x="10110" y="2995"/>
                    <a:pt x="10001" y="2924"/>
                    <a:pt x="9879" y="2877"/>
                  </a:cubicBezTo>
                  <a:cubicBezTo>
                    <a:pt x="8556" y="2345"/>
                    <a:pt x="7238" y="1827"/>
                    <a:pt x="5896" y="1361"/>
                  </a:cubicBezTo>
                  <a:cubicBezTo>
                    <a:pt x="5476" y="1220"/>
                    <a:pt x="5057" y="1083"/>
                    <a:pt x="4638" y="951"/>
                  </a:cubicBezTo>
                  <a:cubicBezTo>
                    <a:pt x="4619" y="942"/>
                    <a:pt x="4601" y="937"/>
                    <a:pt x="4582" y="937"/>
                  </a:cubicBezTo>
                  <a:cubicBezTo>
                    <a:pt x="4527" y="921"/>
                    <a:pt x="4470" y="913"/>
                    <a:pt x="4413" y="913"/>
                  </a:cubicBezTo>
                  <a:cubicBezTo>
                    <a:pt x="4340" y="913"/>
                    <a:pt x="4267" y="927"/>
                    <a:pt x="4200" y="956"/>
                  </a:cubicBezTo>
                  <a:cubicBezTo>
                    <a:pt x="4017" y="1489"/>
                    <a:pt x="3942" y="1708"/>
                    <a:pt x="3731" y="1708"/>
                  </a:cubicBezTo>
                  <a:cubicBezTo>
                    <a:pt x="3584" y="1708"/>
                    <a:pt x="3370" y="1602"/>
                    <a:pt x="3009" y="1422"/>
                  </a:cubicBezTo>
                  <a:cubicBezTo>
                    <a:pt x="2778" y="1305"/>
                    <a:pt x="2552" y="1182"/>
                    <a:pt x="2317" y="1079"/>
                  </a:cubicBezTo>
                  <a:cubicBezTo>
                    <a:pt x="1540" y="730"/>
                    <a:pt x="843" y="21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4261469" y="3488855"/>
              <a:ext cx="231270" cy="176455"/>
            </a:xfrm>
            <a:custGeom>
              <a:avLst/>
              <a:gdLst/>
              <a:ahLst/>
              <a:cxnLst/>
              <a:rect l="l" t="t" r="r" b="b"/>
              <a:pathLst>
                <a:path w="6240" h="4761" extrusionOk="0">
                  <a:moveTo>
                    <a:pt x="518" y="0"/>
                  </a:moveTo>
                  <a:cubicBezTo>
                    <a:pt x="490" y="95"/>
                    <a:pt x="467" y="189"/>
                    <a:pt x="438" y="288"/>
                  </a:cubicBezTo>
                  <a:cubicBezTo>
                    <a:pt x="307" y="744"/>
                    <a:pt x="170" y="1206"/>
                    <a:pt x="38" y="1663"/>
                  </a:cubicBezTo>
                  <a:cubicBezTo>
                    <a:pt x="24" y="1710"/>
                    <a:pt x="10" y="1757"/>
                    <a:pt x="0" y="1804"/>
                  </a:cubicBezTo>
                  <a:cubicBezTo>
                    <a:pt x="1116" y="2294"/>
                    <a:pt x="2270" y="2694"/>
                    <a:pt x="3339" y="3296"/>
                  </a:cubicBezTo>
                  <a:cubicBezTo>
                    <a:pt x="4215" y="3786"/>
                    <a:pt x="5095" y="4276"/>
                    <a:pt x="5971" y="4761"/>
                  </a:cubicBezTo>
                  <a:cubicBezTo>
                    <a:pt x="6061" y="4563"/>
                    <a:pt x="6150" y="4361"/>
                    <a:pt x="6239" y="4158"/>
                  </a:cubicBezTo>
                  <a:cubicBezTo>
                    <a:pt x="4125" y="3061"/>
                    <a:pt x="2237" y="1648"/>
                    <a:pt x="5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5032999" y="3176974"/>
              <a:ext cx="254286" cy="96548"/>
            </a:xfrm>
            <a:custGeom>
              <a:avLst/>
              <a:gdLst/>
              <a:ahLst/>
              <a:cxnLst/>
              <a:rect l="l" t="t" r="r" b="b"/>
              <a:pathLst>
                <a:path w="6861" h="2605" extrusionOk="0">
                  <a:moveTo>
                    <a:pt x="151" y="1"/>
                  </a:moveTo>
                  <a:lnTo>
                    <a:pt x="0" y="354"/>
                  </a:lnTo>
                  <a:cubicBezTo>
                    <a:pt x="1088" y="811"/>
                    <a:pt x="2162" y="1286"/>
                    <a:pt x="3268" y="1691"/>
                  </a:cubicBezTo>
                  <a:cubicBezTo>
                    <a:pt x="4149" y="2016"/>
                    <a:pt x="4992" y="2450"/>
                    <a:pt x="5933" y="2605"/>
                  </a:cubicBezTo>
                  <a:cubicBezTo>
                    <a:pt x="5976" y="2586"/>
                    <a:pt x="6013" y="2572"/>
                    <a:pt x="6051" y="2553"/>
                  </a:cubicBezTo>
                  <a:cubicBezTo>
                    <a:pt x="6046" y="2544"/>
                    <a:pt x="6046" y="2539"/>
                    <a:pt x="6046" y="2534"/>
                  </a:cubicBezTo>
                  <a:cubicBezTo>
                    <a:pt x="6037" y="2515"/>
                    <a:pt x="6023" y="2501"/>
                    <a:pt x="6004" y="2487"/>
                  </a:cubicBezTo>
                  <a:lnTo>
                    <a:pt x="6734" y="1254"/>
                  </a:lnTo>
                  <a:cubicBezTo>
                    <a:pt x="6776" y="1183"/>
                    <a:pt x="6823" y="1108"/>
                    <a:pt x="6861" y="1032"/>
                  </a:cubicBezTo>
                  <a:cubicBezTo>
                    <a:pt x="6046" y="976"/>
                    <a:pt x="5232" y="957"/>
                    <a:pt x="4422" y="853"/>
                  </a:cubicBezTo>
                  <a:cubicBezTo>
                    <a:pt x="2981" y="670"/>
                    <a:pt x="1498" y="674"/>
                    <a:pt x="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4907691" y="3549601"/>
              <a:ext cx="234569" cy="105257"/>
            </a:xfrm>
            <a:custGeom>
              <a:avLst/>
              <a:gdLst/>
              <a:ahLst/>
              <a:cxnLst/>
              <a:rect l="l" t="t" r="r" b="b"/>
              <a:pathLst>
                <a:path w="6329" h="2840" extrusionOk="0">
                  <a:moveTo>
                    <a:pt x="0" y="0"/>
                  </a:moveTo>
                  <a:cubicBezTo>
                    <a:pt x="146" y="231"/>
                    <a:pt x="396" y="325"/>
                    <a:pt x="622" y="433"/>
                  </a:cubicBezTo>
                  <a:cubicBezTo>
                    <a:pt x="2326" y="1248"/>
                    <a:pt x="3951" y="2213"/>
                    <a:pt x="5740" y="2839"/>
                  </a:cubicBezTo>
                  <a:cubicBezTo>
                    <a:pt x="5943" y="2392"/>
                    <a:pt x="6206" y="1964"/>
                    <a:pt x="6286" y="1469"/>
                  </a:cubicBezTo>
                  <a:cubicBezTo>
                    <a:pt x="6329" y="1243"/>
                    <a:pt x="6267" y="1041"/>
                    <a:pt x="6018" y="946"/>
                  </a:cubicBezTo>
                  <a:cubicBezTo>
                    <a:pt x="5960" y="925"/>
                    <a:pt x="5907" y="915"/>
                    <a:pt x="5859" y="915"/>
                  </a:cubicBezTo>
                  <a:cubicBezTo>
                    <a:pt x="5695" y="915"/>
                    <a:pt x="5576" y="1026"/>
                    <a:pt x="5486" y="1182"/>
                  </a:cubicBezTo>
                  <a:cubicBezTo>
                    <a:pt x="5401" y="1333"/>
                    <a:pt x="5330" y="1488"/>
                    <a:pt x="5265" y="1648"/>
                  </a:cubicBezTo>
                  <a:cubicBezTo>
                    <a:pt x="5054" y="2124"/>
                    <a:pt x="4969" y="2319"/>
                    <a:pt x="4776" y="2319"/>
                  </a:cubicBezTo>
                  <a:cubicBezTo>
                    <a:pt x="4644" y="2319"/>
                    <a:pt x="4463" y="2229"/>
                    <a:pt x="4158" y="2077"/>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5129843" y="3381782"/>
              <a:ext cx="51517" cy="76571"/>
            </a:xfrm>
            <a:custGeom>
              <a:avLst/>
              <a:gdLst/>
              <a:ahLst/>
              <a:cxnLst/>
              <a:rect l="l" t="t" r="r" b="b"/>
              <a:pathLst>
                <a:path w="1390" h="2066" extrusionOk="0">
                  <a:moveTo>
                    <a:pt x="860" y="1"/>
                  </a:moveTo>
                  <a:cubicBezTo>
                    <a:pt x="603" y="1"/>
                    <a:pt x="471" y="225"/>
                    <a:pt x="382" y="479"/>
                  </a:cubicBezTo>
                  <a:cubicBezTo>
                    <a:pt x="250" y="860"/>
                    <a:pt x="127" y="1246"/>
                    <a:pt x="0" y="1632"/>
                  </a:cubicBezTo>
                  <a:lnTo>
                    <a:pt x="838" y="2065"/>
                  </a:lnTo>
                  <a:cubicBezTo>
                    <a:pt x="980" y="1618"/>
                    <a:pt x="1125" y="1171"/>
                    <a:pt x="1267" y="723"/>
                  </a:cubicBezTo>
                  <a:cubicBezTo>
                    <a:pt x="1356" y="436"/>
                    <a:pt x="1389" y="144"/>
                    <a:pt x="1036" y="31"/>
                  </a:cubicBezTo>
                  <a:cubicBezTo>
                    <a:pt x="971" y="10"/>
                    <a:pt x="913" y="1"/>
                    <a:pt x="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4138977" y="3868190"/>
              <a:ext cx="50331" cy="74792"/>
            </a:xfrm>
            <a:custGeom>
              <a:avLst/>
              <a:gdLst/>
              <a:ahLst/>
              <a:cxnLst/>
              <a:rect l="l" t="t" r="r" b="b"/>
              <a:pathLst>
                <a:path w="1358" h="2018" extrusionOk="0">
                  <a:moveTo>
                    <a:pt x="872" y="1"/>
                  </a:moveTo>
                  <a:cubicBezTo>
                    <a:pt x="650" y="1"/>
                    <a:pt x="516" y="183"/>
                    <a:pt x="434" y="398"/>
                  </a:cubicBezTo>
                  <a:cubicBezTo>
                    <a:pt x="279" y="798"/>
                    <a:pt x="142" y="1207"/>
                    <a:pt x="1" y="1612"/>
                  </a:cubicBezTo>
                  <a:lnTo>
                    <a:pt x="830" y="2017"/>
                  </a:lnTo>
                  <a:cubicBezTo>
                    <a:pt x="985" y="1570"/>
                    <a:pt x="1155" y="1127"/>
                    <a:pt x="1286" y="671"/>
                  </a:cubicBezTo>
                  <a:cubicBezTo>
                    <a:pt x="1357" y="412"/>
                    <a:pt x="1333" y="129"/>
                    <a:pt x="1023" y="26"/>
                  </a:cubicBezTo>
                  <a:cubicBezTo>
                    <a:pt x="969" y="9"/>
                    <a:pt x="919" y="1"/>
                    <a:pt x="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4519943" y="3693255"/>
              <a:ext cx="48033" cy="65971"/>
            </a:xfrm>
            <a:custGeom>
              <a:avLst/>
              <a:gdLst/>
              <a:ahLst/>
              <a:cxnLst/>
              <a:rect l="l" t="t" r="r" b="b"/>
              <a:pathLst>
                <a:path w="1296" h="1780" extrusionOk="0">
                  <a:moveTo>
                    <a:pt x="797" y="1"/>
                  </a:moveTo>
                  <a:cubicBezTo>
                    <a:pt x="590" y="1"/>
                    <a:pt x="445" y="148"/>
                    <a:pt x="359" y="357"/>
                  </a:cubicBezTo>
                  <a:cubicBezTo>
                    <a:pt x="227" y="673"/>
                    <a:pt x="119" y="997"/>
                    <a:pt x="1" y="1318"/>
                  </a:cubicBezTo>
                  <a:lnTo>
                    <a:pt x="910" y="1779"/>
                  </a:lnTo>
                  <a:cubicBezTo>
                    <a:pt x="1013" y="1407"/>
                    <a:pt x="1107" y="1035"/>
                    <a:pt x="1216" y="663"/>
                  </a:cubicBezTo>
                  <a:cubicBezTo>
                    <a:pt x="1296" y="385"/>
                    <a:pt x="1277" y="141"/>
                    <a:pt x="971" y="32"/>
                  </a:cubicBezTo>
                  <a:cubicBezTo>
                    <a:pt x="909" y="11"/>
                    <a:pt x="851" y="1"/>
                    <a:pt x="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4322029" y="3789321"/>
              <a:ext cx="44364" cy="65193"/>
            </a:xfrm>
            <a:custGeom>
              <a:avLst/>
              <a:gdLst/>
              <a:ahLst/>
              <a:cxnLst/>
              <a:rect l="l" t="t" r="r" b="b"/>
              <a:pathLst>
                <a:path w="1197" h="1759" extrusionOk="0">
                  <a:moveTo>
                    <a:pt x="722" y="1"/>
                  </a:moveTo>
                  <a:cubicBezTo>
                    <a:pt x="476" y="1"/>
                    <a:pt x="334" y="197"/>
                    <a:pt x="260" y="430"/>
                  </a:cubicBezTo>
                  <a:cubicBezTo>
                    <a:pt x="156" y="736"/>
                    <a:pt x="85" y="1047"/>
                    <a:pt x="1" y="1358"/>
                  </a:cubicBezTo>
                  <a:lnTo>
                    <a:pt x="971" y="1758"/>
                  </a:lnTo>
                  <a:cubicBezTo>
                    <a:pt x="1032" y="1381"/>
                    <a:pt x="1102" y="995"/>
                    <a:pt x="1154" y="614"/>
                  </a:cubicBezTo>
                  <a:cubicBezTo>
                    <a:pt x="1197" y="336"/>
                    <a:pt x="1145" y="72"/>
                    <a:pt x="825" y="11"/>
                  </a:cubicBezTo>
                  <a:cubicBezTo>
                    <a:pt x="789" y="4"/>
                    <a:pt x="755" y="1"/>
                    <a:pt x="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4943493" y="3488930"/>
              <a:ext cx="47699" cy="60338"/>
            </a:xfrm>
            <a:custGeom>
              <a:avLst/>
              <a:gdLst/>
              <a:ahLst/>
              <a:cxnLst/>
              <a:rect l="l" t="t" r="r" b="b"/>
              <a:pathLst>
                <a:path w="1287" h="1628" extrusionOk="0">
                  <a:moveTo>
                    <a:pt x="808" y="0"/>
                  </a:moveTo>
                  <a:cubicBezTo>
                    <a:pt x="606" y="0"/>
                    <a:pt x="473" y="159"/>
                    <a:pt x="378" y="347"/>
                  </a:cubicBezTo>
                  <a:cubicBezTo>
                    <a:pt x="236" y="634"/>
                    <a:pt x="123" y="935"/>
                    <a:pt x="1" y="1232"/>
                  </a:cubicBezTo>
                  <a:lnTo>
                    <a:pt x="957" y="1628"/>
                  </a:lnTo>
                  <a:cubicBezTo>
                    <a:pt x="1046" y="1293"/>
                    <a:pt x="1136" y="964"/>
                    <a:pt x="1221" y="634"/>
                  </a:cubicBezTo>
                  <a:cubicBezTo>
                    <a:pt x="1286" y="380"/>
                    <a:pt x="1263" y="149"/>
                    <a:pt x="994" y="41"/>
                  </a:cubicBezTo>
                  <a:cubicBezTo>
                    <a:pt x="926" y="13"/>
                    <a:pt x="864" y="0"/>
                    <a:pt x="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5032147" y="3304284"/>
              <a:ext cx="994090" cy="505495"/>
            </a:xfrm>
            <a:custGeom>
              <a:avLst/>
              <a:gdLst/>
              <a:ahLst/>
              <a:cxnLst/>
              <a:rect l="l" t="t" r="r" b="b"/>
              <a:pathLst>
                <a:path w="26822" h="13639" extrusionOk="0">
                  <a:moveTo>
                    <a:pt x="407" y="1"/>
                  </a:moveTo>
                  <a:cubicBezTo>
                    <a:pt x="309" y="1"/>
                    <a:pt x="220" y="36"/>
                    <a:pt x="156" y="149"/>
                  </a:cubicBezTo>
                  <a:cubicBezTo>
                    <a:pt x="1" y="437"/>
                    <a:pt x="298" y="559"/>
                    <a:pt x="491" y="681"/>
                  </a:cubicBezTo>
                  <a:cubicBezTo>
                    <a:pt x="2045" y="1656"/>
                    <a:pt x="3683" y="2485"/>
                    <a:pt x="5294" y="3356"/>
                  </a:cubicBezTo>
                  <a:cubicBezTo>
                    <a:pt x="5957" y="3718"/>
                    <a:pt x="6659" y="4020"/>
                    <a:pt x="7309" y="4397"/>
                  </a:cubicBezTo>
                  <a:cubicBezTo>
                    <a:pt x="10332" y="6148"/>
                    <a:pt x="13454" y="7730"/>
                    <a:pt x="16251" y="9430"/>
                  </a:cubicBezTo>
                  <a:cubicBezTo>
                    <a:pt x="17381" y="9934"/>
                    <a:pt x="18313" y="10334"/>
                    <a:pt x="19231" y="10763"/>
                  </a:cubicBezTo>
                  <a:cubicBezTo>
                    <a:pt x="21049" y="11610"/>
                    <a:pt x="22862" y="12481"/>
                    <a:pt x="24679" y="13329"/>
                  </a:cubicBezTo>
                  <a:cubicBezTo>
                    <a:pt x="24957" y="13447"/>
                    <a:pt x="25244" y="13541"/>
                    <a:pt x="25541" y="13607"/>
                  </a:cubicBezTo>
                  <a:cubicBezTo>
                    <a:pt x="25628" y="13628"/>
                    <a:pt x="25710" y="13639"/>
                    <a:pt x="25788" y="13639"/>
                  </a:cubicBezTo>
                  <a:cubicBezTo>
                    <a:pt x="26100" y="13639"/>
                    <a:pt x="26336" y="13468"/>
                    <a:pt x="26506" y="13155"/>
                  </a:cubicBezTo>
                  <a:cubicBezTo>
                    <a:pt x="26822" y="12571"/>
                    <a:pt x="26652" y="12156"/>
                    <a:pt x="25903" y="11775"/>
                  </a:cubicBezTo>
                  <a:cubicBezTo>
                    <a:pt x="23502" y="10541"/>
                    <a:pt x="21039" y="9454"/>
                    <a:pt x="18567" y="8366"/>
                  </a:cubicBezTo>
                  <a:cubicBezTo>
                    <a:pt x="16849" y="7608"/>
                    <a:pt x="15201" y="6704"/>
                    <a:pt x="13562" y="5781"/>
                  </a:cubicBezTo>
                  <a:cubicBezTo>
                    <a:pt x="10831" y="4241"/>
                    <a:pt x="7949" y="3007"/>
                    <a:pt x="5100" y="1703"/>
                  </a:cubicBezTo>
                  <a:cubicBezTo>
                    <a:pt x="3716" y="1067"/>
                    <a:pt x="2303" y="460"/>
                    <a:pt x="806" y="93"/>
                  </a:cubicBezTo>
                  <a:cubicBezTo>
                    <a:pt x="679" y="61"/>
                    <a:pt x="535" y="1"/>
                    <a:pt x="407"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4813107" y="3269149"/>
              <a:ext cx="4410" cy="4373"/>
            </a:xfrm>
            <a:custGeom>
              <a:avLst/>
              <a:gdLst/>
              <a:ahLst/>
              <a:cxnLst/>
              <a:rect l="l" t="t" r="r" b="b"/>
              <a:pathLst>
                <a:path w="119" h="118" extrusionOk="0">
                  <a:moveTo>
                    <a:pt x="71" y="0"/>
                  </a:moveTo>
                  <a:cubicBezTo>
                    <a:pt x="52" y="38"/>
                    <a:pt x="24" y="80"/>
                    <a:pt x="0" y="118"/>
                  </a:cubicBezTo>
                  <a:cubicBezTo>
                    <a:pt x="43" y="99"/>
                    <a:pt x="80" y="85"/>
                    <a:pt x="118" y="66"/>
                  </a:cubicBezTo>
                  <a:cubicBezTo>
                    <a:pt x="118" y="57"/>
                    <a:pt x="118" y="52"/>
                    <a:pt x="113" y="47"/>
                  </a:cubicBezTo>
                  <a:cubicBezTo>
                    <a:pt x="104" y="28"/>
                    <a:pt x="85" y="14"/>
                    <a:pt x="71" y="0"/>
                  </a:cubicBezTo>
                  <a:close/>
                </a:path>
              </a:pathLst>
            </a:custGeom>
            <a:solidFill>
              <a:srgbClr val="826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4516088" y="2970351"/>
              <a:ext cx="462318" cy="533478"/>
            </a:xfrm>
            <a:custGeom>
              <a:avLst/>
              <a:gdLst/>
              <a:ahLst/>
              <a:cxnLst/>
              <a:rect l="l" t="t" r="r" b="b"/>
              <a:pathLst>
                <a:path w="12474" h="14394" extrusionOk="0">
                  <a:moveTo>
                    <a:pt x="1019" y="0"/>
                  </a:moveTo>
                  <a:cubicBezTo>
                    <a:pt x="607" y="0"/>
                    <a:pt x="314" y="168"/>
                    <a:pt x="161" y="580"/>
                  </a:cubicBezTo>
                  <a:cubicBezTo>
                    <a:pt x="0" y="1004"/>
                    <a:pt x="222" y="1296"/>
                    <a:pt x="528" y="1522"/>
                  </a:cubicBezTo>
                  <a:cubicBezTo>
                    <a:pt x="952" y="1828"/>
                    <a:pt x="1432" y="2016"/>
                    <a:pt x="1917" y="2209"/>
                  </a:cubicBezTo>
                  <a:cubicBezTo>
                    <a:pt x="2661" y="2511"/>
                    <a:pt x="3504" y="2431"/>
                    <a:pt x="4219" y="2831"/>
                  </a:cubicBezTo>
                  <a:cubicBezTo>
                    <a:pt x="7242" y="4526"/>
                    <a:pt x="8956" y="7219"/>
                    <a:pt x="9969" y="10426"/>
                  </a:cubicBezTo>
                  <a:cubicBezTo>
                    <a:pt x="10232" y="11259"/>
                    <a:pt x="10261" y="12116"/>
                    <a:pt x="10134" y="12992"/>
                  </a:cubicBezTo>
                  <a:cubicBezTo>
                    <a:pt x="10035" y="13694"/>
                    <a:pt x="10425" y="14287"/>
                    <a:pt x="10925" y="14377"/>
                  </a:cubicBezTo>
                  <a:cubicBezTo>
                    <a:pt x="10990" y="14388"/>
                    <a:pt x="11054" y="14394"/>
                    <a:pt x="11117" y="14394"/>
                  </a:cubicBezTo>
                  <a:cubicBezTo>
                    <a:pt x="11649" y="14394"/>
                    <a:pt x="12089" y="13993"/>
                    <a:pt x="12262" y="13341"/>
                  </a:cubicBezTo>
                  <a:cubicBezTo>
                    <a:pt x="12427" y="12733"/>
                    <a:pt x="12474" y="12102"/>
                    <a:pt x="12398" y="11476"/>
                  </a:cubicBezTo>
                  <a:cubicBezTo>
                    <a:pt x="11965" y="8170"/>
                    <a:pt x="10185" y="5637"/>
                    <a:pt x="7789" y="3462"/>
                  </a:cubicBezTo>
                  <a:cubicBezTo>
                    <a:pt x="6310" y="2120"/>
                    <a:pt x="4337" y="1616"/>
                    <a:pt x="2736" y="486"/>
                  </a:cubicBezTo>
                  <a:cubicBezTo>
                    <a:pt x="2214" y="203"/>
                    <a:pt x="1667" y="20"/>
                    <a:pt x="1069" y="1"/>
                  </a:cubicBezTo>
                  <a:cubicBezTo>
                    <a:pt x="1052" y="0"/>
                    <a:pt x="1035" y="0"/>
                    <a:pt x="1019"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5"/>
          <p:cNvGrpSpPr/>
          <p:nvPr/>
        </p:nvGrpSpPr>
        <p:grpSpPr>
          <a:xfrm>
            <a:off x="-101451" y="3349762"/>
            <a:ext cx="814671" cy="1507755"/>
            <a:chOff x="-2797813" y="3106825"/>
            <a:chExt cx="814671" cy="1507755"/>
          </a:xfrm>
        </p:grpSpPr>
        <p:sp>
          <p:nvSpPr>
            <p:cNvPr id="374" name="Google Shape;374;p5"/>
            <p:cNvSpPr/>
            <p:nvPr/>
          </p:nvSpPr>
          <p:spPr>
            <a:xfrm>
              <a:off x="-2711087" y="3108471"/>
              <a:ext cx="727945" cy="1506109"/>
            </a:xfrm>
            <a:custGeom>
              <a:avLst/>
              <a:gdLst/>
              <a:ahLst/>
              <a:cxnLst/>
              <a:rect l="l" t="t" r="r" b="b"/>
              <a:pathLst>
                <a:path w="19641" h="40637" extrusionOk="0">
                  <a:moveTo>
                    <a:pt x="13317" y="1"/>
                  </a:moveTo>
                  <a:cubicBezTo>
                    <a:pt x="13292" y="1"/>
                    <a:pt x="13267" y="2"/>
                    <a:pt x="13241" y="5"/>
                  </a:cubicBezTo>
                  <a:cubicBezTo>
                    <a:pt x="13241" y="1060"/>
                    <a:pt x="13095" y="2081"/>
                    <a:pt x="12681" y="3056"/>
                  </a:cubicBezTo>
                  <a:cubicBezTo>
                    <a:pt x="12577" y="3475"/>
                    <a:pt x="12544" y="3904"/>
                    <a:pt x="12441" y="4323"/>
                  </a:cubicBezTo>
                  <a:cubicBezTo>
                    <a:pt x="11720" y="7106"/>
                    <a:pt x="10967" y="9870"/>
                    <a:pt x="10044" y="12591"/>
                  </a:cubicBezTo>
                  <a:cubicBezTo>
                    <a:pt x="9201" y="15068"/>
                    <a:pt x="8264" y="17507"/>
                    <a:pt x="7205" y="19890"/>
                  </a:cubicBezTo>
                  <a:cubicBezTo>
                    <a:pt x="5792" y="23087"/>
                    <a:pt x="4469" y="26312"/>
                    <a:pt x="3311" y="29608"/>
                  </a:cubicBezTo>
                  <a:cubicBezTo>
                    <a:pt x="2562" y="31727"/>
                    <a:pt x="1828" y="33846"/>
                    <a:pt x="1046" y="35946"/>
                  </a:cubicBezTo>
                  <a:cubicBezTo>
                    <a:pt x="796" y="36615"/>
                    <a:pt x="509" y="37269"/>
                    <a:pt x="274" y="37943"/>
                  </a:cubicBezTo>
                  <a:cubicBezTo>
                    <a:pt x="128" y="38371"/>
                    <a:pt x="1" y="38809"/>
                    <a:pt x="217" y="39261"/>
                  </a:cubicBezTo>
                  <a:cubicBezTo>
                    <a:pt x="1347" y="39685"/>
                    <a:pt x="2482" y="40104"/>
                    <a:pt x="3607" y="40542"/>
                  </a:cubicBezTo>
                  <a:cubicBezTo>
                    <a:pt x="3769" y="40605"/>
                    <a:pt x="3909" y="40637"/>
                    <a:pt x="4032" y="40637"/>
                  </a:cubicBezTo>
                  <a:cubicBezTo>
                    <a:pt x="4356" y="40637"/>
                    <a:pt x="4561" y="40418"/>
                    <a:pt x="4728" y="39991"/>
                  </a:cubicBezTo>
                  <a:cubicBezTo>
                    <a:pt x="5868" y="37076"/>
                    <a:pt x="7068" y="34180"/>
                    <a:pt x="8222" y="31266"/>
                  </a:cubicBezTo>
                  <a:cubicBezTo>
                    <a:pt x="11396" y="23275"/>
                    <a:pt x="14569" y="15280"/>
                    <a:pt x="17743" y="7284"/>
                  </a:cubicBezTo>
                  <a:cubicBezTo>
                    <a:pt x="18261" y="5980"/>
                    <a:pt x="18807" y="4685"/>
                    <a:pt x="19311" y="3376"/>
                  </a:cubicBezTo>
                  <a:cubicBezTo>
                    <a:pt x="19640" y="2529"/>
                    <a:pt x="19542" y="2336"/>
                    <a:pt x="18708" y="2011"/>
                  </a:cubicBezTo>
                  <a:cubicBezTo>
                    <a:pt x="17135" y="1403"/>
                    <a:pt x="15563" y="801"/>
                    <a:pt x="13985" y="203"/>
                  </a:cubicBezTo>
                  <a:cubicBezTo>
                    <a:pt x="13772" y="117"/>
                    <a:pt x="13559" y="1"/>
                    <a:pt x="133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2797813" y="3216953"/>
              <a:ext cx="569465" cy="1346666"/>
            </a:xfrm>
            <a:custGeom>
              <a:avLst/>
              <a:gdLst/>
              <a:ahLst/>
              <a:cxnLst/>
              <a:rect l="l" t="t" r="r" b="b"/>
              <a:pathLst>
                <a:path w="15365" h="36335" extrusionOk="0">
                  <a:moveTo>
                    <a:pt x="14092" y="1"/>
                  </a:moveTo>
                  <a:cubicBezTo>
                    <a:pt x="13923" y="1"/>
                    <a:pt x="13771" y="83"/>
                    <a:pt x="13632" y="228"/>
                  </a:cubicBezTo>
                  <a:lnTo>
                    <a:pt x="12092" y="4197"/>
                  </a:lnTo>
                  <a:cubicBezTo>
                    <a:pt x="12055" y="4616"/>
                    <a:pt x="12544" y="4645"/>
                    <a:pt x="12709" y="4979"/>
                  </a:cubicBezTo>
                  <a:cubicBezTo>
                    <a:pt x="12662" y="4987"/>
                    <a:pt x="12614" y="4990"/>
                    <a:pt x="12567" y="4990"/>
                  </a:cubicBezTo>
                  <a:cubicBezTo>
                    <a:pt x="12420" y="4990"/>
                    <a:pt x="12271" y="4962"/>
                    <a:pt x="12133" y="4962"/>
                  </a:cubicBezTo>
                  <a:cubicBezTo>
                    <a:pt x="11961" y="4962"/>
                    <a:pt x="11806" y="5004"/>
                    <a:pt x="11687" y="5196"/>
                  </a:cubicBezTo>
                  <a:cubicBezTo>
                    <a:pt x="11640" y="5313"/>
                    <a:pt x="11593" y="5436"/>
                    <a:pt x="11541" y="5553"/>
                  </a:cubicBezTo>
                  <a:cubicBezTo>
                    <a:pt x="11442" y="6038"/>
                    <a:pt x="11198" y="6472"/>
                    <a:pt x="11042" y="6938"/>
                  </a:cubicBezTo>
                  <a:cubicBezTo>
                    <a:pt x="10770" y="7742"/>
                    <a:pt x="10328" y="8485"/>
                    <a:pt x="10177" y="9331"/>
                  </a:cubicBezTo>
                  <a:lnTo>
                    <a:pt x="10177" y="9331"/>
                  </a:lnTo>
                  <a:cubicBezTo>
                    <a:pt x="10176" y="9329"/>
                    <a:pt x="10176" y="9327"/>
                    <a:pt x="10176" y="9325"/>
                  </a:cubicBezTo>
                  <a:lnTo>
                    <a:pt x="10176" y="9335"/>
                  </a:lnTo>
                  <a:cubicBezTo>
                    <a:pt x="10176" y="9333"/>
                    <a:pt x="10176" y="9332"/>
                    <a:pt x="10177" y="9331"/>
                  </a:cubicBezTo>
                  <a:lnTo>
                    <a:pt x="10177" y="9331"/>
                  </a:lnTo>
                  <a:cubicBezTo>
                    <a:pt x="10231" y="9731"/>
                    <a:pt x="10629" y="9797"/>
                    <a:pt x="10877" y="10055"/>
                  </a:cubicBezTo>
                  <a:cubicBezTo>
                    <a:pt x="10752" y="10020"/>
                    <a:pt x="10624" y="10003"/>
                    <a:pt x="10497" y="10003"/>
                  </a:cubicBezTo>
                  <a:cubicBezTo>
                    <a:pt x="10264" y="10003"/>
                    <a:pt x="10034" y="10060"/>
                    <a:pt x="9827" y="10173"/>
                  </a:cubicBezTo>
                  <a:cubicBezTo>
                    <a:pt x="9253" y="11472"/>
                    <a:pt x="8707" y="12786"/>
                    <a:pt x="8278" y="14137"/>
                  </a:cubicBezTo>
                  <a:cubicBezTo>
                    <a:pt x="8273" y="14500"/>
                    <a:pt x="8664" y="14585"/>
                    <a:pt x="8900" y="14928"/>
                  </a:cubicBezTo>
                  <a:cubicBezTo>
                    <a:pt x="8694" y="14851"/>
                    <a:pt x="8515" y="14809"/>
                    <a:pt x="8360" y="14809"/>
                  </a:cubicBezTo>
                  <a:cubicBezTo>
                    <a:pt x="8072" y="14809"/>
                    <a:pt x="7868" y="14956"/>
                    <a:pt x="7737" y="15296"/>
                  </a:cubicBezTo>
                  <a:cubicBezTo>
                    <a:pt x="7266" y="16501"/>
                    <a:pt x="6790" y="17711"/>
                    <a:pt x="6305" y="18912"/>
                  </a:cubicBezTo>
                  <a:cubicBezTo>
                    <a:pt x="6173" y="19237"/>
                    <a:pt x="6282" y="19444"/>
                    <a:pt x="6527" y="19642"/>
                  </a:cubicBezTo>
                  <a:cubicBezTo>
                    <a:pt x="6649" y="19741"/>
                    <a:pt x="6861" y="19745"/>
                    <a:pt x="6908" y="19943"/>
                  </a:cubicBezTo>
                  <a:cubicBezTo>
                    <a:pt x="6861" y="19984"/>
                    <a:pt x="6802" y="20006"/>
                    <a:pt x="6744" y="20006"/>
                  </a:cubicBezTo>
                  <a:cubicBezTo>
                    <a:pt x="6715" y="20006"/>
                    <a:pt x="6686" y="20001"/>
                    <a:pt x="6658" y="19990"/>
                  </a:cubicBezTo>
                  <a:cubicBezTo>
                    <a:pt x="6547" y="19960"/>
                    <a:pt x="6446" y="19946"/>
                    <a:pt x="6355" y="19946"/>
                  </a:cubicBezTo>
                  <a:cubicBezTo>
                    <a:pt x="5973" y="19946"/>
                    <a:pt x="5765" y="20202"/>
                    <a:pt x="5613" y="20640"/>
                  </a:cubicBezTo>
                  <a:cubicBezTo>
                    <a:pt x="5265" y="21638"/>
                    <a:pt x="4846" y="22613"/>
                    <a:pt x="4459" y="23597"/>
                  </a:cubicBezTo>
                  <a:cubicBezTo>
                    <a:pt x="4040" y="24657"/>
                    <a:pt x="4040" y="24657"/>
                    <a:pt x="4893" y="25363"/>
                  </a:cubicBezTo>
                  <a:cubicBezTo>
                    <a:pt x="4935" y="25401"/>
                    <a:pt x="4921" y="25438"/>
                    <a:pt x="4850" y="25462"/>
                  </a:cubicBezTo>
                  <a:cubicBezTo>
                    <a:pt x="4629" y="25411"/>
                    <a:pt x="4406" y="25274"/>
                    <a:pt x="4174" y="25274"/>
                  </a:cubicBezTo>
                  <a:cubicBezTo>
                    <a:pt x="4062" y="25274"/>
                    <a:pt x="3948" y="25306"/>
                    <a:pt x="3831" y="25395"/>
                  </a:cubicBezTo>
                  <a:lnTo>
                    <a:pt x="3831" y="25395"/>
                  </a:lnTo>
                  <a:cubicBezTo>
                    <a:pt x="3832" y="25394"/>
                    <a:pt x="3832" y="25392"/>
                    <a:pt x="3833" y="25391"/>
                  </a:cubicBezTo>
                  <a:lnTo>
                    <a:pt x="3833" y="25391"/>
                  </a:lnTo>
                  <a:lnTo>
                    <a:pt x="3824" y="25401"/>
                  </a:lnTo>
                  <a:cubicBezTo>
                    <a:pt x="3826" y="25399"/>
                    <a:pt x="3829" y="25397"/>
                    <a:pt x="3831" y="25395"/>
                  </a:cubicBezTo>
                  <a:lnTo>
                    <a:pt x="3831" y="25395"/>
                  </a:lnTo>
                  <a:cubicBezTo>
                    <a:pt x="3253" y="26416"/>
                    <a:pt x="2915" y="27530"/>
                    <a:pt x="2505" y="28621"/>
                  </a:cubicBezTo>
                  <a:lnTo>
                    <a:pt x="1917" y="30217"/>
                  </a:lnTo>
                  <a:cubicBezTo>
                    <a:pt x="1940" y="30599"/>
                    <a:pt x="2406" y="30637"/>
                    <a:pt x="2538" y="30976"/>
                  </a:cubicBezTo>
                  <a:cubicBezTo>
                    <a:pt x="2493" y="30984"/>
                    <a:pt x="2447" y="30987"/>
                    <a:pt x="2402" y="30987"/>
                  </a:cubicBezTo>
                  <a:cubicBezTo>
                    <a:pt x="2242" y="30987"/>
                    <a:pt x="2087" y="30946"/>
                    <a:pt x="1942" y="30946"/>
                  </a:cubicBezTo>
                  <a:cubicBezTo>
                    <a:pt x="1813" y="30946"/>
                    <a:pt x="1691" y="30979"/>
                    <a:pt x="1582" y="31107"/>
                  </a:cubicBezTo>
                  <a:cubicBezTo>
                    <a:pt x="1149" y="32181"/>
                    <a:pt x="702" y="33250"/>
                    <a:pt x="288" y="34338"/>
                  </a:cubicBezTo>
                  <a:cubicBezTo>
                    <a:pt x="0" y="35100"/>
                    <a:pt x="160" y="35425"/>
                    <a:pt x="923" y="35727"/>
                  </a:cubicBezTo>
                  <a:cubicBezTo>
                    <a:pt x="1465" y="35939"/>
                    <a:pt x="2011" y="36132"/>
                    <a:pt x="2552" y="36334"/>
                  </a:cubicBezTo>
                  <a:cubicBezTo>
                    <a:pt x="2778" y="35661"/>
                    <a:pt x="2986" y="34978"/>
                    <a:pt x="3231" y="34309"/>
                  </a:cubicBezTo>
                  <a:cubicBezTo>
                    <a:pt x="4059" y="32063"/>
                    <a:pt x="4897" y="29817"/>
                    <a:pt x="5736" y="27571"/>
                  </a:cubicBezTo>
                  <a:cubicBezTo>
                    <a:pt x="5787" y="27435"/>
                    <a:pt x="5816" y="27279"/>
                    <a:pt x="5867" y="27138"/>
                  </a:cubicBezTo>
                  <a:cubicBezTo>
                    <a:pt x="6451" y="25471"/>
                    <a:pt x="6927" y="23752"/>
                    <a:pt x="7661" y="22147"/>
                  </a:cubicBezTo>
                  <a:cubicBezTo>
                    <a:pt x="8495" y="20320"/>
                    <a:pt x="9229" y="18451"/>
                    <a:pt x="10035" y="16614"/>
                  </a:cubicBezTo>
                  <a:cubicBezTo>
                    <a:pt x="11772" y="12659"/>
                    <a:pt x="13251" y="8600"/>
                    <a:pt x="14334" y="4409"/>
                  </a:cubicBezTo>
                  <a:cubicBezTo>
                    <a:pt x="14706" y="2973"/>
                    <a:pt x="15148" y="1546"/>
                    <a:pt x="15365" y="73"/>
                  </a:cubicBezTo>
                  <a:lnTo>
                    <a:pt x="15280" y="58"/>
                  </a:lnTo>
                  <a:cubicBezTo>
                    <a:pt x="15103" y="114"/>
                    <a:pt x="14928" y="164"/>
                    <a:pt x="14751" y="164"/>
                  </a:cubicBezTo>
                  <a:cubicBezTo>
                    <a:pt x="14626" y="164"/>
                    <a:pt x="14500" y="139"/>
                    <a:pt x="14371" y="73"/>
                  </a:cubicBezTo>
                  <a:cubicBezTo>
                    <a:pt x="14274" y="24"/>
                    <a:pt x="14180" y="1"/>
                    <a:pt x="14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2274125" y="3106825"/>
              <a:ext cx="75422" cy="112744"/>
            </a:xfrm>
            <a:custGeom>
              <a:avLst/>
              <a:gdLst/>
              <a:ahLst/>
              <a:cxnLst/>
              <a:rect l="l" t="t" r="r" b="b"/>
              <a:pathLst>
                <a:path w="2035" h="3042" extrusionOk="0">
                  <a:moveTo>
                    <a:pt x="1298" y="1"/>
                  </a:moveTo>
                  <a:cubicBezTo>
                    <a:pt x="976" y="1"/>
                    <a:pt x="773" y="208"/>
                    <a:pt x="645" y="565"/>
                  </a:cubicBezTo>
                  <a:cubicBezTo>
                    <a:pt x="443" y="1125"/>
                    <a:pt x="217" y="1676"/>
                    <a:pt x="0" y="2231"/>
                  </a:cubicBezTo>
                  <a:cubicBezTo>
                    <a:pt x="283" y="2773"/>
                    <a:pt x="740" y="3022"/>
                    <a:pt x="1338" y="3041"/>
                  </a:cubicBezTo>
                  <a:lnTo>
                    <a:pt x="1356" y="3037"/>
                  </a:lnTo>
                  <a:cubicBezTo>
                    <a:pt x="1672" y="2307"/>
                    <a:pt x="1747" y="1516"/>
                    <a:pt x="1945" y="753"/>
                  </a:cubicBezTo>
                  <a:cubicBezTo>
                    <a:pt x="2035" y="409"/>
                    <a:pt x="1893" y="174"/>
                    <a:pt x="1568" y="42"/>
                  </a:cubicBezTo>
                  <a:cubicBezTo>
                    <a:pt x="1470" y="14"/>
                    <a:pt x="1380" y="1"/>
                    <a:pt x="1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2656272" y="3740906"/>
              <a:ext cx="217631" cy="441340"/>
            </a:xfrm>
            <a:custGeom>
              <a:avLst/>
              <a:gdLst/>
              <a:ahLst/>
              <a:cxnLst/>
              <a:rect l="l" t="t" r="r" b="b"/>
              <a:pathLst>
                <a:path w="5872" h="11908" extrusionOk="0">
                  <a:moveTo>
                    <a:pt x="4454" y="0"/>
                  </a:moveTo>
                  <a:cubicBezTo>
                    <a:pt x="2769" y="3668"/>
                    <a:pt x="1286" y="7431"/>
                    <a:pt x="0" y="11259"/>
                  </a:cubicBezTo>
                  <a:cubicBezTo>
                    <a:pt x="424" y="11461"/>
                    <a:pt x="848" y="11683"/>
                    <a:pt x="1286" y="11866"/>
                  </a:cubicBezTo>
                  <a:cubicBezTo>
                    <a:pt x="1354" y="11894"/>
                    <a:pt x="1424" y="11908"/>
                    <a:pt x="1491" y="11908"/>
                  </a:cubicBezTo>
                  <a:cubicBezTo>
                    <a:pt x="1655" y="11908"/>
                    <a:pt x="1805" y="11824"/>
                    <a:pt x="1888" y="11640"/>
                  </a:cubicBezTo>
                  <a:cubicBezTo>
                    <a:pt x="2006" y="11381"/>
                    <a:pt x="1884" y="11169"/>
                    <a:pt x="1653" y="11047"/>
                  </a:cubicBezTo>
                  <a:cubicBezTo>
                    <a:pt x="1408" y="10906"/>
                    <a:pt x="1154" y="10788"/>
                    <a:pt x="890" y="10694"/>
                  </a:cubicBezTo>
                  <a:cubicBezTo>
                    <a:pt x="419" y="10520"/>
                    <a:pt x="353" y="10242"/>
                    <a:pt x="546" y="9790"/>
                  </a:cubicBezTo>
                  <a:cubicBezTo>
                    <a:pt x="923" y="8923"/>
                    <a:pt x="1253" y="8029"/>
                    <a:pt x="1601" y="7148"/>
                  </a:cubicBezTo>
                  <a:cubicBezTo>
                    <a:pt x="1901" y="6390"/>
                    <a:pt x="2002" y="6134"/>
                    <a:pt x="2386" y="6134"/>
                  </a:cubicBezTo>
                  <a:cubicBezTo>
                    <a:pt x="2582" y="6134"/>
                    <a:pt x="2852" y="6200"/>
                    <a:pt x="3258" y="6301"/>
                  </a:cubicBezTo>
                  <a:cubicBezTo>
                    <a:pt x="3320" y="6315"/>
                    <a:pt x="3381" y="6334"/>
                    <a:pt x="3442" y="6348"/>
                  </a:cubicBezTo>
                  <a:cubicBezTo>
                    <a:pt x="3492" y="6357"/>
                    <a:pt x="3541" y="6361"/>
                    <a:pt x="3587" y="6361"/>
                  </a:cubicBezTo>
                  <a:cubicBezTo>
                    <a:pt x="3762" y="6361"/>
                    <a:pt x="3902" y="6291"/>
                    <a:pt x="3970" y="6093"/>
                  </a:cubicBezTo>
                  <a:cubicBezTo>
                    <a:pt x="4050" y="5844"/>
                    <a:pt x="3913" y="5679"/>
                    <a:pt x="3701" y="5571"/>
                  </a:cubicBezTo>
                  <a:cubicBezTo>
                    <a:pt x="3532" y="5486"/>
                    <a:pt x="3353" y="5382"/>
                    <a:pt x="3169" y="5345"/>
                  </a:cubicBezTo>
                  <a:cubicBezTo>
                    <a:pt x="2472" y="5208"/>
                    <a:pt x="2467" y="4841"/>
                    <a:pt x="2726" y="4276"/>
                  </a:cubicBezTo>
                  <a:cubicBezTo>
                    <a:pt x="3061" y="3555"/>
                    <a:pt x="3315" y="2793"/>
                    <a:pt x="3616" y="2058"/>
                  </a:cubicBezTo>
                  <a:cubicBezTo>
                    <a:pt x="3772" y="1681"/>
                    <a:pt x="3805" y="1192"/>
                    <a:pt x="4139" y="966"/>
                  </a:cubicBezTo>
                  <a:cubicBezTo>
                    <a:pt x="4211" y="917"/>
                    <a:pt x="4282" y="897"/>
                    <a:pt x="4352" y="897"/>
                  </a:cubicBezTo>
                  <a:cubicBezTo>
                    <a:pt x="4618" y="897"/>
                    <a:pt x="4869" y="1187"/>
                    <a:pt x="5137" y="1258"/>
                  </a:cubicBezTo>
                  <a:cubicBezTo>
                    <a:pt x="5216" y="1279"/>
                    <a:pt x="5292" y="1292"/>
                    <a:pt x="5363" y="1292"/>
                  </a:cubicBezTo>
                  <a:cubicBezTo>
                    <a:pt x="5526" y="1292"/>
                    <a:pt x="5663" y="1225"/>
                    <a:pt x="5745" y="1041"/>
                  </a:cubicBezTo>
                  <a:cubicBezTo>
                    <a:pt x="5872" y="749"/>
                    <a:pt x="5740" y="532"/>
                    <a:pt x="5472" y="410"/>
                  </a:cubicBezTo>
                  <a:cubicBezTo>
                    <a:pt x="5137" y="259"/>
                    <a:pt x="4794" y="132"/>
                    <a:pt x="4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2739180" y="4336871"/>
              <a:ext cx="64266" cy="48663"/>
            </a:xfrm>
            <a:custGeom>
              <a:avLst/>
              <a:gdLst/>
              <a:ahLst/>
              <a:cxnLst/>
              <a:rect l="l" t="t" r="r" b="b"/>
              <a:pathLst>
                <a:path w="1734" h="1313" extrusionOk="0">
                  <a:moveTo>
                    <a:pt x="335" y="0"/>
                  </a:moveTo>
                  <a:cubicBezTo>
                    <a:pt x="222" y="297"/>
                    <a:pt x="113" y="594"/>
                    <a:pt x="0" y="890"/>
                  </a:cubicBezTo>
                  <a:cubicBezTo>
                    <a:pt x="321" y="1013"/>
                    <a:pt x="641" y="1140"/>
                    <a:pt x="966" y="1258"/>
                  </a:cubicBezTo>
                  <a:cubicBezTo>
                    <a:pt x="1057" y="1290"/>
                    <a:pt x="1149" y="1312"/>
                    <a:pt x="1235" y="1312"/>
                  </a:cubicBezTo>
                  <a:cubicBezTo>
                    <a:pt x="1374" y="1312"/>
                    <a:pt x="1498" y="1254"/>
                    <a:pt x="1583" y="1088"/>
                  </a:cubicBezTo>
                  <a:cubicBezTo>
                    <a:pt x="1733" y="792"/>
                    <a:pt x="1592" y="570"/>
                    <a:pt x="1342" y="438"/>
                  </a:cubicBezTo>
                  <a:cubicBezTo>
                    <a:pt x="1018" y="274"/>
                    <a:pt x="674" y="146"/>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2705157" y="4158007"/>
              <a:ext cx="49256" cy="119749"/>
            </a:xfrm>
            <a:custGeom>
              <a:avLst/>
              <a:gdLst/>
              <a:ahLst/>
              <a:cxnLst/>
              <a:rect l="l" t="t" r="r" b="b"/>
              <a:pathLst>
                <a:path w="1329" h="3231" extrusionOk="0">
                  <a:moveTo>
                    <a:pt x="1329" y="0"/>
                  </a:moveTo>
                  <a:lnTo>
                    <a:pt x="1329" y="0"/>
                  </a:lnTo>
                  <a:cubicBezTo>
                    <a:pt x="655" y="979"/>
                    <a:pt x="307" y="2095"/>
                    <a:pt x="1" y="3230"/>
                  </a:cubicBezTo>
                  <a:cubicBezTo>
                    <a:pt x="443" y="2152"/>
                    <a:pt x="886" y="1074"/>
                    <a:pt x="1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2292614" y="3189972"/>
              <a:ext cx="63562" cy="50368"/>
            </a:xfrm>
            <a:custGeom>
              <a:avLst/>
              <a:gdLst/>
              <a:ahLst/>
              <a:cxnLst/>
              <a:rect l="l" t="t" r="r" b="b"/>
              <a:pathLst>
                <a:path w="1715" h="1359" extrusionOk="0">
                  <a:moveTo>
                    <a:pt x="382" y="0"/>
                  </a:moveTo>
                  <a:lnTo>
                    <a:pt x="1" y="956"/>
                  </a:lnTo>
                  <a:cubicBezTo>
                    <a:pt x="7" y="956"/>
                    <a:pt x="13" y="956"/>
                    <a:pt x="18" y="956"/>
                  </a:cubicBezTo>
                  <a:cubicBezTo>
                    <a:pt x="299" y="956"/>
                    <a:pt x="552" y="1067"/>
                    <a:pt x="787" y="1201"/>
                  </a:cubicBezTo>
                  <a:cubicBezTo>
                    <a:pt x="963" y="1305"/>
                    <a:pt x="1117" y="1359"/>
                    <a:pt x="1247" y="1359"/>
                  </a:cubicBezTo>
                  <a:cubicBezTo>
                    <a:pt x="1481" y="1359"/>
                    <a:pt x="1639" y="1183"/>
                    <a:pt x="1715" y="810"/>
                  </a:cubicBezTo>
                  <a:cubicBezTo>
                    <a:pt x="1399" y="330"/>
                    <a:pt x="834" y="254"/>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2433785" y="3562376"/>
              <a:ext cx="71086" cy="47143"/>
            </a:xfrm>
            <a:custGeom>
              <a:avLst/>
              <a:gdLst/>
              <a:ahLst/>
              <a:cxnLst/>
              <a:rect l="l" t="t" r="r" b="b"/>
              <a:pathLst>
                <a:path w="1918" h="1272" extrusionOk="0">
                  <a:moveTo>
                    <a:pt x="349" y="0"/>
                  </a:moveTo>
                  <a:lnTo>
                    <a:pt x="1" y="848"/>
                  </a:lnTo>
                  <a:cubicBezTo>
                    <a:pt x="410" y="975"/>
                    <a:pt x="825" y="1107"/>
                    <a:pt x="1234" y="1234"/>
                  </a:cubicBezTo>
                  <a:cubicBezTo>
                    <a:pt x="1309" y="1257"/>
                    <a:pt x="1382" y="1271"/>
                    <a:pt x="1451" y="1271"/>
                  </a:cubicBezTo>
                  <a:cubicBezTo>
                    <a:pt x="1592" y="1271"/>
                    <a:pt x="1714" y="1213"/>
                    <a:pt x="1790" y="1055"/>
                  </a:cubicBezTo>
                  <a:cubicBezTo>
                    <a:pt x="1917" y="791"/>
                    <a:pt x="1799" y="580"/>
                    <a:pt x="1555" y="471"/>
                  </a:cubicBezTo>
                  <a:cubicBezTo>
                    <a:pt x="1159" y="302"/>
                    <a:pt x="749" y="156"/>
                    <a:pt x="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2364664" y="3372505"/>
              <a:ext cx="66527" cy="46847"/>
            </a:xfrm>
            <a:custGeom>
              <a:avLst/>
              <a:gdLst/>
              <a:ahLst/>
              <a:cxnLst/>
              <a:rect l="l" t="t" r="r" b="b"/>
              <a:pathLst>
                <a:path w="1795" h="1264" extrusionOk="0">
                  <a:moveTo>
                    <a:pt x="405" y="0"/>
                  </a:moveTo>
                  <a:lnTo>
                    <a:pt x="0" y="994"/>
                  </a:lnTo>
                  <a:cubicBezTo>
                    <a:pt x="57" y="979"/>
                    <a:pt x="111" y="972"/>
                    <a:pt x="164" y="972"/>
                  </a:cubicBezTo>
                  <a:cubicBezTo>
                    <a:pt x="437" y="972"/>
                    <a:pt x="667" y="1148"/>
                    <a:pt x="923" y="1215"/>
                  </a:cubicBezTo>
                  <a:cubicBezTo>
                    <a:pt x="1034" y="1243"/>
                    <a:pt x="1143" y="1264"/>
                    <a:pt x="1243" y="1264"/>
                  </a:cubicBezTo>
                  <a:cubicBezTo>
                    <a:pt x="1433" y="1264"/>
                    <a:pt x="1593" y="1189"/>
                    <a:pt x="1677" y="942"/>
                  </a:cubicBezTo>
                  <a:cubicBezTo>
                    <a:pt x="1794" y="575"/>
                    <a:pt x="1516" y="448"/>
                    <a:pt x="1243" y="339"/>
                  </a:cubicBezTo>
                  <a:cubicBezTo>
                    <a:pt x="966" y="222"/>
                    <a:pt x="683" y="113"/>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2424705" y="3422576"/>
              <a:ext cx="54667" cy="140356"/>
            </a:xfrm>
            <a:custGeom>
              <a:avLst/>
              <a:gdLst/>
              <a:ahLst/>
              <a:cxnLst/>
              <a:rect l="l" t="t" r="r" b="b"/>
              <a:pathLst>
                <a:path w="1475" h="3787" extrusionOk="0">
                  <a:moveTo>
                    <a:pt x="1474" y="1"/>
                  </a:moveTo>
                  <a:lnTo>
                    <a:pt x="1474" y="1"/>
                  </a:lnTo>
                  <a:cubicBezTo>
                    <a:pt x="1093" y="938"/>
                    <a:pt x="707" y="1870"/>
                    <a:pt x="340" y="2807"/>
                  </a:cubicBezTo>
                  <a:cubicBezTo>
                    <a:pt x="222" y="3123"/>
                    <a:pt x="0" y="3419"/>
                    <a:pt x="104" y="3787"/>
                  </a:cubicBezTo>
                  <a:cubicBezTo>
                    <a:pt x="198" y="3528"/>
                    <a:pt x="297" y="3269"/>
                    <a:pt x="387" y="3005"/>
                  </a:cubicBezTo>
                  <a:cubicBezTo>
                    <a:pt x="730" y="1997"/>
                    <a:pt x="1258" y="1055"/>
                    <a:pt x="1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5"/>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2"/>
              </a:buClr>
              <a:buSzPts val="3400"/>
              <a:buNone/>
              <a:defRPr>
                <a:solidFill>
                  <a:schemeClr val="dk2"/>
                </a:solidFill>
              </a:defRPr>
            </a:lvl1pPr>
            <a:lvl2pPr lvl="1">
              <a:spcBef>
                <a:spcPts val="0"/>
              </a:spcBef>
              <a:spcAft>
                <a:spcPts val="0"/>
              </a:spcAft>
              <a:buClr>
                <a:schemeClr val="dk2"/>
              </a:buClr>
              <a:buSzPts val="2800"/>
              <a:buNone/>
              <a:defRPr>
                <a:solidFill>
                  <a:schemeClr val="dk2"/>
                </a:solidFill>
              </a:defRPr>
            </a:lvl2pPr>
            <a:lvl3pPr lvl="2">
              <a:spcBef>
                <a:spcPts val="0"/>
              </a:spcBef>
              <a:spcAft>
                <a:spcPts val="0"/>
              </a:spcAft>
              <a:buClr>
                <a:schemeClr val="dk2"/>
              </a:buClr>
              <a:buSzPts val="2800"/>
              <a:buNone/>
              <a:defRPr>
                <a:solidFill>
                  <a:schemeClr val="dk2"/>
                </a:solidFill>
              </a:defRPr>
            </a:lvl3pPr>
            <a:lvl4pPr lvl="3">
              <a:spcBef>
                <a:spcPts val="0"/>
              </a:spcBef>
              <a:spcAft>
                <a:spcPts val="0"/>
              </a:spcAft>
              <a:buClr>
                <a:schemeClr val="dk2"/>
              </a:buClr>
              <a:buSzPts val="2800"/>
              <a:buNone/>
              <a:defRPr>
                <a:solidFill>
                  <a:schemeClr val="dk2"/>
                </a:solidFill>
              </a:defRPr>
            </a:lvl4pPr>
            <a:lvl5pPr lvl="4">
              <a:spcBef>
                <a:spcPts val="0"/>
              </a:spcBef>
              <a:spcAft>
                <a:spcPts val="0"/>
              </a:spcAft>
              <a:buClr>
                <a:schemeClr val="dk2"/>
              </a:buClr>
              <a:buSzPts val="2800"/>
              <a:buNone/>
              <a:defRPr>
                <a:solidFill>
                  <a:schemeClr val="dk2"/>
                </a:solidFill>
              </a:defRPr>
            </a:lvl5pPr>
            <a:lvl6pPr lvl="5">
              <a:spcBef>
                <a:spcPts val="0"/>
              </a:spcBef>
              <a:spcAft>
                <a:spcPts val="0"/>
              </a:spcAft>
              <a:buClr>
                <a:schemeClr val="dk2"/>
              </a:buClr>
              <a:buSzPts val="2800"/>
              <a:buNone/>
              <a:defRPr>
                <a:solidFill>
                  <a:schemeClr val="dk2"/>
                </a:solidFill>
              </a:defRPr>
            </a:lvl6pPr>
            <a:lvl7pPr lvl="6">
              <a:spcBef>
                <a:spcPts val="0"/>
              </a:spcBef>
              <a:spcAft>
                <a:spcPts val="0"/>
              </a:spcAft>
              <a:buClr>
                <a:schemeClr val="dk2"/>
              </a:buClr>
              <a:buSzPts val="2800"/>
              <a:buNone/>
              <a:defRPr>
                <a:solidFill>
                  <a:schemeClr val="dk2"/>
                </a:solidFill>
              </a:defRPr>
            </a:lvl7pPr>
            <a:lvl8pPr lvl="7">
              <a:spcBef>
                <a:spcPts val="0"/>
              </a:spcBef>
              <a:spcAft>
                <a:spcPts val="0"/>
              </a:spcAft>
              <a:buClr>
                <a:schemeClr val="dk2"/>
              </a:buClr>
              <a:buSzPts val="2800"/>
              <a:buNone/>
              <a:defRPr>
                <a:solidFill>
                  <a:schemeClr val="dk2"/>
                </a:solidFill>
              </a:defRPr>
            </a:lvl8pPr>
            <a:lvl9pPr lvl="8">
              <a:spcBef>
                <a:spcPts val="0"/>
              </a:spcBef>
              <a:spcAft>
                <a:spcPts val="0"/>
              </a:spcAft>
              <a:buClr>
                <a:schemeClr val="dk2"/>
              </a:buClr>
              <a:buSzPts val="2800"/>
              <a:buNone/>
              <a:defRPr>
                <a:solidFill>
                  <a:schemeClr val="dk2"/>
                </a:solidFill>
              </a:defRPr>
            </a:lvl9pPr>
          </a:lstStyle>
          <a:p>
            <a:endParaRPr/>
          </a:p>
        </p:txBody>
      </p:sp>
      <p:sp>
        <p:nvSpPr>
          <p:cNvPr id="385" name="Google Shape;385;p5"/>
          <p:cNvSpPr txBox="1">
            <a:spLocks noGrp="1"/>
          </p:cNvSpPr>
          <p:nvPr>
            <p:ph type="subTitle" idx="1"/>
          </p:nvPr>
        </p:nvSpPr>
        <p:spPr>
          <a:xfrm>
            <a:off x="4967728" y="3323724"/>
            <a:ext cx="2823300" cy="119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b="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86" name="Google Shape;386;p5"/>
          <p:cNvSpPr txBox="1">
            <a:spLocks noGrp="1"/>
          </p:cNvSpPr>
          <p:nvPr>
            <p:ph type="subTitle" idx="2"/>
          </p:nvPr>
        </p:nvSpPr>
        <p:spPr>
          <a:xfrm>
            <a:off x="1352972" y="3323724"/>
            <a:ext cx="2823300" cy="119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b="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87" name="Google Shape;387;p5"/>
          <p:cNvSpPr txBox="1">
            <a:spLocks noGrp="1"/>
          </p:cNvSpPr>
          <p:nvPr>
            <p:ph type="subTitle" idx="3"/>
          </p:nvPr>
        </p:nvSpPr>
        <p:spPr>
          <a:xfrm>
            <a:off x="1352972" y="2759900"/>
            <a:ext cx="28233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tma"/>
              <a:buNone/>
              <a:defRPr sz="2400" b="1">
                <a:solidFill>
                  <a:schemeClr val="dk1"/>
                </a:solidFill>
                <a:latin typeface="Atma"/>
                <a:ea typeface="Atma"/>
                <a:cs typeface="Atma"/>
                <a:sym typeface="Atma"/>
              </a:defRPr>
            </a:lvl1pPr>
            <a:lvl2pPr lvl="1" algn="ctr" rtl="0">
              <a:lnSpc>
                <a:spcPct val="100000"/>
              </a:lnSpc>
              <a:spcBef>
                <a:spcPts val="0"/>
              </a:spcBef>
              <a:spcAft>
                <a:spcPts val="0"/>
              </a:spcAft>
              <a:buSzPts val="2400"/>
              <a:buFont typeface="Atma"/>
              <a:buNone/>
              <a:defRPr sz="2400" b="1">
                <a:latin typeface="Atma"/>
                <a:ea typeface="Atma"/>
                <a:cs typeface="Atma"/>
                <a:sym typeface="Atma"/>
              </a:defRPr>
            </a:lvl2pPr>
            <a:lvl3pPr lvl="2" algn="ctr" rtl="0">
              <a:lnSpc>
                <a:spcPct val="100000"/>
              </a:lnSpc>
              <a:spcBef>
                <a:spcPts val="0"/>
              </a:spcBef>
              <a:spcAft>
                <a:spcPts val="0"/>
              </a:spcAft>
              <a:buSzPts val="2400"/>
              <a:buFont typeface="Atma"/>
              <a:buNone/>
              <a:defRPr sz="2400" b="1">
                <a:latin typeface="Atma"/>
                <a:ea typeface="Atma"/>
                <a:cs typeface="Atma"/>
                <a:sym typeface="Atma"/>
              </a:defRPr>
            </a:lvl3pPr>
            <a:lvl4pPr lvl="3" algn="ctr" rtl="0">
              <a:lnSpc>
                <a:spcPct val="100000"/>
              </a:lnSpc>
              <a:spcBef>
                <a:spcPts val="0"/>
              </a:spcBef>
              <a:spcAft>
                <a:spcPts val="0"/>
              </a:spcAft>
              <a:buSzPts val="2400"/>
              <a:buFont typeface="Atma"/>
              <a:buNone/>
              <a:defRPr sz="2400" b="1">
                <a:latin typeface="Atma"/>
                <a:ea typeface="Atma"/>
                <a:cs typeface="Atma"/>
                <a:sym typeface="Atma"/>
              </a:defRPr>
            </a:lvl4pPr>
            <a:lvl5pPr lvl="4" algn="ctr" rtl="0">
              <a:lnSpc>
                <a:spcPct val="100000"/>
              </a:lnSpc>
              <a:spcBef>
                <a:spcPts val="0"/>
              </a:spcBef>
              <a:spcAft>
                <a:spcPts val="0"/>
              </a:spcAft>
              <a:buSzPts val="2400"/>
              <a:buFont typeface="Atma"/>
              <a:buNone/>
              <a:defRPr sz="2400" b="1">
                <a:latin typeface="Atma"/>
                <a:ea typeface="Atma"/>
                <a:cs typeface="Atma"/>
                <a:sym typeface="Atma"/>
              </a:defRPr>
            </a:lvl5pPr>
            <a:lvl6pPr lvl="5" algn="ctr" rtl="0">
              <a:lnSpc>
                <a:spcPct val="100000"/>
              </a:lnSpc>
              <a:spcBef>
                <a:spcPts val="0"/>
              </a:spcBef>
              <a:spcAft>
                <a:spcPts val="0"/>
              </a:spcAft>
              <a:buSzPts val="2400"/>
              <a:buFont typeface="Atma"/>
              <a:buNone/>
              <a:defRPr sz="2400" b="1">
                <a:latin typeface="Atma"/>
                <a:ea typeface="Atma"/>
                <a:cs typeface="Atma"/>
                <a:sym typeface="Atma"/>
              </a:defRPr>
            </a:lvl6pPr>
            <a:lvl7pPr lvl="6" algn="ctr" rtl="0">
              <a:lnSpc>
                <a:spcPct val="100000"/>
              </a:lnSpc>
              <a:spcBef>
                <a:spcPts val="0"/>
              </a:spcBef>
              <a:spcAft>
                <a:spcPts val="0"/>
              </a:spcAft>
              <a:buSzPts val="2400"/>
              <a:buFont typeface="Atma"/>
              <a:buNone/>
              <a:defRPr sz="2400" b="1">
                <a:latin typeface="Atma"/>
                <a:ea typeface="Atma"/>
                <a:cs typeface="Atma"/>
                <a:sym typeface="Atma"/>
              </a:defRPr>
            </a:lvl7pPr>
            <a:lvl8pPr lvl="7" algn="ctr" rtl="0">
              <a:lnSpc>
                <a:spcPct val="100000"/>
              </a:lnSpc>
              <a:spcBef>
                <a:spcPts val="0"/>
              </a:spcBef>
              <a:spcAft>
                <a:spcPts val="0"/>
              </a:spcAft>
              <a:buSzPts val="2400"/>
              <a:buFont typeface="Atma"/>
              <a:buNone/>
              <a:defRPr sz="2400" b="1">
                <a:latin typeface="Atma"/>
                <a:ea typeface="Atma"/>
                <a:cs typeface="Atma"/>
                <a:sym typeface="Atma"/>
              </a:defRPr>
            </a:lvl8pPr>
            <a:lvl9pPr lvl="8" algn="ctr" rtl="0">
              <a:lnSpc>
                <a:spcPct val="100000"/>
              </a:lnSpc>
              <a:spcBef>
                <a:spcPts val="0"/>
              </a:spcBef>
              <a:spcAft>
                <a:spcPts val="0"/>
              </a:spcAft>
              <a:buSzPts val="2400"/>
              <a:buFont typeface="Atma"/>
              <a:buNone/>
              <a:defRPr sz="2400" b="1">
                <a:latin typeface="Atma"/>
                <a:ea typeface="Atma"/>
                <a:cs typeface="Atma"/>
                <a:sym typeface="Atma"/>
              </a:defRPr>
            </a:lvl9pPr>
          </a:lstStyle>
          <a:p>
            <a:endParaRPr/>
          </a:p>
        </p:txBody>
      </p:sp>
      <p:sp>
        <p:nvSpPr>
          <p:cNvPr id="388" name="Google Shape;388;p5"/>
          <p:cNvSpPr txBox="1">
            <a:spLocks noGrp="1"/>
          </p:cNvSpPr>
          <p:nvPr>
            <p:ph type="subTitle" idx="4"/>
          </p:nvPr>
        </p:nvSpPr>
        <p:spPr>
          <a:xfrm>
            <a:off x="4967728" y="2759900"/>
            <a:ext cx="28233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Atma"/>
              <a:buNone/>
              <a:defRPr sz="2400" b="1">
                <a:solidFill>
                  <a:schemeClr val="dk1"/>
                </a:solidFill>
                <a:latin typeface="Atma"/>
                <a:ea typeface="Atma"/>
                <a:cs typeface="Atma"/>
                <a:sym typeface="Atma"/>
              </a:defRPr>
            </a:lvl1pPr>
            <a:lvl2pPr lvl="1" algn="ctr" rtl="0">
              <a:lnSpc>
                <a:spcPct val="100000"/>
              </a:lnSpc>
              <a:spcBef>
                <a:spcPts val="0"/>
              </a:spcBef>
              <a:spcAft>
                <a:spcPts val="0"/>
              </a:spcAft>
              <a:buSzPts val="2400"/>
              <a:buFont typeface="Atma"/>
              <a:buNone/>
              <a:defRPr sz="2400" b="1">
                <a:latin typeface="Atma"/>
                <a:ea typeface="Atma"/>
                <a:cs typeface="Atma"/>
                <a:sym typeface="Atma"/>
              </a:defRPr>
            </a:lvl2pPr>
            <a:lvl3pPr lvl="2" algn="ctr" rtl="0">
              <a:lnSpc>
                <a:spcPct val="100000"/>
              </a:lnSpc>
              <a:spcBef>
                <a:spcPts val="0"/>
              </a:spcBef>
              <a:spcAft>
                <a:spcPts val="0"/>
              </a:spcAft>
              <a:buSzPts val="2400"/>
              <a:buFont typeface="Atma"/>
              <a:buNone/>
              <a:defRPr sz="2400" b="1">
                <a:latin typeface="Atma"/>
                <a:ea typeface="Atma"/>
                <a:cs typeface="Atma"/>
                <a:sym typeface="Atma"/>
              </a:defRPr>
            </a:lvl3pPr>
            <a:lvl4pPr lvl="3" algn="ctr" rtl="0">
              <a:lnSpc>
                <a:spcPct val="100000"/>
              </a:lnSpc>
              <a:spcBef>
                <a:spcPts val="0"/>
              </a:spcBef>
              <a:spcAft>
                <a:spcPts val="0"/>
              </a:spcAft>
              <a:buSzPts val="2400"/>
              <a:buFont typeface="Atma"/>
              <a:buNone/>
              <a:defRPr sz="2400" b="1">
                <a:latin typeface="Atma"/>
                <a:ea typeface="Atma"/>
                <a:cs typeface="Atma"/>
                <a:sym typeface="Atma"/>
              </a:defRPr>
            </a:lvl4pPr>
            <a:lvl5pPr lvl="4" algn="ctr" rtl="0">
              <a:lnSpc>
                <a:spcPct val="100000"/>
              </a:lnSpc>
              <a:spcBef>
                <a:spcPts val="0"/>
              </a:spcBef>
              <a:spcAft>
                <a:spcPts val="0"/>
              </a:spcAft>
              <a:buSzPts val="2400"/>
              <a:buFont typeface="Atma"/>
              <a:buNone/>
              <a:defRPr sz="2400" b="1">
                <a:latin typeface="Atma"/>
                <a:ea typeface="Atma"/>
                <a:cs typeface="Atma"/>
                <a:sym typeface="Atma"/>
              </a:defRPr>
            </a:lvl5pPr>
            <a:lvl6pPr lvl="5" algn="ctr" rtl="0">
              <a:lnSpc>
                <a:spcPct val="100000"/>
              </a:lnSpc>
              <a:spcBef>
                <a:spcPts val="0"/>
              </a:spcBef>
              <a:spcAft>
                <a:spcPts val="0"/>
              </a:spcAft>
              <a:buSzPts val="2400"/>
              <a:buFont typeface="Atma"/>
              <a:buNone/>
              <a:defRPr sz="2400" b="1">
                <a:latin typeface="Atma"/>
                <a:ea typeface="Atma"/>
                <a:cs typeface="Atma"/>
                <a:sym typeface="Atma"/>
              </a:defRPr>
            </a:lvl6pPr>
            <a:lvl7pPr lvl="6" algn="ctr" rtl="0">
              <a:lnSpc>
                <a:spcPct val="100000"/>
              </a:lnSpc>
              <a:spcBef>
                <a:spcPts val="0"/>
              </a:spcBef>
              <a:spcAft>
                <a:spcPts val="0"/>
              </a:spcAft>
              <a:buSzPts val="2400"/>
              <a:buFont typeface="Atma"/>
              <a:buNone/>
              <a:defRPr sz="2400" b="1">
                <a:latin typeface="Atma"/>
                <a:ea typeface="Atma"/>
                <a:cs typeface="Atma"/>
                <a:sym typeface="Atma"/>
              </a:defRPr>
            </a:lvl7pPr>
            <a:lvl8pPr lvl="7" algn="ctr" rtl="0">
              <a:lnSpc>
                <a:spcPct val="100000"/>
              </a:lnSpc>
              <a:spcBef>
                <a:spcPts val="0"/>
              </a:spcBef>
              <a:spcAft>
                <a:spcPts val="0"/>
              </a:spcAft>
              <a:buSzPts val="2400"/>
              <a:buFont typeface="Atma"/>
              <a:buNone/>
              <a:defRPr sz="2400" b="1">
                <a:latin typeface="Atma"/>
                <a:ea typeface="Atma"/>
                <a:cs typeface="Atma"/>
                <a:sym typeface="Atma"/>
              </a:defRPr>
            </a:lvl8pPr>
            <a:lvl9pPr lvl="8" algn="ctr" rtl="0">
              <a:lnSpc>
                <a:spcPct val="100000"/>
              </a:lnSpc>
              <a:spcBef>
                <a:spcPts val="0"/>
              </a:spcBef>
              <a:spcAft>
                <a:spcPts val="0"/>
              </a:spcAft>
              <a:buSzPts val="2400"/>
              <a:buFont typeface="Atma"/>
              <a:buNone/>
              <a:defRPr sz="2400" b="1">
                <a:latin typeface="Atma"/>
                <a:ea typeface="Atma"/>
                <a:cs typeface="Atma"/>
                <a:sym typeface="Atma"/>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lt1"/>
            </a:gs>
            <a:gs pos="100000">
              <a:schemeClr val="accent5"/>
            </a:gs>
          </a:gsLst>
          <a:lin ang="16200038" scaled="0"/>
        </a:gradFill>
        <a:effectLst/>
      </p:bgPr>
    </p:bg>
    <p:spTree>
      <p:nvGrpSpPr>
        <p:cNvPr id="1" name="Shape 389"/>
        <p:cNvGrpSpPr/>
        <p:nvPr/>
      </p:nvGrpSpPr>
      <p:grpSpPr>
        <a:xfrm>
          <a:off x="0" y="0"/>
          <a:ext cx="0" cy="0"/>
          <a:chOff x="0" y="0"/>
          <a:chExt cx="0" cy="0"/>
        </a:xfrm>
      </p:grpSpPr>
      <p:sp>
        <p:nvSpPr>
          <p:cNvPr id="390" name="Google Shape;390;p6"/>
          <p:cNvSpPr/>
          <p:nvPr/>
        </p:nvSpPr>
        <p:spPr>
          <a:xfrm flipH="1">
            <a:off x="5472907" y="4317819"/>
            <a:ext cx="3846538" cy="151892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6"/>
          <p:cNvSpPr/>
          <p:nvPr/>
        </p:nvSpPr>
        <p:spPr>
          <a:xfrm rot="5400000">
            <a:off x="-1177733" y="3452960"/>
            <a:ext cx="4001847" cy="2617331"/>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6"/>
          <p:cNvSpPr/>
          <p:nvPr/>
        </p:nvSpPr>
        <p:spPr>
          <a:xfrm flipH="1">
            <a:off x="820365" y="4527968"/>
            <a:ext cx="3455987" cy="1795081"/>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
          <p:cNvSpPr/>
          <p:nvPr/>
        </p:nvSpPr>
        <p:spPr>
          <a:xfrm rot="-900021">
            <a:off x="8205378" y="1157232"/>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6"/>
          <p:cNvSpPr/>
          <p:nvPr/>
        </p:nvSpPr>
        <p:spPr>
          <a:xfrm rot="-900021">
            <a:off x="-414922" y="508007"/>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6"/>
          <p:cNvSpPr/>
          <p:nvPr/>
        </p:nvSpPr>
        <p:spPr>
          <a:xfrm>
            <a:off x="8564845" y="259167"/>
            <a:ext cx="451162" cy="560682"/>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
          <p:cNvSpPr/>
          <p:nvPr/>
        </p:nvSpPr>
        <p:spPr>
          <a:xfrm rot="-2700000">
            <a:off x="132161" y="1659868"/>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lt1"/>
            </a:gs>
            <a:gs pos="100000">
              <a:schemeClr val="accent5"/>
            </a:gs>
          </a:gsLst>
          <a:lin ang="16198662" scaled="0"/>
        </a:gradFill>
        <a:effectLst/>
      </p:bgPr>
    </p:bg>
    <p:spTree>
      <p:nvGrpSpPr>
        <p:cNvPr id="1" name="Shape 398"/>
        <p:cNvGrpSpPr/>
        <p:nvPr/>
      </p:nvGrpSpPr>
      <p:grpSpPr>
        <a:xfrm>
          <a:off x="0" y="0"/>
          <a:ext cx="0" cy="0"/>
          <a:chOff x="0" y="0"/>
          <a:chExt cx="0" cy="0"/>
        </a:xfrm>
      </p:grpSpPr>
      <p:grpSp>
        <p:nvGrpSpPr>
          <p:cNvPr id="399" name="Google Shape;399;p7"/>
          <p:cNvGrpSpPr/>
          <p:nvPr/>
        </p:nvGrpSpPr>
        <p:grpSpPr>
          <a:xfrm>
            <a:off x="5043886" y="2413043"/>
            <a:ext cx="4586140" cy="2829813"/>
            <a:chOff x="-3723716" y="5053905"/>
            <a:chExt cx="3723725" cy="2297672"/>
          </a:xfrm>
        </p:grpSpPr>
        <p:sp>
          <p:nvSpPr>
            <p:cNvPr id="400" name="Google Shape;400;p7"/>
            <p:cNvSpPr/>
            <p:nvPr/>
          </p:nvSpPr>
          <p:spPr>
            <a:xfrm>
              <a:off x="-3723716" y="5053905"/>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7"/>
            <p:cNvSpPr/>
            <p:nvPr/>
          </p:nvSpPr>
          <p:spPr>
            <a:xfrm>
              <a:off x="-3030659" y="5777412"/>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 name="Google Shape;402;p7"/>
          <p:cNvSpPr/>
          <p:nvPr/>
        </p:nvSpPr>
        <p:spPr>
          <a:xfrm rot="-857033">
            <a:off x="8432134" y="963224"/>
            <a:ext cx="1170074" cy="699262"/>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7"/>
          <p:cNvSpPr/>
          <p:nvPr/>
        </p:nvSpPr>
        <p:spPr>
          <a:xfrm rot="-989547">
            <a:off x="2907633" y="4321001"/>
            <a:ext cx="1170037" cy="699240"/>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7"/>
          <p:cNvSpPr/>
          <p:nvPr/>
        </p:nvSpPr>
        <p:spPr>
          <a:xfrm>
            <a:off x="2381282" y="-115658"/>
            <a:ext cx="451162" cy="560682"/>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7"/>
          <p:cNvSpPr/>
          <p:nvPr/>
        </p:nvSpPr>
        <p:spPr>
          <a:xfrm>
            <a:off x="456819" y="4286213"/>
            <a:ext cx="354466" cy="646036"/>
          </a:xfrm>
          <a:custGeom>
            <a:avLst/>
            <a:gdLst/>
            <a:ahLst/>
            <a:cxnLst/>
            <a:rect l="l" t="t" r="r" b="b"/>
            <a:pathLst>
              <a:path w="9564" h="17431" extrusionOk="0">
                <a:moveTo>
                  <a:pt x="2845" y="0"/>
                </a:moveTo>
                <a:cubicBezTo>
                  <a:pt x="2283" y="0"/>
                  <a:pt x="1787" y="270"/>
                  <a:pt x="1361" y="817"/>
                </a:cubicBezTo>
                <a:cubicBezTo>
                  <a:pt x="778" y="1561"/>
                  <a:pt x="561" y="2366"/>
                  <a:pt x="660" y="3200"/>
                </a:cubicBezTo>
                <a:cubicBezTo>
                  <a:pt x="938" y="5615"/>
                  <a:pt x="1879" y="7842"/>
                  <a:pt x="2675" y="10107"/>
                </a:cubicBezTo>
                <a:cubicBezTo>
                  <a:pt x="2906" y="10757"/>
                  <a:pt x="3193" y="11388"/>
                  <a:pt x="3735" y="11882"/>
                </a:cubicBezTo>
                <a:cubicBezTo>
                  <a:pt x="3998" y="12125"/>
                  <a:pt x="4303" y="12272"/>
                  <a:pt x="4669" y="12272"/>
                </a:cubicBezTo>
                <a:cubicBezTo>
                  <a:pt x="4821" y="12272"/>
                  <a:pt x="4983" y="12247"/>
                  <a:pt x="5157" y="12193"/>
                </a:cubicBezTo>
                <a:cubicBezTo>
                  <a:pt x="5745" y="12014"/>
                  <a:pt x="6056" y="11633"/>
                  <a:pt x="6145" y="11148"/>
                </a:cubicBezTo>
                <a:cubicBezTo>
                  <a:pt x="6202" y="10851"/>
                  <a:pt x="6225" y="10536"/>
                  <a:pt x="6155" y="10263"/>
                </a:cubicBezTo>
                <a:cubicBezTo>
                  <a:pt x="5825" y="9001"/>
                  <a:pt x="5510" y="7734"/>
                  <a:pt x="5062" y="6505"/>
                </a:cubicBezTo>
                <a:cubicBezTo>
                  <a:pt x="4940" y="6166"/>
                  <a:pt x="4822" y="5827"/>
                  <a:pt x="4700" y="5488"/>
                </a:cubicBezTo>
                <a:cubicBezTo>
                  <a:pt x="4642" y="5329"/>
                  <a:pt x="4527" y="5234"/>
                  <a:pt x="4357" y="5234"/>
                </a:cubicBezTo>
                <a:cubicBezTo>
                  <a:pt x="4305" y="5234"/>
                  <a:pt x="4248" y="5243"/>
                  <a:pt x="4187" y="5262"/>
                </a:cubicBezTo>
                <a:cubicBezTo>
                  <a:pt x="3923" y="5337"/>
                  <a:pt x="3843" y="5521"/>
                  <a:pt x="3871" y="5733"/>
                </a:cubicBezTo>
                <a:cubicBezTo>
                  <a:pt x="3899" y="5851"/>
                  <a:pt x="3932" y="5964"/>
                  <a:pt x="3975" y="6077"/>
                </a:cubicBezTo>
                <a:cubicBezTo>
                  <a:pt x="4196" y="6853"/>
                  <a:pt x="4413" y="7626"/>
                  <a:pt x="4634" y="8403"/>
                </a:cubicBezTo>
                <a:lnTo>
                  <a:pt x="4719" y="8374"/>
                </a:lnTo>
                <a:cubicBezTo>
                  <a:pt x="4818" y="8723"/>
                  <a:pt x="4902" y="9071"/>
                  <a:pt x="5015" y="9415"/>
                </a:cubicBezTo>
                <a:cubicBezTo>
                  <a:pt x="5171" y="9891"/>
                  <a:pt x="5317" y="10366"/>
                  <a:pt x="5303" y="10875"/>
                </a:cubicBezTo>
                <a:cubicBezTo>
                  <a:pt x="5293" y="11105"/>
                  <a:pt x="5270" y="11350"/>
                  <a:pt x="4949" y="11463"/>
                </a:cubicBezTo>
                <a:cubicBezTo>
                  <a:pt x="4878" y="11490"/>
                  <a:pt x="4813" y="11501"/>
                  <a:pt x="4754" y="11501"/>
                </a:cubicBezTo>
                <a:cubicBezTo>
                  <a:pt x="4550" y="11501"/>
                  <a:pt x="4416" y="11363"/>
                  <a:pt x="4295" y="11228"/>
                </a:cubicBezTo>
                <a:cubicBezTo>
                  <a:pt x="4050" y="10955"/>
                  <a:pt x="3852" y="10639"/>
                  <a:pt x="3720" y="10300"/>
                </a:cubicBezTo>
                <a:cubicBezTo>
                  <a:pt x="3348" y="9321"/>
                  <a:pt x="2967" y="8346"/>
                  <a:pt x="2628" y="7357"/>
                </a:cubicBezTo>
                <a:cubicBezTo>
                  <a:pt x="2152" y="5959"/>
                  <a:pt x="1606" y="4584"/>
                  <a:pt x="1531" y="3077"/>
                </a:cubicBezTo>
                <a:cubicBezTo>
                  <a:pt x="1498" y="2437"/>
                  <a:pt x="1611" y="1820"/>
                  <a:pt x="2039" y="1241"/>
                </a:cubicBezTo>
                <a:cubicBezTo>
                  <a:pt x="2285" y="912"/>
                  <a:pt x="2503" y="760"/>
                  <a:pt x="2779" y="760"/>
                </a:cubicBezTo>
                <a:cubicBezTo>
                  <a:pt x="2938" y="760"/>
                  <a:pt x="3116" y="810"/>
                  <a:pt x="3330" y="906"/>
                </a:cubicBezTo>
                <a:cubicBezTo>
                  <a:pt x="4172" y="1293"/>
                  <a:pt x="4587" y="1980"/>
                  <a:pt x="4935" y="2696"/>
                </a:cubicBezTo>
                <a:cubicBezTo>
                  <a:pt x="6437" y="5780"/>
                  <a:pt x="7483" y="9010"/>
                  <a:pt x="8382" y="12292"/>
                </a:cubicBezTo>
                <a:cubicBezTo>
                  <a:pt x="8641" y="13243"/>
                  <a:pt x="8617" y="14251"/>
                  <a:pt x="8307" y="15188"/>
                </a:cubicBezTo>
                <a:cubicBezTo>
                  <a:pt x="8048" y="15998"/>
                  <a:pt x="7323" y="16403"/>
                  <a:pt x="6456" y="16633"/>
                </a:cubicBezTo>
                <a:cubicBezTo>
                  <a:pt x="6314" y="16672"/>
                  <a:pt x="6184" y="16689"/>
                  <a:pt x="6064" y="16689"/>
                </a:cubicBezTo>
                <a:cubicBezTo>
                  <a:pt x="5521" y="16689"/>
                  <a:pt x="5184" y="16335"/>
                  <a:pt x="4860" y="15988"/>
                </a:cubicBezTo>
                <a:cubicBezTo>
                  <a:pt x="4742" y="15856"/>
                  <a:pt x="4634" y="15715"/>
                  <a:pt x="4530" y="15574"/>
                </a:cubicBezTo>
                <a:cubicBezTo>
                  <a:pt x="3080" y="13643"/>
                  <a:pt x="2426" y="11397"/>
                  <a:pt x="1583" y="9217"/>
                </a:cubicBezTo>
                <a:cubicBezTo>
                  <a:pt x="1328" y="8563"/>
                  <a:pt x="1074" y="7904"/>
                  <a:pt x="801" y="7254"/>
                </a:cubicBezTo>
                <a:cubicBezTo>
                  <a:pt x="743" y="7117"/>
                  <a:pt x="628" y="7020"/>
                  <a:pt x="469" y="7020"/>
                </a:cubicBezTo>
                <a:cubicBezTo>
                  <a:pt x="408" y="7020"/>
                  <a:pt x="342" y="7034"/>
                  <a:pt x="269" y="7065"/>
                </a:cubicBezTo>
                <a:cubicBezTo>
                  <a:pt x="43" y="7155"/>
                  <a:pt x="1" y="7334"/>
                  <a:pt x="34" y="7517"/>
                </a:cubicBezTo>
                <a:cubicBezTo>
                  <a:pt x="43" y="7602"/>
                  <a:pt x="62" y="7687"/>
                  <a:pt x="90" y="7767"/>
                </a:cubicBezTo>
                <a:cubicBezTo>
                  <a:pt x="919" y="9933"/>
                  <a:pt x="1644" y="12141"/>
                  <a:pt x="2656" y="14237"/>
                </a:cubicBezTo>
                <a:cubicBezTo>
                  <a:pt x="3089" y="15141"/>
                  <a:pt x="3636" y="15993"/>
                  <a:pt x="4380" y="16728"/>
                </a:cubicBezTo>
                <a:cubicBezTo>
                  <a:pt x="4861" y="17206"/>
                  <a:pt x="5353" y="17431"/>
                  <a:pt x="5937" y="17431"/>
                </a:cubicBezTo>
                <a:cubicBezTo>
                  <a:pt x="6301" y="17431"/>
                  <a:pt x="6702" y="17343"/>
                  <a:pt x="7158" y="17175"/>
                </a:cubicBezTo>
                <a:cubicBezTo>
                  <a:pt x="8377" y="16728"/>
                  <a:pt x="9051" y="15960"/>
                  <a:pt x="9291" y="14891"/>
                </a:cubicBezTo>
                <a:cubicBezTo>
                  <a:pt x="9564" y="13681"/>
                  <a:pt x="9413" y="12523"/>
                  <a:pt x="9079" y="11397"/>
                </a:cubicBezTo>
                <a:cubicBezTo>
                  <a:pt x="8632" y="9886"/>
                  <a:pt x="8090" y="8403"/>
                  <a:pt x="7605" y="6901"/>
                </a:cubicBezTo>
                <a:cubicBezTo>
                  <a:pt x="7082" y="5300"/>
                  <a:pt x="6466" y="3732"/>
                  <a:pt x="5698" y="2225"/>
                </a:cubicBezTo>
                <a:cubicBezTo>
                  <a:pt x="5279" y="1401"/>
                  <a:pt x="4752" y="643"/>
                  <a:pt x="3768" y="214"/>
                </a:cubicBezTo>
                <a:cubicBezTo>
                  <a:pt x="3442" y="72"/>
                  <a:pt x="3135" y="0"/>
                  <a:pt x="2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7"/>
          <p:cNvSpPr txBox="1">
            <a:spLocks noGrp="1"/>
          </p:cNvSpPr>
          <p:nvPr>
            <p:ph type="body" idx="1"/>
          </p:nvPr>
        </p:nvSpPr>
        <p:spPr>
          <a:xfrm>
            <a:off x="720000" y="1509875"/>
            <a:ext cx="4117800" cy="2616600"/>
          </a:xfrm>
          <a:prstGeom prst="rect">
            <a:avLst/>
          </a:prstGeom>
        </p:spPr>
        <p:txBody>
          <a:bodyPr spcFirstLastPara="1" wrap="square" lIns="91425" tIns="91425" rIns="91425" bIns="91425" anchor="ctr" anchorCtr="0">
            <a:noAutofit/>
          </a:bodyPr>
          <a:lstStyle>
            <a:lvl1pPr marL="457200" lvl="0" indent="-323850" rtl="0">
              <a:lnSpc>
                <a:spcPct val="100000"/>
              </a:lnSpc>
              <a:spcBef>
                <a:spcPts val="0"/>
              </a:spcBef>
              <a:spcAft>
                <a:spcPts val="0"/>
              </a:spcAft>
              <a:buClr>
                <a:schemeClr val="accent1"/>
              </a:buClr>
              <a:buSzPts val="1500"/>
              <a:buChar char="●"/>
              <a:defRPr sz="16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407" name="Google Shape;407;p7"/>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lt1"/>
            </a:gs>
            <a:gs pos="100000">
              <a:schemeClr val="accent5"/>
            </a:gs>
          </a:gsLst>
          <a:lin ang="16198662" scaled="0"/>
        </a:gradFill>
        <a:effectLst/>
      </p:bgPr>
    </p:bg>
    <p:spTree>
      <p:nvGrpSpPr>
        <p:cNvPr id="1" name="Shape 408"/>
        <p:cNvGrpSpPr/>
        <p:nvPr/>
      </p:nvGrpSpPr>
      <p:grpSpPr>
        <a:xfrm>
          <a:off x="0" y="0"/>
          <a:ext cx="0" cy="0"/>
          <a:chOff x="0" y="0"/>
          <a:chExt cx="0" cy="0"/>
        </a:xfrm>
      </p:grpSpPr>
      <p:grpSp>
        <p:nvGrpSpPr>
          <p:cNvPr id="409" name="Google Shape;409;p8"/>
          <p:cNvGrpSpPr/>
          <p:nvPr/>
        </p:nvGrpSpPr>
        <p:grpSpPr>
          <a:xfrm rot="5400000" flipH="1">
            <a:off x="-1718539" y="2307106"/>
            <a:ext cx="5447687" cy="2754520"/>
            <a:chOff x="-7452920" y="5525926"/>
            <a:chExt cx="4198279" cy="2122781"/>
          </a:xfrm>
        </p:grpSpPr>
        <p:sp>
          <p:nvSpPr>
            <p:cNvPr id="410" name="Google Shape;410;p8"/>
            <p:cNvSpPr/>
            <p:nvPr/>
          </p:nvSpPr>
          <p:spPr>
            <a:xfrm>
              <a:off x="-7452920" y="5525926"/>
              <a:ext cx="3303978" cy="1391650"/>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6627796" y="6316717"/>
              <a:ext cx="3373155"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8"/>
          <p:cNvGrpSpPr/>
          <p:nvPr/>
        </p:nvGrpSpPr>
        <p:grpSpPr>
          <a:xfrm rot="-5400000" flipH="1">
            <a:off x="5643961" y="2269455"/>
            <a:ext cx="4586140" cy="2829813"/>
            <a:chOff x="-3723716" y="5053905"/>
            <a:chExt cx="3723725" cy="2297672"/>
          </a:xfrm>
        </p:grpSpPr>
        <p:sp>
          <p:nvSpPr>
            <p:cNvPr id="413" name="Google Shape;413;p8"/>
            <p:cNvSpPr/>
            <p:nvPr/>
          </p:nvSpPr>
          <p:spPr>
            <a:xfrm>
              <a:off x="-3723716" y="5053905"/>
              <a:ext cx="3509369" cy="2295235"/>
            </a:xfrm>
            <a:custGeom>
              <a:avLst/>
              <a:gdLst/>
              <a:ahLst/>
              <a:cxnLst/>
              <a:rect l="l" t="t" r="r" b="b"/>
              <a:pathLst>
                <a:path w="113802" h="74430" extrusionOk="0">
                  <a:moveTo>
                    <a:pt x="112200" y="9673"/>
                  </a:moveTo>
                  <a:cubicBezTo>
                    <a:pt x="108811" y="2372"/>
                    <a:pt x="99569" y="0"/>
                    <a:pt x="93099" y="4775"/>
                  </a:cubicBezTo>
                  <a:cubicBezTo>
                    <a:pt x="88262" y="4652"/>
                    <a:pt x="83734" y="7055"/>
                    <a:pt x="81146" y="11121"/>
                  </a:cubicBezTo>
                  <a:cubicBezTo>
                    <a:pt x="76433" y="10043"/>
                    <a:pt x="71473" y="11245"/>
                    <a:pt x="67807" y="14387"/>
                  </a:cubicBezTo>
                  <a:cubicBezTo>
                    <a:pt x="64510" y="15681"/>
                    <a:pt x="62754" y="19901"/>
                    <a:pt x="64141" y="23136"/>
                  </a:cubicBezTo>
                  <a:cubicBezTo>
                    <a:pt x="58534" y="19717"/>
                    <a:pt x="51263" y="23259"/>
                    <a:pt x="50462" y="29791"/>
                  </a:cubicBezTo>
                  <a:cubicBezTo>
                    <a:pt x="47227" y="31054"/>
                    <a:pt x="45225" y="34350"/>
                    <a:pt x="45595" y="37831"/>
                  </a:cubicBezTo>
                  <a:cubicBezTo>
                    <a:pt x="41405" y="42237"/>
                    <a:pt x="39433" y="48306"/>
                    <a:pt x="40203" y="54313"/>
                  </a:cubicBezTo>
                  <a:cubicBezTo>
                    <a:pt x="37893" y="53019"/>
                    <a:pt x="35028" y="53111"/>
                    <a:pt x="32841" y="54590"/>
                  </a:cubicBezTo>
                  <a:cubicBezTo>
                    <a:pt x="32687" y="51972"/>
                    <a:pt x="29483" y="50031"/>
                    <a:pt x="27049" y="51078"/>
                  </a:cubicBezTo>
                  <a:cubicBezTo>
                    <a:pt x="24584" y="47720"/>
                    <a:pt x="19255" y="50154"/>
                    <a:pt x="20210" y="54251"/>
                  </a:cubicBezTo>
                  <a:cubicBezTo>
                    <a:pt x="16143" y="52588"/>
                    <a:pt x="11060" y="54929"/>
                    <a:pt x="9242" y="58842"/>
                  </a:cubicBezTo>
                  <a:cubicBezTo>
                    <a:pt x="4190" y="58133"/>
                    <a:pt x="0" y="62723"/>
                    <a:pt x="1202" y="67683"/>
                  </a:cubicBezTo>
                  <a:lnTo>
                    <a:pt x="1017" y="74430"/>
                  </a:lnTo>
                  <a:lnTo>
                    <a:pt x="112200" y="74430"/>
                  </a:lnTo>
                  <a:cubicBezTo>
                    <a:pt x="113801" y="74430"/>
                    <a:pt x="112200" y="9673"/>
                    <a:pt x="112200" y="9673"/>
                  </a:cubicBezTo>
                  <a:close/>
                </a:path>
              </a:pathLst>
            </a:custGeom>
            <a:gradFill>
              <a:gsLst>
                <a:gs pos="0">
                  <a:srgbClr val="FFFFFF">
                    <a:alpha val="16862"/>
                    <a:alpha val="29170"/>
                  </a:srgbClr>
                </a:gs>
                <a:gs pos="100000">
                  <a:schemeClr val="accent6">
                    <a:alpha val="29170"/>
                  </a:scheme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3030659" y="5777412"/>
              <a:ext cx="3030668" cy="1574165"/>
            </a:xfrm>
            <a:custGeom>
              <a:avLst/>
              <a:gdLst/>
              <a:ahLst/>
              <a:cxnLst/>
              <a:rect l="l" t="t" r="r" b="b"/>
              <a:pathLst>
                <a:path w="107949" h="56070" extrusionOk="0">
                  <a:moveTo>
                    <a:pt x="107949" y="20549"/>
                  </a:moveTo>
                  <a:cubicBezTo>
                    <a:pt x="107949" y="20549"/>
                    <a:pt x="89156" y="1"/>
                    <a:pt x="70118" y="5361"/>
                  </a:cubicBezTo>
                  <a:cubicBezTo>
                    <a:pt x="51079" y="10691"/>
                    <a:pt x="51479" y="25879"/>
                    <a:pt x="51479" y="25879"/>
                  </a:cubicBezTo>
                  <a:cubicBezTo>
                    <a:pt x="51479" y="25879"/>
                    <a:pt x="41498" y="21781"/>
                    <a:pt x="35337" y="28774"/>
                  </a:cubicBezTo>
                  <a:cubicBezTo>
                    <a:pt x="21812" y="21566"/>
                    <a:pt x="1" y="35737"/>
                    <a:pt x="6255" y="56070"/>
                  </a:cubicBezTo>
                  <a:lnTo>
                    <a:pt x="107949" y="56070"/>
                  </a:ln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8"/>
          <p:cNvSpPr/>
          <p:nvPr/>
        </p:nvSpPr>
        <p:spPr>
          <a:xfrm rot="576671">
            <a:off x="2698286" y="-343539"/>
            <a:ext cx="1299122" cy="699258"/>
          </a:xfrm>
          <a:custGeom>
            <a:avLst/>
            <a:gdLst/>
            <a:ahLst/>
            <a:cxnLst/>
            <a:rect l="l" t="t" r="r" b="b"/>
            <a:pathLst>
              <a:path w="24154" h="13001" extrusionOk="0">
                <a:moveTo>
                  <a:pt x="21319" y="9242"/>
                </a:moveTo>
                <a:cubicBezTo>
                  <a:pt x="21319" y="9242"/>
                  <a:pt x="8411" y="10906"/>
                  <a:pt x="802" y="13001"/>
                </a:cubicBezTo>
                <a:cubicBezTo>
                  <a:pt x="1" y="9427"/>
                  <a:pt x="5207" y="8041"/>
                  <a:pt x="5207" y="8041"/>
                </a:cubicBezTo>
                <a:cubicBezTo>
                  <a:pt x="5207" y="8041"/>
                  <a:pt x="4499" y="3266"/>
                  <a:pt x="8134" y="1633"/>
                </a:cubicBezTo>
                <a:cubicBezTo>
                  <a:pt x="11738" y="0"/>
                  <a:pt x="14542" y="5453"/>
                  <a:pt x="14542" y="5453"/>
                </a:cubicBezTo>
                <a:cubicBezTo>
                  <a:pt x="14573" y="4344"/>
                  <a:pt x="15466" y="3451"/>
                  <a:pt x="16575" y="3420"/>
                </a:cubicBezTo>
                <a:cubicBezTo>
                  <a:pt x="18547" y="3266"/>
                  <a:pt x="20180" y="6901"/>
                  <a:pt x="20180" y="6901"/>
                </a:cubicBezTo>
                <a:lnTo>
                  <a:pt x="24154" y="8904"/>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rot="-928120">
            <a:off x="4346435" y="4715771"/>
            <a:ext cx="451162" cy="560682"/>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txBox="1">
            <a:spLocks noGrp="1"/>
          </p:cNvSpPr>
          <p:nvPr>
            <p:ph type="title"/>
          </p:nvPr>
        </p:nvSpPr>
        <p:spPr>
          <a:xfrm>
            <a:off x="1388100" y="925200"/>
            <a:ext cx="6367800" cy="2988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1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_2">
    <p:bg>
      <p:bgPr>
        <a:gradFill>
          <a:gsLst>
            <a:gs pos="0">
              <a:schemeClr val="lt1"/>
            </a:gs>
            <a:gs pos="100000">
              <a:schemeClr val="accent5"/>
            </a:gs>
          </a:gsLst>
          <a:lin ang="16198662" scaled="0"/>
        </a:gradFill>
        <a:effectLst/>
      </p:bgPr>
    </p:bg>
    <p:spTree>
      <p:nvGrpSpPr>
        <p:cNvPr id="1" name="Shape 517"/>
        <p:cNvGrpSpPr/>
        <p:nvPr/>
      </p:nvGrpSpPr>
      <p:grpSpPr>
        <a:xfrm>
          <a:off x="0" y="0"/>
          <a:ext cx="0" cy="0"/>
          <a:chOff x="0" y="0"/>
          <a:chExt cx="0" cy="0"/>
        </a:xfrm>
      </p:grpSpPr>
      <p:grpSp>
        <p:nvGrpSpPr>
          <p:cNvPr id="518" name="Google Shape;518;p13"/>
          <p:cNvGrpSpPr/>
          <p:nvPr/>
        </p:nvGrpSpPr>
        <p:grpSpPr>
          <a:xfrm rot="10800000">
            <a:off x="5592168" y="-713272"/>
            <a:ext cx="4787298" cy="2420607"/>
            <a:chOff x="-7452920" y="5525926"/>
            <a:chExt cx="4198279" cy="2122781"/>
          </a:xfrm>
        </p:grpSpPr>
        <p:sp>
          <p:nvSpPr>
            <p:cNvPr id="519" name="Google Shape;519;p13"/>
            <p:cNvSpPr/>
            <p:nvPr/>
          </p:nvSpPr>
          <p:spPr>
            <a:xfrm>
              <a:off x="-7452920" y="5525926"/>
              <a:ext cx="3303978" cy="1391650"/>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3"/>
            <p:cNvSpPr/>
            <p:nvPr/>
          </p:nvSpPr>
          <p:spPr>
            <a:xfrm>
              <a:off x="-6627796" y="6316717"/>
              <a:ext cx="3373155"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 name="Google Shape;521;p13"/>
          <p:cNvSpPr/>
          <p:nvPr/>
        </p:nvSpPr>
        <p:spPr>
          <a:xfrm rot="900021" flipH="1">
            <a:off x="-483241" y="574457"/>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rot="900021" flipH="1">
            <a:off x="1317159" y="-63493"/>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3"/>
          <p:cNvSpPr/>
          <p:nvPr/>
        </p:nvSpPr>
        <p:spPr>
          <a:xfrm>
            <a:off x="113919" y="2904413"/>
            <a:ext cx="354466" cy="646036"/>
          </a:xfrm>
          <a:custGeom>
            <a:avLst/>
            <a:gdLst/>
            <a:ahLst/>
            <a:cxnLst/>
            <a:rect l="l" t="t" r="r" b="b"/>
            <a:pathLst>
              <a:path w="9564" h="17431" extrusionOk="0">
                <a:moveTo>
                  <a:pt x="2845" y="0"/>
                </a:moveTo>
                <a:cubicBezTo>
                  <a:pt x="2283" y="0"/>
                  <a:pt x="1787" y="270"/>
                  <a:pt x="1361" y="817"/>
                </a:cubicBezTo>
                <a:cubicBezTo>
                  <a:pt x="778" y="1561"/>
                  <a:pt x="561" y="2366"/>
                  <a:pt x="660" y="3200"/>
                </a:cubicBezTo>
                <a:cubicBezTo>
                  <a:pt x="938" y="5615"/>
                  <a:pt x="1879" y="7842"/>
                  <a:pt x="2675" y="10107"/>
                </a:cubicBezTo>
                <a:cubicBezTo>
                  <a:pt x="2906" y="10757"/>
                  <a:pt x="3193" y="11388"/>
                  <a:pt x="3735" y="11882"/>
                </a:cubicBezTo>
                <a:cubicBezTo>
                  <a:pt x="3998" y="12125"/>
                  <a:pt x="4303" y="12272"/>
                  <a:pt x="4669" y="12272"/>
                </a:cubicBezTo>
                <a:cubicBezTo>
                  <a:pt x="4821" y="12272"/>
                  <a:pt x="4983" y="12247"/>
                  <a:pt x="5157" y="12193"/>
                </a:cubicBezTo>
                <a:cubicBezTo>
                  <a:pt x="5745" y="12014"/>
                  <a:pt x="6056" y="11633"/>
                  <a:pt x="6145" y="11148"/>
                </a:cubicBezTo>
                <a:cubicBezTo>
                  <a:pt x="6202" y="10851"/>
                  <a:pt x="6225" y="10536"/>
                  <a:pt x="6155" y="10263"/>
                </a:cubicBezTo>
                <a:cubicBezTo>
                  <a:pt x="5825" y="9001"/>
                  <a:pt x="5510" y="7734"/>
                  <a:pt x="5062" y="6505"/>
                </a:cubicBezTo>
                <a:cubicBezTo>
                  <a:pt x="4940" y="6166"/>
                  <a:pt x="4822" y="5827"/>
                  <a:pt x="4700" y="5488"/>
                </a:cubicBezTo>
                <a:cubicBezTo>
                  <a:pt x="4642" y="5329"/>
                  <a:pt x="4527" y="5234"/>
                  <a:pt x="4357" y="5234"/>
                </a:cubicBezTo>
                <a:cubicBezTo>
                  <a:pt x="4305" y="5234"/>
                  <a:pt x="4248" y="5243"/>
                  <a:pt x="4187" y="5262"/>
                </a:cubicBezTo>
                <a:cubicBezTo>
                  <a:pt x="3923" y="5337"/>
                  <a:pt x="3843" y="5521"/>
                  <a:pt x="3871" y="5733"/>
                </a:cubicBezTo>
                <a:cubicBezTo>
                  <a:pt x="3899" y="5851"/>
                  <a:pt x="3932" y="5964"/>
                  <a:pt x="3975" y="6077"/>
                </a:cubicBezTo>
                <a:cubicBezTo>
                  <a:pt x="4196" y="6853"/>
                  <a:pt x="4413" y="7626"/>
                  <a:pt x="4634" y="8403"/>
                </a:cubicBezTo>
                <a:lnTo>
                  <a:pt x="4719" y="8374"/>
                </a:lnTo>
                <a:cubicBezTo>
                  <a:pt x="4818" y="8723"/>
                  <a:pt x="4902" y="9071"/>
                  <a:pt x="5015" y="9415"/>
                </a:cubicBezTo>
                <a:cubicBezTo>
                  <a:pt x="5171" y="9891"/>
                  <a:pt x="5317" y="10366"/>
                  <a:pt x="5303" y="10875"/>
                </a:cubicBezTo>
                <a:cubicBezTo>
                  <a:pt x="5293" y="11105"/>
                  <a:pt x="5270" y="11350"/>
                  <a:pt x="4949" y="11463"/>
                </a:cubicBezTo>
                <a:cubicBezTo>
                  <a:pt x="4878" y="11490"/>
                  <a:pt x="4813" y="11501"/>
                  <a:pt x="4754" y="11501"/>
                </a:cubicBezTo>
                <a:cubicBezTo>
                  <a:pt x="4550" y="11501"/>
                  <a:pt x="4416" y="11363"/>
                  <a:pt x="4295" y="11228"/>
                </a:cubicBezTo>
                <a:cubicBezTo>
                  <a:pt x="4050" y="10955"/>
                  <a:pt x="3852" y="10639"/>
                  <a:pt x="3720" y="10300"/>
                </a:cubicBezTo>
                <a:cubicBezTo>
                  <a:pt x="3348" y="9321"/>
                  <a:pt x="2967" y="8346"/>
                  <a:pt x="2628" y="7357"/>
                </a:cubicBezTo>
                <a:cubicBezTo>
                  <a:pt x="2152" y="5959"/>
                  <a:pt x="1606" y="4584"/>
                  <a:pt x="1531" y="3077"/>
                </a:cubicBezTo>
                <a:cubicBezTo>
                  <a:pt x="1498" y="2437"/>
                  <a:pt x="1611" y="1820"/>
                  <a:pt x="2039" y="1241"/>
                </a:cubicBezTo>
                <a:cubicBezTo>
                  <a:pt x="2285" y="912"/>
                  <a:pt x="2503" y="760"/>
                  <a:pt x="2779" y="760"/>
                </a:cubicBezTo>
                <a:cubicBezTo>
                  <a:pt x="2938" y="760"/>
                  <a:pt x="3116" y="810"/>
                  <a:pt x="3330" y="906"/>
                </a:cubicBezTo>
                <a:cubicBezTo>
                  <a:pt x="4172" y="1293"/>
                  <a:pt x="4587" y="1980"/>
                  <a:pt x="4935" y="2696"/>
                </a:cubicBezTo>
                <a:cubicBezTo>
                  <a:pt x="6437" y="5780"/>
                  <a:pt x="7483" y="9010"/>
                  <a:pt x="8382" y="12292"/>
                </a:cubicBezTo>
                <a:cubicBezTo>
                  <a:pt x="8641" y="13243"/>
                  <a:pt x="8617" y="14251"/>
                  <a:pt x="8307" y="15188"/>
                </a:cubicBezTo>
                <a:cubicBezTo>
                  <a:pt x="8048" y="15998"/>
                  <a:pt x="7323" y="16403"/>
                  <a:pt x="6456" y="16633"/>
                </a:cubicBezTo>
                <a:cubicBezTo>
                  <a:pt x="6314" y="16672"/>
                  <a:pt x="6184" y="16689"/>
                  <a:pt x="6064" y="16689"/>
                </a:cubicBezTo>
                <a:cubicBezTo>
                  <a:pt x="5521" y="16689"/>
                  <a:pt x="5184" y="16335"/>
                  <a:pt x="4860" y="15988"/>
                </a:cubicBezTo>
                <a:cubicBezTo>
                  <a:pt x="4742" y="15856"/>
                  <a:pt x="4634" y="15715"/>
                  <a:pt x="4530" y="15574"/>
                </a:cubicBezTo>
                <a:cubicBezTo>
                  <a:pt x="3080" y="13643"/>
                  <a:pt x="2426" y="11397"/>
                  <a:pt x="1583" y="9217"/>
                </a:cubicBezTo>
                <a:cubicBezTo>
                  <a:pt x="1328" y="8563"/>
                  <a:pt x="1074" y="7904"/>
                  <a:pt x="801" y="7254"/>
                </a:cubicBezTo>
                <a:cubicBezTo>
                  <a:pt x="743" y="7117"/>
                  <a:pt x="628" y="7020"/>
                  <a:pt x="469" y="7020"/>
                </a:cubicBezTo>
                <a:cubicBezTo>
                  <a:pt x="408" y="7020"/>
                  <a:pt x="342" y="7034"/>
                  <a:pt x="269" y="7065"/>
                </a:cubicBezTo>
                <a:cubicBezTo>
                  <a:pt x="43" y="7155"/>
                  <a:pt x="1" y="7334"/>
                  <a:pt x="34" y="7517"/>
                </a:cubicBezTo>
                <a:cubicBezTo>
                  <a:pt x="43" y="7602"/>
                  <a:pt x="62" y="7687"/>
                  <a:pt x="90" y="7767"/>
                </a:cubicBezTo>
                <a:cubicBezTo>
                  <a:pt x="919" y="9933"/>
                  <a:pt x="1644" y="12141"/>
                  <a:pt x="2656" y="14237"/>
                </a:cubicBezTo>
                <a:cubicBezTo>
                  <a:pt x="3089" y="15141"/>
                  <a:pt x="3636" y="15993"/>
                  <a:pt x="4380" y="16728"/>
                </a:cubicBezTo>
                <a:cubicBezTo>
                  <a:pt x="4861" y="17206"/>
                  <a:pt x="5353" y="17431"/>
                  <a:pt x="5937" y="17431"/>
                </a:cubicBezTo>
                <a:cubicBezTo>
                  <a:pt x="6301" y="17431"/>
                  <a:pt x="6702" y="17343"/>
                  <a:pt x="7158" y="17175"/>
                </a:cubicBezTo>
                <a:cubicBezTo>
                  <a:pt x="8377" y="16728"/>
                  <a:pt x="9051" y="15960"/>
                  <a:pt x="9291" y="14891"/>
                </a:cubicBezTo>
                <a:cubicBezTo>
                  <a:pt x="9564" y="13681"/>
                  <a:pt x="9413" y="12523"/>
                  <a:pt x="9079" y="11397"/>
                </a:cubicBezTo>
                <a:cubicBezTo>
                  <a:pt x="8632" y="9886"/>
                  <a:pt x="8090" y="8403"/>
                  <a:pt x="7605" y="6901"/>
                </a:cubicBezTo>
                <a:cubicBezTo>
                  <a:pt x="7082" y="5300"/>
                  <a:pt x="6466" y="3732"/>
                  <a:pt x="5698" y="2225"/>
                </a:cubicBezTo>
                <a:cubicBezTo>
                  <a:pt x="5279" y="1401"/>
                  <a:pt x="4752" y="643"/>
                  <a:pt x="3768" y="214"/>
                </a:cubicBezTo>
                <a:cubicBezTo>
                  <a:pt x="3442" y="72"/>
                  <a:pt x="3135" y="0"/>
                  <a:pt x="2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3"/>
          <p:cNvSpPr/>
          <p:nvPr/>
        </p:nvSpPr>
        <p:spPr>
          <a:xfrm rot="3767310">
            <a:off x="7372153" y="3203267"/>
            <a:ext cx="1394081" cy="2403608"/>
          </a:xfrm>
          <a:custGeom>
            <a:avLst/>
            <a:gdLst/>
            <a:ahLst/>
            <a:cxnLst/>
            <a:rect l="l" t="t" r="r" b="b"/>
            <a:pathLst>
              <a:path w="37615" h="64854" extrusionOk="0">
                <a:moveTo>
                  <a:pt x="192" y="1"/>
                </a:moveTo>
                <a:cubicBezTo>
                  <a:pt x="96" y="1"/>
                  <a:pt x="0" y="78"/>
                  <a:pt x="26" y="199"/>
                </a:cubicBezTo>
                <a:cubicBezTo>
                  <a:pt x="200" y="840"/>
                  <a:pt x="402" y="1485"/>
                  <a:pt x="628" y="2116"/>
                </a:cubicBezTo>
                <a:cubicBezTo>
                  <a:pt x="652" y="2182"/>
                  <a:pt x="718" y="2224"/>
                  <a:pt x="788" y="2224"/>
                </a:cubicBezTo>
                <a:cubicBezTo>
                  <a:pt x="901" y="2224"/>
                  <a:pt x="981" y="2111"/>
                  <a:pt x="944" y="2003"/>
                </a:cubicBezTo>
                <a:cubicBezTo>
                  <a:pt x="718" y="1381"/>
                  <a:pt x="520" y="745"/>
                  <a:pt x="346" y="114"/>
                </a:cubicBezTo>
                <a:cubicBezTo>
                  <a:pt x="319" y="35"/>
                  <a:pt x="256" y="1"/>
                  <a:pt x="192" y="1"/>
                </a:cubicBezTo>
                <a:close/>
                <a:moveTo>
                  <a:pt x="1538" y="3739"/>
                </a:moveTo>
                <a:cubicBezTo>
                  <a:pt x="1431" y="3739"/>
                  <a:pt x="1323" y="3843"/>
                  <a:pt x="1382" y="3976"/>
                </a:cubicBezTo>
                <a:cubicBezTo>
                  <a:pt x="1650" y="4578"/>
                  <a:pt x="1951" y="5186"/>
                  <a:pt x="2267" y="5774"/>
                </a:cubicBezTo>
                <a:cubicBezTo>
                  <a:pt x="2295" y="5826"/>
                  <a:pt x="2352" y="5859"/>
                  <a:pt x="2413" y="5859"/>
                </a:cubicBezTo>
                <a:cubicBezTo>
                  <a:pt x="2441" y="5859"/>
                  <a:pt x="2469" y="5854"/>
                  <a:pt x="2493" y="5840"/>
                </a:cubicBezTo>
                <a:cubicBezTo>
                  <a:pt x="2573" y="5798"/>
                  <a:pt x="2606" y="5694"/>
                  <a:pt x="2559" y="5614"/>
                </a:cubicBezTo>
                <a:cubicBezTo>
                  <a:pt x="2248" y="5035"/>
                  <a:pt x="1951" y="4437"/>
                  <a:pt x="1683" y="3839"/>
                </a:cubicBezTo>
                <a:cubicBezTo>
                  <a:pt x="1652" y="3769"/>
                  <a:pt x="1595" y="3739"/>
                  <a:pt x="1538" y="3739"/>
                </a:cubicBezTo>
                <a:close/>
                <a:moveTo>
                  <a:pt x="3425" y="7237"/>
                </a:moveTo>
                <a:cubicBezTo>
                  <a:pt x="3305" y="7237"/>
                  <a:pt x="3186" y="7372"/>
                  <a:pt x="3284" y="7502"/>
                </a:cubicBezTo>
                <a:cubicBezTo>
                  <a:pt x="3642" y="8063"/>
                  <a:pt x="4028" y="8618"/>
                  <a:pt x="4423" y="9150"/>
                </a:cubicBezTo>
                <a:cubicBezTo>
                  <a:pt x="4456" y="9193"/>
                  <a:pt x="4503" y="9221"/>
                  <a:pt x="4555" y="9221"/>
                </a:cubicBezTo>
                <a:cubicBezTo>
                  <a:pt x="4588" y="9221"/>
                  <a:pt x="4626" y="9212"/>
                  <a:pt x="4654" y="9188"/>
                </a:cubicBezTo>
                <a:cubicBezTo>
                  <a:pt x="4730" y="9136"/>
                  <a:pt x="4744" y="9033"/>
                  <a:pt x="4692" y="8957"/>
                </a:cubicBezTo>
                <a:cubicBezTo>
                  <a:pt x="4296" y="8430"/>
                  <a:pt x="3920" y="7884"/>
                  <a:pt x="3566" y="7328"/>
                </a:cubicBezTo>
                <a:cubicBezTo>
                  <a:pt x="3532" y="7263"/>
                  <a:pt x="3479" y="7237"/>
                  <a:pt x="3425" y="7237"/>
                </a:cubicBezTo>
                <a:close/>
                <a:moveTo>
                  <a:pt x="5802" y="10436"/>
                </a:moveTo>
                <a:cubicBezTo>
                  <a:pt x="5676" y="10436"/>
                  <a:pt x="5561" y="10593"/>
                  <a:pt x="5676" y="10718"/>
                </a:cubicBezTo>
                <a:cubicBezTo>
                  <a:pt x="6114" y="11222"/>
                  <a:pt x="6571" y="11717"/>
                  <a:pt x="7041" y="12187"/>
                </a:cubicBezTo>
                <a:cubicBezTo>
                  <a:pt x="7070" y="12220"/>
                  <a:pt x="7112" y="12235"/>
                  <a:pt x="7159" y="12235"/>
                </a:cubicBezTo>
                <a:cubicBezTo>
                  <a:pt x="7305" y="12235"/>
                  <a:pt x="7380" y="12056"/>
                  <a:pt x="7277" y="11952"/>
                </a:cubicBezTo>
                <a:cubicBezTo>
                  <a:pt x="6811" y="11486"/>
                  <a:pt x="6359" y="10996"/>
                  <a:pt x="5930" y="10502"/>
                </a:cubicBezTo>
                <a:cubicBezTo>
                  <a:pt x="5892" y="10455"/>
                  <a:pt x="5847" y="10436"/>
                  <a:pt x="5802" y="10436"/>
                </a:cubicBezTo>
                <a:close/>
                <a:moveTo>
                  <a:pt x="8609" y="13264"/>
                </a:moveTo>
                <a:cubicBezTo>
                  <a:pt x="8476" y="13264"/>
                  <a:pt x="8368" y="13443"/>
                  <a:pt x="8501" y="13558"/>
                </a:cubicBezTo>
                <a:cubicBezTo>
                  <a:pt x="9005" y="13996"/>
                  <a:pt x="9528" y="14419"/>
                  <a:pt x="10060" y="14820"/>
                </a:cubicBezTo>
                <a:cubicBezTo>
                  <a:pt x="10088" y="14843"/>
                  <a:pt x="10121" y="14853"/>
                  <a:pt x="10159" y="14853"/>
                </a:cubicBezTo>
                <a:cubicBezTo>
                  <a:pt x="10210" y="14853"/>
                  <a:pt x="10262" y="14829"/>
                  <a:pt x="10290" y="14787"/>
                </a:cubicBezTo>
                <a:cubicBezTo>
                  <a:pt x="10347" y="14711"/>
                  <a:pt x="10333" y="14608"/>
                  <a:pt x="10257" y="14556"/>
                </a:cubicBezTo>
                <a:cubicBezTo>
                  <a:pt x="9735" y="14160"/>
                  <a:pt x="9217" y="13741"/>
                  <a:pt x="8718" y="13308"/>
                </a:cubicBezTo>
                <a:cubicBezTo>
                  <a:pt x="8683" y="13277"/>
                  <a:pt x="8645" y="13264"/>
                  <a:pt x="8609" y="13264"/>
                </a:cubicBezTo>
                <a:close/>
                <a:moveTo>
                  <a:pt x="11801" y="15662"/>
                </a:moveTo>
                <a:cubicBezTo>
                  <a:pt x="11657" y="15662"/>
                  <a:pt x="11562" y="15861"/>
                  <a:pt x="11708" y="15964"/>
                </a:cubicBezTo>
                <a:cubicBezTo>
                  <a:pt x="12273" y="16326"/>
                  <a:pt x="12852" y="16670"/>
                  <a:pt x="13436" y="16986"/>
                </a:cubicBezTo>
                <a:cubicBezTo>
                  <a:pt x="13459" y="17000"/>
                  <a:pt x="13488" y="17004"/>
                  <a:pt x="13516" y="17004"/>
                </a:cubicBezTo>
                <a:cubicBezTo>
                  <a:pt x="13685" y="17004"/>
                  <a:pt x="13747" y="16774"/>
                  <a:pt x="13596" y="16694"/>
                </a:cubicBezTo>
                <a:cubicBezTo>
                  <a:pt x="13017" y="16383"/>
                  <a:pt x="12442" y="16044"/>
                  <a:pt x="11887" y="15686"/>
                </a:cubicBezTo>
                <a:cubicBezTo>
                  <a:pt x="11857" y="15669"/>
                  <a:pt x="11828" y="15662"/>
                  <a:pt x="11801" y="15662"/>
                </a:cubicBezTo>
                <a:close/>
                <a:moveTo>
                  <a:pt x="15290" y="17553"/>
                </a:moveTo>
                <a:cubicBezTo>
                  <a:pt x="15135" y="17553"/>
                  <a:pt x="15053" y="17793"/>
                  <a:pt x="15230" y="17876"/>
                </a:cubicBezTo>
                <a:cubicBezTo>
                  <a:pt x="15555" y="18017"/>
                  <a:pt x="15889" y="18158"/>
                  <a:pt x="16223" y="18290"/>
                </a:cubicBezTo>
                <a:cubicBezTo>
                  <a:pt x="16511" y="18403"/>
                  <a:pt x="16798" y="18516"/>
                  <a:pt x="17090" y="18620"/>
                </a:cubicBezTo>
                <a:cubicBezTo>
                  <a:pt x="17109" y="18624"/>
                  <a:pt x="17127" y="18629"/>
                  <a:pt x="17151" y="18629"/>
                </a:cubicBezTo>
                <a:lnTo>
                  <a:pt x="17142" y="18629"/>
                </a:lnTo>
                <a:cubicBezTo>
                  <a:pt x="17143" y="18629"/>
                  <a:pt x="17145" y="18629"/>
                  <a:pt x="17147" y="18629"/>
                </a:cubicBezTo>
                <a:cubicBezTo>
                  <a:pt x="17335" y="18629"/>
                  <a:pt x="17380" y="18369"/>
                  <a:pt x="17203" y="18304"/>
                </a:cubicBezTo>
                <a:cubicBezTo>
                  <a:pt x="16916" y="18200"/>
                  <a:pt x="16628" y="18097"/>
                  <a:pt x="16346" y="17984"/>
                </a:cubicBezTo>
                <a:cubicBezTo>
                  <a:pt x="16016" y="17852"/>
                  <a:pt x="15687" y="17715"/>
                  <a:pt x="15362" y="17569"/>
                </a:cubicBezTo>
                <a:cubicBezTo>
                  <a:pt x="15337" y="17558"/>
                  <a:pt x="15313" y="17553"/>
                  <a:pt x="15290" y="17553"/>
                </a:cubicBezTo>
                <a:close/>
                <a:moveTo>
                  <a:pt x="19035" y="18917"/>
                </a:moveTo>
                <a:cubicBezTo>
                  <a:pt x="18864" y="18917"/>
                  <a:pt x="18804" y="19186"/>
                  <a:pt x="18997" y="19246"/>
                </a:cubicBezTo>
                <a:cubicBezTo>
                  <a:pt x="19557" y="19415"/>
                  <a:pt x="20169" y="19590"/>
                  <a:pt x="20918" y="19792"/>
                </a:cubicBezTo>
                <a:cubicBezTo>
                  <a:pt x="20932" y="19797"/>
                  <a:pt x="20946" y="19797"/>
                  <a:pt x="20960" y="19797"/>
                </a:cubicBezTo>
                <a:cubicBezTo>
                  <a:pt x="21153" y="19797"/>
                  <a:pt x="21191" y="19524"/>
                  <a:pt x="21007" y="19472"/>
                </a:cubicBezTo>
                <a:cubicBezTo>
                  <a:pt x="20259" y="19269"/>
                  <a:pt x="19651" y="19095"/>
                  <a:pt x="19091" y="18926"/>
                </a:cubicBezTo>
                <a:cubicBezTo>
                  <a:pt x="19071" y="18919"/>
                  <a:pt x="19053" y="18917"/>
                  <a:pt x="19035" y="18917"/>
                </a:cubicBezTo>
                <a:close/>
                <a:moveTo>
                  <a:pt x="22889" y="19980"/>
                </a:moveTo>
                <a:cubicBezTo>
                  <a:pt x="22816" y="19980"/>
                  <a:pt x="22746" y="20031"/>
                  <a:pt x="22726" y="20103"/>
                </a:cubicBezTo>
                <a:cubicBezTo>
                  <a:pt x="22703" y="20192"/>
                  <a:pt x="22754" y="20282"/>
                  <a:pt x="22844" y="20310"/>
                </a:cubicBezTo>
                <a:cubicBezTo>
                  <a:pt x="23484" y="20479"/>
                  <a:pt x="24125" y="20654"/>
                  <a:pt x="24765" y="20837"/>
                </a:cubicBezTo>
                <a:cubicBezTo>
                  <a:pt x="24779" y="20842"/>
                  <a:pt x="24793" y="20842"/>
                  <a:pt x="24807" y="20842"/>
                </a:cubicBezTo>
                <a:lnTo>
                  <a:pt x="24812" y="20842"/>
                </a:lnTo>
                <a:cubicBezTo>
                  <a:pt x="25000" y="20842"/>
                  <a:pt x="25038" y="20569"/>
                  <a:pt x="24854" y="20517"/>
                </a:cubicBezTo>
                <a:cubicBezTo>
                  <a:pt x="24214" y="20333"/>
                  <a:pt x="23574" y="20159"/>
                  <a:pt x="22929" y="19985"/>
                </a:cubicBezTo>
                <a:cubicBezTo>
                  <a:pt x="22915" y="19981"/>
                  <a:pt x="22902" y="19980"/>
                  <a:pt x="22889" y="19980"/>
                </a:cubicBezTo>
                <a:close/>
                <a:moveTo>
                  <a:pt x="26706" y="21095"/>
                </a:moveTo>
                <a:cubicBezTo>
                  <a:pt x="26537" y="21095"/>
                  <a:pt x="26472" y="21358"/>
                  <a:pt x="26663" y="21421"/>
                </a:cubicBezTo>
                <a:cubicBezTo>
                  <a:pt x="27317" y="21642"/>
                  <a:pt x="27915" y="21859"/>
                  <a:pt x="28485" y="22090"/>
                </a:cubicBezTo>
                <a:lnTo>
                  <a:pt x="28522" y="22104"/>
                </a:lnTo>
                <a:cubicBezTo>
                  <a:pt x="28541" y="22113"/>
                  <a:pt x="28563" y="22118"/>
                  <a:pt x="28586" y="22118"/>
                </a:cubicBezTo>
                <a:lnTo>
                  <a:pt x="28586" y="22118"/>
                </a:lnTo>
                <a:cubicBezTo>
                  <a:pt x="28763" y="22116"/>
                  <a:pt x="28814" y="21868"/>
                  <a:pt x="28650" y="21798"/>
                </a:cubicBezTo>
                <a:lnTo>
                  <a:pt x="28607" y="21779"/>
                </a:lnTo>
                <a:cubicBezTo>
                  <a:pt x="28033" y="21548"/>
                  <a:pt x="27430" y="21327"/>
                  <a:pt x="26766" y="21106"/>
                </a:cubicBezTo>
                <a:cubicBezTo>
                  <a:pt x="26745" y="21099"/>
                  <a:pt x="26725" y="21095"/>
                  <a:pt x="26706" y="21095"/>
                </a:cubicBezTo>
                <a:close/>
                <a:moveTo>
                  <a:pt x="28586" y="22118"/>
                </a:moveTo>
                <a:cubicBezTo>
                  <a:pt x="28585" y="22118"/>
                  <a:pt x="28584" y="22118"/>
                  <a:pt x="28584" y="22118"/>
                </a:cubicBezTo>
                <a:lnTo>
                  <a:pt x="28588" y="22118"/>
                </a:lnTo>
                <a:cubicBezTo>
                  <a:pt x="28588" y="22118"/>
                  <a:pt x="28587" y="22118"/>
                  <a:pt x="28586" y="22118"/>
                </a:cubicBezTo>
                <a:close/>
                <a:moveTo>
                  <a:pt x="30388" y="22624"/>
                </a:moveTo>
                <a:cubicBezTo>
                  <a:pt x="30236" y="22624"/>
                  <a:pt x="30148" y="22849"/>
                  <a:pt x="30316" y="22937"/>
                </a:cubicBezTo>
                <a:cubicBezTo>
                  <a:pt x="30900" y="23243"/>
                  <a:pt x="31465" y="23582"/>
                  <a:pt x="32012" y="23950"/>
                </a:cubicBezTo>
                <a:cubicBezTo>
                  <a:pt x="32040" y="23969"/>
                  <a:pt x="32073" y="23978"/>
                  <a:pt x="32106" y="23978"/>
                </a:cubicBezTo>
                <a:cubicBezTo>
                  <a:pt x="32271" y="23978"/>
                  <a:pt x="32332" y="23766"/>
                  <a:pt x="32200" y="23672"/>
                </a:cubicBezTo>
                <a:cubicBezTo>
                  <a:pt x="31640" y="23300"/>
                  <a:pt x="31065" y="22956"/>
                  <a:pt x="30472" y="22645"/>
                </a:cubicBezTo>
                <a:cubicBezTo>
                  <a:pt x="30443" y="22630"/>
                  <a:pt x="30415" y="22624"/>
                  <a:pt x="30388" y="22624"/>
                </a:cubicBezTo>
                <a:close/>
                <a:moveTo>
                  <a:pt x="33687" y="24857"/>
                </a:moveTo>
                <a:cubicBezTo>
                  <a:pt x="33555" y="24857"/>
                  <a:pt x="33446" y="25036"/>
                  <a:pt x="33580" y="25150"/>
                </a:cubicBezTo>
                <a:cubicBezTo>
                  <a:pt x="34074" y="25584"/>
                  <a:pt x="34535" y="26050"/>
                  <a:pt x="34959" y="26554"/>
                </a:cubicBezTo>
                <a:cubicBezTo>
                  <a:pt x="34992" y="26591"/>
                  <a:pt x="35035" y="26610"/>
                  <a:pt x="35086" y="26610"/>
                </a:cubicBezTo>
                <a:cubicBezTo>
                  <a:pt x="35124" y="26610"/>
                  <a:pt x="35162" y="26596"/>
                  <a:pt x="35195" y="26572"/>
                </a:cubicBezTo>
                <a:cubicBezTo>
                  <a:pt x="35265" y="26516"/>
                  <a:pt x="35275" y="26408"/>
                  <a:pt x="35213" y="26337"/>
                </a:cubicBezTo>
                <a:cubicBezTo>
                  <a:pt x="34776" y="25824"/>
                  <a:pt x="34305" y="25344"/>
                  <a:pt x="33796" y="24901"/>
                </a:cubicBezTo>
                <a:cubicBezTo>
                  <a:pt x="33761" y="24870"/>
                  <a:pt x="33723" y="24857"/>
                  <a:pt x="33687" y="24857"/>
                </a:cubicBezTo>
                <a:close/>
                <a:moveTo>
                  <a:pt x="36234" y="27904"/>
                </a:moveTo>
                <a:cubicBezTo>
                  <a:pt x="36122" y="27904"/>
                  <a:pt x="36010" y="28022"/>
                  <a:pt x="36085" y="28155"/>
                </a:cubicBezTo>
                <a:cubicBezTo>
                  <a:pt x="36409" y="28720"/>
                  <a:pt x="36673" y="29322"/>
                  <a:pt x="36871" y="29944"/>
                </a:cubicBezTo>
                <a:cubicBezTo>
                  <a:pt x="36890" y="30015"/>
                  <a:pt x="36956" y="30062"/>
                  <a:pt x="37026" y="30062"/>
                </a:cubicBezTo>
                <a:cubicBezTo>
                  <a:pt x="37045" y="30062"/>
                  <a:pt x="37059" y="30057"/>
                  <a:pt x="37078" y="30052"/>
                </a:cubicBezTo>
                <a:cubicBezTo>
                  <a:pt x="37168" y="30024"/>
                  <a:pt x="37215" y="29930"/>
                  <a:pt x="37186" y="29845"/>
                </a:cubicBezTo>
                <a:cubicBezTo>
                  <a:pt x="36979" y="29200"/>
                  <a:pt x="36706" y="28578"/>
                  <a:pt x="36372" y="27990"/>
                </a:cubicBezTo>
                <a:cubicBezTo>
                  <a:pt x="36338" y="27929"/>
                  <a:pt x="36286" y="27904"/>
                  <a:pt x="36234" y="27904"/>
                </a:cubicBezTo>
                <a:close/>
                <a:moveTo>
                  <a:pt x="37414" y="31684"/>
                </a:moveTo>
                <a:cubicBezTo>
                  <a:pt x="37326" y="31684"/>
                  <a:pt x="37238" y="31747"/>
                  <a:pt x="37248" y="31865"/>
                </a:cubicBezTo>
                <a:cubicBezTo>
                  <a:pt x="37271" y="32124"/>
                  <a:pt x="37281" y="32388"/>
                  <a:pt x="37281" y="32647"/>
                </a:cubicBezTo>
                <a:cubicBezTo>
                  <a:pt x="37281" y="33042"/>
                  <a:pt x="37257" y="33433"/>
                  <a:pt x="37210" y="33819"/>
                </a:cubicBezTo>
                <a:cubicBezTo>
                  <a:pt x="37201" y="33913"/>
                  <a:pt x="37266" y="33993"/>
                  <a:pt x="37356" y="34007"/>
                </a:cubicBezTo>
                <a:lnTo>
                  <a:pt x="37375" y="34007"/>
                </a:lnTo>
                <a:lnTo>
                  <a:pt x="37375" y="34003"/>
                </a:lnTo>
                <a:cubicBezTo>
                  <a:pt x="37455" y="34003"/>
                  <a:pt x="37530" y="33942"/>
                  <a:pt x="37540" y="33861"/>
                </a:cubicBezTo>
                <a:cubicBezTo>
                  <a:pt x="37587" y="33457"/>
                  <a:pt x="37610" y="33052"/>
                  <a:pt x="37615" y="32647"/>
                </a:cubicBezTo>
                <a:cubicBezTo>
                  <a:pt x="37615" y="32378"/>
                  <a:pt x="37601" y="32105"/>
                  <a:pt x="37577" y="31837"/>
                </a:cubicBezTo>
                <a:cubicBezTo>
                  <a:pt x="37568" y="31733"/>
                  <a:pt x="37491" y="31684"/>
                  <a:pt x="37414" y="31684"/>
                </a:cubicBezTo>
                <a:close/>
                <a:moveTo>
                  <a:pt x="36961" y="35621"/>
                </a:moveTo>
                <a:cubicBezTo>
                  <a:pt x="36896" y="35621"/>
                  <a:pt x="36831" y="35657"/>
                  <a:pt x="36805" y="35740"/>
                </a:cubicBezTo>
                <a:cubicBezTo>
                  <a:pt x="36617" y="36367"/>
                  <a:pt x="36386" y="36983"/>
                  <a:pt x="36113" y="37581"/>
                </a:cubicBezTo>
                <a:cubicBezTo>
                  <a:pt x="36061" y="37689"/>
                  <a:pt x="36140" y="37815"/>
                  <a:pt x="36261" y="37817"/>
                </a:cubicBezTo>
                <a:lnTo>
                  <a:pt x="36261" y="37817"/>
                </a:lnTo>
                <a:cubicBezTo>
                  <a:pt x="36326" y="37816"/>
                  <a:pt x="36386" y="37778"/>
                  <a:pt x="36414" y="37718"/>
                </a:cubicBezTo>
                <a:cubicBezTo>
                  <a:pt x="36692" y="37106"/>
                  <a:pt x="36932" y="36480"/>
                  <a:pt x="37125" y="35834"/>
                </a:cubicBezTo>
                <a:cubicBezTo>
                  <a:pt x="37162" y="35706"/>
                  <a:pt x="37061" y="35621"/>
                  <a:pt x="36961" y="35621"/>
                </a:cubicBezTo>
                <a:close/>
                <a:moveTo>
                  <a:pt x="36261" y="37817"/>
                </a:moveTo>
                <a:cubicBezTo>
                  <a:pt x="36260" y="37817"/>
                  <a:pt x="36260" y="37817"/>
                  <a:pt x="36259" y="37817"/>
                </a:cubicBezTo>
                <a:lnTo>
                  <a:pt x="36263" y="37817"/>
                </a:lnTo>
                <a:cubicBezTo>
                  <a:pt x="36263" y="37817"/>
                  <a:pt x="36262" y="37817"/>
                  <a:pt x="36261" y="37817"/>
                </a:cubicBezTo>
                <a:close/>
                <a:moveTo>
                  <a:pt x="35333" y="39248"/>
                </a:moveTo>
                <a:cubicBezTo>
                  <a:pt x="35282" y="39248"/>
                  <a:pt x="35230" y="39273"/>
                  <a:pt x="35195" y="39333"/>
                </a:cubicBezTo>
                <a:cubicBezTo>
                  <a:pt x="34874" y="39879"/>
                  <a:pt x="34502" y="40435"/>
                  <a:pt x="34107" y="40986"/>
                </a:cubicBezTo>
                <a:cubicBezTo>
                  <a:pt x="34055" y="41061"/>
                  <a:pt x="34069" y="41165"/>
                  <a:pt x="34145" y="41216"/>
                </a:cubicBezTo>
                <a:cubicBezTo>
                  <a:pt x="34172" y="41239"/>
                  <a:pt x="34204" y="41249"/>
                  <a:pt x="34241" y="41249"/>
                </a:cubicBezTo>
                <a:lnTo>
                  <a:pt x="34241" y="41249"/>
                </a:lnTo>
                <a:cubicBezTo>
                  <a:pt x="34297" y="41249"/>
                  <a:pt x="34347" y="41221"/>
                  <a:pt x="34375" y="41179"/>
                </a:cubicBezTo>
                <a:cubicBezTo>
                  <a:pt x="34780" y="40618"/>
                  <a:pt x="35152" y="40058"/>
                  <a:pt x="35477" y="39502"/>
                </a:cubicBezTo>
                <a:cubicBezTo>
                  <a:pt x="35555" y="39370"/>
                  <a:pt x="35445" y="39248"/>
                  <a:pt x="35333" y="39248"/>
                </a:cubicBezTo>
                <a:close/>
                <a:moveTo>
                  <a:pt x="34241" y="41249"/>
                </a:moveTo>
                <a:lnTo>
                  <a:pt x="34241" y="41249"/>
                </a:lnTo>
                <a:cubicBezTo>
                  <a:pt x="34240" y="41249"/>
                  <a:pt x="34239" y="41249"/>
                  <a:pt x="34239" y="41249"/>
                </a:cubicBezTo>
                <a:lnTo>
                  <a:pt x="34243" y="41249"/>
                </a:lnTo>
                <a:cubicBezTo>
                  <a:pt x="34243" y="41249"/>
                  <a:pt x="34242" y="41249"/>
                  <a:pt x="34241" y="41249"/>
                </a:cubicBezTo>
                <a:close/>
                <a:moveTo>
                  <a:pt x="33019" y="42493"/>
                </a:moveTo>
                <a:cubicBezTo>
                  <a:pt x="32971" y="42493"/>
                  <a:pt x="32923" y="42513"/>
                  <a:pt x="32887" y="42554"/>
                </a:cubicBezTo>
                <a:cubicBezTo>
                  <a:pt x="32506" y="43006"/>
                  <a:pt x="32092" y="43481"/>
                  <a:pt x="31583" y="44046"/>
                </a:cubicBezTo>
                <a:cubicBezTo>
                  <a:pt x="31489" y="44155"/>
                  <a:pt x="31564" y="44324"/>
                  <a:pt x="31705" y="44324"/>
                </a:cubicBezTo>
                <a:cubicBezTo>
                  <a:pt x="31753" y="44324"/>
                  <a:pt x="31800" y="44305"/>
                  <a:pt x="31833" y="44268"/>
                </a:cubicBezTo>
                <a:cubicBezTo>
                  <a:pt x="32341" y="43703"/>
                  <a:pt x="32760" y="43222"/>
                  <a:pt x="33132" y="42775"/>
                </a:cubicBezTo>
                <a:cubicBezTo>
                  <a:pt x="33142" y="42770"/>
                  <a:pt x="33146" y="42761"/>
                  <a:pt x="33151" y="42756"/>
                </a:cubicBezTo>
                <a:cubicBezTo>
                  <a:pt x="33203" y="42686"/>
                  <a:pt x="33193" y="42582"/>
                  <a:pt x="33123" y="42525"/>
                </a:cubicBezTo>
                <a:cubicBezTo>
                  <a:pt x="33091" y="42504"/>
                  <a:pt x="33055" y="42493"/>
                  <a:pt x="33019" y="42493"/>
                </a:cubicBezTo>
                <a:close/>
                <a:moveTo>
                  <a:pt x="30359" y="45458"/>
                </a:moveTo>
                <a:cubicBezTo>
                  <a:pt x="30319" y="45458"/>
                  <a:pt x="30277" y="45475"/>
                  <a:pt x="30241" y="45515"/>
                </a:cubicBezTo>
                <a:cubicBezTo>
                  <a:pt x="29789" y="46005"/>
                  <a:pt x="29337" y="46495"/>
                  <a:pt x="28894" y="46989"/>
                </a:cubicBezTo>
                <a:cubicBezTo>
                  <a:pt x="28800" y="47098"/>
                  <a:pt x="28876" y="47267"/>
                  <a:pt x="29017" y="47267"/>
                </a:cubicBezTo>
                <a:cubicBezTo>
                  <a:pt x="29064" y="47267"/>
                  <a:pt x="29111" y="47248"/>
                  <a:pt x="29144" y="47211"/>
                </a:cubicBezTo>
                <a:cubicBezTo>
                  <a:pt x="29587" y="46716"/>
                  <a:pt x="30034" y="46226"/>
                  <a:pt x="30486" y="45741"/>
                </a:cubicBezTo>
                <a:cubicBezTo>
                  <a:pt x="30596" y="45617"/>
                  <a:pt x="30484" y="45458"/>
                  <a:pt x="30359" y="45458"/>
                </a:cubicBezTo>
                <a:close/>
                <a:moveTo>
                  <a:pt x="27714" y="48443"/>
                </a:moveTo>
                <a:cubicBezTo>
                  <a:pt x="27671" y="48443"/>
                  <a:pt x="27627" y="48461"/>
                  <a:pt x="27590" y="48505"/>
                </a:cubicBezTo>
                <a:cubicBezTo>
                  <a:pt x="27133" y="49061"/>
                  <a:pt x="26733" y="49584"/>
                  <a:pt x="26371" y="50097"/>
                </a:cubicBezTo>
                <a:cubicBezTo>
                  <a:pt x="26314" y="50172"/>
                  <a:pt x="26333" y="50276"/>
                  <a:pt x="26408" y="50328"/>
                </a:cubicBezTo>
                <a:cubicBezTo>
                  <a:pt x="26436" y="50347"/>
                  <a:pt x="26469" y="50361"/>
                  <a:pt x="26502" y="50361"/>
                </a:cubicBezTo>
                <a:cubicBezTo>
                  <a:pt x="26554" y="50361"/>
                  <a:pt x="26606" y="50332"/>
                  <a:pt x="26639" y="50290"/>
                </a:cubicBezTo>
                <a:cubicBezTo>
                  <a:pt x="27002" y="49782"/>
                  <a:pt x="27397" y="49268"/>
                  <a:pt x="27844" y="48717"/>
                </a:cubicBezTo>
                <a:cubicBezTo>
                  <a:pt x="27949" y="48592"/>
                  <a:pt x="27837" y="48443"/>
                  <a:pt x="27714" y="48443"/>
                </a:cubicBezTo>
                <a:close/>
                <a:moveTo>
                  <a:pt x="25421" y="51701"/>
                </a:moveTo>
                <a:cubicBezTo>
                  <a:pt x="25369" y="51701"/>
                  <a:pt x="25317" y="51726"/>
                  <a:pt x="25283" y="51787"/>
                </a:cubicBezTo>
                <a:cubicBezTo>
                  <a:pt x="25076" y="52141"/>
                  <a:pt x="24887" y="52498"/>
                  <a:pt x="24718" y="52852"/>
                </a:cubicBezTo>
                <a:cubicBezTo>
                  <a:pt x="24600" y="53092"/>
                  <a:pt x="24487" y="53341"/>
                  <a:pt x="24388" y="53591"/>
                </a:cubicBezTo>
                <a:cubicBezTo>
                  <a:pt x="24351" y="53676"/>
                  <a:pt x="24393" y="53774"/>
                  <a:pt x="24478" y="53807"/>
                </a:cubicBezTo>
                <a:cubicBezTo>
                  <a:pt x="24497" y="53817"/>
                  <a:pt x="24520" y="53817"/>
                  <a:pt x="24539" y="53822"/>
                </a:cubicBezTo>
                <a:cubicBezTo>
                  <a:pt x="24610" y="53822"/>
                  <a:pt x="24671" y="53779"/>
                  <a:pt x="24694" y="53713"/>
                </a:cubicBezTo>
                <a:cubicBezTo>
                  <a:pt x="24793" y="53473"/>
                  <a:pt x="24901" y="53228"/>
                  <a:pt x="25014" y="52993"/>
                </a:cubicBezTo>
                <a:cubicBezTo>
                  <a:pt x="25184" y="52649"/>
                  <a:pt x="25368" y="52301"/>
                  <a:pt x="25570" y="51952"/>
                </a:cubicBezTo>
                <a:cubicBezTo>
                  <a:pt x="25644" y="51820"/>
                  <a:pt x="25533" y="51701"/>
                  <a:pt x="25421" y="51701"/>
                </a:cubicBezTo>
                <a:close/>
                <a:moveTo>
                  <a:pt x="23945" y="55376"/>
                </a:moveTo>
                <a:cubicBezTo>
                  <a:pt x="23872" y="55376"/>
                  <a:pt x="23801" y="55419"/>
                  <a:pt x="23786" y="55517"/>
                </a:cubicBezTo>
                <a:cubicBezTo>
                  <a:pt x="23635" y="56176"/>
                  <a:pt x="23541" y="56845"/>
                  <a:pt x="23498" y="57518"/>
                </a:cubicBezTo>
                <a:cubicBezTo>
                  <a:pt x="23494" y="57607"/>
                  <a:pt x="23559" y="57687"/>
                  <a:pt x="23654" y="57692"/>
                </a:cubicBezTo>
                <a:lnTo>
                  <a:pt x="23663" y="57692"/>
                </a:lnTo>
                <a:cubicBezTo>
                  <a:pt x="23753" y="57692"/>
                  <a:pt x="23823" y="57621"/>
                  <a:pt x="23828" y="57537"/>
                </a:cubicBezTo>
                <a:cubicBezTo>
                  <a:pt x="23870" y="56882"/>
                  <a:pt x="23964" y="56232"/>
                  <a:pt x="24110" y="55592"/>
                </a:cubicBezTo>
                <a:cubicBezTo>
                  <a:pt x="24152" y="55460"/>
                  <a:pt x="24047" y="55376"/>
                  <a:pt x="23945" y="55376"/>
                </a:cubicBezTo>
                <a:close/>
                <a:moveTo>
                  <a:pt x="23722" y="59349"/>
                </a:moveTo>
                <a:cubicBezTo>
                  <a:pt x="23631" y="59349"/>
                  <a:pt x="23539" y="59417"/>
                  <a:pt x="23555" y="59538"/>
                </a:cubicBezTo>
                <a:cubicBezTo>
                  <a:pt x="23630" y="60207"/>
                  <a:pt x="23786" y="60870"/>
                  <a:pt x="24007" y="61511"/>
                </a:cubicBezTo>
                <a:cubicBezTo>
                  <a:pt x="24026" y="61577"/>
                  <a:pt x="24092" y="61624"/>
                  <a:pt x="24162" y="61624"/>
                </a:cubicBezTo>
                <a:cubicBezTo>
                  <a:pt x="24181" y="61624"/>
                  <a:pt x="24200" y="61619"/>
                  <a:pt x="24214" y="61614"/>
                </a:cubicBezTo>
                <a:cubicBezTo>
                  <a:pt x="24303" y="61581"/>
                  <a:pt x="24351" y="61487"/>
                  <a:pt x="24318" y="61403"/>
                </a:cubicBezTo>
                <a:cubicBezTo>
                  <a:pt x="24106" y="60786"/>
                  <a:pt x="23960" y="60145"/>
                  <a:pt x="23884" y="59496"/>
                </a:cubicBezTo>
                <a:cubicBezTo>
                  <a:pt x="23872" y="59395"/>
                  <a:pt x="23797" y="59349"/>
                  <a:pt x="23722" y="59349"/>
                </a:cubicBezTo>
                <a:close/>
                <a:moveTo>
                  <a:pt x="25055" y="63065"/>
                </a:moveTo>
                <a:cubicBezTo>
                  <a:pt x="24937" y="63065"/>
                  <a:pt x="24825" y="63198"/>
                  <a:pt x="24916" y="63328"/>
                </a:cubicBezTo>
                <a:cubicBezTo>
                  <a:pt x="25297" y="63889"/>
                  <a:pt x="25768" y="64393"/>
                  <a:pt x="26300" y="64816"/>
                </a:cubicBezTo>
                <a:cubicBezTo>
                  <a:pt x="26328" y="64840"/>
                  <a:pt x="26366" y="64854"/>
                  <a:pt x="26404" y="64854"/>
                </a:cubicBezTo>
                <a:cubicBezTo>
                  <a:pt x="26559" y="64849"/>
                  <a:pt x="26625" y="64656"/>
                  <a:pt x="26507" y="64557"/>
                </a:cubicBezTo>
                <a:cubicBezTo>
                  <a:pt x="25999" y="64152"/>
                  <a:pt x="25556" y="63677"/>
                  <a:pt x="25189" y="63140"/>
                </a:cubicBezTo>
                <a:cubicBezTo>
                  <a:pt x="25152" y="63087"/>
                  <a:pt x="25103" y="63065"/>
                  <a:pt x="25055" y="63065"/>
                </a:cubicBezTo>
                <a:close/>
              </a:path>
            </a:pathLst>
          </a:custGeom>
          <a:solidFill>
            <a:srgbClr val="FDFDFB"/>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 name="Google Shape;525;p13"/>
          <p:cNvGrpSpPr/>
          <p:nvPr/>
        </p:nvGrpSpPr>
        <p:grpSpPr>
          <a:xfrm rot="9000128">
            <a:off x="8172194" y="2995839"/>
            <a:ext cx="1238442" cy="1708512"/>
            <a:chOff x="4840051" y="3018027"/>
            <a:chExt cx="1238362" cy="1708402"/>
          </a:xfrm>
        </p:grpSpPr>
        <p:grpSp>
          <p:nvGrpSpPr>
            <p:cNvPr id="526" name="Google Shape;526;p13"/>
            <p:cNvGrpSpPr/>
            <p:nvPr/>
          </p:nvGrpSpPr>
          <p:grpSpPr>
            <a:xfrm rot="1851045">
              <a:off x="5261932" y="2995095"/>
              <a:ext cx="394602" cy="1754267"/>
              <a:chOff x="-6553192" y="34371"/>
              <a:chExt cx="394604" cy="1754279"/>
            </a:xfrm>
          </p:grpSpPr>
          <p:sp>
            <p:nvSpPr>
              <p:cNvPr id="527" name="Google Shape;527;p13"/>
              <p:cNvSpPr/>
              <p:nvPr/>
            </p:nvSpPr>
            <p:spPr>
              <a:xfrm>
                <a:off x="-6549708" y="1545594"/>
                <a:ext cx="338751" cy="243056"/>
              </a:xfrm>
              <a:custGeom>
                <a:avLst/>
                <a:gdLst/>
                <a:ahLst/>
                <a:cxnLst/>
                <a:rect l="l" t="t" r="r" b="b"/>
                <a:pathLst>
                  <a:path w="9140" h="6558" extrusionOk="0">
                    <a:moveTo>
                      <a:pt x="2577" y="1"/>
                    </a:moveTo>
                    <a:cubicBezTo>
                      <a:pt x="2439" y="1"/>
                      <a:pt x="2313" y="38"/>
                      <a:pt x="2204" y="147"/>
                    </a:cubicBezTo>
                    <a:cubicBezTo>
                      <a:pt x="1545" y="1518"/>
                      <a:pt x="886" y="2892"/>
                      <a:pt x="226" y="4267"/>
                    </a:cubicBezTo>
                    <a:cubicBezTo>
                      <a:pt x="0" y="4743"/>
                      <a:pt x="76" y="5129"/>
                      <a:pt x="580" y="5379"/>
                    </a:cubicBezTo>
                    <a:cubicBezTo>
                      <a:pt x="824" y="5280"/>
                      <a:pt x="919" y="5082"/>
                      <a:pt x="980" y="4847"/>
                    </a:cubicBezTo>
                    <a:cubicBezTo>
                      <a:pt x="1055" y="4545"/>
                      <a:pt x="1121" y="4239"/>
                      <a:pt x="1215" y="3947"/>
                    </a:cubicBezTo>
                    <a:cubicBezTo>
                      <a:pt x="1437" y="3217"/>
                      <a:pt x="1738" y="2525"/>
                      <a:pt x="2331" y="2012"/>
                    </a:cubicBezTo>
                    <a:cubicBezTo>
                      <a:pt x="2701" y="1693"/>
                      <a:pt x="3103" y="1542"/>
                      <a:pt x="3483" y="1542"/>
                    </a:cubicBezTo>
                    <a:cubicBezTo>
                      <a:pt x="4124" y="1542"/>
                      <a:pt x="4700" y="1974"/>
                      <a:pt x="4940" y="2761"/>
                    </a:cubicBezTo>
                    <a:cubicBezTo>
                      <a:pt x="4987" y="2925"/>
                      <a:pt x="5029" y="3095"/>
                      <a:pt x="5057" y="3269"/>
                    </a:cubicBezTo>
                    <a:cubicBezTo>
                      <a:pt x="5189" y="4154"/>
                      <a:pt x="5255" y="5040"/>
                      <a:pt x="5133" y="5930"/>
                    </a:cubicBezTo>
                    <a:cubicBezTo>
                      <a:pt x="5095" y="6174"/>
                      <a:pt x="5123" y="6391"/>
                      <a:pt x="5345" y="6546"/>
                    </a:cubicBezTo>
                    <a:cubicBezTo>
                      <a:pt x="5475" y="6554"/>
                      <a:pt x="5605" y="6558"/>
                      <a:pt x="5734" y="6558"/>
                    </a:cubicBezTo>
                    <a:cubicBezTo>
                      <a:pt x="6803" y="6558"/>
                      <a:pt x="7830" y="6306"/>
                      <a:pt x="8839" y="5953"/>
                    </a:cubicBezTo>
                    <a:cubicBezTo>
                      <a:pt x="9069" y="5736"/>
                      <a:pt x="9140" y="5468"/>
                      <a:pt x="9093" y="5157"/>
                    </a:cubicBezTo>
                    <a:cubicBezTo>
                      <a:pt x="8980" y="4409"/>
                      <a:pt x="8801" y="3669"/>
                      <a:pt x="8551" y="2958"/>
                    </a:cubicBezTo>
                    <a:cubicBezTo>
                      <a:pt x="7996" y="1405"/>
                      <a:pt x="6870" y="590"/>
                      <a:pt x="5283" y="340"/>
                    </a:cubicBezTo>
                    <a:cubicBezTo>
                      <a:pt x="4441" y="209"/>
                      <a:pt x="3588" y="143"/>
                      <a:pt x="2741" y="15"/>
                    </a:cubicBezTo>
                    <a:cubicBezTo>
                      <a:pt x="2685" y="6"/>
                      <a:pt x="2630" y="1"/>
                      <a:pt x="2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3"/>
              <p:cNvSpPr/>
              <p:nvPr/>
            </p:nvSpPr>
            <p:spPr>
              <a:xfrm>
                <a:off x="-6528248" y="1591255"/>
                <a:ext cx="184682" cy="196987"/>
              </a:xfrm>
              <a:custGeom>
                <a:avLst/>
                <a:gdLst/>
                <a:ahLst/>
                <a:cxnLst/>
                <a:rect l="l" t="t" r="r" b="b"/>
                <a:pathLst>
                  <a:path w="4983" h="5315" extrusionOk="0">
                    <a:moveTo>
                      <a:pt x="2908" y="0"/>
                    </a:moveTo>
                    <a:cubicBezTo>
                      <a:pt x="2445" y="0"/>
                      <a:pt x="1959" y="186"/>
                      <a:pt x="1536" y="577"/>
                    </a:cubicBezTo>
                    <a:cubicBezTo>
                      <a:pt x="1135" y="949"/>
                      <a:pt x="825" y="1401"/>
                      <a:pt x="617" y="1910"/>
                    </a:cubicBezTo>
                    <a:cubicBezTo>
                      <a:pt x="311" y="2626"/>
                      <a:pt x="132" y="3379"/>
                      <a:pt x="1" y="4147"/>
                    </a:cubicBezTo>
                    <a:cubicBezTo>
                      <a:pt x="1465" y="5037"/>
                      <a:pt x="3122" y="5150"/>
                      <a:pt x="4766" y="5314"/>
                    </a:cubicBezTo>
                    <a:cubicBezTo>
                      <a:pt x="4963" y="4020"/>
                      <a:pt x="4982" y="2720"/>
                      <a:pt x="4643" y="1449"/>
                    </a:cubicBezTo>
                    <a:cubicBezTo>
                      <a:pt x="4390" y="516"/>
                      <a:pt x="3681" y="0"/>
                      <a:pt x="2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3"/>
              <p:cNvSpPr/>
              <p:nvPr/>
            </p:nvSpPr>
            <p:spPr>
              <a:xfrm>
                <a:off x="-6478325" y="1520132"/>
                <a:ext cx="319738" cy="246132"/>
              </a:xfrm>
              <a:custGeom>
                <a:avLst/>
                <a:gdLst/>
                <a:ahLst/>
                <a:cxnLst/>
                <a:rect l="l" t="t" r="r" b="b"/>
                <a:pathLst>
                  <a:path w="8627" h="6641" extrusionOk="0">
                    <a:moveTo>
                      <a:pt x="3413" y="1"/>
                    </a:moveTo>
                    <a:cubicBezTo>
                      <a:pt x="3299" y="1"/>
                      <a:pt x="3185" y="6"/>
                      <a:pt x="3070" y="20"/>
                    </a:cubicBezTo>
                    <a:cubicBezTo>
                      <a:pt x="2674" y="72"/>
                      <a:pt x="2277" y="83"/>
                      <a:pt x="1880" y="83"/>
                    </a:cubicBezTo>
                    <a:cubicBezTo>
                      <a:pt x="1582" y="83"/>
                      <a:pt x="1284" y="77"/>
                      <a:pt x="986" y="77"/>
                    </a:cubicBezTo>
                    <a:cubicBezTo>
                      <a:pt x="748" y="77"/>
                      <a:pt x="511" y="81"/>
                      <a:pt x="273" y="95"/>
                    </a:cubicBezTo>
                    <a:cubicBezTo>
                      <a:pt x="0" y="114"/>
                      <a:pt x="320" y="194"/>
                      <a:pt x="278" y="834"/>
                    </a:cubicBezTo>
                    <a:cubicBezTo>
                      <a:pt x="1399" y="1187"/>
                      <a:pt x="2581" y="1126"/>
                      <a:pt x="3715" y="1395"/>
                    </a:cubicBezTo>
                    <a:cubicBezTo>
                      <a:pt x="4723" y="1630"/>
                      <a:pt x="5561" y="2106"/>
                      <a:pt x="6041" y="3062"/>
                    </a:cubicBezTo>
                    <a:cubicBezTo>
                      <a:pt x="6611" y="4168"/>
                      <a:pt x="6913" y="5392"/>
                      <a:pt x="6917" y="6640"/>
                    </a:cubicBezTo>
                    <a:cubicBezTo>
                      <a:pt x="7077" y="6574"/>
                      <a:pt x="7247" y="6518"/>
                      <a:pt x="7393" y="6438"/>
                    </a:cubicBezTo>
                    <a:cubicBezTo>
                      <a:pt x="8485" y="5849"/>
                      <a:pt x="8626" y="5505"/>
                      <a:pt x="8231" y="4347"/>
                    </a:cubicBezTo>
                    <a:cubicBezTo>
                      <a:pt x="7812" y="3104"/>
                      <a:pt x="7379" y="1866"/>
                      <a:pt x="6950" y="622"/>
                    </a:cubicBezTo>
                    <a:cubicBezTo>
                      <a:pt x="6870" y="389"/>
                      <a:pt x="6705" y="289"/>
                      <a:pt x="6483" y="289"/>
                    </a:cubicBezTo>
                    <a:cubicBezTo>
                      <a:pt x="6459" y="289"/>
                      <a:pt x="6434" y="290"/>
                      <a:pt x="6409" y="293"/>
                    </a:cubicBezTo>
                    <a:cubicBezTo>
                      <a:pt x="6370" y="297"/>
                      <a:pt x="6331" y="299"/>
                      <a:pt x="6292" y="299"/>
                    </a:cubicBezTo>
                    <a:cubicBezTo>
                      <a:pt x="6060" y="299"/>
                      <a:pt x="5834" y="236"/>
                      <a:pt x="5608" y="236"/>
                    </a:cubicBezTo>
                    <a:cubicBezTo>
                      <a:pt x="5602" y="236"/>
                      <a:pt x="5596" y="236"/>
                      <a:pt x="5589" y="236"/>
                    </a:cubicBezTo>
                    <a:cubicBezTo>
                      <a:pt x="4854" y="236"/>
                      <a:pt x="4142" y="1"/>
                      <a:pt x="34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3"/>
              <p:cNvSpPr/>
              <p:nvPr/>
            </p:nvSpPr>
            <p:spPr>
              <a:xfrm>
                <a:off x="-6550931" y="1384113"/>
                <a:ext cx="366326" cy="80574"/>
              </a:xfrm>
              <a:custGeom>
                <a:avLst/>
                <a:gdLst/>
                <a:ahLst/>
                <a:cxnLst/>
                <a:rect l="l" t="t" r="r" b="b"/>
                <a:pathLst>
                  <a:path w="9884" h="2174" extrusionOk="0">
                    <a:moveTo>
                      <a:pt x="7784" y="1"/>
                    </a:moveTo>
                    <a:cubicBezTo>
                      <a:pt x="7647" y="1"/>
                      <a:pt x="7509" y="11"/>
                      <a:pt x="7369" y="36"/>
                    </a:cubicBezTo>
                    <a:cubicBezTo>
                      <a:pt x="6866" y="130"/>
                      <a:pt x="6362" y="130"/>
                      <a:pt x="5858" y="130"/>
                    </a:cubicBezTo>
                    <a:cubicBezTo>
                      <a:pt x="4750" y="130"/>
                      <a:pt x="3644" y="126"/>
                      <a:pt x="2537" y="126"/>
                    </a:cubicBezTo>
                    <a:cubicBezTo>
                      <a:pt x="1984" y="126"/>
                      <a:pt x="1430" y="127"/>
                      <a:pt x="876" y="130"/>
                    </a:cubicBezTo>
                    <a:cubicBezTo>
                      <a:pt x="780" y="130"/>
                      <a:pt x="682" y="121"/>
                      <a:pt x="585" y="121"/>
                    </a:cubicBezTo>
                    <a:cubicBezTo>
                      <a:pt x="432" y="121"/>
                      <a:pt x="282" y="143"/>
                      <a:pt x="146" y="252"/>
                    </a:cubicBezTo>
                    <a:cubicBezTo>
                      <a:pt x="0" y="676"/>
                      <a:pt x="104" y="1109"/>
                      <a:pt x="85" y="1538"/>
                    </a:cubicBezTo>
                    <a:cubicBezTo>
                      <a:pt x="109" y="1670"/>
                      <a:pt x="132" y="1797"/>
                      <a:pt x="151" y="1929"/>
                    </a:cubicBezTo>
                    <a:cubicBezTo>
                      <a:pt x="316" y="2174"/>
                      <a:pt x="565" y="2164"/>
                      <a:pt x="824" y="2174"/>
                    </a:cubicBezTo>
                    <a:cubicBezTo>
                      <a:pt x="830" y="2174"/>
                      <a:pt x="836" y="2174"/>
                      <a:pt x="842" y="2174"/>
                    </a:cubicBezTo>
                    <a:cubicBezTo>
                      <a:pt x="1148" y="2174"/>
                      <a:pt x="1439" y="2059"/>
                      <a:pt x="1748" y="2059"/>
                    </a:cubicBezTo>
                    <a:cubicBezTo>
                      <a:pt x="1765" y="2059"/>
                      <a:pt x="1782" y="2060"/>
                      <a:pt x="1799" y="2061"/>
                    </a:cubicBezTo>
                    <a:cubicBezTo>
                      <a:pt x="2046" y="2070"/>
                      <a:pt x="2294" y="2073"/>
                      <a:pt x="2541" y="2073"/>
                    </a:cubicBezTo>
                    <a:cubicBezTo>
                      <a:pt x="4039" y="2073"/>
                      <a:pt x="5534" y="1931"/>
                      <a:pt x="7033" y="1931"/>
                    </a:cubicBezTo>
                    <a:cubicBezTo>
                      <a:pt x="7220" y="1931"/>
                      <a:pt x="7408" y="1933"/>
                      <a:pt x="7595" y="1938"/>
                    </a:cubicBezTo>
                    <a:cubicBezTo>
                      <a:pt x="7642" y="1939"/>
                      <a:pt x="7689" y="1940"/>
                      <a:pt x="7737" y="1940"/>
                    </a:cubicBezTo>
                    <a:cubicBezTo>
                      <a:pt x="8284" y="1940"/>
                      <a:pt x="8835" y="1860"/>
                      <a:pt x="9342" y="1613"/>
                    </a:cubicBezTo>
                    <a:cubicBezTo>
                      <a:pt x="9606" y="1481"/>
                      <a:pt x="9884" y="1349"/>
                      <a:pt x="9884" y="996"/>
                    </a:cubicBezTo>
                    <a:cubicBezTo>
                      <a:pt x="9879" y="624"/>
                      <a:pt x="9601" y="427"/>
                      <a:pt x="9309" y="328"/>
                    </a:cubicBezTo>
                    <a:cubicBezTo>
                      <a:pt x="8813" y="160"/>
                      <a:pt x="8307" y="1"/>
                      <a:pt x="7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3"/>
              <p:cNvSpPr/>
              <p:nvPr/>
            </p:nvSpPr>
            <p:spPr>
              <a:xfrm>
                <a:off x="-6553192" y="1314917"/>
                <a:ext cx="333525" cy="65934"/>
              </a:xfrm>
              <a:custGeom>
                <a:avLst/>
                <a:gdLst/>
                <a:ahLst/>
                <a:cxnLst/>
                <a:rect l="l" t="t" r="r" b="b"/>
                <a:pathLst>
                  <a:path w="8999" h="1779" extrusionOk="0">
                    <a:moveTo>
                      <a:pt x="5797" y="1"/>
                    </a:moveTo>
                    <a:cubicBezTo>
                      <a:pt x="5362" y="1"/>
                      <a:pt x="4927" y="17"/>
                      <a:pt x="4492" y="57"/>
                    </a:cubicBezTo>
                    <a:cubicBezTo>
                      <a:pt x="3466" y="66"/>
                      <a:pt x="2435" y="81"/>
                      <a:pt x="1408" y="85"/>
                    </a:cubicBezTo>
                    <a:cubicBezTo>
                      <a:pt x="104" y="95"/>
                      <a:pt x="0" y="24"/>
                      <a:pt x="108" y="1568"/>
                    </a:cubicBezTo>
                    <a:cubicBezTo>
                      <a:pt x="227" y="1753"/>
                      <a:pt x="389" y="1779"/>
                      <a:pt x="571" y="1779"/>
                    </a:cubicBezTo>
                    <a:cubicBezTo>
                      <a:pt x="621" y="1779"/>
                      <a:pt x="673" y="1777"/>
                      <a:pt x="725" y="1776"/>
                    </a:cubicBezTo>
                    <a:cubicBezTo>
                      <a:pt x="2179" y="1737"/>
                      <a:pt x="3629" y="1627"/>
                      <a:pt x="5081" y="1627"/>
                    </a:cubicBezTo>
                    <a:cubicBezTo>
                      <a:pt x="5388" y="1627"/>
                      <a:pt x="5696" y="1632"/>
                      <a:pt x="6004" y="1644"/>
                    </a:cubicBezTo>
                    <a:cubicBezTo>
                      <a:pt x="6809" y="1639"/>
                      <a:pt x="7576" y="1371"/>
                      <a:pt x="8377" y="1324"/>
                    </a:cubicBezTo>
                    <a:cubicBezTo>
                      <a:pt x="8688" y="1305"/>
                      <a:pt x="8998" y="1121"/>
                      <a:pt x="8975" y="730"/>
                    </a:cubicBezTo>
                    <a:cubicBezTo>
                      <a:pt x="8951" y="339"/>
                      <a:pt x="8692" y="151"/>
                      <a:pt x="8316" y="123"/>
                    </a:cubicBezTo>
                    <a:cubicBezTo>
                      <a:pt x="7478" y="61"/>
                      <a:pt x="6638" y="1"/>
                      <a:pt x="5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3"/>
              <p:cNvSpPr/>
              <p:nvPr/>
            </p:nvSpPr>
            <p:spPr>
              <a:xfrm>
                <a:off x="-6547039" y="1474990"/>
                <a:ext cx="341679" cy="63266"/>
              </a:xfrm>
              <a:custGeom>
                <a:avLst/>
                <a:gdLst/>
                <a:ahLst/>
                <a:cxnLst/>
                <a:rect l="l" t="t" r="r" b="b"/>
                <a:pathLst>
                  <a:path w="9219" h="1707" extrusionOk="0">
                    <a:moveTo>
                      <a:pt x="6149" y="1"/>
                    </a:moveTo>
                    <a:cubicBezTo>
                      <a:pt x="4359" y="1"/>
                      <a:pt x="2571" y="60"/>
                      <a:pt x="785" y="131"/>
                    </a:cubicBezTo>
                    <a:cubicBezTo>
                      <a:pt x="512" y="131"/>
                      <a:pt x="249" y="235"/>
                      <a:pt x="51" y="423"/>
                    </a:cubicBezTo>
                    <a:cubicBezTo>
                      <a:pt x="0" y="1499"/>
                      <a:pt x="11" y="1707"/>
                      <a:pt x="746" y="1707"/>
                    </a:cubicBezTo>
                    <a:cubicBezTo>
                      <a:pt x="902" y="1707"/>
                      <a:pt x="1090" y="1697"/>
                      <a:pt x="1317" y="1685"/>
                    </a:cubicBezTo>
                    <a:cubicBezTo>
                      <a:pt x="1355" y="1680"/>
                      <a:pt x="3954" y="1577"/>
                      <a:pt x="4905" y="1572"/>
                    </a:cubicBezTo>
                    <a:cubicBezTo>
                      <a:pt x="5130" y="1531"/>
                      <a:pt x="5357" y="1520"/>
                      <a:pt x="5584" y="1520"/>
                    </a:cubicBezTo>
                    <a:cubicBezTo>
                      <a:pt x="5834" y="1520"/>
                      <a:pt x="6084" y="1533"/>
                      <a:pt x="6334" y="1533"/>
                    </a:cubicBezTo>
                    <a:cubicBezTo>
                      <a:pt x="6399" y="1533"/>
                      <a:pt x="6465" y="1532"/>
                      <a:pt x="6530" y="1530"/>
                    </a:cubicBezTo>
                    <a:cubicBezTo>
                      <a:pt x="6596" y="1528"/>
                      <a:pt x="6661" y="1527"/>
                      <a:pt x="6727" y="1527"/>
                    </a:cubicBezTo>
                    <a:cubicBezTo>
                      <a:pt x="7028" y="1527"/>
                      <a:pt x="7329" y="1544"/>
                      <a:pt x="7631" y="1544"/>
                    </a:cubicBezTo>
                    <a:cubicBezTo>
                      <a:pt x="7903" y="1544"/>
                      <a:pt x="8176" y="1530"/>
                      <a:pt x="8451" y="1478"/>
                    </a:cubicBezTo>
                    <a:cubicBezTo>
                      <a:pt x="8809" y="1412"/>
                      <a:pt x="9101" y="1322"/>
                      <a:pt x="9162" y="941"/>
                    </a:cubicBezTo>
                    <a:cubicBezTo>
                      <a:pt x="9219" y="541"/>
                      <a:pt x="8936" y="338"/>
                      <a:pt x="8606" y="225"/>
                    </a:cubicBezTo>
                    <a:cubicBezTo>
                      <a:pt x="8263" y="93"/>
                      <a:pt x="7900" y="23"/>
                      <a:pt x="7533" y="13"/>
                    </a:cubicBezTo>
                    <a:cubicBezTo>
                      <a:pt x="7071" y="5"/>
                      <a:pt x="6610" y="1"/>
                      <a:pt x="6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3"/>
              <p:cNvSpPr/>
              <p:nvPr/>
            </p:nvSpPr>
            <p:spPr>
              <a:xfrm>
                <a:off x="-6552339" y="1312990"/>
                <a:ext cx="388341" cy="223932"/>
              </a:xfrm>
              <a:custGeom>
                <a:avLst/>
                <a:gdLst/>
                <a:ahLst/>
                <a:cxnLst/>
                <a:rect l="l" t="t" r="r" b="b"/>
                <a:pathLst>
                  <a:path w="10478" h="6042" extrusionOk="0">
                    <a:moveTo>
                      <a:pt x="9773" y="0"/>
                    </a:moveTo>
                    <a:cubicBezTo>
                      <a:pt x="9765" y="0"/>
                      <a:pt x="9756" y="0"/>
                      <a:pt x="9748" y="1"/>
                    </a:cubicBezTo>
                    <a:cubicBezTo>
                      <a:pt x="9611" y="189"/>
                      <a:pt x="9710" y="368"/>
                      <a:pt x="9771" y="552"/>
                    </a:cubicBezTo>
                    <a:cubicBezTo>
                      <a:pt x="9898" y="947"/>
                      <a:pt x="9734" y="1178"/>
                      <a:pt x="9343" y="1277"/>
                    </a:cubicBezTo>
                    <a:cubicBezTo>
                      <a:pt x="9173" y="1314"/>
                      <a:pt x="9004" y="1338"/>
                      <a:pt x="8829" y="1352"/>
                    </a:cubicBezTo>
                    <a:cubicBezTo>
                      <a:pt x="7929" y="1452"/>
                      <a:pt x="7023" y="1508"/>
                      <a:pt x="6114" y="1508"/>
                    </a:cubicBezTo>
                    <a:cubicBezTo>
                      <a:pt x="6077" y="1508"/>
                      <a:pt x="6041" y="1508"/>
                      <a:pt x="6004" y="1507"/>
                    </a:cubicBezTo>
                    <a:lnTo>
                      <a:pt x="85" y="1620"/>
                    </a:lnTo>
                    <a:cubicBezTo>
                      <a:pt x="85" y="2237"/>
                      <a:pt x="1" y="2849"/>
                      <a:pt x="123" y="3462"/>
                    </a:cubicBezTo>
                    <a:lnTo>
                      <a:pt x="180" y="2223"/>
                    </a:lnTo>
                    <a:cubicBezTo>
                      <a:pt x="240" y="2184"/>
                      <a:pt x="308" y="2161"/>
                      <a:pt x="377" y="2161"/>
                    </a:cubicBezTo>
                    <a:cubicBezTo>
                      <a:pt x="384" y="2161"/>
                      <a:pt x="390" y="2162"/>
                      <a:pt x="396" y="2162"/>
                    </a:cubicBezTo>
                    <a:cubicBezTo>
                      <a:pt x="1745" y="2081"/>
                      <a:pt x="3092" y="2039"/>
                      <a:pt x="4437" y="2039"/>
                    </a:cubicBezTo>
                    <a:cubicBezTo>
                      <a:pt x="4891" y="2039"/>
                      <a:pt x="5344" y="2044"/>
                      <a:pt x="5797" y="2054"/>
                    </a:cubicBezTo>
                    <a:cubicBezTo>
                      <a:pt x="5914" y="2056"/>
                      <a:pt x="6031" y="2056"/>
                      <a:pt x="6149" y="2056"/>
                    </a:cubicBezTo>
                    <a:cubicBezTo>
                      <a:pt x="6545" y="2056"/>
                      <a:pt x="6942" y="2048"/>
                      <a:pt x="7338" y="2048"/>
                    </a:cubicBezTo>
                    <a:cubicBezTo>
                      <a:pt x="7921" y="2048"/>
                      <a:pt x="8503" y="2067"/>
                      <a:pt x="9084" y="2162"/>
                    </a:cubicBezTo>
                    <a:cubicBezTo>
                      <a:pt x="9522" y="2237"/>
                      <a:pt x="9960" y="2623"/>
                      <a:pt x="9936" y="2934"/>
                    </a:cubicBezTo>
                    <a:cubicBezTo>
                      <a:pt x="9898" y="3382"/>
                      <a:pt x="9536" y="3537"/>
                      <a:pt x="9178" y="3640"/>
                    </a:cubicBezTo>
                    <a:cubicBezTo>
                      <a:pt x="8682" y="3783"/>
                      <a:pt x="8165" y="3854"/>
                      <a:pt x="7648" y="3854"/>
                    </a:cubicBezTo>
                    <a:cubicBezTo>
                      <a:pt x="7601" y="3854"/>
                      <a:pt x="7553" y="3854"/>
                      <a:pt x="7506" y="3852"/>
                    </a:cubicBezTo>
                    <a:cubicBezTo>
                      <a:pt x="7293" y="3847"/>
                      <a:pt x="7080" y="3844"/>
                      <a:pt x="6867" y="3844"/>
                    </a:cubicBezTo>
                    <a:cubicBezTo>
                      <a:pt x="5233" y="3844"/>
                      <a:pt x="3605" y="3994"/>
                      <a:pt x="1966" y="3994"/>
                    </a:cubicBezTo>
                    <a:cubicBezTo>
                      <a:pt x="1903" y="3994"/>
                      <a:pt x="1839" y="3994"/>
                      <a:pt x="1776" y="3994"/>
                    </a:cubicBezTo>
                    <a:cubicBezTo>
                      <a:pt x="1651" y="3994"/>
                      <a:pt x="1521" y="3990"/>
                      <a:pt x="1389" y="3990"/>
                    </a:cubicBezTo>
                    <a:cubicBezTo>
                      <a:pt x="978" y="3990"/>
                      <a:pt x="546" y="4025"/>
                      <a:pt x="189" y="4314"/>
                    </a:cubicBezTo>
                    <a:lnTo>
                      <a:pt x="189" y="4676"/>
                    </a:lnTo>
                    <a:cubicBezTo>
                      <a:pt x="288" y="4730"/>
                      <a:pt x="392" y="4746"/>
                      <a:pt x="495" y="4746"/>
                    </a:cubicBezTo>
                    <a:cubicBezTo>
                      <a:pt x="584" y="4746"/>
                      <a:pt x="672" y="4734"/>
                      <a:pt x="759" y="4723"/>
                    </a:cubicBezTo>
                    <a:cubicBezTo>
                      <a:pt x="1568" y="4628"/>
                      <a:pt x="2379" y="4612"/>
                      <a:pt x="3191" y="4612"/>
                    </a:cubicBezTo>
                    <a:cubicBezTo>
                      <a:pt x="3462" y="4612"/>
                      <a:pt x="3732" y="4614"/>
                      <a:pt x="4003" y="4615"/>
                    </a:cubicBezTo>
                    <a:cubicBezTo>
                      <a:pt x="4078" y="4610"/>
                      <a:pt x="4158" y="4606"/>
                      <a:pt x="4234" y="4592"/>
                    </a:cubicBezTo>
                    <a:cubicBezTo>
                      <a:pt x="5086" y="4489"/>
                      <a:pt x="5941" y="4420"/>
                      <a:pt x="6795" y="4420"/>
                    </a:cubicBezTo>
                    <a:cubicBezTo>
                      <a:pt x="7358" y="4420"/>
                      <a:pt x="7920" y="4450"/>
                      <a:pt x="8481" y="4521"/>
                    </a:cubicBezTo>
                    <a:cubicBezTo>
                      <a:pt x="9154" y="4606"/>
                      <a:pt x="9837" y="4874"/>
                      <a:pt x="9964" y="5726"/>
                    </a:cubicBezTo>
                    <a:cubicBezTo>
                      <a:pt x="9983" y="5868"/>
                      <a:pt x="10096" y="5952"/>
                      <a:pt x="10204" y="6042"/>
                    </a:cubicBezTo>
                    <a:cubicBezTo>
                      <a:pt x="10478" y="5891"/>
                      <a:pt x="10449" y="5623"/>
                      <a:pt x="10445" y="5373"/>
                    </a:cubicBezTo>
                    <a:cubicBezTo>
                      <a:pt x="10412" y="3890"/>
                      <a:pt x="10369" y="2402"/>
                      <a:pt x="10322" y="914"/>
                    </a:cubicBezTo>
                    <a:cubicBezTo>
                      <a:pt x="10317" y="745"/>
                      <a:pt x="10261" y="575"/>
                      <a:pt x="10228" y="406"/>
                    </a:cubicBezTo>
                    <a:cubicBezTo>
                      <a:pt x="10178" y="145"/>
                      <a:pt x="10039" y="0"/>
                      <a:pt x="97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3"/>
              <p:cNvSpPr/>
              <p:nvPr/>
            </p:nvSpPr>
            <p:spPr>
              <a:xfrm>
                <a:off x="-6545520" y="1382297"/>
                <a:ext cx="371218" cy="90581"/>
              </a:xfrm>
              <a:custGeom>
                <a:avLst/>
                <a:gdLst/>
                <a:ahLst/>
                <a:cxnLst/>
                <a:rect l="l" t="t" r="r" b="b"/>
                <a:pathLst>
                  <a:path w="10016" h="2444" extrusionOk="0">
                    <a:moveTo>
                      <a:pt x="4399" y="1"/>
                    </a:moveTo>
                    <a:cubicBezTo>
                      <a:pt x="3170" y="1"/>
                      <a:pt x="1941" y="37"/>
                      <a:pt x="711" y="132"/>
                    </a:cubicBezTo>
                    <a:cubicBezTo>
                      <a:pt x="467" y="151"/>
                      <a:pt x="208" y="193"/>
                      <a:pt x="0" y="353"/>
                    </a:cubicBezTo>
                    <a:cubicBezTo>
                      <a:pt x="402" y="345"/>
                      <a:pt x="805" y="342"/>
                      <a:pt x="1207" y="342"/>
                    </a:cubicBezTo>
                    <a:cubicBezTo>
                      <a:pt x="2271" y="342"/>
                      <a:pt x="3335" y="363"/>
                      <a:pt x="4399" y="363"/>
                    </a:cubicBezTo>
                    <a:cubicBezTo>
                      <a:pt x="5460" y="363"/>
                      <a:pt x="6522" y="342"/>
                      <a:pt x="7581" y="259"/>
                    </a:cubicBezTo>
                    <a:cubicBezTo>
                      <a:pt x="7647" y="253"/>
                      <a:pt x="7712" y="251"/>
                      <a:pt x="7778" y="251"/>
                    </a:cubicBezTo>
                    <a:cubicBezTo>
                      <a:pt x="8272" y="251"/>
                      <a:pt x="8761" y="403"/>
                      <a:pt x="9211" y="640"/>
                    </a:cubicBezTo>
                    <a:cubicBezTo>
                      <a:pt x="9639" y="871"/>
                      <a:pt x="9639" y="1092"/>
                      <a:pt x="9211" y="1342"/>
                    </a:cubicBezTo>
                    <a:cubicBezTo>
                      <a:pt x="8904" y="1512"/>
                      <a:pt x="8561" y="1610"/>
                      <a:pt x="8212" y="1639"/>
                    </a:cubicBezTo>
                    <a:cubicBezTo>
                      <a:pt x="5481" y="1898"/>
                      <a:pt x="2741" y="1780"/>
                      <a:pt x="5" y="1973"/>
                    </a:cubicBezTo>
                    <a:lnTo>
                      <a:pt x="5" y="2444"/>
                    </a:lnTo>
                    <a:cubicBezTo>
                      <a:pt x="2193" y="2394"/>
                      <a:pt x="4377" y="2213"/>
                      <a:pt x="6567" y="2213"/>
                    </a:cubicBezTo>
                    <a:cubicBezTo>
                      <a:pt x="6842" y="2213"/>
                      <a:pt x="7118" y="2216"/>
                      <a:pt x="7393" y="2223"/>
                    </a:cubicBezTo>
                    <a:cubicBezTo>
                      <a:pt x="7425" y="2223"/>
                      <a:pt x="7458" y="2223"/>
                      <a:pt x="7490" y="2223"/>
                    </a:cubicBezTo>
                    <a:cubicBezTo>
                      <a:pt x="8022" y="2223"/>
                      <a:pt x="8546" y="2153"/>
                      <a:pt x="9074" y="2086"/>
                    </a:cubicBezTo>
                    <a:cubicBezTo>
                      <a:pt x="9630" y="2015"/>
                      <a:pt x="10016" y="1615"/>
                      <a:pt x="10016" y="1144"/>
                    </a:cubicBezTo>
                    <a:cubicBezTo>
                      <a:pt x="10011" y="716"/>
                      <a:pt x="9455" y="146"/>
                      <a:pt x="8970" y="127"/>
                    </a:cubicBezTo>
                    <a:cubicBezTo>
                      <a:pt x="7446" y="57"/>
                      <a:pt x="5923" y="1"/>
                      <a:pt x="43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3"/>
              <p:cNvSpPr/>
              <p:nvPr/>
            </p:nvSpPr>
            <p:spPr>
              <a:xfrm>
                <a:off x="-6545334" y="1473063"/>
                <a:ext cx="372256" cy="70864"/>
              </a:xfrm>
              <a:custGeom>
                <a:avLst/>
                <a:gdLst/>
                <a:ahLst/>
                <a:cxnLst/>
                <a:rect l="l" t="t" r="r" b="b"/>
                <a:pathLst>
                  <a:path w="10044" h="1912" extrusionOk="0">
                    <a:moveTo>
                      <a:pt x="7895" y="0"/>
                    </a:moveTo>
                    <a:cubicBezTo>
                      <a:pt x="7841" y="0"/>
                      <a:pt x="7786" y="2"/>
                      <a:pt x="7732" y="4"/>
                    </a:cubicBezTo>
                    <a:cubicBezTo>
                      <a:pt x="5156" y="131"/>
                      <a:pt x="2576" y="240"/>
                      <a:pt x="0" y="357"/>
                    </a:cubicBezTo>
                    <a:lnTo>
                      <a:pt x="0" y="470"/>
                    </a:lnTo>
                    <a:cubicBezTo>
                      <a:pt x="2230" y="405"/>
                      <a:pt x="4455" y="221"/>
                      <a:pt x="6688" y="221"/>
                    </a:cubicBezTo>
                    <a:cubicBezTo>
                      <a:pt x="6884" y="221"/>
                      <a:pt x="7079" y="223"/>
                      <a:pt x="7275" y="226"/>
                    </a:cubicBezTo>
                    <a:cubicBezTo>
                      <a:pt x="7732" y="240"/>
                      <a:pt x="8170" y="301"/>
                      <a:pt x="8570" y="522"/>
                    </a:cubicBezTo>
                    <a:cubicBezTo>
                      <a:pt x="8735" y="616"/>
                      <a:pt x="8928" y="734"/>
                      <a:pt x="8890" y="965"/>
                    </a:cubicBezTo>
                    <a:cubicBezTo>
                      <a:pt x="8857" y="1163"/>
                      <a:pt x="8655" y="1214"/>
                      <a:pt x="8490" y="1257"/>
                    </a:cubicBezTo>
                    <a:cubicBezTo>
                      <a:pt x="7962" y="1398"/>
                      <a:pt x="7440" y="1525"/>
                      <a:pt x="6889" y="1535"/>
                    </a:cubicBezTo>
                    <a:cubicBezTo>
                      <a:pt x="6861" y="1535"/>
                      <a:pt x="6833" y="1535"/>
                      <a:pt x="6805" y="1535"/>
                    </a:cubicBezTo>
                    <a:cubicBezTo>
                      <a:pt x="6476" y="1535"/>
                      <a:pt x="6143" y="1510"/>
                      <a:pt x="5811" y="1510"/>
                    </a:cubicBezTo>
                    <a:cubicBezTo>
                      <a:pt x="5492" y="1510"/>
                      <a:pt x="5174" y="1533"/>
                      <a:pt x="4859" y="1624"/>
                    </a:cubicBezTo>
                    <a:cubicBezTo>
                      <a:pt x="6164" y="1648"/>
                      <a:pt x="7473" y="1605"/>
                      <a:pt x="8758" y="1892"/>
                    </a:cubicBezTo>
                    <a:cubicBezTo>
                      <a:pt x="9182" y="1845"/>
                      <a:pt x="9615" y="1911"/>
                      <a:pt x="10015" y="1718"/>
                    </a:cubicBezTo>
                    <a:cubicBezTo>
                      <a:pt x="10044" y="767"/>
                      <a:pt x="9766" y="216"/>
                      <a:pt x="9177" y="136"/>
                    </a:cubicBezTo>
                    <a:cubicBezTo>
                      <a:pt x="8755" y="78"/>
                      <a:pt x="8329" y="0"/>
                      <a:pt x="78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3"/>
              <p:cNvSpPr/>
              <p:nvPr/>
            </p:nvSpPr>
            <p:spPr>
              <a:xfrm>
                <a:off x="-6386892" y="1310841"/>
                <a:ext cx="220818" cy="63488"/>
              </a:xfrm>
              <a:custGeom>
                <a:avLst/>
                <a:gdLst/>
                <a:ahLst/>
                <a:cxnLst/>
                <a:rect l="l" t="t" r="r" b="b"/>
                <a:pathLst>
                  <a:path w="5958" h="1713" extrusionOk="0">
                    <a:moveTo>
                      <a:pt x="4601" y="1"/>
                    </a:moveTo>
                    <a:cubicBezTo>
                      <a:pt x="4162" y="1"/>
                      <a:pt x="3721" y="53"/>
                      <a:pt x="3282" y="53"/>
                    </a:cubicBezTo>
                    <a:cubicBezTo>
                      <a:pt x="3131" y="53"/>
                      <a:pt x="2981" y="47"/>
                      <a:pt x="2830" y="30"/>
                    </a:cubicBezTo>
                    <a:lnTo>
                      <a:pt x="52" y="73"/>
                    </a:lnTo>
                    <a:cubicBezTo>
                      <a:pt x="34" y="106"/>
                      <a:pt x="19" y="134"/>
                      <a:pt x="1" y="167"/>
                    </a:cubicBezTo>
                    <a:cubicBezTo>
                      <a:pt x="547" y="176"/>
                      <a:pt x="1088" y="162"/>
                      <a:pt x="1630" y="195"/>
                    </a:cubicBezTo>
                    <a:cubicBezTo>
                      <a:pt x="2322" y="238"/>
                      <a:pt x="3019" y="294"/>
                      <a:pt x="3706" y="388"/>
                    </a:cubicBezTo>
                    <a:cubicBezTo>
                      <a:pt x="3965" y="421"/>
                      <a:pt x="4285" y="553"/>
                      <a:pt x="4267" y="883"/>
                    </a:cubicBezTo>
                    <a:cubicBezTo>
                      <a:pt x="4248" y="1161"/>
                      <a:pt x="3923" y="1170"/>
                      <a:pt x="3711" y="1208"/>
                    </a:cubicBezTo>
                    <a:cubicBezTo>
                      <a:pt x="2991" y="1344"/>
                      <a:pt x="2261" y="1448"/>
                      <a:pt x="1540" y="1565"/>
                    </a:cubicBezTo>
                    <a:cubicBezTo>
                      <a:pt x="2212" y="1654"/>
                      <a:pt x="2886" y="1713"/>
                      <a:pt x="3559" y="1713"/>
                    </a:cubicBezTo>
                    <a:cubicBezTo>
                      <a:pt x="4037" y="1713"/>
                      <a:pt x="4515" y="1683"/>
                      <a:pt x="4992" y="1613"/>
                    </a:cubicBezTo>
                    <a:cubicBezTo>
                      <a:pt x="5797" y="1490"/>
                      <a:pt x="5957" y="1090"/>
                      <a:pt x="5524" y="388"/>
                    </a:cubicBezTo>
                    <a:cubicBezTo>
                      <a:pt x="5453" y="275"/>
                      <a:pt x="5368" y="167"/>
                      <a:pt x="5288" y="59"/>
                    </a:cubicBezTo>
                    <a:cubicBezTo>
                      <a:pt x="5060" y="15"/>
                      <a:pt x="4830" y="1"/>
                      <a:pt x="4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a:off x="-6351275" y="36409"/>
                <a:ext cx="44364" cy="86578"/>
              </a:xfrm>
              <a:custGeom>
                <a:avLst/>
                <a:gdLst/>
                <a:ahLst/>
                <a:cxnLst/>
                <a:rect l="l" t="t" r="r" b="b"/>
                <a:pathLst>
                  <a:path w="1197" h="2336" extrusionOk="0">
                    <a:moveTo>
                      <a:pt x="150" y="1"/>
                    </a:moveTo>
                    <a:cubicBezTo>
                      <a:pt x="126" y="1"/>
                      <a:pt x="105" y="6"/>
                      <a:pt x="90" y="20"/>
                    </a:cubicBezTo>
                    <a:cubicBezTo>
                      <a:pt x="0" y="90"/>
                      <a:pt x="75" y="312"/>
                      <a:pt x="90" y="396"/>
                    </a:cubicBezTo>
                    <a:cubicBezTo>
                      <a:pt x="156" y="801"/>
                      <a:pt x="226" y="1211"/>
                      <a:pt x="292" y="1621"/>
                    </a:cubicBezTo>
                    <a:cubicBezTo>
                      <a:pt x="320" y="1771"/>
                      <a:pt x="344" y="1927"/>
                      <a:pt x="438" y="2049"/>
                    </a:cubicBezTo>
                    <a:cubicBezTo>
                      <a:pt x="556" y="2209"/>
                      <a:pt x="758" y="2284"/>
                      <a:pt x="951" y="2327"/>
                    </a:cubicBezTo>
                    <a:cubicBezTo>
                      <a:pt x="977" y="2332"/>
                      <a:pt x="1006" y="2336"/>
                      <a:pt x="1034" y="2336"/>
                    </a:cubicBezTo>
                    <a:cubicBezTo>
                      <a:pt x="1103" y="2336"/>
                      <a:pt x="1170" y="2315"/>
                      <a:pt x="1187" y="2251"/>
                    </a:cubicBezTo>
                    <a:cubicBezTo>
                      <a:pt x="1196" y="2214"/>
                      <a:pt x="1191" y="2176"/>
                      <a:pt x="1177" y="2138"/>
                    </a:cubicBezTo>
                    <a:cubicBezTo>
                      <a:pt x="1017" y="1649"/>
                      <a:pt x="857" y="1154"/>
                      <a:pt x="697" y="665"/>
                    </a:cubicBezTo>
                    <a:cubicBezTo>
                      <a:pt x="640" y="490"/>
                      <a:pt x="584" y="312"/>
                      <a:pt x="462" y="175"/>
                    </a:cubicBezTo>
                    <a:cubicBezTo>
                      <a:pt x="416" y="110"/>
                      <a:pt x="254"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3"/>
              <p:cNvSpPr/>
              <p:nvPr/>
            </p:nvSpPr>
            <p:spPr>
              <a:xfrm>
                <a:off x="-6494744" y="312859"/>
                <a:ext cx="273669" cy="1006469"/>
              </a:xfrm>
              <a:custGeom>
                <a:avLst/>
                <a:gdLst/>
                <a:ahLst/>
                <a:cxnLst/>
                <a:rect l="l" t="t" r="r" b="b"/>
                <a:pathLst>
                  <a:path w="7384" h="27156" extrusionOk="0">
                    <a:moveTo>
                      <a:pt x="3918" y="0"/>
                    </a:moveTo>
                    <a:cubicBezTo>
                      <a:pt x="3047" y="5"/>
                      <a:pt x="2487" y="481"/>
                      <a:pt x="2077" y="1192"/>
                    </a:cubicBezTo>
                    <a:cubicBezTo>
                      <a:pt x="2063" y="1328"/>
                      <a:pt x="2058" y="1465"/>
                      <a:pt x="2063" y="1601"/>
                    </a:cubicBezTo>
                    <a:cubicBezTo>
                      <a:pt x="2119" y="5938"/>
                      <a:pt x="1959" y="10284"/>
                      <a:pt x="2171" y="14621"/>
                    </a:cubicBezTo>
                    <a:cubicBezTo>
                      <a:pt x="2237" y="15982"/>
                      <a:pt x="2167" y="17347"/>
                      <a:pt x="2185" y="18708"/>
                    </a:cubicBezTo>
                    <a:cubicBezTo>
                      <a:pt x="2209" y="20822"/>
                      <a:pt x="2119" y="22941"/>
                      <a:pt x="2237" y="25060"/>
                    </a:cubicBezTo>
                    <a:cubicBezTo>
                      <a:pt x="2280" y="25879"/>
                      <a:pt x="1941" y="26265"/>
                      <a:pt x="1140" y="26472"/>
                    </a:cubicBezTo>
                    <a:cubicBezTo>
                      <a:pt x="768" y="26567"/>
                      <a:pt x="377" y="26562"/>
                      <a:pt x="15" y="26698"/>
                    </a:cubicBezTo>
                    <a:cubicBezTo>
                      <a:pt x="1" y="27108"/>
                      <a:pt x="264" y="27155"/>
                      <a:pt x="589" y="27155"/>
                    </a:cubicBezTo>
                    <a:cubicBezTo>
                      <a:pt x="1380" y="27150"/>
                      <a:pt x="6513" y="27042"/>
                      <a:pt x="6889" y="27033"/>
                    </a:cubicBezTo>
                    <a:cubicBezTo>
                      <a:pt x="7228" y="27028"/>
                      <a:pt x="7384" y="26877"/>
                      <a:pt x="7379" y="26543"/>
                    </a:cubicBezTo>
                    <a:cubicBezTo>
                      <a:pt x="7365" y="25846"/>
                      <a:pt x="7365" y="25154"/>
                      <a:pt x="7360" y="24462"/>
                    </a:cubicBezTo>
                    <a:cubicBezTo>
                      <a:pt x="6701" y="23986"/>
                      <a:pt x="6362" y="23351"/>
                      <a:pt x="6381" y="22527"/>
                    </a:cubicBezTo>
                    <a:cubicBezTo>
                      <a:pt x="6414" y="21048"/>
                      <a:pt x="6338" y="19574"/>
                      <a:pt x="6371" y="18100"/>
                    </a:cubicBezTo>
                    <a:cubicBezTo>
                      <a:pt x="6423" y="15869"/>
                      <a:pt x="6098" y="13646"/>
                      <a:pt x="6145" y="11414"/>
                    </a:cubicBezTo>
                    <a:cubicBezTo>
                      <a:pt x="6145" y="11084"/>
                      <a:pt x="6164" y="10755"/>
                      <a:pt x="6197" y="10425"/>
                    </a:cubicBezTo>
                    <a:cubicBezTo>
                      <a:pt x="6310" y="9502"/>
                      <a:pt x="6320" y="8565"/>
                      <a:pt x="6225" y="7638"/>
                    </a:cubicBezTo>
                    <a:cubicBezTo>
                      <a:pt x="6065" y="5900"/>
                      <a:pt x="6273" y="4191"/>
                      <a:pt x="6550" y="2486"/>
                    </a:cubicBezTo>
                    <a:cubicBezTo>
                      <a:pt x="6616" y="2086"/>
                      <a:pt x="6772" y="1700"/>
                      <a:pt x="7148" y="1455"/>
                    </a:cubicBezTo>
                    <a:cubicBezTo>
                      <a:pt x="7144" y="1107"/>
                      <a:pt x="7144" y="758"/>
                      <a:pt x="7139" y="415"/>
                    </a:cubicBezTo>
                    <a:cubicBezTo>
                      <a:pt x="6871" y="169"/>
                      <a:pt x="6685" y="51"/>
                      <a:pt x="6460" y="51"/>
                    </a:cubicBezTo>
                    <a:cubicBezTo>
                      <a:pt x="6258" y="51"/>
                      <a:pt x="6025" y="147"/>
                      <a:pt x="5675" y="335"/>
                    </a:cubicBezTo>
                    <a:cubicBezTo>
                      <a:pt x="5288" y="504"/>
                      <a:pt x="5109" y="848"/>
                      <a:pt x="4945" y="1201"/>
                    </a:cubicBezTo>
                    <a:cubicBezTo>
                      <a:pt x="4869" y="1644"/>
                      <a:pt x="4869" y="2091"/>
                      <a:pt x="4874" y="2534"/>
                    </a:cubicBezTo>
                    <a:cubicBezTo>
                      <a:pt x="4935" y="6997"/>
                      <a:pt x="4770" y="11466"/>
                      <a:pt x="4973" y="15930"/>
                    </a:cubicBezTo>
                    <a:cubicBezTo>
                      <a:pt x="5091" y="18543"/>
                      <a:pt x="4926" y="21166"/>
                      <a:pt x="4987" y="23784"/>
                    </a:cubicBezTo>
                    <a:cubicBezTo>
                      <a:pt x="4992" y="24113"/>
                      <a:pt x="4940" y="24443"/>
                      <a:pt x="4841" y="24758"/>
                    </a:cubicBezTo>
                    <a:cubicBezTo>
                      <a:pt x="4832" y="24815"/>
                      <a:pt x="4832" y="24876"/>
                      <a:pt x="4841" y="24937"/>
                    </a:cubicBezTo>
                    <a:cubicBezTo>
                      <a:pt x="4968" y="25559"/>
                      <a:pt x="4742" y="25926"/>
                      <a:pt x="4168" y="26030"/>
                    </a:cubicBezTo>
                    <a:cubicBezTo>
                      <a:pt x="4066" y="26048"/>
                      <a:pt x="3972" y="26058"/>
                      <a:pt x="3886" y="26058"/>
                    </a:cubicBezTo>
                    <a:cubicBezTo>
                      <a:pt x="3426" y="26058"/>
                      <a:pt x="3184" y="25789"/>
                      <a:pt x="3108" y="25211"/>
                    </a:cubicBezTo>
                    <a:cubicBezTo>
                      <a:pt x="3080" y="25060"/>
                      <a:pt x="3061" y="24904"/>
                      <a:pt x="3057" y="24749"/>
                    </a:cubicBezTo>
                    <a:cubicBezTo>
                      <a:pt x="3122" y="21693"/>
                      <a:pt x="2802" y="18647"/>
                      <a:pt x="2873" y="15595"/>
                    </a:cubicBezTo>
                    <a:cubicBezTo>
                      <a:pt x="2915" y="13848"/>
                      <a:pt x="2831" y="12102"/>
                      <a:pt x="3057" y="10359"/>
                    </a:cubicBezTo>
                    <a:cubicBezTo>
                      <a:pt x="2925" y="7511"/>
                      <a:pt x="3038" y="4657"/>
                      <a:pt x="2901" y="1804"/>
                    </a:cubicBezTo>
                    <a:cubicBezTo>
                      <a:pt x="2869" y="1194"/>
                      <a:pt x="3241" y="864"/>
                      <a:pt x="3796" y="864"/>
                    </a:cubicBezTo>
                    <a:cubicBezTo>
                      <a:pt x="3901" y="864"/>
                      <a:pt x="4013" y="876"/>
                      <a:pt x="4130" y="900"/>
                    </a:cubicBezTo>
                    <a:cubicBezTo>
                      <a:pt x="4302" y="938"/>
                      <a:pt x="4472" y="1036"/>
                      <a:pt x="4648" y="1036"/>
                    </a:cubicBezTo>
                    <a:cubicBezTo>
                      <a:pt x="4733" y="1036"/>
                      <a:pt x="4819" y="1014"/>
                      <a:pt x="4907" y="951"/>
                    </a:cubicBezTo>
                    <a:cubicBezTo>
                      <a:pt x="5053" y="782"/>
                      <a:pt x="5011" y="603"/>
                      <a:pt x="4879" y="485"/>
                    </a:cubicBezTo>
                    <a:cubicBezTo>
                      <a:pt x="4606" y="240"/>
                      <a:pt x="4323" y="0"/>
                      <a:pt x="3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a:off x="-6506604" y="329870"/>
                <a:ext cx="96325" cy="967405"/>
              </a:xfrm>
              <a:custGeom>
                <a:avLst/>
                <a:gdLst/>
                <a:ahLst/>
                <a:cxnLst/>
                <a:rect l="l" t="t" r="r" b="b"/>
                <a:pathLst>
                  <a:path w="2599" h="26102" extrusionOk="0">
                    <a:moveTo>
                      <a:pt x="1230" y="1"/>
                    </a:moveTo>
                    <a:cubicBezTo>
                      <a:pt x="956" y="1"/>
                      <a:pt x="674" y="77"/>
                      <a:pt x="391" y="163"/>
                    </a:cubicBezTo>
                    <a:cubicBezTo>
                      <a:pt x="325" y="196"/>
                      <a:pt x="269" y="248"/>
                      <a:pt x="231" y="314"/>
                    </a:cubicBezTo>
                    <a:cubicBezTo>
                      <a:pt x="80" y="492"/>
                      <a:pt x="0" y="723"/>
                      <a:pt x="5" y="959"/>
                    </a:cubicBezTo>
                    <a:cubicBezTo>
                      <a:pt x="38" y="1792"/>
                      <a:pt x="71" y="2625"/>
                      <a:pt x="104" y="3459"/>
                    </a:cubicBezTo>
                    <a:cubicBezTo>
                      <a:pt x="122" y="3461"/>
                      <a:pt x="140" y="3462"/>
                      <a:pt x="156" y="3462"/>
                    </a:cubicBezTo>
                    <a:cubicBezTo>
                      <a:pt x="534" y="3462"/>
                      <a:pt x="397" y="3009"/>
                      <a:pt x="650" y="2847"/>
                    </a:cubicBezTo>
                    <a:cubicBezTo>
                      <a:pt x="810" y="3106"/>
                      <a:pt x="824" y="3393"/>
                      <a:pt x="872" y="3671"/>
                    </a:cubicBezTo>
                    <a:cubicBezTo>
                      <a:pt x="1074" y="4999"/>
                      <a:pt x="1046" y="6345"/>
                      <a:pt x="1088" y="7683"/>
                    </a:cubicBezTo>
                    <a:cubicBezTo>
                      <a:pt x="1234" y="12226"/>
                      <a:pt x="1032" y="16775"/>
                      <a:pt x="848" y="21314"/>
                    </a:cubicBezTo>
                    <a:cubicBezTo>
                      <a:pt x="810" y="22195"/>
                      <a:pt x="966" y="23169"/>
                      <a:pt x="292" y="23937"/>
                    </a:cubicBezTo>
                    <a:cubicBezTo>
                      <a:pt x="306" y="24620"/>
                      <a:pt x="226" y="25307"/>
                      <a:pt x="335" y="25995"/>
                    </a:cubicBezTo>
                    <a:cubicBezTo>
                      <a:pt x="503" y="26068"/>
                      <a:pt x="681" y="26102"/>
                      <a:pt x="859" y="26102"/>
                    </a:cubicBezTo>
                    <a:cubicBezTo>
                      <a:pt x="1721" y="26102"/>
                      <a:pt x="2599" y="25311"/>
                      <a:pt x="2571" y="24375"/>
                    </a:cubicBezTo>
                    <a:cubicBezTo>
                      <a:pt x="2543" y="23259"/>
                      <a:pt x="2557" y="22148"/>
                      <a:pt x="2515" y="21032"/>
                    </a:cubicBezTo>
                    <a:cubicBezTo>
                      <a:pt x="2407" y="18183"/>
                      <a:pt x="2496" y="15329"/>
                      <a:pt x="2416" y="12476"/>
                    </a:cubicBezTo>
                    <a:cubicBezTo>
                      <a:pt x="2303" y="8733"/>
                      <a:pt x="2308" y="4985"/>
                      <a:pt x="2439" y="1236"/>
                    </a:cubicBezTo>
                    <a:cubicBezTo>
                      <a:pt x="2463" y="902"/>
                      <a:pt x="2331" y="577"/>
                      <a:pt x="2086" y="351"/>
                    </a:cubicBezTo>
                    <a:cubicBezTo>
                      <a:pt x="1815" y="90"/>
                      <a:pt x="1527" y="1"/>
                      <a:pt x="1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3"/>
              <p:cNvSpPr/>
              <p:nvPr/>
            </p:nvSpPr>
            <p:spPr>
              <a:xfrm>
                <a:off x="-6281301" y="364931"/>
                <a:ext cx="60227" cy="860591"/>
              </a:xfrm>
              <a:custGeom>
                <a:avLst/>
                <a:gdLst/>
                <a:ahLst/>
                <a:cxnLst/>
                <a:rect l="l" t="t" r="r" b="b"/>
                <a:pathLst>
                  <a:path w="1625" h="23220" extrusionOk="0">
                    <a:moveTo>
                      <a:pt x="1180" y="1"/>
                    </a:moveTo>
                    <a:cubicBezTo>
                      <a:pt x="997" y="1"/>
                      <a:pt x="871" y="147"/>
                      <a:pt x="758" y="309"/>
                    </a:cubicBezTo>
                    <a:cubicBezTo>
                      <a:pt x="589" y="573"/>
                      <a:pt x="485" y="870"/>
                      <a:pt x="457" y="1180"/>
                    </a:cubicBezTo>
                    <a:cubicBezTo>
                      <a:pt x="236" y="2951"/>
                      <a:pt x="0" y="4717"/>
                      <a:pt x="193" y="6511"/>
                    </a:cubicBezTo>
                    <a:cubicBezTo>
                      <a:pt x="273" y="7278"/>
                      <a:pt x="236" y="8064"/>
                      <a:pt x="165" y="8837"/>
                    </a:cubicBezTo>
                    <a:cubicBezTo>
                      <a:pt x="71" y="9957"/>
                      <a:pt x="62" y="11087"/>
                      <a:pt x="132" y="12213"/>
                    </a:cubicBezTo>
                    <a:cubicBezTo>
                      <a:pt x="226" y="13913"/>
                      <a:pt x="382" y="15617"/>
                      <a:pt x="316" y="17322"/>
                    </a:cubicBezTo>
                    <a:cubicBezTo>
                      <a:pt x="259" y="18739"/>
                      <a:pt x="377" y="20152"/>
                      <a:pt x="344" y="21564"/>
                    </a:cubicBezTo>
                    <a:cubicBezTo>
                      <a:pt x="330" y="22214"/>
                      <a:pt x="744" y="22680"/>
                      <a:pt x="1163" y="23118"/>
                    </a:cubicBezTo>
                    <a:cubicBezTo>
                      <a:pt x="1230" y="23190"/>
                      <a:pt x="1292" y="23220"/>
                      <a:pt x="1351" y="23220"/>
                    </a:cubicBezTo>
                    <a:cubicBezTo>
                      <a:pt x="1442" y="23220"/>
                      <a:pt x="1524" y="23150"/>
                      <a:pt x="1601" y="23062"/>
                    </a:cubicBezTo>
                    <a:cubicBezTo>
                      <a:pt x="1403" y="15396"/>
                      <a:pt x="1625" y="7721"/>
                      <a:pt x="1385" y="55"/>
                    </a:cubicBezTo>
                    <a:cubicBezTo>
                      <a:pt x="1309" y="17"/>
                      <a:pt x="1241" y="1"/>
                      <a:pt x="1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3"/>
              <p:cNvSpPr/>
              <p:nvPr/>
            </p:nvSpPr>
            <p:spPr>
              <a:xfrm>
                <a:off x="-6504343" y="399955"/>
                <a:ext cx="50998" cy="815004"/>
              </a:xfrm>
              <a:custGeom>
                <a:avLst/>
                <a:gdLst/>
                <a:ahLst/>
                <a:cxnLst/>
                <a:rect l="l" t="t" r="r" b="b"/>
                <a:pathLst>
                  <a:path w="1376" h="21990" extrusionOk="0">
                    <a:moveTo>
                      <a:pt x="513" y="0"/>
                    </a:moveTo>
                    <a:cubicBezTo>
                      <a:pt x="495" y="0"/>
                      <a:pt x="477" y="2"/>
                      <a:pt x="457" y="5"/>
                    </a:cubicBezTo>
                    <a:cubicBezTo>
                      <a:pt x="231" y="38"/>
                      <a:pt x="255" y="306"/>
                      <a:pt x="198" y="485"/>
                    </a:cubicBezTo>
                    <a:cubicBezTo>
                      <a:pt x="95" y="838"/>
                      <a:pt x="241" y="1229"/>
                      <a:pt x="43" y="1568"/>
                    </a:cubicBezTo>
                    <a:cubicBezTo>
                      <a:pt x="1" y="3159"/>
                      <a:pt x="15" y="4746"/>
                      <a:pt x="38" y="6342"/>
                    </a:cubicBezTo>
                    <a:cubicBezTo>
                      <a:pt x="109" y="11367"/>
                      <a:pt x="142" y="16396"/>
                      <a:pt x="189" y="21420"/>
                    </a:cubicBezTo>
                    <a:cubicBezTo>
                      <a:pt x="297" y="21594"/>
                      <a:pt x="118" y="21829"/>
                      <a:pt x="307" y="21989"/>
                    </a:cubicBezTo>
                    <a:cubicBezTo>
                      <a:pt x="806" y="21905"/>
                      <a:pt x="961" y="21561"/>
                      <a:pt x="980" y="21109"/>
                    </a:cubicBezTo>
                    <a:cubicBezTo>
                      <a:pt x="1098" y="18260"/>
                      <a:pt x="1267" y="15416"/>
                      <a:pt x="1319" y="12567"/>
                    </a:cubicBezTo>
                    <a:cubicBezTo>
                      <a:pt x="1376" y="9304"/>
                      <a:pt x="1366" y="6041"/>
                      <a:pt x="1211" y="2783"/>
                    </a:cubicBezTo>
                    <a:cubicBezTo>
                      <a:pt x="1178" y="1987"/>
                      <a:pt x="1055" y="1201"/>
                      <a:pt x="848" y="428"/>
                    </a:cubicBezTo>
                    <a:cubicBezTo>
                      <a:pt x="800" y="245"/>
                      <a:pt x="740"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3"/>
              <p:cNvSpPr/>
              <p:nvPr/>
            </p:nvSpPr>
            <p:spPr>
              <a:xfrm>
                <a:off x="-6503120" y="123914"/>
                <a:ext cx="208254" cy="220855"/>
              </a:xfrm>
              <a:custGeom>
                <a:avLst/>
                <a:gdLst/>
                <a:ahLst/>
                <a:cxnLst/>
                <a:rect l="l" t="t" r="r" b="b"/>
                <a:pathLst>
                  <a:path w="5619" h="5959" extrusionOk="0">
                    <a:moveTo>
                      <a:pt x="4178" y="1"/>
                    </a:moveTo>
                    <a:cubicBezTo>
                      <a:pt x="4117" y="1"/>
                      <a:pt x="4049" y="13"/>
                      <a:pt x="3970" y="36"/>
                    </a:cubicBezTo>
                    <a:cubicBezTo>
                      <a:pt x="3725" y="281"/>
                      <a:pt x="3626" y="592"/>
                      <a:pt x="3546" y="917"/>
                    </a:cubicBezTo>
                    <a:cubicBezTo>
                      <a:pt x="3325" y="1816"/>
                      <a:pt x="3066" y="2711"/>
                      <a:pt x="2830" y="3610"/>
                    </a:cubicBezTo>
                    <a:cubicBezTo>
                      <a:pt x="2783" y="3792"/>
                      <a:pt x="2720" y="4040"/>
                      <a:pt x="2502" y="4040"/>
                    </a:cubicBezTo>
                    <a:cubicBezTo>
                      <a:pt x="2483" y="4040"/>
                      <a:pt x="2462" y="4038"/>
                      <a:pt x="2440" y="4034"/>
                    </a:cubicBezTo>
                    <a:cubicBezTo>
                      <a:pt x="2152" y="3978"/>
                      <a:pt x="2256" y="3695"/>
                      <a:pt x="2270" y="3493"/>
                    </a:cubicBezTo>
                    <a:cubicBezTo>
                      <a:pt x="2345" y="2598"/>
                      <a:pt x="2590" y="1741"/>
                      <a:pt x="2845" y="889"/>
                    </a:cubicBezTo>
                    <a:cubicBezTo>
                      <a:pt x="2929" y="616"/>
                      <a:pt x="3061" y="319"/>
                      <a:pt x="2699" y="126"/>
                    </a:cubicBezTo>
                    <a:cubicBezTo>
                      <a:pt x="1747" y="1934"/>
                      <a:pt x="787" y="3737"/>
                      <a:pt x="1" y="5630"/>
                    </a:cubicBezTo>
                    <a:cubicBezTo>
                      <a:pt x="86" y="5695"/>
                      <a:pt x="168" y="5718"/>
                      <a:pt x="249" y="5718"/>
                    </a:cubicBezTo>
                    <a:cubicBezTo>
                      <a:pt x="409" y="5718"/>
                      <a:pt x="561" y="5626"/>
                      <a:pt x="712" y="5579"/>
                    </a:cubicBezTo>
                    <a:cubicBezTo>
                      <a:pt x="928" y="5512"/>
                      <a:pt x="1149" y="5468"/>
                      <a:pt x="1361" y="5468"/>
                    </a:cubicBezTo>
                    <a:cubicBezTo>
                      <a:pt x="1647" y="5468"/>
                      <a:pt x="1919" y="5549"/>
                      <a:pt x="2143" y="5762"/>
                    </a:cubicBezTo>
                    <a:cubicBezTo>
                      <a:pt x="2289" y="5903"/>
                      <a:pt x="2404" y="5958"/>
                      <a:pt x="2507" y="5958"/>
                    </a:cubicBezTo>
                    <a:cubicBezTo>
                      <a:pt x="2658" y="5958"/>
                      <a:pt x="2782" y="5838"/>
                      <a:pt x="2939" y="5692"/>
                    </a:cubicBezTo>
                    <a:cubicBezTo>
                      <a:pt x="3333" y="5325"/>
                      <a:pt x="3649" y="5151"/>
                      <a:pt x="4006" y="5151"/>
                    </a:cubicBezTo>
                    <a:cubicBezTo>
                      <a:pt x="4272" y="5151"/>
                      <a:pt x="4561" y="5248"/>
                      <a:pt x="4921" y="5433"/>
                    </a:cubicBezTo>
                    <a:cubicBezTo>
                      <a:pt x="5018" y="5484"/>
                      <a:pt x="5112" y="5520"/>
                      <a:pt x="5205" y="5520"/>
                    </a:cubicBezTo>
                    <a:cubicBezTo>
                      <a:pt x="5274" y="5520"/>
                      <a:pt x="5342" y="5500"/>
                      <a:pt x="5411" y="5451"/>
                    </a:cubicBezTo>
                    <a:cubicBezTo>
                      <a:pt x="5618" y="5310"/>
                      <a:pt x="5613" y="5108"/>
                      <a:pt x="5566" y="4882"/>
                    </a:cubicBezTo>
                    <a:cubicBezTo>
                      <a:pt x="5227" y="3403"/>
                      <a:pt x="4931" y="1911"/>
                      <a:pt x="4573" y="432"/>
                    </a:cubicBezTo>
                    <a:cubicBezTo>
                      <a:pt x="4503" y="149"/>
                      <a:pt x="4393" y="1"/>
                      <a:pt x="4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3"/>
              <p:cNvSpPr/>
              <p:nvPr/>
            </p:nvSpPr>
            <p:spPr>
              <a:xfrm>
                <a:off x="-6496152" y="322606"/>
                <a:ext cx="94806" cy="984158"/>
              </a:xfrm>
              <a:custGeom>
                <a:avLst/>
                <a:gdLst/>
                <a:ahLst/>
                <a:cxnLst/>
                <a:rect l="l" t="t" r="r" b="b"/>
                <a:pathLst>
                  <a:path w="2558" h="26554" extrusionOk="0">
                    <a:moveTo>
                      <a:pt x="978" y="0"/>
                    </a:moveTo>
                    <a:cubicBezTo>
                      <a:pt x="609" y="0"/>
                      <a:pt x="247" y="161"/>
                      <a:pt x="1" y="500"/>
                    </a:cubicBezTo>
                    <a:cubicBezTo>
                      <a:pt x="232" y="467"/>
                      <a:pt x="462" y="429"/>
                      <a:pt x="693" y="401"/>
                    </a:cubicBezTo>
                    <a:cubicBezTo>
                      <a:pt x="771" y="391"/>
                      <a:pt x="845" y="386"/>
                      <a:pt x="917" y="386"/>
                    </a:cubicBezTo>
                    <a:cubicBezTo>
                      <a:pt x="1635" y="386"/>
                      <a:pt x="2059" y="888"/>
                      <a:pt x="1969" y="1658"/>
                    </a:cubicBezTo>
                    <a:cubicBezTo>
                      <a:pt x="1941" y="1950"/>
                      <a:pt x="1927" y="2238"/>
                      <a:pt x="1931" y="2530"/>
                    </a:cubicBezTo>
                    <a:cubicBezTo>
                      <a:pt x="1979" y="6282"/>
                      <a:pt x="1884" y="10030"/>
                      <a:pt x="2012" y="13779"/>
                    </a:cubicBezTo>
                    <a:cubicBezTo>
                      <a:pt x="2125" y="17079"/>
                      <a:pt x="2030" y="20380"/>
                      <a:pt x="2143" y="23686"/>
                    </a:cubicBezTo>
                    <a:cubicBezTo>
                      <a:pt x="2200" y="25371"/>
                      <a:pt x="1720" y="25889"/>
                      <a:pt x="53" y="26195"/>
                    </a:cubicBezTo>
                    <a:cubicBezTo>
                      <a:pt x="53" y="26275"/>
                      <a:pt x="53" y="26355"/>
                      <a:pt x="53" y="26435"/>
                    </a:cubicBezTo>
                    <a:cubicBezTo>
                      <a:pt x="289" y="26519"/>
                      <a:pt x="525" y="26554"/>
                      <a:pt x="761" y="26554"/>
                    </a:cubicBezTo>
                    <a:cubicBezTo>
                      <a:pt x="1121" y="26554"/>
                      <a:pt x="1478" y="26473"/>
                      <a:pt x="1828" y="26365"/>
                    </a:cubicBezTo>
                    <a:cubicBezTo>
                      <a:pt x="2261" y="26233"/>
                      <a:pt x="2558" y="25941"/>
                      <a:pt x="2511" y="25414"/>
                    </a:cubicBezTo>
                    <a:cubicBezTo>
                      <a:pt x="2459" y="24877"/>
                      <a:pt x="2407" y="24331"/>
                      <a:pt x="2402" y="23789"/>
                    </a:cubicBezTo>
                    <a:cubicBezTo>
                      <a:pt x="2360" y="16778"/>
                      <a:pt x="2318" y="9762"/>
                      <a:pt x="2280" y="2751"/>
                    </a:cubicBezTo>
                    <a:cubicBezTo>
                      <a:pt x="2275" y="2125"/>
                      <a:pt x="2275" y="1503"/>
                      <a:pt x="2275" y="881"/>
                    </a:cubicBezTo>
                    <a:cubicBezTo>
                      <a:pt x="2018" y="310"/>
                      <a:pt x="1490" y="0"/>
                      <a:pt x="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3"/>
              <p:cNvSpPr/>
              <p:nvPr/>
            </p:nvSpPr>
            <p:spPr>
              <a:xfrm>
                <a:off x="-6337488" y="110534"/>
                <a:ext cx="107333" cy="222078"/>
              </a:xfrm>
              <a:custGeom>
                <a:avLst/>
                <a:gdLst/>
                <a:ahLst/>
                <a:cxnLst/>
                <a:rect l="l" t="t" r="r" b="b"/>
                <a:pathLst>
                  <a:path w="2896" h="5992" extrusionOk="0">
                    <a:moveTo>
                      <a:pt x="494" y="1"/>
                    </a:moveTo>
                    <a:cubicBezTo>
                      <a:pt x="413" y="1"/>
                      <a:pt x="321" y="17"/>
                      <a:pt x="217" y="49"/>
                    </a:cubicBezTo>
                    <a:cubicBezTo>
                      <a:pt x="0" y="195"/>
                      <a:pt x="19" y="407"/>
                      <a:pt x="66" y="619"/>
                    </a:cubicBezTo>
                    <a:cubicBezTo>
                      <a:pt x="433" y="2276"/>
                      <a:pt x="810" y="3934"/>
                      <a:pt x="1149" y="5601"/>
                    </a:cubicBezTo>
                    <a:cubicBezTo>
                      <a:pt x="1187" y="5803"/>
                      <a:pt x="1286" y="5958"/>
                      <a:pt x="1512" y="5991"/>
                    </a:cubicBezTo>
                    <a:cubicBezTo>
                      <a:pt x="1804" y="5877"/>
                      <a:pt x="2101" y="5782"/>
                      <a:pt x="2405" y="5782"/>
                    </a:cubicBezTo>
                    <a:cubicBezTo>
                      <a:pt x="2566" y="5782"/>
                      <a:pt x="2730" y="5808"/>
                      <a:pt x="2896" y="5874"/>
                    </a:cubicBezTo>
                    <a:cubicBezTo>
                      <a:pt x="2274" y="4103"/>
                      <a:pt x="1639" y="2337"/>
                      <a:pt x="1050" y="558"/>
                    </a:cubicBezTo>
                    <a:cubicBezTo>
                      <a:pt x="929" y="195"/>
                      <a:pt x="777" y="1"/>
                      <a:pt x="4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3"/>
              <p:cNvSpPr/>
              <p:nvPr/>
            </p:nvSpPr>
            <p:spPr>
              <a:xfrm>
                <a:off x="-6434184" y="117910"/>
                <a:ext cx="79425" cy="174935"/>
              </a:xfrm>
              <a:custGeom>
                <a:avLst/>
                <a:gdLst/>
                <a:ahLst/>
                <a:cxnLst/>
                <a:rect l="l" t="t" r="r" b="b"/>
                <a:pathLst>
                  <a:path w="2143" h="4720" extrusionOk="0">
                    <a:moveTo>
                      <a:pt x="1448" y="1"/>
                    </a:moveTo>
                    <a:cubicBezTo>
                      <a:pt x="1288" y="1"/>
                      <a:pt x="1125" y="28"/>
                      <a:pt x="961" y="71"/>
                    </a:cubicBezTo>
                    <a:lnTo>
                      <a:pt x="839" y="288"/>
                    </a:lnTo>
                    <a:cubicBezTo>
                      <a:pt x="801" y="500"/>
                      <a:pt x="787" y="716"/>
                      <a:pt x="721" y="914"/>
                    </a:cubicBezTo>
                    <a:cubicBezTo>
                      <a:pt x="415" y="1861"/>
                      <a:pt x="198" y="2831"/>
                      <a:pt x="76" y="3815"/>
                    </a:cubicBezTo>
                    <a:cubicBezTo>
                      <a:pt x="29" y="4182"/>
                      <a:pt x="1" y="4563"/>
                      <a:pt x="429" y="4691"/>
                    </a:cubicBezTo>
                    <a:cubicBezTo>
                      <a:pt x="496" y="4710"/>
                      <a:pt x="557" y="4720"/>
                      <a:pt x="613" y="4720"/>
                    </a:cubicBezTo>
                    <a:cubicBezTo>
                      <a:pt x="929" y="4720"/>
                      <a:pt x="1084" y="4430"/>
                      <a:pt x="1168" y="4130"/>
                    </a:cubicBezTo>
                    <a:cubicBezTo>
                      <a:pt x="1517" y="2854"/>
                      <a:pt x="1917" y="1592"/>
                      <a:pt x="2143" y="288"/>
                    </a:cubicBezTo>
                    <a:cubicBezTo>
                      <a:pt x="2129" y="260"/>
                      <a:pt x="2115" y="231"/>
                      <a:pt x="2101" y="198"/>
                    </a:cubicBezTo>
                    <a:cubicBezTo>
                      <a:pt x="1891" y="55"/>
                      <a:pt x="1673" y="1"/>
                      <a:pt x="1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3"/>
              <p:cNvSpPr/>
              <p:nvPr/>
            </p:nvSpPr>
            <p:spPr>
              <a:xfrm>
                <a:off x="-6506419" y="106458"/>
                <a:ext cx="224969" cy="249023"/>
              </a:xfrm>
              <a:custGeom>
                <a:avLst/>
                <a:gdLst/>
                <a:ahLst/>
                <a:cxnLst/>
                <a:rect l="l" t="t" r="r" b="b"/>
                <a:pathLst>
                  <a:path w="6070" h="6719" extrusionOk="0">
                    <a:moveTo>
                      <a:pt x="4360" y="1"/>
                    </a:moveTo>
                    <a:cubicBezTo>
                      <a:pt x="4301" y="1"/>
                      <a:pt x="4240" y="15"/>
                      <a:pt x="4177" y="46"/>
                    </a:cubicBezTo>
                    <a:cubicBezTo>
                      <a:pt x="3988" y="206"/>
                      <a:pt x="3960" y="390"/>
                      <a:pt x="4087" y="597"/>
                    </a:cubicBezTo>
                    <a:cubicBezTo>
                      <a:pt x="4370" y="611"/>
                      <a:pt x="4417" y="823"/>
                      <a:pt x="4473" y="1035"/>
                    </a:cubicBezTo>
                    <a:cubicBezTo>
                      <a:pt x="4841" y="2466"/>
                      <a:pt x="5170" y="3907"/>
                      <a:pt x="5434" y="5357"/>
                    </a:cubicBezTo>
                    <a:cubicBezTo>
                      <a:pt x="5483" y="5630"/>
                      <a:pt x="5443" y="5776"/>
                      <a:pt x="5284" y="5776"/>
                    </a:cubicBezTo>
                    <a:cubicBezTo>
                      <a:pt x="5214" y="5776"/>
                      <a:pt x="5122" y="5749"/>
                      <a:pt x="5005" y="5692"/>
                    </a:cubicBezTo>
                    <a:cubicBezTo>
                      <a:pt x="4745" y="5563"/>
                      <a:pt x="4460" y="5472"/>
                      <a:pt x="4188" y="5472"/>
                    </a:cubicBezTo>
                    <a:cubicBezTo>
                      <a:pt x="3983" y="5472"/>
                      <a:pt x="3786" y="5524"/>
                      <a:pt x="3612" y="5649"/>
                    </a:cubicBezTo>
                    <a:cubicBezTo>
                      <a:pt x="3233" y="5917"/>
                      <a:pt x="2896" y="6136"/>
                      <a:pt x="2530" y="6136"/>
                    </a:cubicBezTo>
                    <a:cubicBezTo>
                      <a:pt x="2290" y="6136"/>
                      <a:pt x="2037" y="6042"/>
                      <a:pt x="1752" y="5805"/>
                    </a:cubicBezTo>
                    <a:cubicBezTo>
                      <a:pt x="1652" y="5724"/>
                      <a:pt x="1518" y="5691"/>
                      <a:pt x="1370" y="5691"/>
                    </a:cubicBezTo>
                    <a:cubicBezTo>
                      <a:pt x="1148" y="5691"/>
                      <a:pt x="895" y="5765"/>
                      <a:pt x="683" y="5861"/>
                    </a:cubicBezTo>
                    <a:cubicBezTo>
                      <a:pt x="490" y="5946"/>
                      <a:pt x="287" y="6021"/>
                      <a:pt x="90" y="6101"/>
                    </a:cubicBezTo>
                    <a:cubicBezTo>
                      <a:pt x="0" y="6257"/>
                      <a:pt x="90" y="6313"/>
                      <a:pt x="226" y="6342"/>
                    </a:cubicBezTo>
                    <a:lnTo>
                      <a:pt x="278" y="6337"/>
                    </a:lnTo>
                    <a:cubicBezTo>
                      <a:pt x="600" y="6083"/>
                      <a:pt x="905" y="5954"/>
                      <a:pt x="1210" y="5954"/>
                    </a:cubicBezTo>
                    <a:cubicBezTo>
                      <a:pt x="1637" y="5954"/>
                      <a:pt x="2067" y="6205"/>
                      <a:pt x="2552" y="6718"/>
                    </a:cubicBezTo>
                    <a:cubicBezTo>
                      <a:pt x="2736" y="6549"/>
                      <a:pt x="2910" y="6370"/>
                      <a:pt x="3108" y="6214"/>
                    </a:cubicBezTo>
                    <a:cubicBezTo>
                      <a:pt x="3498" y="5903"/>
                      <a:pt x="3834" y="5746"/>
                      <a:pt x="4150" y="5746"/>
                    </a:cubicBezTo>
                    <a:cubicBezTo>
                      <a:pt x="4533" y="5746"/>
                      <a:pt x="4889" y="5975"/>
                      <a:pt x="5283" y="6436"/>
                    </a:cubicBezTo>
                    <a:cubicBezTo>
                      <a:pt x="5267" y="6572"/>
                      <a:pt x="5272" y="6692"/>
                      <a:pt x="5411" y="6692"/>
                    </a:cubicBezTo>
                    <a:cubicBezTo>
                      <a:pt x="5435" y="6692"/>
                      <a:pt x="5463" y="6688"/>
                      <a:pt x="5495" y="6681"/>
                    </a:cubicBezTo>
                    <a:lnTo>
                      <a:pt x="6070" y="6106"/>
                    </a:lnTo>
                    <a:cubicBezTo>
                      <a:pt x="5514" y="4152"/>
                      <a:pt x="5085" y="2165"/>
                      <a:pt x="4775" y="159"/>
                    </a:cubicBezTo>
                    <a:lnTo>
                      <a:pt x="4652" y="131"/>
                    </a:lnTo>
                    <a:cubicBezTo>
                      <a:pt x="4562" y="47"/>
                      <a:pt x="4464" y="1"/>
                      <a:pt x="43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3"/>
              <p:cNvSpPr/>
              <p:nvPr/>
            </p:nvSpPr>
            <p:spPr>
              <a:xfrm>
                <a:off x="-6390376" y="45304"/>
                <a:ext cx="55890" cy="68677"/>
              </a:xfrm>
              <a:custGeom>
                <a:avLst/>
                <a:gdLst/>
                <a:ahLst/>
                <a:cxnLst/>
                <a:rect l="l" t="t" r="r" b="b"/>
                <a:pathLst>
                  <a:path w="1508" h="1853" extrusionOk="0">
                    <a:moveTo>
                      <a:pt x="871" y="1"/>
                    </a:moveTo>
                    <a:cubicBezTo>
                      <a:pt x="827" y="1"/>
                      <a:pt x="776" y="12"/>
                      <a:pt x="716" y="39"/>
                    </a:cubicBezTo>
                    <a:lnTo>
                      <a:pt x="0" y="1555"/>
                    </a:lnTo>
                    <a:cubicBezTo>
                      <a:pt x="184" y="1766"/>
                      <a:pt x="390" y="1852"/>
                      <a:pt x="605" y="1852"/>
                    </a:cubicBezTo>
                    <a:cubicBezTo>
                      <a:pt x="765" y="1852"/>
                      <a:pt x="931" y="1805"/>
                      <a:pt x="1097" y="1724"/>
                    </a:cubicBezTo>
                    <a:cubicBezTo>
                      <a:pt x="1507" y="1531"/>
                      <a:pt x="1229" y="1178"/>
                      <a:pt x="1225" y="905"/>
                    </a:cubicBezTo>
                    <a:cubicBezTo>
                      <a:pt x="1225" y="707"/>
                      <a:pt x="1145" y="500"/>
                      <a:pt x="1107" y="298"/>
                    </a:cubicBezTo>
                    <a:cubicBezTo>
                      <a:pt x="1078" y="131"/>
                      <a:pt x="1016"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3"/>
              <p:cNvSpPr/>
              <p:nvPr/>
            </p:nvSpPr>
            <p:spPr>
              <a:xfrm>
                <a:off x="-6394230" y="34371"/>
                <a:ext cx="60264" cy="85540"/>
              </a:xfrm>
              <a:custGeom>
                <a:avLst/>
                <a:gdLst/>
                <a:ahLst/>
                <a:cxnLst/>
                <a:rect l="l" t="t" r="r" b="b"/>
                <a:pathLst>
                  <a:path w="1626" h="2308" extrusionOk="0">
                    <a:moveTo>
                      <a:pt x="1169" y="0"/>
                    </a:moveTo>
                    <a:cubicBezTo>
                      <a:pt x="991" y="0"/>
                      <a:pt x="894" y="162"/>
                      <a:pt x="820" y="334"/>
                    </a:cubicBezTo>
                    <a:cubicBezTo>
                      <a:pt x="1018" y="404"/>
                      <a:pt x="1027" y="583"/>
                      <a:pt x="1070" y="753"/>
                    </a:cubicBezTo>
                    <a:cubicBezTo>
                      <a:pt x="1304" y="1679"/>
                      <a:pt x="1357" y="1950"/>
                      <a:pt x="895" y="1950"/>
                    </a:cubicBezTo>
                    <a:cubicBezTo>
                      <a:pt x="715" y="1950"/>
                      <a:pt x="459" y="1909"/>
                      <a:pt x="104" y="1850"/>
                    </a:cubicBezTo>
                    <a:cubicBezTo>
                      <a:pt x="67" y="1925"/>
                      <a:pt x="34" y="1996"/>
                      <a:pt x="1" y="2071"/>
                    </a:cubicBezTo>
                    <a:cubicBezTo>
                      <a:pt x="205" y="2222"/>
                      <a:pt x="413" y="2308"/>
                      <a:pt x="623" y="2308"/>
                    </a:cubicBezTo>
                    <a:cubicBezTo>
                      <a:pt x="801" y="2308"/>
                      <a:pt x="981" y="2247"/>
                      <a:pt x="1164" y="2113"/>
                    </a:cubicBezTo>
                    <a:lnTo>
                      <a:pt x="1625" y="2071"/>
                    </a:lnTo>
                    <a:cubicBezTo>
                      <a:pt x="1625" y="1548"/>
                      <a:pt x="1366" y="1059"/>
                      <a:pt x="1465" y="522"/>
                    </a:cubicBezTo>
                    <a:cubicBezTo>
                      <a:pt x="1503" y="329"/>
                      <a:pt x="1517" y="103"/>
                      <a:pt x="1291" y="23"/>
                    </a:cubicBezTo>
                    <a:cubicBezTo>
                      <a:pt x="1246" y="7"/>
                      <a:pt x="1206" y="0"/>
                      <a:pt x="1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3"/>
              <p:cNvSpPr/>
              <p:nvPr/>
            </p:nvSpPr>
            <p:spPr>
              <a:xfrm>
                <a:off x="-6398567" y="111127"/>
                <a:ext cx="47477" cy="17456"/>
              </a:xfrm>
              <a:custGeom>
                <a:avLst/>
                <a:gdLst/>
                <a:ahLst/>
                <a:cxnLst/>
                <a:rect l="l" t="t" r="r" b="b"/>
                <a:pathLst>
                  <a:path w="1281" h="471" extrusionOk="0">
                    <a:moveTo>
                      <a:pt x="118" y="0"/>
                    </a:moveTo>
                    <a:cubicBezTo>
                      <a:pt x="80" y="85"/>
                      <a:pt x="38" y="174"/>
                      <a:pt x="0" y="254"/>
                    </a:cubicBezTo>
                    <a:cubicBezTo>
                      <a:pt x="386" y="372"/>
                      <a:pt x="772" y="471"/>
                      <a:pt x="1177" y="471"/>
                    </a:cubicBezTo>
                    <a:lnTo>
                      <a:pt x="1281" y="42"/>
                    </a:lnTo>
                    <a:lnTo>
                      <a:pt x="1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3"/>
              <p:cNvSpPr/>
              <p:nvPr/>
            </p:nvSpPr>
            <p:spPr>
              <a:xfrm>
                <a:off x="-6501563" y="1193797"/>
                <a:ext cx="8413" cy="99698"/>
              </a:xfrm>
              <a:custGeom>
                <a:avLst/>
                <a:gdLst/>
                <a:ahLst/>
                <a:cxnLst/>
                <a:rect l="l" t="t" r="r" b="b"/>
                <a:pathLst>
                  <a:path w="227" h="2690" extrusionOk="0">
                    <a:moveTo>
                      <a:pt x="109" y="1"/>
                    </a:moveTo>
                    <a:lnTo>
                      <a:pt x="109" y="1"/>
                    </a:lnTo>
                    <a:cubicBezTo>
                      <a:pt x="119" y="900"/>
                      <a:pt x="1" y="1799"/>
                      <a:pt x="199" y="2689"/>
                    </a:cubicBezTo>
                    <a:lnTo>
                      <a:pt x="227" y="570"/>
                    </a:lnTo>
                    <a:lnTo>
                      <a:pt x="109" y="1"/>
                    </a:lnTo>
                    <a:close/>
                  </a:path>
                </a:pathLst>
              </a:custGeom>
              <a:solidFill>
                <a:srgbClr val="6D9E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3"/>
              <p:cNvSpPr/>
              <p:nvPr/>
            </p:nvSpPr>
            <p:spPr>
              <a:xfrm>
                <a:off x="-6399160" y="330982"/>
                <a:ext cx="100773" cy="941091"/>
              </a:xfrm>
              <a:custGeom>
                <a:avLst/>
                <a:gdLst/>
                <a:ahLst/>
                <a:cxnLst/>
                <a:rect l="l" t="t" r="r" b="b"/>
                <a:pathLst>
                  <a:path w="2719" h="25392" extrusionOk="0">
                    <a:moveTo>
                      <a:pt x="1152" y="0"/>
                    </a:moveTo>
                    <a:cubicBezTo>
                      <a:pt x="492" y="0"/>
                      <a:pt x="0" y="496"/>
                      <a:pt x="11" y="1258"/>
                    </a:cubicBezTo>
                    <a:cubicBezTo>
                      <a:pt x="54" y="4121"/>
                      <a:pt x="96" y="6979"/>
                      <a:pt x="138" y="9837"/>
                    </a:cubicBezTo>
                    <a:cubicBezTo>
                      <a:pt x="242" y="10963"/>
                      <a:pt x="167" y="12088"/>
                      <a:pt x="186" y="13214"/>
                    </a:cubicBezTo>
                    <a:cubicBezTo>
                      <a:pt x="233" y="16820"/>
                      <a:pt x="468" y="20418"/>
                      <a:pt x="478" y="24025"/>
                    </a:cubicBezTo>
                    <a:cubicBezTo>
                      <a:pt x="473" y="24298"/>
                      <a:pt x="515" y="24566"/>
                      <a:pt x="609" y="24820"/>
                    </a:cubicBezTo>
                    <a:cubicBezTo>
                      <a:pt x="755" y="25188"/>
                      <a:pt x="1010" y="25376"/>
                      <a:pt x="1410" y="25390"/>
                    </a:cubicBezTo>
                    <a:cubicBezTo>
                      <a:pt x="1429" y="25391"/>
                      <a:pt x="1448" y="25391"/>
                      <a:pt x="1467" y="25391"/>
                    </a:cubicBezTo>
                    <a:cubicBezTo>
                      <a:pt x="1841" y="25391"/>
                      <a:pt x="2145" y="25256"/>
                      <a:pt x="2347" y="24919"/>
                    </a:cubicBezTo>
                    <a:cubicBezTo>
                      <a:pt x="2455" y="24736"/>
                      <a:pt x="2493" y="24519"/>
                      <a:pt x="2573" y="24321"/>
                    </a:cubicBezTo>
                    <a:cubicBezTo>
                      <a:pt x="2606" y="24053"/>
                      <a:pt x="2681" y="23784"/>
                      <a:pt x="2676" y="23516"/>
                    </a:cubicBezTo>
                    <a:cubicBezTo>
                      <a:pt x="2606" y="20371"/>
                      <a:pt x="2719" y="17225"/>
                      <a:pt x="2634" y="14080"/>
                    </a:cubicBezTo>
                    <a:cubicBezTo>
                      <a:pt x="2521" y="10134"/>
                      <a:pt x="2592" y="6188"/>
                      <a:pt x="2582" y="2242"/>
                    </a:cubicBezTo>
                    <a:cubicBezTo>
                      <a:pt x="2582" y="1701"/>
                      <a:pt x="2592" y="1159"/>
                      <a:pt x="2601" y="618"/>
                    </a:cubicBezTo>
                    <a:cubicBezTo>
                      <a:pt x="2530" y="538"/>
                      <a:pt x="2460" y="458"/>
                      <a:pt x="2389" y="378"/>
                    </a:cubicBezTo>
                    <a:cubicBezTo>
                      <a:pt x="2154" y="284"/>
                      <a:pt x="1923" y="189"/>
                      <a:pt x="1683" y="100"/>
                    </a:cubicBezTo>
                    <a:cubicBezTo>
                      <a:pt x="1499" y="32"/>
                      <a:pt x="1320" y="0"/>
                      <a:pt x="1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3"/>
              <p:cNvSpPr/>
              <p:nvPr/>
            </p:nvSpPr>
            <p:spPr>
              <a:xfrm>
                <a:off x="-6397529" y="695566"/>
                <a:ext cx="101774" cy="595928"/>
              </a:xfrm>
              <a:custGeom>
                <a:avLst/>
                <a:gdLst/>
                <a:ahLst/>
                <a:cxnLst/>
                <a:rect l="l" t="t" r="r" b="b"/>
                <a:pathLst>
                  <a:path w="2746" h="16079" extrusionOk="0">
                    <a:moveTo>
                      <a:pt x="99" y="0"/>
                    </a:moveTo>
                    <a:cubicBezTo>
                      <a:pt x="0" y="5133"/>
                      <a:pt x="203" y="10261"/>
                      <a:pt x="198" y="15393"/>
                    </a:cubicBezTo>
                    <a:cubicBezTo>
                      <a:pt x="198" y="15473"/>
                      <a:pt x="208" y="15548"/>
                      <a:pt x="217" y="15624"/>
                    </a:cubicBezTo>
                    <a:cubicBezTo>
                      <a:pt x="236" y="15784"/>
                      <a:pt x="353" y="15916"/>
                      <a:pt x="509" y="15958"/>
                    </a:cubicBezTo>
                    <a:cubicBezTo>
                      <a:pt x="766" y="16035"/>
                      <a:pt x="1025" y="16078"/>
                      <a:pt x="1280" y="16078"/>
                    </a:cubicBezTo>
                    <a:cubicBezTo>
                      <a:pt x="1618" y="16078"/>
                      <a:pt x="1949" y="16003"/>
                      <a:pt x="2260" y="15831"/>
                    </a:cubicBezTo>
                    <a:cubicBezTo>
                      <a:pt x="2745" y="15572"/>
                      <a:pt x="2468" y="15059"/>
                      <a:pt x="2534" y="14663"/>
                    </a:cubicBezTo>
                    <a:cubicBezTo>
                      <a:pt x="2538" y="14602"/>
                      <a:pt x="2534" y="14545"/>
                      <a:pt x="2529" y="14484"/>
                    </a:cubicBezTo>
                    <a:cubicBezTo>
                      <a:pt x="2444" y="14593"/>
                      <a:pt x="2364" y="14706"/>
                      <a:pt x="2275" y="14804"/>
                    </a:cubicBezTo>
                    <a:cubicBezTo>
                      <a:pt x="2045" y="15057"/>
                      <a:pt x="1795" y="15293"/>
                      <a:pt x="1464" y="15293"/>
                    </a:cubicBezTo>
                    <a:cubicBezTo>
                      <a:pt x="1387" y="15293"/>
                      <a:pt x="1306" y="15280"/>
                      <a:pt x="1220" y="15252"/>
                    </a:cubicBezTo>
                    <a:cubicBezTo>
                      <a:pt x="768" y="15111"/>
                      <a:pt x="692" y="14682"/>
                      <a:pt x="692" y="14301"/>
                    </a:cubicBezTo>
                    <a:cubicBezTo>
                      <a:pt x="683" y="11523"/>
                      <a:pt x="429" y="8759"/>
                      <a:pt x="330" y="5985"/>
                    </a:cubicBezTo>
                    <a:cubicBezTo>
                      <a:pt x="264" y="4163"/>
                      <a:pt x="240" y="2336"/>
                      <a:pt x="193" y="514"/>
                    </a:cubicBezTo>
                    <a:cubicBezTo>
                      <a:pt x="189" y="339"/>
                      <a:pt x="132" y="17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3"/>
              <p:cNvSpPr/>
              <p:nvPr/>
            </p:nvSpPr>
            <p:spPr>
              <a:xfrm>
                <a:off x="-6365248" y="400252"/>
                <a:ext cx="30577" cy="212961"/>
              </a:xfrm>
              <a:custGeom>
                <a:avLst/>
                <a:gdLst/>
                <a:ahLst/>
                <a:cxnLst/>
                <a:rect l="l" t="t" r="r" b="b"/>
                <a:pathLst>
                  <a:path w="825" h="5746" extrusionOk="0">
                    <a:moveTo>
                      <a:pt x="306" y="1"/>
                    </a:moveTo>
                    <a:cubicBezTo>
                      <a:pt x="152" y="1"/>
                      <a:pt x="98" y="142"/>
                      <a:pt x="66" y="274"/>
                    </a:cubicBezTo>
                    <a:cubicBezTo>
                      <a:pt x="48" y="369"/>
                      <a:pt x="33" y="463"/>
                      <a:pt x="38" y="562"/>
                    </a:cubicBezTo>
                    <a:cubicBezTo>
                      <a:pt x="33" y="1762"/>
                      <a:pt x="0" y="2968"/>
                      <a:pt x="52" y="4168"/>
                    </a:cubicBezTo>
                    <a:cubicBezTo>
                      <a:pt x="71" y="4658"/>
                      <a:pt x="52" y="5190"/>
                      <a:pt x="344" y="5746"/>
                    </a:cubicBezTo>
                    <a:cubicBezTo>
                      <a:pt x="678" y="5214"/>
                      <a:pt x="622" y="4748"/>
                      <a:pt x="674" y="4314"/>
                    </a:cubicBezTo>
                    <a:cubicBezTo>
                      <a:pt x="824" y="2958"/>
                      <a:pt x="721" y="1607"/>
                      <a:pt x="495" y="265"/>
                    </a:cubicBezTo>
                    <a:cubicBezTo>
                      <a:pt x="476" y="152"/>
                      <a:pt x="457" y="11"/>
                      <a:pt x="321" y="1"/>
                    </a:cubicBezTo>
                    <a:cubicBezTo>
                      <a:pt x="316" y="1"/>
                      <a:pt x="311"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 name="Google Shape;554;p13"/>
            <p:cNvGrpSpPr/>
            <p:nvPr/>
          </p:nvGrpSpPr>
          <p:grpSpPr>
            <a:xfrm rot="1851045">
              <a:off x="5363980" y="3294244"/>
              <a:ext cx="280487" cy="984151"/>
              <a:chOff x="-6501563" y="322606"/>
              <a:chExt cx="280489" cy="984158"/>
            </a:xfrm>
          </p:grpSpPr>
          <p:sp>
            <p:nvSpPr>
              <p:cNvPr id="555" name="Google Shape;555;p13"/>
              <p:cNvSpPr/>
              <p:nvPr/>
            </p:nvSpPr>
            <p:spPr>
              <a:xfrm>
                <a:off x="-6281301" y="364931"/>
                <a:ext cx="60227" cy="860591"/>
              </a:xfrm>
              <a:custGeom>
                <a:avLst/>
                <a:gdLst/>
                <a:ahLst/>
                <a:cxnLst/>
                <a:rect l="l" t="t" r="r" b="b"/>
                <a:pathLst>
                  <a:path w="1625" h="23220" extrusionOk="0">
                    <a:moveTo>
                      <a:pt x="1180" y="1"/>
                    </a:moveTo>
                    <a:cubicBezTo>
                      <a:pt x="997" y="1"/>
                      <a:pt x="871" y="147"/>
                      <a:pt x="758" y="309"/>
                    </a:cubicBezTo>
                    <a:cubicBezTo>
                      <a:pt x="589" y="573"/>
                      <a:pt x="485" y="870"/>
                      <a:pt x="457" y="1180"/>
                    </a:cubicBezTo>
                    <a:cubicBezTo>
                      <a:pt x="236" y="2951"/>
                      <a:pt x="0" y="4717"/>
                      <a:pt x="193" y="6511"/>
                    </a:cubicBezTo>
                    <a:cubicBezTo>
                      <a:pt x="273" y="7278"/>
                      <a:pt x="236" y="8064"/>
                      <a:pt x="165" y="8837"/>
                    </a:cubicBezTo>
                    <a:cubicBezTo>
                      <a:pt x="71" y="9957"/>
                      <a:pt x="62" y="11087"/>
                      <a:pt x="132" y="12213"/>
                    </a:cubicBezTo>
                    <a:cubicBezTo>
                      <a:pt x="226" y="13913"/>
                      <a:pt x="382" y="15617"/>
                      <a:pt x="316" y="17322"/>
                    </a:cubicBezTo>
                    <a:cubicBezTo>
                      <a:pt x="259" y="18739"/>
                      <a:pt x="377" y="20152"/>
                      <a:pt x="344" y="21564"/>
                    </a:cubicBezTo>
                    <a:cubicBezTo>
                      <a:pt x="330" y="22214"/>
                      <a:pt x="744" y="22680"/>
                      <a:pt x="1163" y="23118"/>
                    </a:cubicBezTo>
                    <a:cubicBezTo>
                      <a:pt x="1230" y="23190"/>
                      <a:pt x="1292" y="23220"/>
                      <a:pt x="1351" y="23220"/>
                    </a:cubicBezTo>
                    <a:cubicBezTo>
                      <a:pt x="1442" y="23220"/>
                      <a:pt x="1524" y="23150"/>
                      <a:pt x="1601" y="23062"/>
                    </a:cubicBezTo>
                    <a:cubicBezTo>
                      <a:pt x="1403" y="15396"/>
                      <a:pt x="1625" y="7721"/>
                      <a:pt x="1385" y="55"/>
                    </a:cubicBezTo>
                    <a:cubicBezTo>
                      <a:pt x="1309" y="17"/>
                      <a:pt x="1241" y="1"/>
                      <a:pt x="1180"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3"/>
              <p:cNvSpPr/>
              <p:nvPr/>
            </p:nvSpPr>
            <p:spPr>
              <a:xfrm>
                <a:off x="-6496152" y="322606"/>
                <a:ext cx="94806" cy="984158"/>
              </a:xfrm>
              <a:custGeom>
                <a:avLst/>
                <a:gdLst/>
                <a:ahLst/>
                <a:cxnLst/>
                <a:rect l="l" t="t" r="r" b="b"/>
                <a:pathLst>
                  <a:path w="2558" h="26554" extrusionOk="0">
                    <a:moveTo>
                      <a:pt x="978" y="0"/>
                    </a:moveTo>
                    <a:cubicBezTo>
                      <a:pt x="609" y="0"/>
                      <a:pt x="247" y="161"/>
                      <a:pt x="1" y="500"/>
                    </a:cubicBezTo>
                    <a:cubicBezTo>
                      <a:pt x="232" y="467"/>
                      <a:pt x="462" y="429"/>
                      <a:pt x="693" y="401"/>
                    </a:cubicBezTo>
                    <a:cubicBezTo>
                      <a:pt x="771" y="391"/>
                      <a:pt x="845" y="386"/>
                      <a:pt x="917" y="386"/>
                    </a:cubicBezTo>
                    <a:cubicBezTo>
                      <a:pt x="1635" y="386"/>
                      <a:pt x="2059" y="888"/>
                      <a:pt x="1969" y="1658"/>
                    </a:cubicBezTo>
                    <a:cubicBezTo>
                      <a:pt x="1941" y="1950"/>
                      <a:pt x="1927" y="2238"/>
                      <a:pt x="1931" y="2530"/>
                    </a:cubicBezTo>
                    <a:cubicBezTo>
                      <a:pt x="1979" y="6282"/>
                      <a:pt x="1884" y="10030"/>
                      <a:pt x="2012" y="13779"/>
                    </a:cubicBezTo>
                    <a:cubicBezTo>
                      <a:pt x="2125" y="17079"/>
                      <a:pt x="2030" y="20380"/>
                      <a:pt x="2143" y="23686"/>
                    </a:cubicBezTo>
                    <a:cubicBezTo>
                      <a:pt x="2200" y="25371"/>
                      <a:pt x="1720" y="25889"/>
                      <a:pt x="53" y="26195"/>
                    </a:cubicBezTo>
                    <a:cubicBezTo>
                      <a:pt x="53" y="26275"/>
                      <a:pt x="53" y="26355"/>
                      <a:pt x="53" y="26435"/>
                    </a:cubicBezTo>
                    <a:cubicBezTo>
                      <a:pt x="289" y="26519"/>
                      <a:pt x="525" y="26554"/>
                      <a:pt x="761" y="26554"/>
                    </a:cubicBezTo>
                    <a:cubicBezTo>
                      <a:pt x="1121" y="26554"/>
                      <a:pt x="1478" y="26473"/>
                      <a:pt x="1828" y="26365"/>
                    </a:cubicBezTo>
                    <a:cubicBezTo>
                      <a:pt x="2261" y="26233"/>
                      <a:pt x="2558" y="25941"/>
                      <a:pt x="2511" y="25414"/>
                    </a:cubicBezTo>
                    <a:cubicBezTo>
                      <a:pt x="2459" y="24877"/>
                      <a:pt x="2407" y="24331"/>
                      <a:pt x="2402" y="23789"/>
                    </a:cubicBezTo>
                    <a:cubicBezTo>
                      <a:pt x="2360" y="16778"/>
                      <a:pt x="2318" y="9762"/>
                      <a:pt x="2280" y="2751"/>
                    </a:cubicBezTo>
                    <a:cubicBezTo>
                      <a:pt x="2275" y="2125"/>
                      <a:pt x="2275" y="1503"/>
                      <a:pt x="2275" y="881"/>
                    </a:cubicBezTo>
                    <a:cubicBezTo>
                      <a:pt x="2018" y="310"/>
                      <a:pt x="1490" y="0"/>
                      <a:pt x="978"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3"/>
              <p:cNvSpPr/>
              <p:nvPr/>
            </p:nvSpPr>
            <p:spPr>
              <a:xfrm>
                <a:off x="-6501563" y="1193797"/>
                <a:ext cx="8413" cy="99698"/>
              </a:xfrm>
              <a:custGeom>
                <a:avLst/>
                <a:gdLst/>
                <a:ahLst/>
                <a:cxnLst/>
                <a:rect l="l" t="t" r="r" b="b"/>
                <a:pathLst>
                  <a:path w="227" h="2690" extrusionOk="0">
                    <a:moveTo>
                      <a:pt x="109" y="1"/>
                    </a:moveTo>
                    <a:lnTo>
                      <a:pt x="109" y="1"/>
                    </a:lnTo>
                    <a:cubicBezTo>
                      <a:pt x="119" y="900"/>
                      <a:pt x="1" y="1799"/>
                      <a:pt x="199" y="2689"/>
                    </a:cubicBezTo>
                    <a:lnTo>
                      <a:pt x="227" y="570"/>
                    </a:lnTo>
                    <a:lnTo>
                      <a:pt x="109"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3"/>
              <p:cNvSpPr/>
              <p:nvPr/>
            </p:nvSpPr>
            <p:spPr>
              <a:xfrm>
                <a:off x="-6397529" y="695566"/>
                <a:ext cx="101774" cy="595928"/>
              </a:xfrm>
              <a:custGeom>
                <a:avLst/>
                <a:gdLst/>
                <a:ahLst/>
                <a:cxnLst/>
                <a:rect l="l" t="t" r="r" b="b"/>
                <a:pathLst>
                  <a:path w="2746" h="16079" extrusionOk="0">
                    <a:moveTo>
                      <a:pt x="99" y="0"/>
                    </a:moveTo>
                    <a:cubicBezTo>
                      <a:pt x="0" y="5133"/>
                      <a:pt x="203" y="10261"/>
                      <a:pt x="198" y="15393"/>
                    </a:cubicBezTo>
                    <a:cubicBezTo>
                      <a:pt x="198" y="15473"/>
                      <a:pt x="208" y="15548"/>
                      <a:pt x="217" y="15624"/>
                    </a:cubicBezTo>
                    <a:cubicBezTo>
                      <a:pt x="236" y="15784"/>
                      <a:pt x="353" y="15916"/>
                      <a:pt x="509" y="15958"/>
                    </a:cubicBezTo>
                    <a:cubicBezTo>
                      <a:pt x="766" y="16035"/>
                      <a:pt x="1025" y="16078"/>
                      <a:pt x="1280" y="16078"/>
                    </a:cubicBezTo>
                    <a:cubicBezTo>
                      <a:pt x="1618" y="16078"/>
                      <a:pt x="1949" y="16003"/>
                      <a:pt x="2260" y="15831"/>
                    </a:cubicBezTo>
                    <a:cubicBezTo>
                      <a:pt x="2745" y="15572"/>
                      <a:pt x="2468" y="15059"/>
                      <a:pt x="2534" y="14663"/>
                    </a:cubicBezTo>
                    <a:cubicBezTo>
                      <a:pt x="2538" y="14602"/>
                      <a:pt x="2534" y="14545"/>
                      <a:pt x="2529" y="14484"/>
                    </a:cubicBezTo>
                    <a:cubicBezTo>
                      <a:pt x="2444" y="14593"/>
                      <a:pt x="2364" y="14706"/>
                      <a:pt x="2275" y="14804"/>
                    </a:cubicBezTo>
                    <a:cubicBezTo>
                      <a:pt x="2045" y="15057"/>
                      <a:pt x="1795" y="15293"/>
                      <a:pt x="1464" y="15293"/>
                    </a:cubicBezTo>
                    <a:cubicBezTo>
                      <a:pt x="1387" y="15293"/>
                      <a:pt x="1306" y="15280"/>
                      <a:pt x="1220" y="15252"/>
                    </a:cubicBezTo>
                    <a:cubicBezTo>
                      <a:pt x="768" y="15111"/>
                      <a:pt x="692" y="14682"/>
                      <a:pt x="692" y="14301"/>
                    </a:cubicBezTo>
                    <a:cubicBezTo>
                      <a:pt x="683" y="11523"/>
                      <a:pt x="429" y="8759"/>
                      <a:pt x="330" y="5985"/>
                    </a:cubicBezTo>
                    <a:cubicBezTo>
                      <a:pt x="264" y="4163"/>
                      <a:pt x="240" y="2336"/>
                      <a:pt x="193" y="514"/>
                    </a:cubicBezTo>
                    <a:cubicBezTo>
                      <a:pt x="189" y="339"/>
                      <a:pt x="132" y="170"/>
                      <a:pt x="9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13"/>
            <p:cNvGrpSpPr/>
            <p:nvPr/>
          </p:nvGrpSpPr>
          <p:grpSpPr>
            <a:xfrm rot="1851045">
              <a:off x="5365336" y="3280550"/>
              <a:ext cx="208216" cy="967399"/>
              <a:chOff x="-6506604" y="329870"/>
              <a:chExt cx="208217" cy="967405"/>
            </a:xfrm>
          </p:grpSpPr>
          <p:sp>
            <p:nvSpPr>
              <p:cNvPr id="560" name="Google Shape;560;p13"/>
              <p:cNvSpPr/>
              <p:nvPr/>
            </p:nvSpPr>
            <p:spPr>
              <a:xfrm>
                <a:off x="-6506604" y="329870"/>
                <a:ext cx="96325" cy="967405"/>
              </a:xfrm>
              <a:custGeom>
                <a:avLst/>
                <a:gdLst/>
                <a:ahLst/>
                <a:cxnLst/>
                <a:rect l="l" t="t" r="r" b="b"/>
                <a:pathLst>
                  <a:path w="2599" h="26102" extrusionOk="0">
                    <a:moveTo>
                      <a:pt x="1230" y="1"/>
                    </a:moveTo>
                    <a:cubicBezTo>
                      <a:pt x="956" y="1"/>
                      <a:pt x="674" y="77"/>
                      <a:pt x="391" y="163"/>
                    </a:cubicBezTo>
                    <a:cubicBezTo>
                      <a:pt x="325" y="196"/>
                      <a:pt x="269" y="248"/>
                      <a:pt x="231" y="314"/>
                    </a:cubicBezTo>
                    <a:cubicBezTo>
                      <a:pt x="80" y="492"/>
                      <a:pt x="0" y="723"/>
                      <a:pt x="5" y="959"/>
                    </a:cubicBezTo>
                    <a:cubicBezTo>
                      <a:pt x="38" y="1792"/>
                      <a:pt x="71" y="2625"/>
                      <a:pt x="104" y="3459"/>
                    </a:cubicBezTo>
                    <a:cubicBezTo>
                      <a:pt x="122" y="3461"/>
                      <a:pt x="140" y="3462"/>
                      <a:pt x="156" y="3462"/>
                    </a:cubicBezTo>
                    <a:cubicBezTo>
                      <a:pt x="534" y="3462"/>
                      <a:pt x="397" y="3009"/>
                      <a:pt x="650" y="2847"/>
                    </a:cubicBezTo>
                    <a:cubicBezTo>
                      <a:pt x="810" y="3106"/>
                      <a:pt x="824" y="3393"/>
                      <a:pt x="872" y="3671"/>
                    </a:cubicBezTo>
                    <a:cubicBezTo>
                      <a:pt x="1074" y="4999"/>
                      <a:pt x="1046" y="6345"/>
                      <a:pt x="1088" y="7683"/>
                    </a:cubicBezTo>
                    <a:cubicBezTo>
                      <a:pt x="1234" y="12226"/>
                      <a:pt x="1032" y="16775"/>
                      <a:pt x="848" y="21314"/>
                    </a:cubicBezTo>
                    <a:cubicBezTo>
                      <a:pt x="810" y="22195"/>
                      <a:pt x="966" y="23169"/>
                      <a:pt x="292" y="23937"/>
                    </a:cubicBezTo>
                    <a:cubicBezTo>
                      <a:pt x="306" y="24620"/>
                      <a:pt x="226" y="25307"/>
                      <a:pt x="335" y="25995"/>
                    </a:cubicBezTo>
                    <a:cubicBezTo>
                      <a:pt x="503" y="26068"/>
                      <a:pt x="681" y="26102"/>
                      <a:pt x="859" y="26102"/>
                    </a:cubicBezTo>
                    <a:cubicBezTo>
                      <a:pt x="1721" y="26102"/>
                      <a:pt x="2599" y="25311"/>
                      <a:pt x="2571" y="24375"/>
                    </a:cubicBezTo>
                    <a:cubicBezTo>
                      <a:pt x="2543" y="23259"/>
                      <a:pt x="2557" y="22148"/>
                      <a:pt x="2515" y="21032"/>
                    </a:cubicBezTo>
                    <a:cubicBezTo>
                      <a:pt x="2407" y="18183"/>
                      <a:pt x="2496" y="15329"/>
                      <a:pt x="2416" y="12476"/>
                    </a:cubicBezTo>
                    <a:cubicBezTo>
                      <a:pt x="2303" y="8733"/>
                      <a:pt x="2308" y="4985"/>
                      <a:pt x="2439" y="1236"/>
                    </a:cubicBezTo>
                    <a:cubicBezTo>
                      <a:pt x="2463" y="902"/>
                      <a:pt x="2331" y="577"/>
                      <a:pt x="2086" y="351"/>
                    </a:cubicBezTo>
                    <a:cubicBezTo>
                      <a:pt x="1815" y="90"/>
                      <a:pt x="1527" y="1"/>
                      <a:pt x="1230"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a:off x="-6399160" y="330982"/>
                <a:ext cx="100773" cy="941091"/>
              </a:xfrm>
              <a:custGeom>
                <a:avLst/>
                <a:gdLst/>
                <a:ahLst/>
                <a:cxnLst/>
                <a:rect l="l" t="t" r="r" b="b"/>
                <a:pathLst>
                  <a:path w="2719" h="25392" extrusionOk="0">
                    <a:moveTo>
                      <a:pt x="1152" y="0"/>
                    </a:moveTo>
                    <a:cubicBezTo>
                      <a:pt x="492" y="0"/>
                      <a:pt x="0" y="496"/>
                      <a:pt x="11" y="1258"/>
                    </a:cubicBezTo>
                    <a:cubicBezTo>
                      <a:pt x="54" y="4121"/>
                      <a:pt x="96" y="6979"/>
                      <a:pt x="138" y="9837"/>
                    </a:cubicBezTo>
                    <a:cubicBezTo>
                      <a:pt x="242" y="10963"/>
                      <a:pt x="167" y="12088"/>
                      <a:pt x="186" y="13214"/>
                    </a:cubicBezTo>
                    <a:cubicBezTo>
                      <a:pt x="233" y="16820"/>
                      <a:pt x="468" y="20418"/>
                      <a:pt x="478" y="24025"/>
                    </a:cubicBezTo>
                    <a:cubicBezTo>
                      <a:pt x="473" y="24298"/>
                      <a:pt x="515" y="24566"/>
                      <a:pt x="609" y="24820"/>
                    </a:cubicBezTo>
                    <a:cubicBezTo>
                      <a:pt x="755" y="25188"/>
                      <a:pt x="1010" y="25376"/>
                      <a:pt x="1410" y="25390"/>
                    </a:cubicBezTo>
                    <a:cubicBezTo>
                      <a:pt x="1429" y="25391"/>
                      <a:pt x="1448" y="25391"/>
                      <a:pt x="1467" y="25391"/>
                    </a:cubicBezTo>
                    <a:cubicBezTo>
                      <a:pt x="1841" y="25391"/>
                      <a:pt x="2145" y="25256"/>
                      <a:pt x="2347" y="24919"/>
                    </a:cubicBezTo>
                    <a:cubicBezTo>
                      <a:pt x="2455" y="24736"/>
                      <a:pt x="2493" y="24519"/>
                      <a:pt x="2573" y="24321"/>
                    </a:cubicBezTo>
                    <a:cubicBezTo>
                      <a:pt x="2606" y="24053"/>
                      <a:pt x="2681" y="23784"/>
                      <a:pt x="2676" y="23516"/>
                    </a:cubicBezTo>
                    <a:cubicBezTo>
                      <a:pt x="2606" y="20371"/>
                      <a:pt x="2719" y="17225"/>
                      <a:pt x="2634" y="14080"/>
                    </a:cubicBezTo>
                    <a:cubicBezTo>
                      <a:pt x="2521" y="10134"/>
                      <a:pt x="2592" y="6188"/>
                      <a:pt x="2582" y="2242"/>
                    </a:cubicBezTo>
                    <a:cubicBezTo>
                      <a:pt x="2582" y="1701"/>
                      <a:pt x="2592" y="1159"/>
                      <a:pt x="2601" y="618"/>
                    </a:cubicBezTo>
                    <a:cubicBezTo>
                      <a:pt x="2530" y="538"/>
                      <a:pt x="2460" y="458"/>
                      <a:pt x="2389" y="378"/>
                    </a:cubicBezTo>
                    <a:cubicBezTo>
                      <a:pt x="2154" y="284"/>
                      <a:pt x="1923" y="189"/>
                      <a:pt x="1683" y="100"/>
                    </a:cubicBezTo>
                    <a:cubicBezTo>
                      <a:pt x="1499" y="32"/>
                      <a:pt x="1320" y="0"/>
                      <a:pt x="115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3"/>
            <p:cNvGrpSpPr/>
            <p:nvPr/>
          </p:nvGrpSpPr>
          <p:grpSpPr>
            <a:xfrm rot="1851045">
              <a:off x="5373139" y="3342776"/>
              <a:ext cx="169671" cy="814999"/>
              <a:chOff x="-6504343" y="399955"/>
              <a:chExt cx="169672" cy="815004"/>
            </a:xfrm>
          </p:grpSpPr>
          <p:sp>
            <p:nvSpPr>
              <p:cNvPr id="563" name="Google Shape;563;p13"/>
              <p:cNvSpPr/>
              <p:nvPr/>
            </p:nvSpPr>
            <p:spPr>
              <a:xfrm>
                <a:off x="-6504343" y="399955"/>
                <a:ext cx="50998" cy="815004"/>
              </a:xfrm>
              <a:custGeom>
                <a:avLst/>
                <a:gdLst/>
                <a:ahLst/>
                <a:cxnLst/>
                <a:rect l="l" t="t" r="r" b="b"/>
                <a:pathLst>
                  <a:path w="1376" h="21990" extrusionOk="0">
                    <a:moveTo>
                      <a:pt x="513" y="0"/>
                    </a:moveTo>
                    <a:cubicBezTo>
                      <a:pt x="495" y="0"/>
                      <a:pt x="477" y="2"/>
                      <a:pt x="457" y="5"/>
                    </a:cubicBezTo>
                    <a:cubicBezTo>
                      <a:pt x="231" y="38"/>
                      <a:pt x="255" y="306"/>
                      <a:pt x="198" y="485"/>
                    </a:cubicBezTo>
                    <a:cubicBezTo>
                      <a:pt x="95" y="838"/>
                      <a:pt x="241" y="1229"/>
                      <a:pt x="43" y="1568"/>
                    </a:cubicBezTo>
                    <a:cubicBezTo>
                      <a:pt x="1" y="3159"/>
                      <a:pt x="15" y="4746"/>
                      <a:pt x="38" y="6342"/>
                    </a:cubicBezTo>
                    <a:cubicBezTo>
                      <a:pt x="109" y="11367"/>
                      <a:pt x="142" y="16396"/>
                      <a:pt x="189" y="21420"/>
                    </a:cubicBezTo>
                    <a:cubicBezTo>
                      <a:pt x="297" y="21594"/>
                      <a:pt x="118" y="21829"/>
                      <a:pt x="307" y="21989"/>
                    </a:cubicBezTo>
                    <a:cubicBezTo>
                      <a:pt x="806" y="21905"/>
                      <a:pt x="961" y="21561"/>
                      <a:pt x="980" y="21109"/>
                    </a:cubicBezTo>
                    <a:cubicBezTo>
                      <a:pt x="1098" y="18260"/>
                      <a:pt x="1267" y="15416"/>
                      <a:pt x="1319" y="12567"/>
                    </a:cubicBezTo>
                    <a:cubicBezTo>
                      <a:pt x="1376" y="9304"/>
                      <a:pt x="1366" y="6041"/>
                      <a:pt x="1211" y="2783"/>
                    </a:cubicBezTo>
                    <a:cubicBezTo>
                      <a:pt x="1178" y="1987"/>
                      <a:pt x="1055" y="1201"/>
                      <a:pt x="848" y="428"/>
                    </a:cubicBezTo>
                    <a:cubicBezTo>
                      <a:pt x="800" y="245"/>
                      <a:pt x="740" y="0"/>
                      <a:pt x="513"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a:off x="-6365248" y="400252"/>
                <a:ext cx="30577" cy="212961"/>
              </a:xfrm>
              <a:custGeom>
                <a:avLst/>
                <a:gdLst/>
                <a:ahLst/>
                <a:cxnLst/>
                <a:rect l="l" t="t" r="r" b="b"/>
                <a:pathLst>
                  <a:path w="825" h="5746" extrusionOk="0">
                    <a:moveTo>
                      <a:pt x="306" y="1"/>
                    </a:moveTo>
                    <a:cubicBezTo>
                      <a:pt x="152" y="1"/>
                      <a:pt x="98" y="142"/>
                      <a:pt x="66" y="274"/>
                    </a:cubicBezTo>
                    <a:cubicBezTo>
                      <a:pt x="48" y="369"/>
                      <a:pt x="33" y="463"/>
                      <a:pt x="38" y="562"/>
                    </a:cubicBezTo>
                    <a:cubicBezTo>
                      <a:pt x="33" y="1762"/>
                      <a:pt x="0" y="2968"/>
                      <a:pt x="52" y="4168"/>
                    </a:cubicBezTo>
                    <a:cubicBezTo>
                      <a:pt x="71" y="4658"/>
                      <a:pt x="52" y="5190"/>
                      <a:pt x="344" y="5746"/>
                    </a:cubicBezTo>
                    <a:cubicBezTo>
                      <a:pt x="678" y="5214"/>
                      <a:pt x="622" y="4748"/>
                      <a:pt x="674" y="4314"/>
                    </a:cubicBezTo>
                    <a:cubicBezTo>
                      <a:pt x="824" y="2958"/>
                      <a:pt x="721" y="1607"/>
                      <a:pt x="495" y="265"/>
                    </a:cubicBezTo>
                    <a:cubicBezTo>
                      <a:pt x="476" y="152"/>
                      <a:pt x="457" y="11"/>
                      <a:pt x="321" y="1"/>
                    </a:cubicBezTo>
                    <a:cubicBezTo>
                      <a:pt x="316" y="1"/>
                      <a:pt x="311" y="1"/>
                      <a:pt x="306"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 name="Google Shape;565;p13"/>
            <p:cNvSpPr/>
            <p:nvPr/>
          </p:nvSpPr>
          <p:spPr>
            <a:xfrm rot="1851025">
              <a:off x="5663072" y="3143962"/>
              <a:ext cx="224962" cy="249015"/>
            </a:xfrm>
            <a:custGeom>
              <a:avLst/>
              <a:gdLst/>
              <a:ahLst/>
              <a:cxnLst/>
              <a:rect l="l" t="t" r="r" b="b"/>
              <a:pathLst>
                <a:path w="6070" h="6719" extrusionOk="0">
                  <a:moveTo>
                    <a:pt x="4360" y="1"/>
                  </a:moveTo>
                  <a:cubicBezTo>
                    <a:pt x="4301" y="1"/>
                    <a:pt x="4240" y="15"/>
                    <a:pt x="4177" y="46"/>
                  </a:cubicBezTo>
                  <a:cubicBezTo>
                    <a:pt x="3988" y="206"/>
                    <a:pt x="3960" y="390"/>
                    <a:pt x="4087" y="597"/>
                  </a:cubicBezTo>
                  <a:cubicBezTo>
                    <a:pt x="4370" y="611"/>
                    <a:pt x="4417" y="823"/>
                    <a:pt x="4473" y="1035"/>
                  </a:cubicBezTo>
                  <a:cubicBezTo>
                    <a:pt x="4841" y="2466"/>
                    <a:pt x="5170" y="3907"/>
                    <a:pt x="5434" y="5357"/>
                  </a:cubicBezTo>
                  <a:cubicBezTo>
                    <a:pt x="5483" y="5630"/>
                    <a:pt x="5443" y="5776"/>
                    <a:pt x="5284" y="5776"/>
                  </a:cubicBezTo>
                  <a:cubicBezTo>
                    <a:pt x="5214" y="5776"/>
                    <a:pt x="5122" y="5749"/>
                    <a:pt x="5005" y="5692"/>
                  </a:cubicBezTo>
                  <a:cubicBezTo>
                    <a:pt x="4745" y="5563"/>
                    <a:pt x="4460" y="5472"/>
                    <a:pt x="4188" y="5472"/>
                  </a:cubicBezTo>
                  <a:cubicBezTo>
                    <a:pt x="3983" y="5472"/>
                    <a:pt x="3786" y="5524"/>
                    <a:pt x="3612" y="5649"/>
                  </a:cubicBezTo>
                  <a:cubicBezTo>
                    <a:pt x="3233" y="5917"/>
                    <a:pt x="2896" y="6136"/>
                    <a:pt x="2530" y="6136"/>
                  </a:cubicBezTo>
                  <a:cubicBezTo>
                    <a:pt x="2290" y="6136"/>
                    <a:pt x="2037" y="6042"/>
                    <a:pt x="1752" y="5805"/>
                  </a:cubicBezTo>
                  <a:cubicBezTo>
                    <a:pt x="1652" y="5724"/>
                    <a:pt x="1518" y="5691"/>
                    <a:pt x="1370" y="5691"/>
                  </a:cubicBezTo>
                  <a:cubicBezTo>
                    <a:pt x="1148" y="5691"/>
                    <a:pt x="895" y="5765"/>
                    <a:pt x="683" y="5861"/>
                  </a:cubicBezTo>
                  <a:cubicBezTo>
                    <a:pt x="490" y="5946"/>
                    <a:pt x="287" y="6021"/>
                    <a:pt x="90" y="6101"/>
                  </a:cubicBezTo>
                  <a:cubicBezTo>
                    <a:pt x="0" y="6257"/>
                    <a:pt x="90" y="6313"/>
                    <a:pt x="226" y="6342"/>
                  </a:cubicBezTo>
                  <a:lnTo>
                    <a:pt x="278" y="6337"/>
                  </a:lnTo>
                  <a:cubicBezTo>
                    <a:pt x="600" y="6083"/>
                    <a:pt x="905" y="5954"/>
                    <a:pt x="1210" y="5954"/>
                  </a:cubicBezTo>
                  <a:cubicBezTo>
                    <a:pt x="1637" y="5954"/>
                    <a:pt x="2067" y="6205"/>
                    <a:pt x="2552" y="6718"/>
                  </a:cubicBezTo>
                  <a:cubicBezTo>
                    <a:pt x="2736" y="6549"/>
                    <a:pt x="2910" y="6370"/>
                    <a:pt x="3108" y="6214"/>
                  </a:cubicBezTo>
                  <a:cubicBezTo>
                    <a:pt x="3498" y="5903"/>
                    <a:pt x="3834" y="5746"/>
                    <a:pt x="4150" y="5746"/>
                  </a:cubicBezTo>
                  <a:cubicBezTo>
                    <a:pt x="4533" y="5746"/>
                    <a:pt x="4889" y="5975"/>
                    <a:pt x="5283" y="6436"/>
                  </a:cubicBezTo>
                  <a:cubicBezTo>
                    <a:pt x="5267" y="6572"/>
                    <a:pt x="5272" y="6692"/>
                    <a:pt x="5411" y="6692"/>
                  </a:cubicBezTo>
                  <a:cubicBezTo>
                    <a:pt x="5435" y="6692"/>
                    <a:pt x="5463" y="6688"/>
                    <a:pt x="5495" y="6681"/>
                  </a:cubicBezTo>
                  <a:lnTo>
                    <a:pt x="6070" y="6106"/>
                  </a:lnTo>
                  <a:cubicBezTo>
                    <a:pt x="5514" y="4152"/>
                    <a:pt x="5085" y="2165"/>
                    <a:pt x="4775" y="159"/>
                  </a:cubicBezTo>
                  <a:lnTo>
                    <a:pt x="4652" y="131"/>
                  </a:lnTo>
                  <a:cubicBezTo>
                    <a:pt x="4562" y="47"/>
                    <a:pt x="4464" y="1"/>
                    <a:pt x="4360"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851025">
              <a:off x="5821239" y="3205835"/>
              <a:ext cx="107330" cy="222072"/>
            </a:xfrm>
            <a:custGeom>
              <a:avLst/>
              <a:gdLst/>
              <a:ahLst/>
              <a:cxnLst/>
              <a:rect l="l" t="t" r="r" b="b"/>
              <a:pathLst>
                <a:path w="2896" h="5992" extrusionOk="0">
                  <a:moveTo>
                    <a:pt x="494" y="1"/>
                  </a:moveTo>
                  <a:cubicBezTo>
                    <a:pt x="413" y="1"/>
                    <a:pt x="321" y="17"/>
                    <a:pt x="217" y="49"/>
                  </a:cubicBezTo>
                  <a:cubicBezTo>
                    <a:pt x="0" y="195"/>
                    <a:pt x="19" y="407"/>
                    <a:pt x="66" y="619"/>
                  </a:cubicBezTo>
                  <a:cubicBezTo>
                    <a:pt x="433" y="2276"/>
                    <a:pt x="810" y="3934"/>
                    <a:pt x="1149" y="5601"/>
                  </a:cubicBezTo>
                  <a:cubicBezTo>
                    <a:pt x="1187" y="5803"/>
                    <a:pt x="1286" y="5958"/>
                    <a:pt x="1512" y="5991"/>
                  </a:cubicBezTo>
                  <a:cubicBezTo>
                    <a:pt x="1804" y="5877"/>
                    <a:pt x="2101" y="5782"/>
                    <a:pt x="2405" y="5782"/>
                  </a:cubicBezTo>
                  <a:cubicBezTo>
                    <a:pt x="2566" y="5782"/>
                    <a:pt x="2730" y="5808"/>
                    <a:pt x="2896" y="5874"/>
                  </a:cubicBezTo>
                  <a:cubicBezTo>
                    <a:pt x="2274" y="4103"/>
                    <a:pt x="1639" y="2337"/>
                    <a:pt x="1050" y="558"/>
                  </a:cubicBezTo>
                  <a:cubicBezTo>
                    <a:pt x="929" y="195"/>
                    <a:pt x="777" y="1"/>
                    <a:pt x="494"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851025">
              <a:off x="5748504" y="3158761"/>
              <a:ext cx="79422" cy="174930"/>
            </a:xfrm>
            <a:custGeom>
              <a:avLst/>
              <a:gdLst/>
              <a:ahLst/>
              <a:cxnLst/>
              <a:rect l="l" t="t" r="r" b="b"/>
              <a:pathLst>
                <a:path w="2143" h="4720" extrusionOk="0">
                  <a:moveTo>
                    <a:pt x="1448" y="1"/>
                  </a:moveTo>
                  <a:cubicBezTo>
                    <a:pt x="1288" y="1"/>
                    <a:pt x="1125" y="28"/>
                    <a:pt x="961" y="71"/>
                  </a:cubicBezTo>
                  <a:lnTo>
                    <a:pt x="839" y="288"/>
                  </a:lnTo>
                  <a:cubicBezTo>
                    <a:pt x="801" y="500"/>
                    <a:pt x="787" y="716"/>
                    <a:pt x="721" y="914"/>
                  </a:cubicBezTo>
                  <a:cubicBezTo>
                    <a:pt x="415" y="1861"/>
                    <a:pt x="198" y="2831"/>
                    <a:pt x="76" y="3815"/>
                  </a:cubicBezTo>
                  <a:cubicBezTo>
                    <a:pt x="29" y="4182"/>
                    <a:pt x="1" y="4563"/>
                    <a:pt x="429" y="4691"/>
                  </a:cubicBezTo>
                  <a:cubicBezTo>
                    <a:pt x="496" y="4710"/>
                    <a:pt x="557" y="4720"/>
                    <a:pt x="613" y="4720"/>
                  </a:cubicBezTo>
                  <a:cubicBezTo>
                    <a:pt x="929" y="4720"/>
                    <a:pt x="1084" y="4430"/>
                    <a:pt x="1168" y="4130"/>
                  </a:cubicBezTo>
                  <a:cubicBezTo>
                    <a:pt x="1517" y="2854"/>
                    <a:pt x="1917" y="1592"/>
                    <a:pt x="2143" y="288"/>
                  </a:cubicBezTo>
                  <a:cubicBezTo>
                    <a:pt x="2129" y="260"/>
                    <a:pt x="2115" y="231"/>
                    <a:pt x="2101" y="198"/>
                  </a:cubicBezTo>
                  <a:cubicBezTo>
                    <a:pt x="1891" y="55"/>
                    <a:pt x="1673" y="1"/>
                    <a:pt x="1448"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13"/>
            <p:cNvGrpSpPr/>
            <p:nvPr/>
          </p:nvGrpSpPr>
          <p:grpSpPr>
            <a:xfrm rot="1851045">
              <a:off x="5005051" y="4198610"/>
              <a:ext cx="379443" cy="233084"/>
              <a:chOff x="-6545520" y="1310841"/>
              <a:chExt cx="379446" cy="233086"/>
            </a:xfrm>
          </p:grpSpPr>
          <p:sp>
            <p:nvSpPr>
              <p:cNvPr id="569" name="Google Shape;569;p13"/>
              <p:cNvSpPr/>
              <p:nvPr/>
            </p:nvSpPr>
            <p:spPr>
              <a:xfrm>
                <a:off x="-6545520" y="1382297"/>
                <a:ext cx="371218" cy="90581"/>
              </a:xfrm>
              <a:custGeom>
                <a:avLst/>
                <a:gdLst/>
                <a:ahLst/>
                <a:cxnLst/>
                <a:rect l="l" t="t" r="r" b="b"/>
                <a:pathLst>
                  <a:path w="10016" h="2444" extrusionOk="0">
                    <a:moveTo>
                      <a:pt x="4399" y="1"/>
                    </a:moveTo>
                    <a:cubicBezTo>
                      <a:pt x="3170" y="1"/>
                      <a:pt x="1941" y="37"/>
                      <a:pt x="711" y="132"/>
                    </a:cubicBezTo>
                    <a:cubicBezTo>
                      <a:pt x="467" y="151"/>
                      <a:pt x="208" y="193"/>
                      <a:pt x="0" y="353"/>
                    </a:cubicBezTo>
                    <a:cubicBezTo>
                      <a:pt x="402" y="345"/>
                      <a:pt x="805" y="342"/>
                      <a:pt x="1207" y="342"/>
                    </a:cubicBezTo>
                    <a:cubicBezTo>
                      <a:pt x="2271" y="342"/>
                      <a:pt x="3335" y="363"/>
                      <a:pt x="4399" y="363"/>
                    </a:cubicBezTo>
                    <a:cubicBezTo>
                      <a:pt x="5460" y="363"/>
                      <a:pt x="6522" y="342"/>
                      <a:pt x="7581" y="259"/>
                    </a:cubicBezTo>
                    <a:cubicBezTo>
                      <a:pt x="7647" y="253"/>
                      <a:pt x="7712" y="251"/>
                      <a:pt x="7778" y="251"/>
                    </a:cubicBezTo>
                    <a:cubicBezTo>
                      <a:pt x="8272" y="251"/>
                      <a:pt x="8761" y="403"/>
                      <a:pt x="9211" y="640"/>
                    </a:cubicBezTo>
                    <a:cubicBezTo>
                      <a:pt x="9639" y="871"/>
                      <a:pt x="9639" y="1092"/>
                      <a:pt x="9211" y="1342"/>
                    </a:cubicBezTo>
                    <a:cubicBezTo>
                      <a:pt x="8904" y="1512"/>
                      <a:pt x="8561" y="1610"/>
                      <a:pt x="8212" y="1639"/>
                    </a:cubicBezTo>
                    <a:cubicBezTo>
                      <a:pt x="5481" y="1898"/>
                      <a:pt x="2741" y="1780"/>
                      <a:pt x="5" y="1973"/>
                    </a:cubicBezTo>
                    <a:lnTo>
                      <a:pt x="5" y="2444"/>
                    </a:lnTo>
                    <a:cubicBezTo>
                      <a:pt x="2193" y="2394"/>
                      <a:pt x="4377" y="2213"/>
                      <a:pt x="6567" y="2213"/>
                    </a:cubicBezTo>
                    <a:cubicBezTo>
                      <a:pt x="6842" y="2213"/>
                      <a:pt x="7118" y="2216"/>
                      <a:pt x="7393" y="2223"/>
                    </a:cubicBezTo>
                    <a:cubicBezTo>
                      <a:pt x="7425" y="2223"/>
                      <a:pt x="7458" y="2223"/>
                      <a:pt x="7490" y="2223"/>
                    </a:cubicBezTo>
                    <a:cubicBezTo>
                      <a:pt x="8022" y="2223"/>
                      <a:pt x="8546" y="2153"/>
                      <a:pt x="9074" y="2086"/>
                    </a:cubicBezTo>
                    <a:cubicBezTo>
                      <a:pt x="9630" y="2015"/>
                      <a:pt x="10016" y="1615"/>
                      <a:pt x="10016" y="1144"/>
                    </a:cubicBezTo>
                    <a:cubicBezTo>
                      <a:pt x="10011" y="716"/>
                      <a:pt x="9455" y="146"/>
                      <a:pt x="8970" y="127"/>
                    </a:cubicBezTo>
                    <a:cubicBezTo>
                      <a:pt x="7446" y="57"/>
                      <a:pt x="5923" y="1"/>
                      <a:pt x="439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a:off x="-6545334" y="1473063"/>
                <a:ext cx="372256" cy="70864"/>
              </a:xfrm>
              <a:custGeom>
                <a:avLst/>
                <a:gdLst/>
                <a:ahLst/>
                <a:cxnLst/>
                <a:rect l="l" t="t" r="r" b="b"/>
                <a:pathLst>
                  <a:path w="10044" h="1912" extrusionOk="0">
                    <a:moveTo>
                      <a:pt x="7895" y="0"/>
                    </a:moveTo>
                    <a:cubicBezTo>
                      <a:pt x="7841" y="0"/>
                      <a:pt x="7786" y="2"/>
                      <a:pt x="7732" y="4"/>
                    </a:cubicBezTo>
                    <a:cubicBezTo>
                      <a:pt x="5156" y="131"/>
                      <a:pt x="2576" y="240"/>
                      <a:pt x="0" y="357"/>
                    </a:cubicBezTo>
                    <a:lnTo>
                      <a:pt x="0" y="470"/>
                    </a:lnTo>
                    <a:cubicBezTo>
                      <a:pt x="2230" y="405"/>
                      <a:pt x="4455" y="221"/>
                      <a:pt x="6688" y="221"/>
                    </a:cubicBezTo>
                    <a:cubicBezTo>
                      <a:pt x="6884" y="221"/>
                      <a:pt x="7079" y="223"/>
                      <a:pt x="7275" y="226"/>
                    </a:cubicBezTo>
                    <a:cubicBezTo>
                      <a:pt x="7732" y="240"/>
                      <a:pt x="8170" y="301"/>
                      <a:pt x="8570" y="522"/>
                    </a:cubicBezTo>
                    <a:cubicBezTo>
                      <a:pt x="8735" y="616"/>
                      <a:pt x="8928" y="734"/>
                      <a:pt x="8890" y="965"/>
                    </a:cubicBezTo>
                    <a:cubicBezTo>
                      <a:pt x="8857" y="1163"/>
                      <a:pt x="8655" y="1214"/>
                      <a:pt x="8490" y="1257"/>
                    </a:cubicBezTo>
                    <a:cubicBezTo>
                      <a:pt x="7962" y="1398"/>
                      <a:pt x="7440" y="1525"/>
                      <a:pt x="6889" y="1535"/>
                    </a:cubicBezTo>
                    <a:cubicBezTo>
                      <a:pt x="6861" y="1535"/>
                      <a:pt x="6833" y="1535"/>
                      <a:pt x="6805" y="1535"/>
                    </a:cubicBezTo>
                    <a:cubicBezTo>
                      <a:pt x="6476" y="1535"/>
                      <a:pt x="6143" y="1510"/>
                      <a:pt x="5811" y="1510"/>
                    </a:cubicBezTo>
                    <a:cubicBezTo>
                      <a:pt x="5492" y="1510"/>
                      <a:pt x="5174" y="1533"/>
                      <a:pt x="4859" y="1624"/>
                    </a:cubicBezTo>
                    <a:cubicBezTo>
                      <a:pt x="6164" y="1648"/>
                      <a:pt x="7473" y="1605"/>
                      <a:pt x="8758" y="1892"/>
                    </a:cubicBezTo>
                    <a:cubicBezTo>
                      <a:pt x="9182" y="1845"/>
                      <a:pt x="9615" y="1911"/>
                      <a:pt x="10015" y="1718"/>
                    </a:cubicBezTo>
                    <a:cubicBezTo>
                      <a:pt x="10044" y="767"/>
                      <a:pt x="9766" y="216"/>
                      <a:pt x="9177" y="136"/>
                    </a:cubicBezTo>
                    <a:cubicBezTo>
                      <a:pt x="8755" y="78"/>
                      <a:pt x="8329" y="0"/>
                      <a:pt x="7895"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a:off x="-6386892" y="1310841"/>
                <a:ext cx="220818" cy="63488"/>
              </a:xfrm>
              <a:custGeom>
                <a:avLst/>
                <a:gdLst/>
                <a:ahLst/>
                <a:cxnLst/>
                <a:rect l="l" t="t" r="r" b="b"/>
                <a:pathLst>
                  <a:path w="5958" h="1713" extrusionOk="0">
                    <a:moveTo>
                      <a:pt x="4601" y="1"/>
                    </a:moveTo>
                    <a:cubicBezTo>
                      <a:pt x="4162" y="1"/>
                      <a:pt x="3721" y="53"/>
                      <a:pt x="3282" y="53"/>
                    </a:cubicBezTo>
                    <a:cubicBezTo>
                      <a:pt x="3131" y="53"/>
                      <a:pt x="2981" y="47"/>
                      <a:pt x="2830" y="30"/>
                    </a:cubicBezTo>
                    <a:lnTo>
                      <a:pt x="52" y="73"/>
                    </a:lnTo>
                    <a:cubicBezTo>
                      <a:pt x="34" y="106"/>
                      <a:pt x="19" y="134"/>
                      <a:pt x="1" y="167"/>
                    </a:cubicBezTo>
                    <a:cubicBezTo>
                      <a:pt x="547" y="176"/>
                      <a:pt x="1088" y="162"/>
                      <a:pt x="1630" y="195"/>
                    </a:cubicBezTo>
                    <a:cubicBezTo>
                      <a:pt x="2322" y="238"/>
                      <a:pt x="3019" y="294"/>
                      <a:pt x="3706" y="388"/>
                    </a:cubicBezTo>
                    <a:cubicBezTo>
                      <a:pt x="3965" y="421"/>
                      <a:pt x="4285" y="553"/>
                      <a:pt x="4267" y="883"/>
                    </a:cubicBezTo>
                    <a:cubicBezTo>
                      <a:pt x="4248" y="1161"/>
                      <a:pt x="3923" y="1170"/>
                      <a:pt x="3711" y="1208"/>
                    </a:cubicBezTo>
                    <a:cubicBezTo>
                      <a:pt x="2991" y="1344"/>
                      <a:pt x="2261" y="1448"/>
                      <a:pt x="1540" y="1565"/>
                    </a:cubicBezTo>
                    <a:cubicBezTo>
                      <a:pt x="2212" y="1654"/>
                      <a:pt x="2886" y="1713"/>
                      <a:pt x="3559" y="1713"/>
                    </a:cubicBezTo>
                    <a:cubicBezTo>
                      <a:pt x="4037" y="1713"/>
                      <a:pt x="4515" y="1683"/>
                      <a:pt x="4992" y="1613"/>
                    </a:cubicBezTo>
                    <a:cubicBezTo>
                      <a:pt x="5797" y="1490"/>
                      <a:pt x="5957" y="1090"/>
                      <a:pt x="5524" y="388"/>
                    </a:cubicBezTo>
                    <a:cubicBezTo>
                      <a:pt x="5453" y="275"/>
                      <a:pt x="5368" y="167"/>
                      <a:pt x="5288" y="59"/>
                    </a:cubicBezTo>
                    <a:cubicBezTo>
                      <a:pt x="5060" y="15"/>
                      <a:pt x="4830" y="1"/>
                      <a:pt x="4601"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 name="Google Shape;572;p13"/>
            <p:cNvSpPr/>
            <p:nvPr/>
          </p:nvSpPr>
          <p:spPr>
            <a:xfrm rot="1851025">
              <a:off x="4999815" y="4199884"/>
              <a:ext cx="388329" cy="223925"/>
            </a:xfrm>
            <a:custGeom>
              <a:avLst/>
              <a:gdLst/>
              <a:ahLst/>
              <a:cxnLst/>
              <a:rect l="l" t="t" r="r" b="b"/>
              <a:pathLst>
                <a:path w="10478" h="6042" extrusionOk="0">
                  <a:moveTo>
                    <a:pt x="9773" y="0"/>
                  </a:moveTo>
                  <a:cubicBezTo>
                    <a:pt x="9765" y="0"/>
                    <a:pt x="9756" y="0"/>
                    <a:pt x="9748" y="1"/>
                  </a:cubicBezTo>
                  <a:cubicBezTo>
                    <a:pt x="9611" y="189"/>
                    <a:pt x="9710" y="368"/>
                    <a:pt x="9771" y="552"/>
                  </a:cubicBezTo>
                  <a:cubicBezTo>
                    <a:pt x="9898" y="947"/>
                    <a:pt x="9734" y="1178"/>
                    <a:pt x="9343" y="1277"/>
                  </a:cubicBezTo>
                  <a:cubicBezTo>
                    <a:pt x="9173" y="1314"/>
                    <a:pt x="9004" y="1338"/>
                    <a:pt x="8829" y="1352"/>
                  </a:cubicBezTo>
                  <a:cubicBezTo>
                    <a:pt x="7929" y="1452"/>
                    <a:pt x="7023" y="1508"/>
                    <a:pt x="6114" y="1508"/>
                  </a:cubicBezTo>
                  <a:cubicBezTo>
                    <a:pt x="6077" y="1508"/>
                    <a:pt x="6041" y="1508"/>
                    <a:pt x="6004" y="1507"/>
                  </a:cubicBezTo>
                  <a:lnTo>
                    <a:pt x="85" y="1620"/>
                  </a:lnTo>
                  <a:cubicBezTo>
                    <a:pt x="85" y="2237"/>
                    <a:pt x="1" y="2849"/>
                    <a:pt x="123" y="3462"/>
                  </a:cubicBezTo>
                  <a:lnTo>
                    <a:pt x="180" y="2223"/>
                  </a:lnTo>
                  <a:cubicBezTo>
                    <a:pt x="240" y="2184"/>
                    <a:pt x="308" y="2161"/>
                    <a:pt x="377" y="2161"/>
                  </a:cubicBezTo>
                  <a:cubicBezTo>
                    <a:pt x="384" y="2161"/>
                    <a:pt x="390" y="2162"/>
                    <a:pt x="396" y="2162"/>
                  </a:cubicBezTo>
                  <a:cubicBezTo>
                    <a:pt x="1745" y="2081"/>
                    <a:pt x="3092" y="2039"/>
                    <a:pt x="4437" y="2039"/>
                  </a:cubicBezTo>
                  <a:cubicBezTo>
                    <a:pt x="4891" y="2039"/>
                    <a:pt x="5344" y="2044"/>
                    <a:pt x="5797" y="2054"/>
                  </a:cubicBezTo>
                  <a:cubicBezTo>
                    <a:pt x="5914" y="2056"/>
                    <a:pt x="6031" y="2056"/>
                    <a:pt x="6149" y="2056"/>
                  </a:cubicBezTo>
                  <a:cubicBezTo>
                    <a:pt x="6545" y="2056"/>
                    <a:pt x="6942" y="2048"/>
                    <a:pt x="7338" y="2048"/>
                  </a:cubicBezTo>
                  <a:cubicBezTo>
                    <a:pt x="7921" y="2048"/>
                    <a:pt x="8503" y="2067"/>
                    <a:pt x="9084" y="2162"/>
                  </a:cubicBezTo>
                  <a:cubicBezTo>
                    <a:pt x="9522" y="2237"/>
                    <a:pt x="9960" y="2623"/>
                    <a:pt x="9936" y="2934"/>
                  </a:cubicBezTo>
                  <a:cubicBezTo>
                    <a:pt x="9898" y="3382"/>
                    <a:pt x="9536" y="3537"/>
                    <a:pt x="9178" y="3640"/>
                  </a:cubicBezTo>
                  <a:cubicBezTo>
                    <a:pt x="8682" y="3783"/>
                    <a:pt x="8165" y="3854"/>
                    <a:pt x="7648" y="3854"/>
                  </a:cubicBezTo>
                  <a:cubicBezTo>
                    <a:pt x="7601" y="3854"/>
                    <a:pt x="7553" y="3854"/>
                    <a:pt x="7506" y="3852"/>
                  </a:cubicBezTo>
                  <a:cubicBezTo>
                    <a:pt x="7293" y="3847"/>
                    <a:pt x="7080" y="3844"/>
                    <a:pt x="6867" y="3844"/>
                  </a:cubicBezTo>
                  <a:cubicBezTo>
                    <a:pt x="5233" y="3844"/>
                    <a:pt x="3605" y="3994"/>
                    <a:pt x="1966" y="3994"/>
                  </a:cubicBezTo>
                  <a:cubicBezTo>
                    <a:pt x="1903" y="3994"/>
                    <a:pt x="1839" y="3994"/>
                    <a:pt x="1776" y="3994"/>
                  </a:cubicBezTo>
                  <a:cubicBezTo>
                    <a:pt x="1651" y="3994"/>
                    <a:pt x="1521" y="3990"/>
                    <a:pt x="1389" y="3990"/>
                  </a:cubicBezTo>
                  <a:cubicBezTo>
                    <a:pt x="978" y="3990"/>
                    <a:pt x="546" y="4025"/>
                    <a:pt x="189" y="4314"/>
                  </a:cubicBezTo>
                  <a:lnTo>
                    <a:pt x="189" y="4676"/>
                  </a:lnTo>
                  <a:cubicBezTo>
                    <a:pt x="288" y="4730"/>
                    <a:pt x="392" y="4746"/>
                    <a:pt x="495" y="4746"/>
                  </a:cubicBezTo>
                  <a:cubicBezTo>
                    <a:pt x="584" y="4746"/>
                    <a:pt x="672" y="4734"/>
                    <a:pt x="759" y="4723"/>
                  </a:cubicBezTo>
                  <a:cubicBezTo>
                    <a:pt x="1568" y="4628"/>
                    <a:pt x="2379" y="4612"/>
                    <a:pt x="3191" y="4612"/>
                  </a:cubicBezTo>
                  <a:cubicBezTo>
                    <a:pt x="3462" y="4612"/>
                    <a:pt x="3732" y="4614"/>
                    <a:pt x="4003" y="4615"/>
                  </a:cubicBezTo>
                  <a:cubicBezTo>
                    <a:pt x="4078" y="4610"/>
                    <a:pt x="4158" y="4606"/>
                    <a:pt x="4234" y="4592"/>
                  </a:cubicBezTo>
                  <a:cubicBezTo>
                    <a:pt x="5086" y="4489"/>
                    <a:pt x="5941" y="4420"/>
                    <a:pt x="6795" y="4420"/>
                  </a:cubicBezTo>
                  <a:cubicBezTo>
                    <a:pt x="7358" y="4420"/>
                    <a:pt x="7920" y="4450"/>
                    <a:pt x="8481" y="4521"/>
                  </a:cubicBezTo>
                  <a:cubicBezTo>
                    <a:pt x="9154" y="4606"/>
                    <a:pt x="9837" y="4874"/>
                    <a:pt x="9964" y="5726"/>
                  </a:cubicBezTo>
                  <a:cubicBezTo>
                    <a:pt x="9983" y="5868"/>
                    <a:pt x="10096" y="5952"/>
                    <a:pt x="10204" y="6042"/>
                  </a:cubicBezTo>
                  <a:cubicBezTo>
                    <a:pt x="10478" y="5891"/>
                    <a:pt x="10449" y="5623"/>
                    <a:pt x="10445" y="5373"/>
                  </a:cubicBezTo>
                  <a:cubicBezTo>
                    <a:pt x="10412" y="3890"/>
                    <a:pt x="10369" y="2402"/>
                    <a:pt x="10322" y="914"/>
                  </a:cubicBezTo>
                  <a:cubicBezTo>
                    <a:pt x="10317" y="745"/>
                    <a:pt x="10261" y="575"/>
                    <a:pt x="10228" y="406"/>
                  </a:cubicBezTo>
                  <a:cubicBezTo>
                    <a:pt x="10178" y="145"/>
                    <a:pt x="10039" y="0"/>
                    <a:pt x="9773"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 name="Google Shape;573;p13"/>
            <p:cNvGrpSpPr/>
            <p:nvPr/>
          </p:nvGrpSpPr>
          <p:grpSpPr>
            <a:xfrm rot="1851045">
              <a:off x="4904265" y="4382158"/>
              <a:ext cx="369659" cy="268108"/>
              <a:chOff x="-6933493" y="1584675"/>
              <a:chExt cx="369661" cy="268110"/>
            </a:xfrm>
          </p:grpSpPr>
          <p:sp>
            <p:nvSpPr>
              <p:cNvPr id="574" name="Google Shape;574;p13"/>
              <p:cNvSpPr/>
              <p:nvPr/>
            </p:nvSpPr>
            <p:spPr>
              <a:xfrm>
                <a:off x="-6933493" y="1655798"/>
                <a:ext cx="184682" cy="196987"/>
              </a:xfrm>
              <a:custGeom>
                <a:avLst/>
                <a:gdLst/>
                <a:ahLst/>
                <a:cxnLst/>
                <a:rect l="l" t="t" r="r" b="b"/>
                <a:pathLst>
                  <a:path w="4983" h="5315" extrusionOk="0">
                    <a:moveTo>
                      <a:pt x="2908" y="0"/>
                    </a:moveTo>
                    <a:cubicBezTo>
                      <a:pt x="2445" y="0"/>
                      <a:pt x="1959" y="186"/>
                      <a:pt x="1536" y="577"/>
                    </a:cubicBezTo>
                    <a:cubicBezTo>
                      <a:pt x="1135" y="949"/>
                      <a:pt x="825" y="1401"/>
                      <a:pt x="617" y="1910"/>
                    </a:cubicBezTo>
                    <a:cubicBezTo>
                      <a:pt x="311" y="2626"/>
                      <a:pt x="132" y="3379"/>
                      <a:pt x="1" y="4147"/>
                    </a:cubicBezTo>
                    <a:cubicBezTo>
                      <a:pt x="1465" y="5037"/>
                      <a:pt x="3122" y="5150"/>
                      <a:pt x="4766" y="5314"/>
                    </a:cubicBezTo>
                    <a:cubicBezTo>
                      <a:pt x="4963" y="4020"/>
                      <a:pt x="4982" y="2720"/>
                      <a:pt x="4643" y="1449"/>
                    </a:cubicBezTo>
                    <a:cubicBezTo>
                      <a:pt x="4390" y="516"/>
                      <a:pt x="3681" y="0"/>
                      <a:pt x="2908"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a:off x="-6883570" y="1584675"/>
                <a:ext cx="319738" cy="246132"/>
              </a:xfrm>
              <a:custGeom>
                <a:avLst/>
                <a:gdLst/>
                <a:ahLst/>
                <a:cxnLst/>
                <a:rect l="l" t="t" r="r" b="b"/>
                <a:pathLst>
                  <a:path w="8627" h="6641" extrusionOk="0">
                    <a:moveTo>
                      <a:pt x="3413" y="1"/>
                    </a:moveTo>
                    <a:cubicBezTo>
                      <a:pt x="3299" y="1"/>
                      <a:pt x="3185" y="6"/>
                      <a:pt x="3070" y="20"/>
                    </a:cubicBezTo>
                    <a:cubicBezTo>
                      <a:pt x="2674" y="72"/>
                      <a:pt x="2277" y="83"/>
                      <a:pt x="1880" y="83"/>
                    </a:cubicBezTo>
                    <a:cubicBezTo>
                      <a:pt x="1582" y="83"/>
                      <a:pt x="1284" y="77"/>
                      <a:pt x="986" y="77"/>
                    </a:cubicBezTo>
                    <a:cubicBezTo>
                      <a:pt x="748" y="77"/>
                      <a:pt x="511" y="81"/>
                      <a:pt x="273" y="95"/>
                    </a:cubicBezTo>
                    <a:cubicBezTo>
                      <a:pt x="0" y="114"/>
                      <a:pt x="320" y="194"/>
                      <a:pt x="278" y="834"/>
                    </a:cubicBezTo>
                    <a:cubicBezTo>
                      <a:pt x="1399" y="1187"/>
                      <a:pt x="2581" y="1126"/>
                      <a:pt x="3715" y="1395"/>
                    </a:cubicBezTo>
                    <a:cubicBezTo>
                      <a:pt x="4723" y="1630"/>
                      <a:pt x="5561" y="2106"/>
                      <a:pt x="6041" y="3062"/>
                    </a:cubicBezTo>
                    <a:cubicBezTo>
                      <a:pt x="6611" y="4168"/>
                      <a:pt x="6913" y="5392"/>
                      <a:pt x="6917" y="6640"/>
                    </a:cubicBezTo>
                    <a:cubicBezTo>
                      <a:pt x="7077" y="6574"/>
                      <a:pt x="7247" y="6518"/>
                      <a:pt x="7393" y="6438"/>
                    </a:cubicBezTo>
                    <a:cubicBezTo>
                      <a:pt x="8485" y="5849"/>
                      <a:pt x="8626" y="5505"/>
                      <a:pt x="8231" y="4347"/>
                    </a:cubicBezTo>
                    <a:cubicBezTo>
                      <a:pt x="7812" y="3104"/>
                      <a:pt x="7379" y="1866"/>
                      <a:pt x="6950" y="622"/>
                    </a:cubicBezTo>
                    <a:cubicBezTo>
                      <a:pt x="6870" y="389"/>
                      <a:pt x="6705" y="289"/>
                      <a:pt x="6483" y="289"/>
                    </a:cubicBezTo>
                    <a:cubicBezTo>
                      <a:pt x="6459" y="289"/>
                      <a:pt x="6434" y="290"/>
                      <a:pt x="6409" y="293"/>
                    </a:cubicBezTo>
                    <a:cubicBezTo>
                      <a:pt x="6370" y="297"/>
                      <a:pt x="6331" y="299"/>
                      <a:pt x="6292" y="299"/>
                    </a:cubicBezTo>
                    <a:cubicBezTo>
                      <a:pt x="6060" y="299"/>
                      <a:pt x="5834" y="236"/>
                      <a:pt x="5608" y="236"/>
                    </a:cubicBezTo>
                    <a:cubicBezTo>
                      <a:pt x="5602" y="236"/>
                      <a:pt x="5596" y="236"/>
                      <a:pt x="5589" y="236"/>
                    </a:cubicBezTo>
                    <a:cubicBezTo>
                      <a:pt x="4854" y="236"/>
                      <a:pt x="4142" y="1"/>
                      <a:pt x="3413"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 name="Google Shape;576;p13"/>
            <p:cNvSpPr/>
            <p:nvPr/>
          </p:nvSpPr>
          <p:spPr>
            <a:xfrm rot="1851025">
              <a:off x="5886609" y="3128570"/>
              <a:ext cx="44362" cy="86575"/>
            </a:xfrm>
            <a:custGeom>
              <a:avLst/>
              <a:gdLst/>
              <a:ahLst/>
              <a:cxnLst/>
              <a:rect l="l" t="t" r="r" b="b"/>
              <a:pathLst>
                <a:path w="1197" h="2336" extrusionOk="0">
                  <a:moveTo>
                    <a:pt x="150" y="1"/>
                  </a:moveTo>
                  <a:cubicBezTo>
                    <a:pt x="126" y="1"/>
                    <a:pt x="105" y="6"/>
                    <a:pt x="90" y="20"/>
                  </a:cubicBezTo>
                  <a:cubicBezTo>
                    <a:pt x="0" y="90"/>
                    <a:pt x="75" y="312"/>
                    <a:pt x="90" y="396"/>
                  </a:cubicBezTo>
                  <a:cubicBezTo>
                    <a:pt x="156" y="801"/>
                    <a:pt x="226" y="1211"/>
                    <a:pt x="292" y="1621"/>
                  </a:cubicBezTo>
                  <a:cubicBezTo>
                    <a:pt x="320" y="1771"/>
                    <a:pt x="344" y="1927"/>
                    <a:pt x="438" y="2049"/>
                  </a:cubicBezTo>
                  <a:cubicBezTo>
                    <a:pt x="556" y="2209"/>
                    <a:pt x="758" y="2284"/>
                    <a:pt x="951" y="2327"/>
                  </a:cubicBezTo>
                  <a:cubicBezTo>
                    <a:pt x="977" y="2332"/>
                    <a:pt x="1006" y="2336"/>
                    <a:pt x="1034" y="2336"/>
                  </a:cubicBezTo>
                  <a:cubicBezTo>
                    <a:pt x="1103" y="2336"/>
                    <a:pt x="1170" y="2315"/>
                    <a:pt x="1187" y="2251"/>
                  </a:cubicBezTo>
                  <a:cubicBezTo>
                    <a:pt x="1196" y="2214"/>
                    <a:pt x="1191" y="2176"/>
                    <a:pt x="1177" y="2138"/>
                  </a:cubicBezTo>
                  <a:cubicBezTo>
                    <a:pt x="1017" y="1649"/>
                    <a:pt x="857" y="1154"/>
                    <a:pt x="697" y="665"/>
                  </a:cubicBezTo>
                  <a:cubicBezTo>
                    <a:pt x="640" y="490"/>
                    <a:pt x="584" y="312"/>
                    <a:pt x="462" y="175"/>
                  </a:cubicBezTo>
                  <a:cubicBezTo>
                    <a:pt x="416" y="110"/>
                    <a:pt x="254" y="1"/>
                    <a:pt x="150"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851025">
              <a:off x="5849919" y="3108942"/>
              <a:ext cx="60262" cy="85538"/>
            </a:xfrm>
            <a:custGeom>
              <a:avLst/>
              <a:gdLst/>
              <a:ahLst/>
              <a:cxnLst/>
              <a:rect l="l" t="t" r="r" b="b"/>
              <a:pathLst>
                <a:path w="1626" h="2308" extrusionOk="0">
                  <a:moveTo>
                    <a:pt x="1169" y="0"/>
                  </a:moveTo>
                  <a:cubicBezTo>
                    <a:pt x="991" y="0"/>
                    <a:pt x="894" y="162"/>
                    <a:pt x="820" y="334"/>
                  </a:cubicBezTo>
                  <a:cubicBezTo>
                    <a:pt x="1018" y="404"/>
                    <a:pt x="1027" y="583"/>
                    <a:pt x="1070" y="753"/>
                  </a:cubicBezTo>
                  <a:cubicBezTo>
                    <a:pt x="1304" y="1679"/>
                    <a:pt x="1357" y="1950"/>
                    <a:pt x="895" y="1950"/>
                  </a:cubicBezTo>
                  <a:cubicBezTo>
                    <a:pt x="715" y="1950"/>
                    <a:pt x="459" y="1909"/>
                    <a:pt x="104" y="1850"/>
                  </a:cubicBezTo>
                  <a:cubicBezTo>
                    <a:pt x="67" y="1925"/>
                    <a:pt x="34" y="1996"/>
                    <a:pt x="1" y="2071"/>
                  </a:cubicBezTo>
                  <a:cubicBezTo>
                    <a:pt x="205" y="2222"/>
                    <a:pt x="413" y="2308"/>
                    <a:pt x="623" y="2308"/>
                  </a:cubicBezTo>
                  <a:cubicBezTo>
                    <a:pt x="801" y="2308"/>
                    <a:pt x="981" y="2247"/>
                    <a:pt x="1164" y="2113"/>
                  </a:cubicBezTo>
                  <a:lnTo>
                    <a:pt x="1625" y="2071"/>
                  </a:lnTo>
                  <a:cubicBezTo>
                    <a:pt x="1625" y="1548"/>
                    <a:pt x="1366" y="1059"/>
                    <a:pt x="1465" y="522"/>
                  </a:cubicBezTo>
                  <a:cubicBezTo>
                    <a:pt x="1503" y="329"/>
                    <a:pt x="1517" y="103"/>
                    <a:pt x="1291" y="23"/>
                  </a:cubicBezTo>
                  <a:cubicBezTo>
                    <a:pt x="1246" y="7"/>
                    <a:pt x="1206" y="0"/>
                    <a:pt x="1169"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 name="Google Shape;578;p13"/>
          <p:cNvSpPr/>
          <p:nvPr/>
        </p:nvSpPr>
        <p:spPr>
          <a:xfrm rot="4044289">
            <a:off x="4556631" y="4648821"/>
            <a:ext cx="354464" cy="646033"/>
          </a:xfrm>
          <a:custGeom>
            <a:avLst/>
            <a:gdLst/>
            <a:ahLst/>
            <a:cxnLst/>
            <a:rect l="l" t="t" r="r" b="b"/>
            <a:pathLst>
              <a:path w="9564" h="17431" extrusionOk="0">
                <a:moveTo>
                  <a:pt x="2845" y="0"/>
                </a:moveTo>
                <a:cubicBezTo>
                  <a:pt x="2283" y="0"/>
                  <a:pt x="1787" y="270"/>
                  <a:pt x="1361" y="817"/>
                </a:cubicBezTo>
                <a:cubicBezTo>
                  <a:pt x="778" y="1561"/>
                  <a:pt x="561" y="2366"/>
                  <a:pt x="660" y="3200"/>
                </a:cubicBezTo>
                <a:cubicBezTo>
                  <a:pt x="938" y="5615"/>
                  <a:pt x="1879" y="7842"/>
                  <a:pt x="2675" y="10107"/>
                </a:cubicBezTo>
                <a:cubicBezTo>
                  <a:pt x="2906" y="10757"/>
                  <a:pt x="3193" y="11388"/>
                  <a:pt x="3735" y="11882"/>
                </a:cubicBezTo>
                <a:cubicBezTo>
                  <a:pt x="3998" y="12125"/>
                  <a:pt x="4303" y="12272"/>
                  <a:pt x="4669" y="12272"/>
                </a:cubicBezTo>
                <a:cubicBezTo>
                  <a:pt x="4821" y="12272"/>
                  <a:pt x="4983" y="12247"/>
                  <a:pt x="5157" y="12193"/>
                </a:cubicBezTo>
                <a:cubicBezTo>
                  <a:pt x="5745" y="12014"/>
                  <a:pt x="6056" y="11633"/>
                  <a:pt x="6145" y="11148"/>
                </a:cubicBezTo>
                <a:cubicBezTo>
                  <a:pt x="6202" y="10851"/>
                  <a:pt x="6225" y="10536"/>
                  <a:pt x="6155" y="10263"/>
                </a:cubicBezTo>
                <a:cubicBezTo>
                  <a:pt x="5825" y="9001"/>
                  <a:pt x="5510" y="7734"/>
                  <a:pt x="5062" y="6505"/>
                </a:cubicBezTo>
                <a:cubicBezTo>
                  <a:pt x="4940" y="6166"/>
                  <a:pt x="4822" y="5827"/>
                  <a:pt x="4700" y="5488"/>
                </a:cubicBezTo>
                <a:cubicBezTo>
                  <a:pt x="4642" y="5329"/>
                  <a:pt x="4527" y="5234"/>
                  <a:pt x="4357" y="5234"/>
                </a:cubicBezTo>
                <a:cubicBezTo>
                  <a:pt x="4305" y="5234"/>
                  <a:pt x="4248" y="5243"/>
                  <a:pt x="4187" y="5262"/>
                </a:cubicBezTo>
                <a:cubicBezTo>
                  <a:pt x="3923" y="5337"/>
                  <a:pt x="3843" y="5521"/>
                  <a:pt x="3871" y="5733"/>
                </a:cubicBezTo>
                <a:cubicBezTo>
                  <a:pt x="3899" y="5851"/>
                  <a:pt x="3932" y="5964"/>
                  <a:pt x="3975" y="6077"/>
                </a:cubicBezTo>
                <a:cubicBezTo>
                  <a:pt x="4196" y="6853"/>
                  <a:pt x="4413" y="7626"/>
                  <a:pt x="4634" y="8403"/>
                </a:cubicBezTo>
                <a:lnTo>
                  <a:pt x="4719" y="8374"/>
                </a:lnTo>
                <a:cubicBezTo>
                  <a:pt x="4818" y="8723"/>
                  <a:pt x="4902" y="9071"/>
                  <a:pt x="5015" y="9415"/>
                </a:cubicBezTo>
                <a:cubicBezTo>
                  <a:pt x="5171" y="9891"/>
                  <a:pt x="5317" y="10366"/>
                  <a:pt x="5303" y="10875"/>
                </a:cubicBezTo>
                <a:cubicBezTo>
                  <a:pt x="5293" y="11105"/>
                  <a:pt x="5270" y="11350"/>
                  <a:pt x="4949" y="11463"/>
                </a:cubicBezTo>
                <a:cubicBezTo>
                  <a:pt x="4878" y="11490"/>
                  <a:pt x="4813" y="11501"/>
                  <a:pt x="4754" y="11501"/>
                </a:cubicBezTo>
                <a:cubicBezTo>
                  <a:pt x="4550" y="11501"/>
                  <a:pt x="4416" y="11363"/>
                  <a:pt x="4295" y="11228"/>
                </a:cubicBezTo>
                <a:cubicBezTo>
                  <a:pt x="4050" y="10955"/>
                  <a:pt x="3852" y="10639"/>
                  <a:pt x="3720" y="10300"/>
                </a:cubicBezTo>
                <a:cubicBezTo>
                  <a:pt x="3348" y="9321"/>
                  <a:pt x="2967" y="8346"/>
                  <a:pt x="2628" y="7357"/>
                </a:cubicBezTo>
                <a:cubicBezTo>
                  <a:pt x="2152" y="5959"/>
                  <a:pt x="1606" y="4584"/>
                  <a:pt x="1531" y="3077"/>
                </a:cubicBezTo>
                <a:cubicBezTo>
                  <a:pt x="1498" y="2437"/>
                  <a:pt x="1611" y="1820"/>
                  <a:pt x="2039" y="1241"/>
                </a:cubicBezTo>
                <a:cubicBezTo>
                  <a:pt x="2285" y="912"/>
                  <a:pt x="2503" y="760"/>
                  <a:pt x="2779" y="760"/>
                </a:cubicBezTo>
                <a:cubicBezTo>
                  <a:pt x="2938" y="760"/>
                  <a:pt x="3116" y="810"/>
                  <a:pt x="3330" y="906"/>
                </a:cubicBezTo>
                <a:cubicBezTo>
                  <a:pt x="4172" y="1293"/>
                  <a:pt x="4587" y="1980"/>
                  <a:pt x="4935" y="2696"/>
                </a:cubicBezTo>
                <a:cubicBezTo>
                  <a:pt x="6437" y="5780"/>
                  <a:pt x="7483" y="9010"/>
                  <a:pt x="8382" y="12292"/>
                </a:cubicBezTo>
                <a:cubicBezTo>
                  <a:pt x="8641" y="13243"/>
                  <a:pt x="8617" y="14251"/>
                  <a:pt x="8307" y="15188"/>
                </a:cubicBezTo>
                <a:cubicBezTo>
                  <a:pt x="8048" y="15998"/>
                  <a:pt x="7323" y="16403"/>
                  <a:pt x="6456" y="16633"/>
                </a:cubicBezTo>
                <a:cubicBezTo>
                  <a:pt x="6314" y="16672"/>
                  <a:pt x="6184" y="16689"/>
                  <a:pt x="6064" y="16689"/>
                </a:cubicBezTo>
                <a:cubicBezTo>
                  <a:pt x="5521" y="16689"/>
                  <a:pt x="5184" y="16335"/>
                  <a:pt x="4860" y="15988"/>
                </a:cubicBezTo>
                <a:cubicBezTo>
                  <a:pt x="4742" y="15856"/>
                  <a:pt x="4634" y="15715"/>
                  <a:pt x="4530" y="15574"/>
                </a:cubicBezTo>
                <a:cubicBezTo>
                  <a:pt x="3080" y="13643"/>
                  <a:pt x="2426" y="11397"/>
                  <a:pt x="1583" y="9217"/>
                </a:cubicBezTo>
                <a:cubicBezTo>
                  <a:pt x="1328" y="8563"/>
                  <a:pt x="1074" y="7904"/>
                  <a:pt x="801" y="7254"/>
                </a:cubicBezTo>
                <a:cubicBezTo>
                  <a:pt x="743" y="7117"/>
                  <a:pt x="628" y="7020"/>
                  <a:pt x="469" y="7020"/>
                </a:cubicBezTo>
                <a:cubicBezTo>
                  <a:pt x="408" y="7020"/>
                  <a:pt x="342" y="7034"/>
                  <a:pt x="269" y="7065"/>
                </a:cubicBezTo>
                <a:cubicBezTo>
                  <a:pt x="43" y="7155"/>
                  <a:pt x="1" y="7334"/>
                  <a:pt x="34" y="7517"/>
                </a:cubicBezTo>
                <a:cubicBezTo>
                  <a:pt x="43" y="7602"/>
                  <a:pt x="62" y="7687"/>
                  <a:pt x="90" y="7767"/>
                </a:cubicBezTo>
                <a:cubicBezTo>
                  <a:pt x="919" y="9933"/>
                  <a:pt x="1644" y="12141"/>
                  <a:pt x="2656" y="14237"/>
                </a:cubicBezTo>
                <a:cubicBezTo>
                  <a:pt x="3089" y="15141"/>
                  <a:pt x="3636" y="15993"/>
                  <a:pt x="4380" y="16728"/>
                </a:cubicBezTo>
                <a:cubicBezTo>
                  <a:pt x="4861" y="17206"/>
                  <a:pt x="5353" y="17431"/>
                  <a:pt x="5937" y="17431"/>
                </a:cubicBezTo>
                <a:cubicBezTo>
                  <a:pt x="6301" y="17431"/>
                  <a:pt x="6702" y="17343"/>
                  <a:pt x="7158" y="17175"/>
                </a:cubicBezTo>
                <a:cubicBezTo>
                  <a:pt x="8377" y="16728"/>
                  <a:pt x="9051" y="15960"/>
                  <a:pt x="9291" y="14891"/>
                </a:cubicBezTo>
                <a:cubicBezTo>
                  <a:pt x="9564" y="13681"/>
                  <a:pt x="9413" y="12523"/>
                  <a:pt x="9079" y="11397"/>
                </a:cubicBezTo>
                <a:cubicBezTo>
                  <a:pt x="8632" y="9886"/>
                  <a:pt x="8090" y="8403"/>
                  <a:pt x="7605" y="6901"/>
                </a:cubicBezTo>
                <a:cubicBezTo>
                  <a:pt x="7082" y="5300"/>
                  <a:pt x="6466" y="3732"/>
                  <a:pt x="5698" y="2225"/>
                </a:cubicBezTo>
                <a:cubicBezTo>
                  <a:pt x="5279" y="1401"/>
                  <a:pt x="4752" y="643"/>
                  <a:pt x="3768" y="214"/>
                </a:cubicBezTo>
                <a:cubicBezTo>
                  <a:pt x="3442" y="72"/>
                  <a:pt x="3135" y="0"/>
                  <a:pt x="28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txBox="1">
            <a:spLocks noGrp="1"/>
          </p:cNvSpPr>
          <p:nvPr>
            <p:ph type="title"/>
          </p:nvPr>
        </p:nvSpPr>
        <p:spPr>
          <a:xfrm>
            <a:off x="1341223" y="1417375"/>
            <a:ext cx="32154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b="1"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580" name="Google Shape;580;p13"/>
          <p:cNvSpPr txBox="1">
            <a:spLocks noGrp="1"/>
          </p:cNvSpPr>
          <p:nvPr>
            <p:ph type="subTitle" idx="1"/>
          </p:nvPr>
        </p:nvSpPr>
        <p:spPr>
          <a:xfrm>
            <a:off x="1341230" y="1843025"/>
            <a:ext cx="3215400" cy="54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581" name="Google Shape;581;p13"/>
          <p:cNvSpPr txBox="1">
            <a:spLocks noGrp="1"/>
          </p:cNvSpPr>
          <p:nvPr>
            <p:ph type="title" idx="2"/>
          </p:nvPr>
        </p:nvSpPr>
        <p:spPr>
          <a:xfrm>
            <a:off x="5244228" y="1417375"/>
            <a:ext cx="32187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b="1"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582" name="Google Shape;582;p13"/>
          <p:cNvSpPr txBox="1">
            <a:spLocks noGrp="1"/>
          </p:cNvSpPr>
          <p:nvPr>
            <p:ph type="subTitle" idx="3"/>
          </p:nvPr>
        </p:nvSpPr>
        <p:spPr>
          <a:xfrm>
            <a:off x="5244215" y="1843025"/>
            <a:ext cx="3218700" cy="54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583" name="Google Shape;583;p13"/>
          <p:cNvSpPr txBox="1">
            <a:spLocks noGrp="1"/>
          </p:cNvSpPr>
          <p:nvPr>
            <p:ph type="title" idx="4"/>
          </p:nvPr>
        </p:nvSpPr>
        <p:spPr>
          <a:xfrm>
            <a:off x="1341223" y="2527425"/>
            <a:ext cx="32154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b="1"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584" name="Google Shape;584;p13"/>
          <p:cNvSpPr txBox="1">
            <a:spLocks noGrp="1"/>
          </p:cNvSpPr>
          <p:nvPr>
            <p:ph type="subTitle" idx="5"/>
          </p:nvPr>
        </p:nvSpPr>
        <p:spPr>
          <a:xfrm>
            <a:off x="1341230" y="2953075"/>
            <a:ext cx="3215400" cy="54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585" name="Google Shape;585;p13"/>
          <p:cNvSpPr txBox="1">
            <a:spLocks noGrp="1"/>
          </p:cNvSpPr>
          <p:nvPr>
            <p:ph type="title" idx="6"/>
          </p:nvPr>
        </p:nvSpPr>
        <p:spPr>
          <a:xfrm>
            <a:off x="5244228" y="2527425"/>
            <a:ext cx="32187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b="1"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586" name="Google Shape;586;p13"/>
          <p:cNvSpPr txBox="1">
            <a:spLocks noGrp="1"/>
          </p:cNvSpPr>
          <p:nvPr>
            <p:ph type="subTitle" idx="7"/>
          </p:nvPr>
        </p:nvSpPr>
        <p:spPr>
          <a:xfrm>
            <a:off x="5244215" y="2953075"/>
            <a:ext cx="3218700" cy="54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587" name="Google Shape;587;p13"/>
          <p:cNvSpPr txBox="1">
            <a:spLocks noGrp="1"/>
          </p:cNvSpPr>
          <p:nvPr>
            <p:ph type="title" idx="8"/>
          </p:nvPr>
        </p:nvSpPr>
        <p:spPr>
          <a:xfrm>
            <a:off x="1341223" y="3637475"/>
            <a:ext cx="32154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b="1"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588" name="Google Shape;588;p13"/>
          <p:cNvSpPr txBox="1">
            <a:spLocks noGrp="1"/>
          </p:cNvSpPr>
          <p:nvPr>
            <p:ph type="subTitle" idx="9"/>
          </p:nvPr>
        </p:nvSpPr>
        <p:spPr>
          <a:xfrm>
            <a:off x="1341235" y="4067888"/>
            <a:ext cx="3215400" cy="54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589" name="Google Shape;589;p13"/>
          <p:cNvSpPr txBox="1">
            <a:spLocks noGrp="1"/>
          </p:cNvSpPr>
          <p:nvPr>
            <p:ph type="title" idx="13"/>
          </p:nvPr>
        </p:nvSpPr>
        <p:spPr>
          <a:xfrm>
            <a:off x="5244228" y="3637475"/>
            <a:ext cx="32187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b="1"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590" name="Google Shape;590;p13"/>
          <p:cNvSpPr txBox="1">
            <a:spLocks noGrp="1"/>
          </p:cNvSpPr>
          <p:nvPr>
            <p:ph type="subTitle" idx="14"/>
          </p:nvPr>
        </p:nvSpPr>
        <p:spPr>
          <a:xfrm>
            <a:off x="5244221" y="4067888"/>
            <a:ext cx="3218700" cy="54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591" name="Google Shape;591;p13">
            <a:hlinkClick r:id=""/>
          </p:cNvPr>
          <p:cNvSpPr txBox="1">
            <a:spLocks noGrp="1"/>
          </p:cNvSpPr>
          <p:nvPr>
            <p:ph type="title" idx="15" hasCustomPrompt="1"/>
          </p:nvPr>
        </p:nvSpPr>
        <p:spPr>
          <a:xfrm>
            <a:off x="688747" y="1417375"/>
            <a:ext cx="625800" cy="421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b="1">
                <a:solidFill>
                  <a:schemeClr val="accent6"/>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592" name="Google Shape;592;p13">
            <a:hlinkClick r:id=""/>
          </p:cNvPr>
          <p:cNvSpPr txBox="1">
            <a:spLocks noGrp="1"/>
          </p:cNvSpPr>
          <p:nvPr>
            <p:ph type="title" idx="16" hasCustomPrompt="1"/>
          </p:nvPr>
        </p:nvSpPr>
        <p:spPr>
          <a:xfrm>
            <a:off x="688447" y="2531025"/>
            <a:ext cx="626400" cy="4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b="1">
                <a:solidFill>
                  <a:schemeClr val="accent6"/>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593" name="Google Shape;593;p13">
            <a:hlinkClick r:id=""/>
          </p:cNvPr>
          <p:cNvSpPr txBox="1">
            <a:spLocks noGrp="1"/>
          </p:cNvSpPr>
          <p:nvPr>
            <p:ph type="title" idx="17" hasCustomPrompt="1"/>
          </p:nvPr>
        </p:nvSpPr>
        <p:spPr>
          <a:xfrm>
            <a:off x="688447" y="3637475"/>
            <a:ext cx="626400" cy="4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b="1">
                <a:solidFill>
                  <a:schemeClr val="accent6"/>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594" name="Google Shape;594;p13">
            <a:hlinkClick r:id=""/>
          </p:cNvPr>
          <p:cNvSpPr txBox="1">
            <a:spLocks noGrp="1"/>
          </p:cNvSpPr>
          <p:nvPr>
            <p:ph type="title" idx="18" hasCustomPrompt="1"/>
          </p:nvPr>
        </p:nvSpPr>
        <p:spPr>
          <a:xfrm>
            <a:off x="4598448" y="1417200"/>
            <a:ext cx="621900" cy="4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b="1">
                <a:solidFill>
                  <a:schemeClr val="accent6"/>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595" name="Google Shape;595;p13">
            <a:hlinkClick r:id=""/>
          </p:cNvPr>
          <p:cNvSpPr txBox="1">
            <a:spLocks noGrp="1"/>
          </p:cNvSpPr>
          <p:nvPr>
            <p:ph type="title" idx="19" hasCustomPrompt="1"/>
          </p:nvPr>
        </p:nvSpPr>
        <p:spPr>
          <a:xfrm>
            <a:off x="4598448" y="2531025"/>
            <a:ext cx="621900" cy="4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b="1">
                <a:solidFill>
                  <a:schemeClr val="accent6"/>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596" name="Google Shape;596;p13">
            <a:hlinkClick r:id=""/>
          </p:cNvPr>
          <p:cNvSpPr txBox="1">
            <a:spLocks noGrp="1"/>
          </p:cNvSpPr>
          <p:nvPr>
            <p:ph type="title" idx="20" hasCustomPrompt="1"/>
          </p:nvPr>
        </p:nvSpPr>
        <p:spPr>
          <a:xfrm>
            <a:off x="4598448" y="3637475"/>
            <a:ext cx="621900" cy="4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b="1">
                <a:solidFill>
                  <a:schemeClr val="accent6"/>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597" name="Google Shape;597;p13"/>
          <p:cNvSpPr txBox="1">
            <a:spLocks noGrp="1"/>
          </p:cNvSpPr>
          <p:nvPr>
            <p:ph type="title" idx="21"/>
          </p:nvPr>
        </p:nvSpPr>
        <p:spPr>
          <a:xfrm>
            <a:off x="704850" y="445025"/>
            <a:ext cx="773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34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400"/>
              <a:buFont typeface="Atma"/>
              <a:buNone/>
              <a:defRPr sz="3400" b="1">
                <a:solidFill>
                  <a:schemeClr val="dk1"/>
                </a:solidFill>
                <a:latin typeface="Atma"/>
                <a:ea typeface="Atma"/>
                <a:cs typeface="Atma"/>
                <a:sym typeface="Atma"/>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8" r:id="rId8"/>
    <p:sldLayoutId id="2147483659" r:id="rId9"/>
    <p:sldLayoutId id="2147483660" r:id="rId10"/>
    <p:sldLayoutId id="2147483661" r:id="rId11"/>
    <p:sldLayoutId id="2147483662" r:id="rId12"/>
    <p:sldLayoutId id="2147483663" r:id="rId13"/>
    <p:sldLayoutId id="2147483665" r:id="rId14"/>
    <p:sldLayoutId id="2147483666" r:id="rId15"/>
    <p:sldLayoutId id="2147483667" r:id="rId16"/>
    <p:sldLayoutId id="2147483668" r:id="rId17"/>
    <p:sldLayoutId id="2147483669" r:id="rId18"/>
    <p:sldLayoutId id="2147483670" r:id="rId19"/>
    <p:sldLayoutId id="2147483671" r:id="rId20"/>
    <p:sldLayoutId id="2147483674" r:id="rId21"/>
    <p:sldLayoutId id="2147483676" r:id="rId22"/>
    <p:sldLayoutId id="2147483677" r:id="rId23"/>
    <p:sldLayoutId id="2147483678" r:id="rId24"/>
    <p:sldLayoutId id="2147483679" r:id="rId25"/>
    <p:sldLayoutId id="2147483680" r:id="rId26"/>
    <p:sldLayoutId id="2147483681"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8" Type="http://schemas.openxmlformats.org/officeDocument/2006/relationships/hyperlink" Target="http://bit.ly/33VAFh3" TargetMode="External"/><Relationship Id="rId13" Type="http://schemas.openxmlformats.org/officeDocument/2006/relationships/hyperlink" Target="https://www.videvo.net/?utm_source=slidesgo_template&amp;utm_medium=referral-link&amp;utm_campaign=sg_resources&amp;utm_content=videvo" TargetMode="External"/><Relationship Id="rId3" Type="http://schemas.openxmlformats.org/officeDocument/2006/relationships/slide" Target="slide31.xml"/><Relationship Id="rId7" Type="http://schemas.openxmlformats.org/officeDocument/2006/relationships/hyperlink" Target="http://bit.ly/30B07Gq" TargetMode="External"/><Relationship Id="rId12" Type="http://schemas.openxmlformats.org/officeDocument/2006/relationships/hyperlink" Target="https://wepik.com/?utm_source=slidesgo_template&amp;utm_medium=referral-link&amp;utm_campaign=promo-slide&amp;utm_term=slidesgo&amp;utm_content=wepik" TargetMode="External"/><Relationship Id="rId2" Type="http://schemas.openxmlformats.org/officeDocument/2006/relationships/notesSlide" Target="../notesSlides/notesSlide2.xml"/><Relationship Id="rId1" Type="http://schemas.openxmlformats.org/officeDocument/2006/relationships/slideLayout" Target="../slideLayouts/slideLayout14.xml"/><Relationship Id="rId6" Type="http://schemas.openxmlformats.org/officeDocument/2006/relationships/hyperlink" Target="https://bit.ly/3A1uf1Q" TargetMode="External"/><Relationship Id="rId11" Type="http://schemas.openxmlformats.org/officeDocument/2006/relationships/hyperlink" Target="https://storyset.com/?utm_source=slidesgo_template&amp;utm_medium=referral-link&amp;utm_campaign=promo-slide&amp;utm_term=slidesgo&amp;utm_content=storyset" TargetMode="External"/><Relationship Id="rId5"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hyperlink" Target="https://www.flaticon.com/?utm_source=slidesgo_template&amp;utm_medium=referral-link&amp;utm_campaign=promo-slide&amp;utm_term=slidesgo&amp;utm_content=flaticon" TargetMode="External"/><Relationship Id="rId4" Type="http://schemas.openxmlformats.org/officeDocument/2006/relationships/slide" Target="slide29.xml"/><Relationship Id="rId9" Type="http://schemas.openxmlformats.org/officeDocument/2006/relationships/hyperlink" Target="https://www.freepik.com/?utm_source=slidesgo_template&amp;utm_medium=referral-link&amp;utm_campaign=promo-slide&amp;utm_term=slidesgo&amp;utm_content=freepik"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hyperlink" Target="https://docs.google.com/spreadsheets/d/1YWXRquqWgNBT99tt5akMUcHTYcs3crcwr9kCh8myIis/copy" TargetMode="External"/><Relationship Id="rId2" Type="http://schemas.openxmlformats.org/officeDocument/2006/relationships/notesSlide" Target="../notesSlides/notesSlide24.xml"/><Relationship Id="rId1" Type="http://schemas.openxmlformats.org/officeDocument/2006/relationships/slideLayout" Target="../slideLayouts/slideLayout1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8.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hyperlink" Target="https://docs.google.com/spreadsheets/d/1YWXRquqWgNBT99tt5akMUcHTYcs3crcwr9kCh8myIis/copy"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premium-vector/hand-drawn-back-school-background_16133995.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chemeClr val="accent5"/>
            </a:gs>
          </a:gsLst>
          <a:lin ang="16200038" scaled="0"/>
        </a:gradFill>
        <a:effectLst/>
      </p:bgPr>
    </p:bg>
    <p:spTree>
      <p:nvGrpSpPr>
        <p:cNvPr id="1" name="Shape 1506"/>
        <p:cNvGrpSpPr/>
        <p:nvPr/>
      </p:nvGrpSpPr>
      <p:grpSpPr>
        <a:xfrm>
          <a:off x="0" y="0"/>
          <a:ext cx="0" cy="0"/>
          <a:chOff x="0" y="0"/>
          <a:chExt cx="0" cy="0"/>
        </a:xfrm>
      </p:grpSpPr>
      <p:sp>
        <p:nvSpPr>
          <p:cNvPr id="1507" name="Google Shape;1507;p42"/>
          <p:cNvSpPr txBox="1">
            <a:spLocks noGrp="1"/>
          </p:cNvSpPr>
          <p:nvPr>
            <p:ph type="ctrTitle"/>
          </p:nvPr>
        </p:nvSpPr>
        <p:spPr>
          <a:xfrm>
            <a:off x="1930050" y="332275"/>
            <a:ext cx="5283900" cy="223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OUTDOOR </a:t>
            </a:r>
            <a:endParaRPr/>
          </a:p>
          <a:p>
            <a:pPr marL="0" lvl="0" indent="0" algn="ctr" rtl="0">
              <a:spcBef>
                <a:spcPts val="0"/>
              </a:spcBef>
              <a:spcAft>
                <a:spcPts val="0"/>
              </a:spcAft>
              <a:buNone/>
            </a:pPr>
            <a:r>
              <a:rPr lang="en"/>
              <a:t>SCIENCE LESSON</a:t>
            </a:r>
            <a:endParaRPr/>
          </a:p>
        </p:txBody>
      </p:sp>
      <p:sp>
        <p:nvSpPr>
          <p:cNvPr id="1508" name="Google Shape;1508;p42"/>
          <p:cNvSpPr txBox="1">
            <a:spLocks noGrp="1"/>
          </p:cNvSpPr>
          <p:nvPr>
            <p:ph type="subTitle" idx="1"/>
          </p:nvPr>
        </p:nvSpPr>
        <p:spPr>
          <a:xfrm>
            <a:off x="1672050" y="2605525"/>
            <a:ext cx="5799900" cy="83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01"/>
        <p:cNvGrpSpPr/>
        <p:nvPr/>
      </p:nvGrpSpPr>
      <p:grpSpPr>
        <a:xfrm>
          <a:off x="0" y="0"/>
          <a:ext cx="0" cy="0"/>
          <a:chOff x="0" y="0"/>
          <a:chExt cx="0" cy="0"/>
        </a:xfrm>
      </p:grpSpPr>
      <p:sp>
        <p:nvSpPr>
          <p:cNvPr id="2102" name="Google Shape;2102;p52"/>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TEACHING PHYSICS OUTDOORS</a:t>
            </a:r>
            <a:endParaRPr/>
          </a:p>
        </p:txBody>
      </p:sp>
      <p:sp>
        <p:nvSpPr>
          <p:cNvPr id="2103" name="Google Shape;2103;p52"/>
          <p:cNvSpPr txBox="1">
            <a:spLocks noGrp="1"/>
          </p:cNvSpPr>
          <p:nvPr>
            <p:ph type="subTitle" idx="7"/>
          </p:nvPr>
        </p:nvSpPr>
        <p:spPr>
          <a:xfrm>
            <a:off x="5792837" y="1616375"/>
            <a:ext cx="23496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REAL-LIFE</a:t>
            </a:r>
            <a:endParaRPr/>
          </a:p>
        </p:txBody>
      </p:sp>
      <p:sp>
        <p:nvSpPr>
          <p:cNvPr id="2104" name="Google Shape;2104;p52"/>
          <p:cNvSpPr txBox="1">
            <a:spLocks noGrp="1"/>
          </p:cNvSpPr>
          <p:nvPr>
            <p:ph type="subTitle" idx="5"/>
          </p:nvPr>
        </p:nvSpPr>
        <p:spPr>
          <a:xfrm>
            <a:off x="1960335" y="1616375"/>
            <a:ext cx="23496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ADVENTURE</a:t>
            </a:r>
            <a:endParaRPr/>
          </a:p>
        </p:txBody>
      </p:sp>
      <p:sp>
        <p:nvSpPr>
          <p:cNvPr id="2105" name="Google Shape;2105;p52"/>
          <p:cNvSpPr txBox="1">
            <a:spLocks noGrp="1"/>
          </p:cNvSpPr>
          <p:nvPr>
            <p:ph type="subTitle" idx="3"/>
          </p:nvPr>
        </p:nvSpPr>
        <p:spPr>
          <a:xfrm>
            <a:off x="1960335" y="3561975"/>
            <a:ext cx="2349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all them</a:t>
            </a:r>
            <a:endParaRPr/>
          </a:p>
        </p:txBody>
      </p:sp>
      <p:sp>
        <p:nvSpPr>
          <p:cNvPr id="2106" name="Google Shape;2106;p52"/>
          <p:cNvSpPr txBox="1">
            <a:spLocks noGrp="1"/>
          </p:cNvSpPr>
          <p:nvPr>
            <p:ph type="subTitle" idx="6"/>
          </p:nvPr>
        </p:nvSpPr>
        <p:spPr>
          <a:xfrm>
            <a:off x="1960335" y="3202250"/>
            <a:ext cx="23496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INTERACTIONS</a:t>
            </a:r>
            <a:endParaRPr/>
          </a:p>
        </p:txBody>
      </p:sp>
      <p:sp>
        <p:nvSpPr>
          <p:cNvPr id="2107" name="Google Shape;2107;p52"/>
          <p:cNvSpPr txBox="1">
            <a:spLocks noGrp="1"/>
          </p:cNvSpPr>
          <p:nvPr>
            <p:ph type="subTitle" idx="4"/>
          </p:nvPr>
        </p:nvSpPr>
        <p:spPr>
          <a:xfrm>
            <a:off x="5792841" y="3561975"/>
            <a:ext cx="2349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2108" name="Google Shape;2108;p52"/>
          <p:cNvSpPr txBox="1">
            <a:spLocks noGrp="1"/>
          </p:cNvSpPr>
          <p:nvPr>
            <p:ph type="subTitle" idx="1"/>
          </p:nvPr>
        </p:nvSpPr>
        <p:spPr>
          <a:xfrm>
            <a:off x="1960335" y="1976175"/>
            <a:ext cx="2349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an extremely cold place</a:t>
            </a:r>
            <a:endParaRPr/>
          </a:p>
        </p:txBody>
      </p:sp>
      <p:sp>
        <p:nvSpPr>
          <p:cNvPr id="2109" name="Google Shape;2109;p52"/>
          <p:cNvSpPr txBox="1">
            <a:spLocks noGrp="1"/>
          </p:cNvSpPr>
          <p:nvPr>
            <p:ph type="subTitle" idx="2"/>
          </p:nvPr>
        </p:nvSpPr>
        <p:spPr>
          <a:xfrm>
            <a:off x="5792841" y="1976175"/>
            <a:ext cx="23496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2110" name="Google Shape;2110;p52"/>
          <p:cNvSpPr txBox="1">
            <a:spLocks noGrp="1"/>
          </p:cNvSpPr>
          <p:nvPr>
            <p:ph type="subTitle" idx="8"/>
          </p:nvPr>
        </p:nvSpPr>
        <p:spPr>
          <a:xfrm>
            <a:off x="5792837" y="3202250"/>
            <a:ext cx="23496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ENVIRONMENT</a:t>
            </a:r>
            <a:endParaRPr/>
          </a:p>
        </p:txBody>
      </p:sp>
      <p:grpSp>
        <p:nvGrpSpPr>
          <p:cNvPr id="2111" name="Google Shape;2111;p52"/>
          <p:cNvGrpSpPr/>
          <p:nvPr/>
        </p:nvGrpSpPr>
        <p:grpSpPr>
          <a:xfrm>
            <a:off x="1001565" y="3332580"/>
            <a:ext cx="795337" cy="761867"/>
            <a:chOff x="6061417" y="1332269"/>
            <a:chExt cx="495815" cy="474950"/>
          </a:xfrm>
        </p:grpSpPr>
        <p:sp>
          <p:nvSpPr>
            <p:cNvPr id="2112" name="Google Shape;2112;p52"/>
            <p:cNvSpPr/>
            <p:nvPr/>
          </p:nvSpPr>
          <p:spPr>
            <a:xfrm>
              <a:off x="6061417" y="1332269"/>
              <a:ext cx="495815" cy="474924"/>
            </a:xfrm>
            <a:custGeom>
              <a:avLst/>
              <a:gdLst/>
              <a:ahLst/>
              <a:cxnLst/>
              <a:rect l="l" t="t" r="r" b="b"/>
              <a:pathLst>
                <a:path w="20826" h="20039" extrusionOk="0">
                  <a:moveTo>
                    <a:pt x="10805" y="0"/>
                  </a:moveTo>
                  <a:cubicBezTo>
                    <a:pt x="6765" y="0"/>
                    <a:pt x="3094" y="2447"/>
                    <a:pt x="1547" y="6187"/>
                  </a:cubicBezTo>
                  <a:cubicBezTo>
                    <a:pt x="1" y="9927"/>
                    <a:pt x="855" y="14245"/>
                    <a:pt x="3718" y="17108"/>
                  </a:cubicBezTo>
                  <a:cubicBezTo>
                    <a:pt x="5633" y="19023"/>
                    <a:pt x="8198" y="20039"/>
                    <a:pt x="10807" y="20039"/>
                  </a:cubicBezTo>
                  <a:cubicBezTo>
                    <a:pt x="12098" y="20039"/>
                    <a:pt x="13400" y="19790"/>
                    <a:pt x="14638" y="19278"/>
                  </a:cubicBezTo>
                  <a:cubicBezTo>
                    <a:pt x="18401" y="17731"/>
                    <a:pt x="20825" y="14083"/>
                    <a:pt x="20825" y="10020"/>
                  </a:cubicBezTo>
                  <a:cubicBezTo>
                    <a:pt x="20825" y="4479"/>
                    <a:pt x="16346" y="0"/>
                    <a:pt x="10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2"/>
            <p:cNvSpPr/>
            <p:nvPr/>
          </p:nvSpPr>
          <p:spPr>
            <a:xfrm>
              <a:off x="6162003" y="1453733"/>
              <a:ext cx="395228" cy="353485"/>
            </a:xfrm>
            <a:custGeom>
              <a:avLst/>
              <a:gdLst/>
              <a:ahLst/>
              <a:cxnLst/>
              <a:rect l="l" t="t" r="r" b="b"/>
              <a:pathLst>
                <a:path w="16601" h="14915" extrusionOk="0">
                  <a:moveTo>
                    <a:pt x="6280" y="0"/>
                  </a:moveTo>
                  <a:lnTo>
                    <a:pt x="0" y="4225"/>
                  </a:lnTo>
                  <a:lnTo>
                    <a:pt x="93" y="9905"/>
                  </a:lnTo>
                  <a:lnTo>
                    <a:pt x="4964" y="14799"/>
                  </a:lnTo>
                  <a:cubicBezTo>
                    <a:pt x="5495" y="14868"/>
                    <a:pt x="6049" y="14915"/>
                    <a:pt x="6580" y="14915"/>
                  </a:cubicBezTo>
                  <a:cubicBezTo>
                    <a:pt x="12121" y="14915"/>
                    <a:pt x="16600" y="10436"/>
                    <a:pt x="16600" y="4895"/>
                  </a:cubicBezTo>
                  <a:cubicBezTo>
                    <a:pt x="16600" y="4687"/>
                    <a:pt x="16600" y="4479"/>
                    <a:pt x="16577" y="4271"/>
                  </a:cubicBezTo>
                  <a:lnTo>
                    <a:pt x="13968" y="1663"/>
                  </a:lnTo>
                  <a:lnTo>
                    <a:pt x="13276" y="7065"/>
                  </a:lnTo>
                  <a:lnTo>
                    <a:pt x="6280"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2"/>
            <p:cNvSpPr/>
            <p:nvPr/>
          </p:nvSpPr>
          <p:spPr>
            <a:xfrm>
              <a:off x="6115293" y="1426359"/>
              <a:ext cx="379277" cy="305896"/>
            </a:xfrm>
            <a:custGeom>
              <a:avLst/>
              <a:gdLst/>
              <a:ahLst/>
              <a:cxnLst/>
              <a:rect l="l" t="t" r="r" b="b"/>
              <a:pathLst>
                <a:path w="15931" h="12907" extrusionOk="0">
                  <a:moveTo>
                    <a:pt x="5379" y="1"/>
                  </a:moveTo>
                  <a:cubicBezTo>
                    <a:pt x="3255" y="1"/>
                    <a:pt x="1524" y="1686"/>
                    <a:pt x="1478" y="3810"/>
                  </a:cubicBezTo>
                  <a:lnTo>
                    <a:pt x="1478" y="8797"/>
                  </a:lnTo>
                  <a:lnTo>
                    <a:pt x="854" y="8197"/>
                  </a:lnTo>
                  <a:lnTo>
                    <a:pt x="0" y="9028"/>
                  </a:lnTo>
                  <a:lnTo>
                    <a:pt x="2055" y="11060"/>
                  </a:lnTo>
                  <a:lnTo>
                    <a:pt x="4087" y="9028"/>
                  </a:lnTo>
                  <a:lnTo>
                    <a:pt x="3255" y="8197"/>
                  </a:lnTo>
                  <a:lnTo>
                    <a:pt x="2632" y="8820"/>
                  </a:lnTo>
                  <a:lnTo>
                    <a:pt x="2632" y="3787"/>
                  </a:lnTo>
                  <a:cubicBezTo>
                    <a:pt x="2632" y="2287"/>
                    <a:pt x="3856" y="1063"/>
                    <a:pt x="5379" y="1063"/>
                  </a:cubicBezTo>
                  <a:cubicBezTo>
                    <a:pt x="6880" y="1063"/>
                    <a:pt x="8127" y="2287"/>
                    <a:pt x="8127" y="3787"/>
                  </a:cubicBezTo>
                  <a:lnTo>
                    <a:pt x="8127" y="9097"/>
                  </a:lnTo>
                  <a:cubicBezTo>
                    <a:pt x="8173" y="11221"/>
                    <a:pt x="9904" y="12907"/>
                    <a:pt x="12029" y="12907"/>
                  </a:cubicBezTo>
                  <a:cubicBezTo>
                    <a:pt x="14153" y="12907"/>
                    <a:pt x="15884" y="11221"/>
                    <a:pt x="15930" y="9097"/>
                  </a:cubicBezTo>
                  <a:lnTo>
                    <a:pt x="15930" y="2818"/>
                  </a:lnTo>
                  <a:lnTo>
                    <a:pt x="14753" y="2818"/>
                  </a:lnTo>
                  <a:lnTo>
                    <a:pt x="14753" y="9097"/>
                  </a:lnTo>
                  <a:cubicBezTo>
                    <a:pt x="14707" y="10575"/>
                    <a:pt x="13506" y="11752"/>
                    <a:pt x="12029" y="11752"/>
                  </a:cubicBezTo>
                  <a:cubicBezTo>
                    <a:pt x="10551" y="11752"/>
                    <a:pt x="9327" y="10575"/>
                    <a:pt x="9281" y="9097"/>
                  </a:cubicBezTo>
                  <a:lnTo>
                    <a:pt x="9281" y="3810"/>
                  </a:lnTo>
                  <a:cubicBezTo>
                    <a:pt x="9235" y="1686"/>
                    <a:pt x="7503" y="1"/>
                    <a:pt x="53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2"/>
            <p:cNvSpPr/>
            <p:nvPr/>
          </p:nvSpPr>
          <p:spPr>
            <a:xfrm>
              <a:off x="6159813" y="1439489"/>
              <a:ext cx="89611" cy="160947"/>
            </a:xfrm>
            <a:custGeom>
              <a:avLst/>
              <a:gdLst/>
              <a:ahLst/>
              <a:cxnLst/>
              <a:rect l="l" t="t" r="r" b="b"/>
              <a:pathLst>
                <a:path w="3764" h="6791" extrusionOk="0">
                  <a:moveTo>
                    <a:pt x="3425" y="0"/>
                  </a:moveTo>
                  <a:cubicBezTo>
                    <a:pt x="1546" y="0"/>
                    <a:pt x="0" y="1507"/>
                    <a:pt x="0" y="3395"/>
                  </a:cubicBezTo>
                  <a:cubicBezTo>
                    <a:pt x="0" y="5270"/>
                    <a:pt x="1525" y="6791"/>
                    <a:pt x="3386" y="6791"/>
                  </a:cubicBezTo>
                  <a:cubicBezTo>
                    <a:pt x="3427" y="6791"/>
                    <a:pt x="3468" y="6790"/>
                    <a:pt x="3509" y="6789"/>
                  </a:cubicBezTo>
                  <a:lnTo>
                    <a:pt x="3556" y="6789"/>
                  </a:lnTo>
                  <a:lnTo>
                    <a:pt x="3763" y="3395"/>
                  </a:lnTo>
                  <a:lnTo>
                    <a:pt x="3556" y="1"/>
                  </a:lnTo>
                  <a:lnTo>
                    <a:pt x="3509" y="1"/>
                  </a:lnTo>
                  <a:cubicBezTo>
                    <a:pt x="3481" y="0"/>
                    <a:pt x="3453" y="0"/>
                    <a:pt x="34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2"/>
            <p:cNvSpPr/>
            <p:nvPr/>
          </p:nvSpPr>
          <p:spPr>
            <a:xfrm>
              <a:off x="6243354" y="1439513"/>
              <a:ext cx="80826" cy="160876"/>
            </a:xfrm>
            <a:custGeom>
              <a:avLst/>
              <a:gdLst/>
              <a:ahLst/>
              <a:cxnLst/>
              <a:rect l="l" t="t" r="r" b="b"/>
              <a:pathLst>
                <a:path w="3395" h="6788" extrusionOk="0">
                  <a:moveTo>
                    <a:pt x="0" y="0"/>
                  </a:moveTo>
                  <a:lnTo>
                    <a:pt x="0" y="6788"/>
                  </a:lnTo>
                  <a:cubicBezTo>
                    <a:pt x="1870" y="6788"/>
                    <a:pt x="3394" y="5264"/>
                    <a:pt x="3394" y="3394"/>
                  </a:cubicBezTo>
                  <a:cubicBezTo>
                    <a:pt x="3394" y="1524"/>
                    <a:pt x="187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2"/>
            <p:cNvSpPr/>
            <p:nvPr/>
          </p:nvSpPr>
          <p:spPr>
            <a:xfrm>
              <a:off x="6180692" y="1458118"/>
              <a:ext cx="68732" cy="124212"/>
            </a:xfrm>
            <a:custGeom>
              <a:avLst/>
              <a:gdLst/>
              <a:ahLst/>
              <a:cxnLst/>
              <a:rect l="l" t="t" r="r" b="b"/>
              <a:pathLst>
                <a:path w="2887" h="5241" extrusionOk="0">
                  <a:moveTo>
                    <a:pt x="2148" y="0"/>
                  </a:moveTo>
                  <a:lnTo>
                    <a:pt x="2055" y="577"/>
                  </a:lnTo>
                  <a:cubicBezTo>
                    <a:pt x="1894" y="600"/>
                    <a:pt x="1732" y="670"/>
                    <a:pt x="1570" y="762"/>
                  </a:cubicBezTo>
                  <a:lnTo>
                    <a:pt x="1109" y="439"/>
                  </a:lnTo>
                  <a:lnTo>
                    <a:pt x="439" y="1085"/>
                  </a:lnTo>
                  <a:lnTo>
                    <a:pt x="762" y="1570"/>
                  </a:lnTo>
                  <a:cubicBezTo>
                    <a:pt x="693" y="1732"/>
                    <a:pt x="624" y="1870"/>
                    <a:pt x="578" y="2055"/>
                  </a:cubicBezTo>
                  <a:lnTo>
                    <a:pt x="0" y="2147"/>
                  </a:lnTo>
                  <a:lnTo>
                    <a:pt x="0" y="3094"/>
                  </a:lnTo>
                  <a:lnTo>
                    <a:pt x="578" y="3186"/>
                  </a:lnTo>
                  <a:cubicBezTo>
                    <a:pt x="624" y="3348"/>
                    <a:pt x="693" y="3509"/>
                    <a:pt x="762" y="3671"/>
                  </a:cubicBezTo>
                  <a:lnTo>
                    <a:pt x="439" y="4133"/>
                  </a:lnTo>
                  <a:lnTo>
                    <a:pt x="1109" y="4802"/>
                  </a:lnTo>
                  <a:lnTo>
                    <a:pt x="1570" y="4456"/>
                  </a:lnTo>
                  <a:cubicBezTo>
                    <a:pt x="1732" y="4548"/>
                    <a:pt x="1894" y="4617"/>
                    <a:pt x="2055" y="4664"/>
                  </a:cubicBezTo>
                  <a:lnTo>
                    <a:pt x="2148" y="5241"/>
                  </a:lnTo>
                  <a:lnTo>
                    <a:pt x="2679" y="5241"/>
                  </a:lnTo>
                  <a:lnTo>
                    <a:pt x="2886" y="4387"/>
                  </a:lnTo>
                  <a:lnTo>
                    <a:pt x="2679" y="3671"/>
                  </a:lnTo>
                  <a:lnTo>
                    <a:pt x="2632" y="3694"/>
                  </a:lnTo>
                  <a:cubicBezTo>
                    <a:pt x="2610" y="3695"/>
                    <a:pt x="2588" y="3695"/>
                    <a:pt x="2567" y="3695"/>
                  </a:cubicBezTo>
                  <a:cubicBezTo>
                    <a:pt x="1161" y="3695"/>
                    <a:pt x="1154" y="1544"/>
                    <a:pt x="2546" y="1544"/>
                  </a:cubicBezTo>
                  <a:cubicBezTo>
                    <a:pt x="2574" y="1544"/>
                    <a:pt x="2603" y="1545"/>
                    <a:pt x="2632" y="1547"/>
                  </a:cubicBezTo>
                  <a:lnTo>
                    <a:pt x="2679" y="1547"/>
                  </a:lnTo>
                  <a:lnTo>
                    <a:pt x="2886" y="900"/>
                  </a:lnTo>
                  <a:lnTo>
                    <a:pt x="26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2"/>
            <p:cNvSpPr/>
            <p:nvPr/>
          </p:nvSpPr>
          <p:spPr>
            <a:xfrm>
              <a:off x="6318109" y="1558773"/>
              <a:ext cx="91254" cy="161468"/>
            </a:xfrm>
            <a:custGeom>
              <a:avLst/>
              <a:gdLst/>
              <a:ahLst/>
              <a:cxnLst/>
              <a:rect l="l" t="t" r="r" b="b"/>
              <a:pathLst>
                <a:path w="3833" h="6813" extrusionOk="0">
                  <a:moveTo>
                    <a:pt x="3425" y="0"/>
                  </a:moveTo>
                  <a:cubicBezTo>
                    <a:pt x="1547" y="0"/>
                    <a:pt x="0" y="1507"/>
                    <a:pt x="0" y="3395"/>
                  </a:cubicBezTo>
                  <a:cubicBezTo>
                    <a:pt x="0" y="5283"/>
                    <a:pt x="1547" y="6813"/>
                    <a:pt x="3426" y="6813"/>
                  </a:cubicBezTo>
                  <a:cubicBezTo>
                    <a:pt x="3454" y="6813"/>
                    <a:pt x="3482" y="6812"/>
                    <a:pt x="3510" y="6812"/>
                  </a:cubicBezTo>
                  <a:lnTo>
                    <a:pt x="3533" y="6812"/>
                  </a:lnTo>
                  <a:lnTo>
                    <a:pt x="3833" y="3279"/>
                  </a:lnTo>
                  <a:lnTo>
                    <a:pt x="3533" y="1"/>
                  </a:lnTo>
                  <a:lnTo>
                    <a:pt x="3510" y="1"/>
                  </a:lnTo>
                  <a:cubicBezTo>
                    <a:pt x="3481" y="0"/>
                    <a:pt x="3453" y="0"/>
                    <a:pt x="34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2"/>
            <p:cNvSpPr/>
            <p:nvPr/>
          </p:nvSpPr>
          <p:spPr>
            <a:xfrm>
              <a:off x="6402197" y="1558797"/>
              <a:ext cx="80826" cy="161421"/>
            </a:xfrm>
            <a:custGeom>
              <a:avLst/>
              <a:gdLst/>
              <a:ahLst/>
              <a:cxnLst/>
              <a:rect l="l" t="t" r="r" b="b"/>
              <a:pathLst>
                <a:path w="3395" h="6811" extrusionOk="0">
                  <a:moveTo>
                    <a:pt x="1" y="0"/>
                  </a:moveTo>
                  <a:lnTo>
                    <a:pt x="1" y="6811"/>
                  </a:lnTo>
                  <a:cubicBezTo>
                    <a:pt x="1871" y="6788"/>
                    <a:pt x="3394" y="5264"/>
                    <a:pt x="3394" y="3394"/>
                  </a:cubicBezTo>
                  <a:cubicBezTo>
                    <a:pt x="3394" y="1524"/>
                    <a:pt x="187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2"/>
            <p:cNvSpPr/>
            <p:nvPr/>
          </p:nvSpPr>
          <p:spPr>
            <a:xfrm>
              <a:off x="6338988" y="1576833"/>
              <a:ext cx="70375" cy="124781"/>
            </a:xfrm>
            <a:custGeom>
              <a:avLst/>
              <a:gdLst/>
              <a:ahLst/>
              <a:cxnLst/>
              <a:rect l="l" t="t" r="r" b="b"/>
              <a:pathLst>
                <a:path w="2956" h="5265" extrusionOk="0">
                  <a:moveTo>
                    <a:pt x="2171" y="1"/>
                  </a:moveTo>
                  <a:lnTo>
                    <a:pt x="2055" y="578"/>
                  </a:lnTo>
                  <a:cubicBezTo>
                    <a:pt x="1894" y="624"/>
                    <a:pt x="1732" y="694"/>
                    <a:pt x="1594" y="786"/>
                  </a:cubicBezTo>
                  <a:lnTo>
                    <a:pt x="1109" y="463"/>
                  </a:lnTo>
                  <a:lnTo>
                    <a:pt x="439" y="1109"/>
                  </a:lnTo>
                  <a:lnTo>
                    <a:pt x="762" y="1594"/>
                  </a:lnTo>
                  <a:cubicBezTo>
                    <a:pt x="693" y="1732"/>
                    <a:pt x="624" y="1894"/>
                    <a:pt x="578" y="2056"/>
                  </a:cubicBezTo>
                  <a:lnTo>
                    <a:pt x="1" y="2171"/>
                  </a:lnTo>
                  <a:lnTo>
                    <a:pt x="1" y="3095"/>
                  </a:lnTo>
                  <a:lnTo>
                    <a:pt x="578" y="3210"/>
                  </a:lnTo>
                  <a:cubicBezTo>
                    <a:pt x="624" y="3372"/>
                    <a:pt x="693" y="3533"/>
                    <a:pt x="762" y="3672"/>
                  </a:cubicBezTo>
                  <a:lnTo>
                    <a:pt x="439" y="4157"/>
                  </a:lnTo>
                  <a:lnTo>
                    <a:pt x="1109" y="4826"/>
                  </a:lnTo>
                  <a:lnTo>
                    <a:pt x="1594" y="4503"/>
                  </a:lnTo>
                  <a:cubicBezTo>
                    <a:pt x="1732" y="4572"/>
                    <a:pt x="1894" y="4641"/>
                    <a:pt x="2055" y="4688"/>
                  </a:cubicBezTo>
                  <a:lnTo>
                    <a:pt x="2171" y="5265"/>
                  </a:lnTo>
                  <a:lnTo>
                    <a:pt x="2656" y="5265"/>
                  </a:lnTo>
                  <a:lnTo>
                    <a:pt x="2956" y="4549"/>
                  </a:lnTo>
                  <a:lnTo>
                    <a:pt x="2656" y="3718"/>
                  </a:lnTo>
                  <a:lnTo>
                    <a:pt x="2633" y="3718"/>
                  </a:lnTo>
                  <a:cubicBezTo>
                    <a:pt x="1201" y="3718"/>
                    <a:pt x="1201" y="1571"/>
                    <a:pt x="2633" y="1571"/>
                  </a:cubicBezTo>
                  <a:lnTo>
                    <a:pt x="2656" y="1571"/>
                  </a:lnTo>
                  <a:lnTo>
                    <a:pt x="2956" y="994"/>
                  </a:lnTo>
                  <a:lnTo>
                    <a:pt x="26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1" name="Google Shape;2121;p52"/>
            <p:cNvGrpSpPr/>
            <p:nvPr/>
          </p:nvGrpSpPr>
          <p:grpSpPr>
            <a:xfrm>
              <a:off x="6243354" y="1439513"/>
              <a:ext cx="239670" cy="280707"/>
              <a:chOff x="6248417" y="1448057"/>
              <a:chExt cx="239670" cy="281976"/>
            </a:xfrm>
          </p:grpSpPr>
          <p:sp>
            <p:nvSpPr>
              <p:cNvPr id="2122" name="Google Shape;2122;p52"/>
              <p:cNvSpPr/>
              <p:nvPr/>
            </p:nvSpPr>
            <p:spPr>
              <a:xfrm>
                <a:off x="6248417" y="1448057"/>
                <a:ext cx="80826" cy="161605"/>
              </a:xfrm>
              <a:custGeom>
                <a:avLst/>
                <a:gdLst/>
                <a:ahLst/>
                <a:cxnLst/>
                <a:rect l="l" t="t" r="r" b="b"/>
                <a:pathLst>
                  <a:path w="3395" h="6788" extrusionOk="0">
                    <a:moveTo>
                      <a:pt x="0" y="0"/>
                    </a:moveTo>
                    <a:lnTo>
                      <a:pt x="0" y="6788"/>
                    </a:lnTo>
                    <a:cubicBezTo>
                      <a:pt x="1870" y="6788"/>
                      <a:pt x="3394" y="5264"/>
                      <a:pt x="3394" y="3394"/>
                    </a:cubicBezTo>
                    <a:cubicBezTo>
                      <a:pt x="3394" y="1524"/>
                      <a:pt x="1870" y="0"/>
                      <a:pt x="0"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2"/>
              <p:cNvSpPr/>
              <p:nvPr/>
            </p:nvSpPr>
            <p:spPr>
              <a:xfrm>
                <a:off x="6407261" y="1567880"/>
                <a:ext cx="80826" cy="162153"/>
              </a:xfrm>
              <a:custGeom>
                <a:avLst/>
                <a:gdLst/>
                <a:ahLst/>
                <a:cxnLst/>
                <a:rect l="l" t="t" r="r" b="b"/>
                <a:pathLst>
                  <a:path w="3395" h="6811" extrusionOk="0">
                    <a:moveTo>
                      <a:pt x="1" y="0"/>
                    </a:moveTo>
                    <a:lnTo>
                      <a:pt x="1" y="6811"/>
                    </a:lnTo>
                    <a:cubicBezTo>
                      <a:pt x="1871" y="6788"/>
                      <a:pt x="3394" y="5264"/>
                      <a:pt x="3394" y="3394"/>
                    </a:cubicBezTo>
                    <a:cubicBezTo>
                      <a:pt x="3394" y="1524"/>
                      <a:pt x="1871" y="0"/>
                      <a:pt x="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4" name="Google Shape;2124;p52"/>
            <p:cNvSpPr/>
            <p:nvPr/>
          </p:nvSpPr>
          <p:spPr>
            <a:xfrm>
              <a:off x="6243354" y="1457549"/>
              <a:ext cx="62138" cy="124235"/>
            </a:xfrm>
            <a:custGeom>
              <a:avLst/>
              <a:gdLst/>
              <a:ahLst/>
              <a:cxnLst/>
              <a:rect l="l" t="t" r="r" b="b"/>
              <a:pathLst>
                <a:path w="2610" h="5242" extrusionOk="0">
                  <a:moveTo>
                    <a:pt x="0" y="1"/>
                  </a:moveTo>
                  <a:lnTo>
                    <a:pt x="0" y="1548"/>
                  </a:lnTo>
                  <a:cubicBezTo>
                    <a:pt x="1339" y="1617"/>
                    <a:pt x="1339" y="3626"/>
                    <a:pt x="0" y="3695"/>
                  </a:cubicBezTo>
                  <a:lnTo>
                    <a:pt x="0" y="5242"/>
                  </a:lnTo>
                  <a:lnTo>
                    <a:pt x="462" y="5242"/>
                  </a:lnTo>
                  <a:lnTo>
                    <a:pt x="578" y="4665"/>
                  </a:lnTo>
                  <a:cubicBezTo>
                    <a:pt x="739" y="4618"/>
                    <a:pt x="878" y="4549"/>
                    <a:pt x="1039" y="4480"/>
                  </a:cubicBezTo>
                  <a:lnTo>
                    <a:pt x="1524" y="4826"/>
                  </a:lnTo>
                  <a:lnTo>
                    <a:pt x="2171" y="4157"/>
                  </a:lnTo>
                  <a:lnTo>
                    <a:pt x="1847" y="3672"/>
                  </a:lnTo>
                  <a:cubicBezTo>
                    <a:pt x="1940" y="3533"/>
                    <a:pt x="1986" y="3372"/>
                    <a:pt x="2032" y="3210"/>
                  </a:cubicBezTo>
                  <a:lnTo>
                    <a:pt x="2609" y="3095"/>
                  </a:lnTo>
                  <a:lnTo>
                    <a:pt x="2609" y="2171"/>
                  </a:lnTo>
                  <a:lnTo>
                    <a:pt x="2032" y="2056"/>
                  </a:lnTo>
                  <a:cubicBezTo>
                    <a:pt x="1986" y="1894"/>
                    <a:pt x="1917" y="1732"/>
                    <a:pt x="1847" y="1594"/>
                  </a:cubicBezTo>
                  <a:lnTo>
                    <a:pt x="2171" y="1109"/>
                  </a:lnTo>
                  <a:lnTo>
                    <a:pt x="1501" y="463"/>
                  </a:lnTo>
                  <a:lnTo>
                    <a:pt x="1039" y="786"/>
                  </a:lnTo>
                  <a:cubicBezTo>
                    <a:pt x="878" y="694"/>
                    <a:pt x="739" y="624"/>
                    <a:pt x="578" y="578"/>
                  </a:cubicBezTo>
                  <a:lnTo>
                    <a:pt x="4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2"/>
            <p:cNvSpPr/>
            <p:nvPr/>
          </p:nvSpPr>
          <p:spPr>
            <a:xfrm>
              <a:off x="6401650" y="1577402"/>
              <a:ext cx="62138" cy="124212"/>
            </a:xfrm>
            <a:custGeom>
              <a:avLst/>
              <a:gdLst/>
              <a:ahLst/>
              <a:cxnLst/>
              <a:rect l="l" t="t" r="r" b="b"/>
              <a:pathLst>
                <a:path w="2610" h="5241" extrusionOk="0">
                  <a:moveTo>
                    <a:pt x="1" y="0"/>
                  </a:moveTo>
                  <a:lnTo>
                    <a:pt x="1" y="1547"/>
                  </a:lnTo>
                  <a:cubicBezTo>
                    <a:pt x="1409" y="1547"/>
                    <a:pt x="1409" y="3694"/>
                    <a:pt x="1" y="3694"/>
                  </a:cubicBezTo>
                  <a:lnTo>
                    <a:pt x="1" y="5241"/>
                  </a:lnTo>
                  <a:lnTo>
                    <a:pt x="462" y="5241"/>
                  </a:lnTo>
                  <a:lnTo>
                    <a:pt x="555" y="4664"/>
                  </a:lnTo>
                  <a:cubicBezTo>
                    <a:pt x="716" y="4617"/>
                    <a:pt x="878" y="4548"/>
                    <a:pt x="1039" y="4479"/>
                  </a:cubicBezTo>
                  <a:lnTo>
                    <a:pt x="1501" y="4802"/>
                  </a:lnTo>
                  <a:lnTo>
                    <a:pt x="2171" y="4133"/>
                  </a:lnTo>
                  <a:lnTo>
                    <a:pt x="1847" y="3648"/>
                  </a:lnTo>
                  <a:cubicBezTo>
                    <a:pt x="1917" y="3509"/>
                    <a:pt x="1986" y="3348"/>
                    <a:pt x="2032" y="3186"/>
                  </a:cubicBezTo>
                  <a:lnTo>
                    <a:pt x="2609" y="3094"/>
                  </a:lnTo>
                  <a:lnTo>
                    <a:pt x="2609" y="2147"/>
                  </a:lnTo>
                  <a:lnTo>
                    <a:pt x="2032" y="2032"/>
                  </a:lnTo>
                  <a:cubicBezTo>
                    <a:pt x="1986" y="1870"/>
                    <a:pt x="1917" y="1708"/>
                    <a:pt x="1847" y="1570"/>
                  </a:cubicBezTo>
                  <a:lnTo>
                    <a:pt x="2171" y="1085"/>
                  </a:lnTo>
                  <a:lnTo>
                    <a:pt x="1501" y="439"/>
                  </a:lnTo>
                  <a:lnTo>
                    <a:pt x="1039" y="762"/>
                  </a:lnTo>
                  <a:cubicBezTo>
                    <a:pt x="878" y="670"/>
                    <a:pt x="716" y="600"/>
                    <a:pt x="555" y="577"/>
                  </a:cubicBezTo>
                  <a:lnTo>
                    <a:pt x="4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6" name="Google Shape;2126;p52"/>
            <p:cNvGrpSpPr/>
            <p:nvPr/>
          </p:nvGrpSpPr>
          <p:grpSpPr>
            <a:xfrm>
              <a:off x="6243354" y="1457549"/>
              <a:ext cx="220434" cy="244066"/>
              <a:chOff x="6248417" y="1466174"/>
              <a:chExt cx="220434" cy="245170"/>
            </a:xfrm>
          </p:grpSpPr>
          <p:sp>
            <p:nvSpPr>
              <p:cNvPr id="2127" name="Google Shape;2127;p52"/>
              <p:cNvSpPr/>
              <p:nvPr/>
            </p:nvSpPr>
            <p:spPr>
              <a:xfrm>
                <a:off x="6248417" y="1466174"/>
                <a:ext cx="62138" cy="124799"/>
              </a:xfrm>
              <a:custGeom>
                <a:avLst/>
                <a:gdLst/>
                <a:ahLst/>
                <a:cxnLst/>
                <a:rect l="l" t="t" r="r" b="b"/>
                <a:pathLst>
                  <a:path w="2610" h="5242" extrusionOk="0">
                    <a:moveTo>
                      <a:pt x="0" y="1"/>
                    </a:moveTo>
                    <a:lnTo>
                      <a:pt x="0" y="1548"/>
                    </a:lnTo>
                    <a:cubicBezTo>
                      <a:pt x="1339" y="1617"/>
                      <a:pt x="1339" y="3626"/>
                      <a:pt x="0" y="3695"/>
                    </a:cubicBezTo>
                    <a:lnTo>
                      <a:pt x="0" y="5242"/>
                    </a:lnTo>
                    <a:lnTo>
                      <a:pt x="462" y="5242"/>
                    </a:lnTo>
                    <a:lnTo>
                      <a:pt x="578" y="4665"/>
                    </a:lnTo>
                    <a:cubicBezTo>
                      <a:pt x="739" y="4618"/>
                      <a:pt x="878" y="4549"/>
                      <a:pt x="1039" y="4480"/>
                    </a:cubicBezTo>
                    <a:lnTo>
                      <a:pt x="1524" y="4826"/>
                    </a:lnTo>
                    <a:lnTo>
                      <a:pt x="2171" y="4157"/>
                    </a:lnTo>
                    <a:lnTo>
                      <a:pt x="1847" y="3672"/>
                    </a:lnTo>
                    <a:cubicBezTo>
                      <a:pt x="1940" y="3533"/>
                      <a:pt x="1986" y="3372"/>
                      <a:pt x="2032" y="3210"/>
                    </a:cubicBezTo>
                    <a:lnTo>
                      <a:pt x="2609" y="3095"/>
                    </a:lnTo>
                    <a:lnTo>
                      <a:pt x="2609" y="2171"/>
                    </a:lnTo>
                    <a:lnTo>
                      <a:pt x="2032" y="2056"/>
                    </a:lnTo>
                    <a:cubicBezTo>
                      <a:pt x="1986" y="1894"/>
                      <a:pt x="1917" y="1732"/>
                      <a:pt x="1847" y="1594"/>
                    </a:cubicBezTo>
                    <a:lnTo>
                      <a:pt x="2171" y="1109"/>
                    </a:lnTo>
                    <a:lnTo>
                      <a:pt x="1501" y="463"/>
                    </a:lnTo>
                    <a:lnTo>
                      <a:pt x="1039" y="786"/>
                    </a:lnTo>
                    <a:cubicBezTo>
                      <a:pt x="878" y="694"/>
                      <a:pt x="739" y="624"/>
                      <a:pt x="578" y="578"/>
                    </a:cubicBezTo>
                    <a:lnTo>
                      <a:pt x="462"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2"/>
              <p:cNvSpPr/>
              <p:nvPr/>
            </p:nvSpPr>
            <p:spPr>
              <a:xfrm>
                <a:off x="6406713" y="1586569"/>
                <a:ext cx="62138" cy="124775"/>
              </a:xfrm>
              <a:custGeom>
                <a:avLst/>
                <a:gdLst/>
                <a:ahLst/>
                <a:cxnLst/>
                <a:rect l="l" t="t" r="r" b="b"/>
                <a:pathLst>
                  <a:path w="2610" h="5241" extrusionOk="0">
                    <a:moveTo>
                      <a:pt x="1" y="0"/>
                    </a:moveTo>
                    <a:lnTo>
                      <a:pt x="1" y="1547"/>
                    </a:lnTo>
                    <a:cubicBezTo>
                      <a:pt x="1409" y="1547"/>
                      <a:pt x="1409" y="3694"/>
                      <a:pt x="1" y="3694"/>
                    </a:cubicBezTo>
                    <a:lnTo>
                      <a:pt x="1" y="5241"/>
                    </a:lnTo>
                    <a:lnTo>
                      <a:pt x="462" y="5241"/>
                    </a:lnTo>
                    <a:lnTo>
                      <a:pt x="555" y="4664"/>
                    </a:lnTo>
                    <a:cubicBezTo>
                      <a:pt x="716" y="4617"/>
                      <a:pt x="878" y="4548"/>
                      <a:pt x="1039" y="4479"/>
                    </a:cubicBezTo>
                    <a:lnTo>
                      <a:pt x="1501" y="4802"/>
                    </a:lnTo>
                    <a:lnTo>
                      <a:pt x="2171" y="4133"/>
                    </a:lnTo>
                    <a:lnTo>
                      <a:pt x="1847" y="3648"/>
                    </a:lnTo>
                    <a:cubicBezTo>
                      <a:pt x="1917" y="3509"/>
                      <a:pt x="1986" y="3348"/>
                      <a:pt x="2032" y="3186"/>
                    </a:cubicBezTo>
                    <a:lnTo>
                      <a:pt x="2609" y="3094"/>
                    </a:lnTo>
                    <a:lnTo>
                      <a:pt x="2609" y="2147"/>
                    </a:lnTo>
                    <a:lnTo>
                      <a:pt x="2032" y="2032"/>
                    </a:lnTo>
                    <a:cubicBezTo>
                      <a:pt x="1986" y="1870"/>
                      <a:pt x="1917" y="1708"/>
                      <a:pt x="1847" y="1570"/>
                    </a:cubicBezTo>
                    <a:lnTo>
                      <a:pt x="2171" y="1085"/>
                    </a:lnTo>
                    <a:lnTo>
                      <a:pt x="1501" y="439"/>
                    </a:lnTo>
                    <a:lnTo>
                      <a:pt x="1039" y="762"/>
                    </a:lnTo>
                    <a:cubicBezTo>
                      <a:pt x="878" y="670"/>
                      <a:pt x="716" y="600"/>
                      <a:pt x="555" y="577"/>
                    </a:cubicBezTo>
                    <a:lnTo>
                      <a:pt x="462"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29" name="Google Shape;2129;p52"/>
          <p:cNvGrpSpPr/>
          <p:nvPr/>
        </p:nvGrpSpPr>
        <p:grpSpPr>
          <a:xfrm>
            <a:off x="4832829" y="1730483"/>
            <a:ext cx="795322" cy="765377"/>
            <a:chOff x="3234526" y="4047217"/>
            <a:chExt cx="496363" cy="477674"/>
          </a:xfrm>
        </p:grpSpPr>
        <p:grpSp>
          <p:nvGrpSpPr>
            <p:cNvPr id="2130" name="Google Shape;2130;p52"/>
            <p:cNvGrpSpPr/>
            <p:nvPr/>
          </p:nvGrpSpPr>
          <p:grpSpPr>
            <a:xfrm>
              <a:off x="3234526" y="4047217"/>
              <a:ext cx="496363" cy="477674"/>
              <a:chOff x="3261623" y="4047312"/>
              <a:chExt cx="496363" cy="477674"/>
            </a:xfrm>
          </p:grpSpPr>
          <p:sp>
            <p:nvSpPr>
              <p:cNvPr id="2131" name="Google Shape;2131;p52"/>
              <p:cNvSpPr/>
              <p:nvPr/>
            </p:nvSpPr>
            <p:spPr>
              <a:xfrm>
                <a:off x="3261623" y="4047312"/>
                <a:ext cx="495815" cy="477102"/>
              </a:xfrm>
              <a:custGeom>
                <a:avLst/>
                <a:gdLst/>
                <a:ahLst/>
                <a:cxnLst/>
                <a:rect l="l" t="t" r="r" b="b"/>
                <a:pathLst>
                  <a:path w="20826" h="20040" extrusionOk="0">
                    <a:moveTo>
                      <a:pt x="10805" y="1"/>
                    </a:moveTo>
                    <a:cubicBezTo>
                      <a:pt x="6765" y="1"/>
                      <a:pt x="3094" y="2448"/>
                      <a:pt x="1548" y="6188"/>
                    </a:cubicBezTo>
                    <a:cubicBezTo>
                      <a:pt x="1" y="9928"/>
                      <a:pt x="855" y="14246"/>
                      <a:pt x="3718" y="17108"/>
                    </a:cubicBezTo>
                    <a:cubicBezTo>
                      <a:pt x="5633" y="19023"/>
                      <a:pt x="8199" y="20040"/>
                      <a:pt x="10807" y="20040"/>
                    </a:cubicBezTo>
                    <a:cubicBezTo>
                      <a:pt x="12098" y="20040"/>
                      <a:pt x="13400" y="19791"/>
                      <a:pt x="14638" y="19279"/>
                    </a:cubicBezTo>
                    <a:cubicBezTo>
                      <a:pt x="18378" y="17732"/>
                      <a:pt x="20825" y="14084"/>
                      <a:pt x="20825" y="10021"/>
                    </a:cubicBezTo>
                    <a:cubicBezTo>
                      <a:pt x="20825" y="4480"/>
                      <a:pt x="16346" y="1"/>
                      <a:pt x="10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2"/>
              <p:cNvSpPr/>
              <p:nvPr/>
            </p:nvSpPr>
            <p:spPr>
              <a:xfrm>
                <a:off x="3408373" y="4094046"/>
                <a:ext cx="349613" cy="430940"/>
              </a:xfrm>
              <a:custGeom>
                <a:avLst/>
                <a:gdLst/>
                <a:ahLst/>
                <a:cxnLst/>
                <a:rect l="l" t="t" r="r" b="b"/>
                <a:pathLst>
                  <a:path w="14685" h="18101" extrusionOk="0">
                    <a:moveTo>
                      <a:pt x="5196" y="0"/>
                    </a:moveTo>
                    <a:lnTo>
                      <a:pt x="4549" y="2563"/>
                    </a:lnTo>
                    <a:lnTo>
                      <a:pt x="3072" y="1085"/>
                    </a:lnTo>
                    <a:lnTo>
                      <a:pt x="1986" y="3394"/>
                    </a:lnTo>
                    <a:lnTo>
                      <a:pt x="3025" y="4433"/>
                    </a:lnTo>
                    <a:lnTo>
                      <a:pt x="2010" y="5680"/>
                    </a:lnTo>
                    <a:lnTo>
                      <a:pt x="1086" y="4756"/>
                    </a:lnTo>
                    <a:lnTo>
                      <a:pt x="1" y="6926"/>
                    </a:lnTo>
                    <a:lnTo>
                      <a:pt x="4318" y="11244"/>
                    </a:lnTo>
                    <a:lnTo>
                      <a:pt x="1825" y="15076"/>
                    </a:lnTo>
                    <a:lnTo>
                      <a:pt x="4872" y="18101"/>
                    </a:lnTo>
                    <a:cubicBezTo>
                      <a:pt x="10321" y="17985"/>
                      <a:pt x="14661" y="13529"/>
                      <a:pt x="14684" y="8081"/>
                    </a:cubicBezTo>
                    <a:cubicBezTo>
                      <a:pt x="14684" y="7688"/>
                      <a:pt x="14661" y="7319"/>
                      <a:pt x="14615" y="6950"/>
                    </a:cubicBezTo>
                    <a:lnTo>
                      <a:pt x="9582" y="1940"/>
                    </a:lnTo>
                    <a:lnTo>
                      <a:pt x="8543" y="3348"/>
                    </a:lnTo>
                    <a:lnTo>
                      <a:pt x="5196"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2"/>
              <p:cNvSpPr/>
              <p:nvPr/>
            </p:nvSpPr>
            <p:spPr>
              <a:xfrm>
                <a:off x="3506222" y="4230915"/>
                <a:ext cx="18165" cy="77517"/>
              </a:xfrm>
              <a:custGeom>
                <a:avLst/>
                <a:gdLst/>
                <a:ahLst/>
                <a:cxnLst/>
                <a:rect l="l" t="t" r="r" b="b"/>
                <a:pathLst>
                  <a:path w="763" h="3256" extrusionOk="0">
                    <a:moveTo>
                      <a:pt x="0" y="0"/>
                    </a:moveTo>
                    <a:lnTo>
                      <a:pt x="0" y="3255"/>
                    </a:lnTo>
                    <a:lnTo>
                      <a:pt x="578" y="3255"/>
                    </a:lnTo>
                    <a:lnTo>
                      <a:pt x="762" y="1708"/>
                    </a:lnTo>
                    <a:lnTo>
                      <a:pt x="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2"/>
              <p:cNvSpPr/>
              <p:nvPr/>
            </p:nvSpPr>
            <p:spPr>
              <a:xfrm>
                <a:off x="3518863" y="4230915"/>
                <a:ext cx="13213" cy="77517"/>
              </a:xfrm>
              <a:custGeom>
                <a:avLst/>
                <a:gdLst/>
                <a:ahLst/>
                <a:cxnLst/>
                <a:rect l="l" t="t" r="r" b="b"/>
                <a:pathLst>
                  <a:path w="555" h="3256" extrusionOk="0">
                    <a:moveTo>
                      <a:pt x="0" y="0"/>
                    </a:moveTo>
                    <a:lnTo>
                      <a:pt x="0" y="3255"/>
                    </a:lnTo>
                    <a:lnTo>
                      <a:pt x="555" y="3255"/>
                    </a:lnTo>
                    <a:lnTo>
                      <a:pt x="5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2"/>
              <p:cNvSpPr/>
              <p:nvPr/>
            </p:nvSpPr>
            <p:spPr>
              <a:xfrm>
                <a:off x="3565574" y="4168802"/>
                <a:ext cx="25855" cy="64328"/>
              </a:xfrm>
              <a:custGeom>
                <a:avLst/>
                <a:gdLst/>
                <a:ahLst/>
                <a:cxnLst/>
                <a:rect l="l" t="t" r="r" b="b"/>
                <a:pathLst>
                  <a:path w="1086" h="2702" extrusionOk="0">
                    <a:moveTo>
                      <a:pt x="1" y="0"/>
                    </a:moveTo>
                    <a:lnTo>
                      <a:pt x="1" y="2701"/>
                    </a:lnTo>
                    <a:lnTo>
                      <a:pt x="1086" y="2701"/>
                    </a:lnTo>
                    <a:lnTo>
                      <a:pt x="10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2"/>
              <p:cNvSpPr/>
              <p:nvPr/>
            </p:nvSpPr>
            <p:spPr>
              <a:xfrm>
                <a:off x="3455654" y="4119877"/>
                <a:ext cx="25855" cy="54995"/>
              </a:xfrm>
              <a:custGeom>
                <a:avLst/>
                <a:gdLst/>
                <a:ahLst/>
                <a:cxnLst/>
                <a:rect l="l" t="t" r="r" b="b"/>
                <a:pathLst>
                  <a:path w="1086" h="2310" extrusionOk="0">
                    <a:moveTo>
                      <a:pt x="0" y="0"/>
                    </a:moveTo>
                    <a:lnTo>
                      <a:pt x="0" y="2309"/>
                    </a:lnTo>
                    <a:lnTo>
                      <a:pt x="1086" y="2309"/>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2"/>
              <p:cNvSpPr/>
              <p:nvPr/>
            </p:nvSpPr>
            <p:spPr>
              <a:xfrm>
                <a:off x="3506222" y="4094046"/>
                <a:ext cx="19260" cy="85207"/>
              </a:xfrm>
              <a:custGeom>
                <a:avLst/>
                <a:gdLst/>
                <a:ahLst/>
                <a:cxnLst/>
                <a:rect l="l" t="t" r="r" b="b"/>
                <a:pathLst>
                  <a:path w="809" h="3579" extrusionOk="0">
                    <a:moveTo>
                      <a:pt x="0" y="0"/>
                    </a:moveTo>
                    <a:lnTo>
                      <a:pt x="0" y="3579"/>
                    </a:lnTo>
                    <a:lnTo>
                      <a:pt x="531" y="3579"/>
                    </a:lnTo>
                    <a:lnTo>
                      <a:pt x="809" y="1686"/>
                    </a:lnTo>
                    <a:lnTo>
                      <a:pt x="5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2"/>
              <p:cNvSpPr/>
              <p:nvPr/>
            </p:nvSpPr>
            <p:spPr>
              <a:xfrm>
                <a:off x="3518863" y="4094046"/>
                <a:ext cx="13213" cy="85207"/>
              </a:xfrm>
              <a:custGeom>
                <a:avLst/>
                <a:gdLst/>
                <a:ahLst/>
                <a:cxnLst/>
                <a:rect l="l" t="t" r="r" b="b"/>
                <a:pathLst>
                  <a:path w="555" h="3579" extrusionOk="0">
                    <a:moveTo>
                      <a:pt x="0" y="0"/>
                    </a:moveTo>
                    <a:lnTo>
                      <a:pt x="0" y="3579"/>
                    </a:lnTo>
                    <a:lnTo>
                      <a:pt x="555" y="3579"/>
                    </a:lnTo>
                    <a:lnTo>
                      <a:pt x="5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2"/>
              <p:cNvSpPr/>
              <p:nvPr/>
            </p:nvSpPr>
            <p:spPr>
              <a:xfrm>
                <a:off x="3455654" y="4195728"/>
                <a:ext cx="25855" cy="34640"/>
              </a:xfrm>
              <a:custGeom>
                <a:avLst/>
                <a:gdLst/>
                <a:ahLst/>
                <a:cxnLst/>
                <a:rect l="l" t="t" r="r" b="b"/>
                <a:pathLst>
                  <a:path w="1086" h="1455" extrusionOk="0">
                    <a:moveTo>
                      <a:pt x="0" y="0"/>
                    </a:moveTo>
                    <a:lnTo>
                      <a:pt x="0" y="1455"/>
                    </a:lnTo>
                    <a:lnTo>
                      <a:pt x="1086" y="1455"/>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2"/>
              <p:cNvSpPr/>
              <p:nvPr/>
            </p:nvSpPr>
            <p:spPr>
              <a:xfrm>
                <a:off x="3610665" y="4140209"/>
                <a:ext cx="25855" cy="34664"/>
              </a:xfrm>
              <a:custGeom>
                <a:avLst/>
                <a:gdLst/>
                <a:ahLst/>
                <a:cxnLst/>
                <a:rect l="l" t="t" r="r" b="b"/>
                <a:pathLst>
                  <a:path w="1086" h="1456" extrusionOk="0">
                    <a:moveTo>
                      <a:pt x="0" y="1"/>
                    </a:moveTo>
                    <a:lnTo>
                      <a:pt x="0" y="1455"/>
                    </a:lnTo>
                    <a:lnTo>
                      <a:pt x="1085" y="1455"/>
                    </a:lnTo>
                    <a:lnTo>
                      <a:pt x="10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2"/>
              <p:cNvSpPr/>
              <p:nvPr/>
            </p:nvSpPr>
            <p:spPr>
              <a:xfrm>
                <a:off x="3610665" y="4205632"/>
                <a:ext cx="25855" cy="51139"/>
              </a:xfrm>
              <a:custGeom>
                <a:avLst/>
                <a:gdLst/>
                <a:ahLst/>
                <a:cxnLst/>
                <a:rect l="l" t="t" r="r" b="b"/>
                <a:pathLst>
                  <a:path w="1086" h="2148" extrusionOk="0">
                    <a:moveTo>
                      <a:pt x="0" y="0"/>
                    </a:moveTo>
                    <a:lnTo>
                      <a:pt x="0" y="2147"/>
                    </a:lnTo>
                    <a:lnTo>
                      <a:pt x="1085" y="2147"/>
                    </a:lnTo>
                    <a:lnTo>
                      <a:pt x="10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2"/>
              <p:cNvSpPr/>
              <p:nvPr/>
            </p:nvSpPr>
            <p:spPr>
              <a:xfrm>
                <a:off x="3408373" y="4207822"/>
                <a:ext cx="25879" cy="51139"/>
              </a:xfrm>
              <a:custGeom>
                <a:avLst/>
                <a:gdLst/>
                <a:ahLst/>
                <a:cxnLst/>
                <a:rect l="l" t="t" r="r" b="b"/>
                <a:pathLst>
                  <a:path w="1087" h="2148" extrusionOk="0">
                    <a:moveTo>
                      <a:pt x="1" y="0"/>
                    </a:moveTo>
                    <a:lnTo>
                      <a:pt x="1" y="2147"/>
                    </a:lnTo>
                    <a:lnTo>
                      <a:pt x="1086" y="2147"/>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2"/>
              <p:cNvSpPr/>
              <p:nvPr/>
            </p:nvSpPr>
            <p:spPr>
              <a:xfrm>
                <a:off x="3398088" y="4265508"/>
                <a:ext cx="131798" cy="199602"/>
              </a:xfrm>
              <a:custGeom>
                <a:avLst/>
                <a:gdLst/>
                <a:ahLst/>
                <a:cxnLst/>
                <a:rect l="l" t="t" r="r" b="b"/>
                <a:pathLst>
                  <a:path w="5536" h="8384" extrusionOk="0">
                    <a:moveTo>
                      <a:pt x="3029" y="1"/>
                    </a:moveTo>
                    <a:cubicBezTo>
                      <a:pt x="1499" y="1"/>
                      <a:pt x="0" y="1435"/>
                      <a:pt x="618" y="3303"/>
                    </a:cubicBezTo>
                    <a:lnTo>
                      <a:pt x="1772" y="7043"/>
                    </a:lnTo>
                    <a:cubicBezTo>
                      <a:pt x="2000" y="7874"/>
                      <a:pt x="2746" y="8383"/>
                      <a:pt x="3531" y="8383"/>
                    </a:cubicBezTo>
                    <a:cubicBezTo>
                      <a:pt x="3857" y="8383"/>
                      <a:pt x="4191" y="8295"/>
                      <a:pt x="4496" y="8105"/>
                    </a:cubicBezTo>
                    <a:cubicBezTo>
                      <a:pt x="4637" y="8005"/>
                      <a:pt x="4813" y="7939"/>
                      <a:pt x="4993" y="7939"/>
                    </a:cubicBezTo>
                    <a:cubicBezTo>
                      <a:pt x="5020" y="7939"/>
                      <a:pt x="5047" y="7940"/>
                      <a:pt x="5073" y="7943"/>
                    </a:cubicBezTo>
                    <a:lnTo>
                      <a:pt x="5535" y="4134"/>
                    </a:lnTo>
                    <a:lnTo>
                      <a:pt x="5120" y="1110"/>
                    </a:lnTo>
                    <a:lnTo>
                      <a:pt x="5073" y="1179"/>
                    </a:lnTo>
                    <a:cubicBezTo>
                      <a:pt x="4553" y="353"/>
                      <a:pt x="3787" y="1"/>
                      <a:pt x="3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2"/>
              <p:cNvSpPr/>
              <p:nvPr/>
            </p:nvSpPr>
            <p:spPr>
              <a:xfrm>
                <a:off x="3518863" y="4265865"/>
                <a:ext cx="109395" cy="198912"/>
              </a:xfrm>
              <a:custGeom>
                <a:avLst/>
                <a:gdLst/>
                <a:ahLst/>
                <a:cxnLst/>
                <a:rect l="l" t="t" r="r" b="b"/>
                <a:pathLst>
                  <a:path w="4595" h="8355" extrusionOk="0">
                    <a:moveTo>
                      <a:pt x="2087" y="0"/>
                    </a:moveTo>
                    <a:cubicBezTo>
                      <a:pt x="1301" y="0"/>
                      <a:pt x="508" y="362"/>
                      <a:pt x="0" y="1164"/>
                    </a:cubicBezTo>
                    <a:lnTo>
                      <a:pt x="0" y="7905"/>
                    </a:lnTo>
                    <a:cubicBezTo>
                      <a:pt x="208" y="7905"/>
                      <a:pt x="416" y="7975"/>
                      <a:pt x="578" y="8090"/>
                    </a:cubicBezTo>
                    <a:cubicBezTo>
                      <a:pt x="878" y="8270"/>
                      <a:pt x="1206" y="8354"/>
                      <a:pt x="1527" y="8354"/>
                    </a:cubicBezTo>
                    <a:cubicBezTo>
                      <a:pt x="2318" y="8354"/>
                      <a:pt x="3072" y="7849"/>
                      <a:pt x="3302" y="7028"/>
                    </a:cubicBezTo>
                    <a:lnTo>
                      <a:pt x="4456" y="3265"/>
                    </a:lnTo>
                    <a:cubicBezTo>
                      <a:pt x="4549" y="2988"/>
                      <a:pt x="4595" y="2711"/>
                      <a:pt x="4595" y="2434"/>
                    </a:cubicBezTo>
                    <a:cubicBezTo>
                      <a:pt x="4566" y="917"/>
                      <a:pt x="3337" y="0"/>
                      <a:pt x="20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5" name="Google Shape;2145;p52"/>
            <p:cNvSpPr/>
            <p:nvPr/>
          </p:nvSpPr>
          <p:spPr>
            <a:xfrm>
              <a:off x="3491775" y="4266945"/>
              <a:ext cx="109395" cy="198912"/>
            </a:xfrm>
            <a:custGeom>
              <a:avLst/>
              <a:gdLst/>
              <a:ahLst/>
              <a:cxnLst/>
              <a:rect l="l" t="t" r="r" b="b"/>
              <a:pathLst>
                <a:path w="4595" h="8355" extrusionOk="0">
                  <a:moveTo>
                    <a:pt x="2087" y="0"/>
                  </a:moveTo>
                  <a:cubicBezTo>
                    <a:pt x="1301" y="0"/>
                    <a:pt x="508" y="362"/>
                    <a:pt x="0" y="1164"/>
                  </a:cubicBezTo>
                  <a:lnTo>
                    <a:pt x="0" y="7905"/>
                  </a:lnTo>
                  <a:cubicBezTo>
                    <a:pt x="208" y="7905"/>
                    <a:pt x="416" y="7975"/>
                    <a:pt x="578" y="8090"/>
                  </a:cubicBezTo>
                  <a:cubicBezTo>
                    <a:pt x="878" y="8270"/>
                    <a:pt x="1206" y="8354"/>
                    <a:pt x="1527" y="8354"/>
                  </a:cubicBezTo>
                  <a:cubicBezTo>
                    <a:pt x="2318" y="8354"/>
                    <a:pt x="3072" y="7849"/>
                    <a:pt x="3302" y="7028"/>
                  </a:cubicBezTo>
                  <a:lnTo>
                    <a:pt x="4456" y="3265"/>
                  </a:lnTo>
                  <a:cubicBezTo>
                    <a:pt x="4549" y="2988"/>
                    <a:pt x="4595" y="2711"/>
                    <a:pt x="4595" y="2434"/>
                  </a:cubicBezTo>
                  <a:cubicBezTo>
                    <a:pt x="4566" y="917"/>
                    <a:pt x="3337" y="0"/>
                    <a:pt x="2087"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52"/>
          <p:cNvGrpSpPr/>
          <p:nvPr/>
        </p:nvGrpSpPr>
        <p:grpSpPr>
          <a:xfrm>
            <a:off x="1001559" y="1730320"/>
            <a:ext cx="795348" cy="765702"/>
            <a:chOff x="1158135" y="2005441"/>
            <a:chExt cx="495791" cy="477340"/>
          </a:xfrm>
        </p:grpSpPr>
        <p:sp>
          <p:nvSpPr>
            <p:cNvPr id="2147" name="Google Shape;2147;p52"/>
            <p:cNvSpPr/>
            <p:nvPr/>
          </p:nvSpPr>
          <p:spPr>
            <a:xfrm>
              <a:off x="1158135" y="2005441"/>
              <a:ext cx="495791" cy="477340"/>
            </a:xfrm>
            <a:custGeom>
              <a:avLst/>
              <a:gdLst/>
              <a:ahLst/>
              <a:cxnLst/>
              <a:rect l="l" t="t" r="r" b="b"/>
              <a:pathLst>
                <a:path w="20825" h="20050" extrusionOk="0">
                  <a:moveTo>
                    <a:pt x="10805" y="0"/>
                  </a:moveTo>
                  <a:cubicBezTo>
                    <a:pt x="6741" y="0"/>
                    <a:pt x="3094" y="2447"/>
                    <a:pt x="1547" y="6188"/>
                  </a:cubicBezTo>
                  <a:cubicBezTo>
                    <a:pt x="0" y="9928"/>
                    <a:pt x="854" y="14245"/>
                    <a:pt x="3717" y="17108"/>
                  </a:cubicBezTo>
                  <a:cubicBezTo>
                    <a:pt x="5632" y="19023"/>
                    <a:pt x="8198" y="20049"/>
                    <a:pt x="10806" y="20049"/>
                  </a:cubicBezTo>
                  <a:cubicBezTo>
                    <a:pt x="12097" y="20049"/>
                    <a:pt x="13399" y="19798"/>
                    <a:pt x="14637" y="19278"/>
                  </a:cubicBezTo>
                  <a:cubicBezTo>
                    <a:pt x="18377" y="17731"/>
                    <a:pt x="20825" y="14083"/>
                    <a:pt x="20825" y="10020"/>
                  </a:cubicBezTo>
                  <a:cubicBezTo>
                    <a:pt x="20825" y="4502"/>
                    <a:pt x="16346" y="0"/>
                    <a:pt x="10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2"/>
            <p:cNvSpPr/>
            <p:nvPr/>
          </p:nvSpPr>
          <p:spPr>
            <a:xfrm>
              <a:off x="1253770" y="2082387"/>
              <a:ext cx="400156" cy="400156"/>
            </a:xfrm>
            <a:custGeom>
              <a:avLst/>
              <a:gdLst/>
              <a:ahLst/>
              <a:cxnLst/>
              <a:rect l="l" t="t" r="r" b="b"/>
              <a:pathLst>
                <a:path w="16808" h="16808" extrusionOk="0">
                  <a:moveTo>
                    <a:pt x="8681" y="0"/>
                  </a:moveTo>
                  <a:lnTo>
                    <a:pt x="0" y="10967"/>
                  </a:lnTo>
                  <a:lnTo>
                    <a:pt x="5772" y="16739"/>
                  </a:lnTo>
                  <a:cubicBezTo>
                    <a:pt x="6095" y="16785"/>
                    <a:pt x="6442" y="16808"/>
                    <a:pt x="6788" y="16808"/>
                  </a:cubicBezTo>
                  <a:cubicBezTo>
                    <a:pt x="12306" y="16808"/>
                    <a:pt x="16808" y="12306"/>
                    <a:pt x="16808" y="6788"/>
                  </a:cubicBezTo>
                  <a:cubicBezTo>
                    <a:pt x="16808" y="6580"/>
                    <a:pt x="16808" y="6396"/>
                    <a:pt x="16785" y="6188"/>
                  </a:cubicBezTo>
                  <a:lnTo>
                    <a:pt x="12190" y="1593"/>
                  </a:lnTo>
                  <a:lnTo>
                    <a:pt x="11590" y="2909"/>
                  </a:lnTo>
                  <a:lnTo>
                    <a:pt x="868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2"/>
            <p:cNvSpPr/>
            <p:nvPr/>
          </p:nvSpPr>
          <p:spPr>
            <a:xfrm>
              <a:off x="1203751" y="2063150"/>
              <a:ext cx="223719" cy="298475"/>
            </a:xfrm>
            <a:custGeom>
              <a:avLst/>
              <a:gdLst/>
              <a:ahLst/>
              <a:cxnLst/>
              <a:rect l="l" t="t" r="r" b="b"/>
              <a:pathLst>
                <a:path w="9397" h="12537" extrusionOk="0">
                  <a:moveTo>
                    <a:pt x="8889" y="0"/>
                  </a:moveTo>
                  <a:cubicBezTo>
                    <a:pt x="7988" y="0"/>
                    <a:pt x="7134" y="462"/>
                    <a:pt x="6672" y="1247"/>
                  </a:cubicBezTo>
                  <a:cubicBezTo>
                    <a:pt x="6465" y="1201"/>
                    <a:pt x="6234" y="1178"/>
                    <a:pt x="6026" y="1178"/>
                  </a:cubicBezTo>
                  <a:cubicBezTo>
                    <a:pt x="4387" y="1178"/>
                    <a:pt x="2979" y="2401"/>
                    <a:pt x="2771" y="4041"/>
                  </a:cubicBezTo>
                  <a:cubicBezTo>
                    <a:pt x="647" y="4502"/>
                    <a:pt x="0" y="7227"/>
                    <a:pt x="1709" y="8589"/>
                  </a:cubicBezTo>
                  <a:cubicBezTo>
                    <a:pt x="629" y="10334"/>
                    <a:pt x="1880" y="12537"/>
                    <a:pt x="3894" y="12537"/>
                  </a:cubicBezTo>
                  <a:cubicBezTo>
                    <a:pt x="3904" y="12537"/>
                    <a:pt x="3915" y="12537"/>
                    <a:pt x="3925" y="12537"/>
                  </a:cubicBezTo>
                  <a:lnTo>
                    <a:pt x="5564" y="12537"/>
                  </a:lnTo>
                  <a:lnTo>
                    <a:pt x="8981" y="12098"/>
                  </a:lnTo>
                  <a:lnTo>
                    <a:pt x="9397" y="7042"/>
                  </a:lnTo>
                  <a:lnTo>
                    <a:pt x="8981" y="70"/>
                  </a:lnTo>
                  <a:cubicBezTo>
                    <a:pt x="8958" y="0"/>
                    <a:pt x="8935" y="0"/>
                    <a:pt x="8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2"/>
            <p:cNvSpPr/>
            <p:nvPr/>
          </p:nvSpPr>
          <p:spPr>
            <a:xfrm>
              <a:off x="1415352" y="2063150"/>
              <a:ext cx="196817" cy="299022"/>
            </a:xfrm>
            <a:custGeom>
              <a:avLst/>
              <a:gdLst/>
              <a:ahLst/>
              <a:cxnLst/>
              <a:rect l="l" t="t" r="r" b="b"/>
              <a:pathLst>
                <a:path w="8267" h="12560" extrusionOk="0">
                  <a:moveTo>
                    <a:pt x="1" y="0"/>
                  </a:moveTo>
                  <a:lnTo>
                    <a:pt x="1" y="12121"/>
                  </a:lnTo>
                  <a:lnTo>
                    <a:pt x="162" y="12098"/>
                  </a:lnTo>
                  <a:lnTo>
                    <a:pt x="3418" y="12560"/>
                  </a:lnTo>
                  <a:lnTo>
                    <a:pt x="4965" y="12560"/>
                  </a:lnTo>
                  <a:cubicBezTo>
                    <a:pt x="6996" y="12560"/>
                    <a:pt x="8266" y="10343"/>
                    <a:pt x="7181" y="8612"/>
                  </a:cubicBezTo>
                  <a:cubicBezTo>
                    <a:pt x="7804" y="8104"/>
                    <a:pt x="8151" y="7365"/>
                    <a:pt x="8151" y="6580"/>
                  </a:cubicBezTo>
                  <a:cubicBezTo>
                    <a:pt x="8151" y="5357"/>
                    <a:pt x="7296" y="4318"/>
                    <a:pt x="6119" y="4041"/>
                  </a:cubicBezTo>
                  <a:cubicBezTo>
                    <a:pt x="5913" y="2417"/>
                    <a:pt x="4529" y="1201"/>
                    <a:pt x="2909" y="1201"/>
                  </a:cubicBezTo>
                  <a:cubicBezTo>
                    <a:pt x="2894" y="1201"/>
                    <a:pt x="2879" y="1201"/>
                    <a:pt x="2864" y="1201"/>
                  </a:cubicBezTo>
                  <a:cubicBezTo>
                    <a:pt x="2808" y="1195"/>
                    <a:pt x="2752" y="1192"/>
                    <a:pt x="2697" y="1192"/>
                  </a:cubicBezTo>
                  <a:cubicBezTo>
                    <a:pt x="2545" y="1192"/>
                    <a:pt x="2392" y="1213"/>
                    <a:pt x="2240" y="1247"/>
                  </a:cubicBezTo>
                  <a:cubicBezTo>
                    <a:pt x="1755" y="462"/>
                    <a:pt x="90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2"/>
            <p:cNvSpPr/>
            <p:nvPr/>
          </p:nvSpPr>
          <p:spPr>
            <a:xfrm>
              <a:off x="1250461" y="2124717"/>
              <a:ext cx="179223" cy="237456"/>
            </a:xfrm>
            <a:custGeom>
              <a:avLst/>
              <a:gdLst/>
              <a:ahLst/>
              <a:cxnLst/>
              <a:rect l="l" t="t" r="r" b="b"/>
              <a:pathLst>
                <a:path w="7528" h="9974" extrusionOk="0">
                  <a:moveTo>
                    <a:pt x="6927" y="0"/>
                  </a:moveTo>
                  <a:lnTo>
                    <a:pt x="5819" y="4779"/>
                  </a:lnTo>
                  <a:lnTo>
                    <a:pt x="3487" y="2240"/>
                  </a:lnTo>
                  <a:lnTo>
                    <a:pt x="3487" y="2240"/>
                  </a:lnTo>
                  <a:lnTo>
                    <a:pt x="4480" y="5703"/>
                  </a:lnTo>
                  <a:lnTo>
                    <a:pt x="1" y="3001"/>
                  </a:lnTo>
                  <a:lnTo>
                    <a:pt x="3394" y="7550"/>
                  </a:lnTo>
                  <a:lnTo>
                    <a:pt x="739" y="7226"/>
                  </a:lnTo>
                  <a:lnTo>
                    <a:pt x="3602" y="9974"/>
                  </a:lnTo>
                  <a:lnTo>
                    <a:pt x="5726" y="9974"/>
                  </a:lnTo>
                  <a:lnTo>
                    <a:pt x="7019" y="9697"/>
                  </a:lnTo>
                  <a:lnTo>
                    <a:pt x="7527" y="5310"/>
                  </a:lnTo>
                  <a:lnTo>
                    <a:pt x="6973" y="300"/>
                  </a:lnTo>
                  <a:lnTo>
                    <a:pt x="69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2"/>
            <p:cNvSpPr/>
            <p:nvPr/>
          </p:nvSpPr>
          <p:spPr>
            <a:xfrm>
              <a:off x="1415352" y="2124717"/>
              <a:ext cx="163272" cy="237456"/>
            </a:xfrm>
            <a:custGeom>
              <a:avLst/>
              <a:gdLst/>
              <a:ahLst/>
              <a:cxnLst/>
              <a:rect l="l" t="t" r="r" b="b"/>
              <a:pathLst>
                <a:path w="6858" h="9974" extrusionOk="0">
                  <a:moveTo>
                    <a:pt x="1" y="0"/>
                  </a:moveTo>
                  <a:lnTo>
                    <a:pt x="1" y="9697"/>
                  </a:lnTo>
                  <a:lnTo>
                    <a:pt x="116" y="9674"/>
                  </a:lnTo>
                  <a:lnTo>
                    <a:pt x="1594" y="9974"/>
                  </a:lnTo>
                  <a:lnTo>
                    <a:pt x="3441" y="9974"/>
                  </a:lnTo>
                  <a:lnTo>
                    <a:pt x="6858" y="7319"/>
                  </a:lnTo>
                  <a:lnTo>
                    <a:pt x="6858" y="7319"/>
                  </a:lnTo>
                  <a:lnTo>
                    <a:pt x="4895" y="7642"/>
                  </a:lnTo>
                  <a:lnTo>
                    <a:pt x="6788" y="3833"/>
                  </a:lnTo>
                  <a:lnTo>
                    <a:pt x="6788" y="3833"/>
                  </a:lnTo>
                  <a:lnTo>
                    <a:pt x="3348" y="5795"/>
                  </a:lnTo>
                  <a:lnTo>
                    <a:pt x="3510" y="2563"/>
                  </a:lnTo>
                  <a:lnTo>
                    <a:pt x="1502" y="484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2"/>
            <p:cNvSpPr/>
            <p:nvPr/>
          </p:nvSpPr>
          <p:spPr>
            <a:xfrm>
              <a:off x="1360404" y="2255515"/>
              <a:ext cx="68732" cy="106110"/>
            </a:xfrm>
            <a:custGeom>
              <a:avLst/>
              <a:gdLst/>
              <a:ahLst/>
              <a:cxnLst/>
              <a:rect l="l" t="t" r="r" b="b"/>
              <a:pathLst>
                <a:path w="2887" h="4457" extrusionOk="0">
                  <a:moveTo>
                    <a:pt x="2309" y="1"/>
                  </a:moveTo>
                  <a:lnTo>
                    <a:pt x="1593" y="2887"/>
                  </a:lnTo>
                  <a:lnTo>
                    <a:pt x="0" y="1732"/>
                  </a:lnTo>
                  <a:lnTo>
                    <a:pt x="1108" y="4457"/>
                  </a:lnTo>
                  <a:lnTo>
                    <a:pt x="2309" y="4457"/>
                  </a:lnTo>
                  <a:lnTo>
                    <a:pt x="2886" y="2933"/>
                  </a:lnTo>
                  <a:lnTo>
                    <a:pt x="2332" y="209"/>
                  </a:lnTo>
                  <a:lnTo>
                    <a:pt x="23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2"/>
            <p:cNvSpPr/>
            <p:nvPr/>
          </p:nvSpPr>
          <p:spPr>
            <a:xfrm>
              <a:off x="1415352" y="2124717"/>
              <a:ext cx="163272" cy="237456"/>
            </a:xfrm>
            <a:custGeom>
              <a:avLst/>
              <a:gdLst/>
              <a:ahLst/>
              <a:cxnLst/>
              <a:rect l="l" t="t" r="r" b="b"/>
              <a:pathLst>
                <a:path w="6858" h="9974" extrusionOk="0">
                  <a:moveTo>
                    <a:pt x="1" y="0"/>
                  </a:moveTo>
                  <a:lnTo>
                    <a:pt x="1" y="9697"/>
                  </a:lnTo>
                  <a:lnTo>
                    <a:pt x="116" y="9674"/>
                  </a:lnTo>
                  <a:lnTo>
                    <a:pt x="1594" y="9974"/>
                  </a:lnTo>
                  <a:lnTo>
                    <a:pt x="3441" y="9974"/>
                  </a:lnTo>
                  <a:lnTo>
                    <a:pt x="6858" y="7319"/>
                  </a:lnTo>
                  <a:lnTo>
                    <a:pt x="6858" y="7319"/>
                  </a:lnTo>
                  <a:lnTo>
                    <a:pt x="4895" y="7642"/>
                  </a:lnTo>
                  <a:lnTo>
                    <a:pt x="6788" y="3833"/>
                  </a:lnTo>
                  <a:lnTo>
                    <a:pt x="6788" y="3833"/>
                  </a:lnTo>
                  <a:lnTo>
                    <a:pt x="3348" y="5795"/>
                  </a:lnTo>
                  <a:lnTo>
                    <a:pt x="3510" y="2563"/>
                  </a:lnTo>
                  <a:lnTo>
                    <a:pt x="1502" y="4848"/>
                  </a:lnTo>
                  <a:lnTo>
                    <a:pt x="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2"/>
            <p:cNvSpPr/>
            <p:nvPr/>
          </p:nvSpPr>
          <p:spPr>
            <a:xfrm>
              <a:off x="1415899" y="2255515"/>
              <a:ext cx="62685" cy="106110"/>
            </a:xfrm>
            <a:custGeom>
              <a:avLst/>
              <a:gdLst/>
              <a:ahLst/>
              <a:cxnLst/>
              <a:rect l="l" t="t" r="r" b="b"/>
              <a:pathLst>
                <a:path w="2633" h="4457" extrusionOk="0">
                  <a:moveTo>
                    <a:pt x="1" y="1"/>
                  </a:moveTo>
                  <a:lnTo>
                    <a:pt x="1" y="4457"/>
                  </a:lnTo>
                  <a:lnTo>
                    <a:pt x="1571" y="4457"/>
                  </a:lnTo>
                  <a:lnTo>
                    <a:pt x="2633" y="1894"/>
                  </a:lnTo>
                  <a:lnTo>
                    <a:pt x="1178" y="284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2"/>
            <p:cNvSpPr/>
            <p:nvPr/>
          </p:nvSpPr>
          <p:spPr>
            <a:xfrm>
              <a:off x="1415899" y="2255515"/>
              <a:ext cx="62685" cy="106110"/>
            </a:xfrm>
            <a:custGeom>
              <a:avLst/>
              <a:gdLst/>
              <a:ahLst/>
              <a:cxnLst/>
              <a:rect l="l" t="t" r="r" b="b"/>
              <a:pathLst>
                <a:path w="2633" h="4457" extrusionOk="0">
                  <a:moveTo>
                    <a:pt x="1" y="1"/>
                  </a:moveTo>
                  <a:lnTo>
                    <a:pt x="1" y="4457"/>
                  </a:lnTo>
                  <a:lnTo>
                    <a:pt x="1571" y="4457"/>
                  </a:lnTo>
                  <a:lnTo>
                    <a:pt x="2633" y="1894"/>
                  </a:lnTo>
                  <a:lnTo>
                    <a:pt x="1178" y="2841"/>
                  </a:lnTo>
                  <a:lnTo>
                    <a:pt x="1"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 name="Google Shape;2157;p52"/>
          <p:cNvGrpSpPr/>
          <p:nvPr/>
        </p:nvGrpSpPr>
        <p:grpSpPr>
          <a:xfrm>
            <a:off x="4832816" y="3330834"/>
            <a:ext cx="795348" cy="765358"/>
            <a:chOff x="1158135" y="2680726"/>
            <a:chExt cx="495791" cy="477126"/>
          </a:xfrm>
        </p:grpSpPr>
        <p:grpSp>
          <p:nvGrpSpPr>
            <p:cNvPr id="2158" name="Google Shape;2158;p52"/>
            <p:cNvGrpSpPr/>
            <p:nvPr/>
          </p:nvGrpSpPr>
          <p:grpSpPr>
            <a:xfrm>
              <a:off x="1158135" y="2680726"/>
              <a:ext cx="495791" cy="477126"/>
              <a:chOff x="1158135" y="2694094"/>
              <a:chExt cx="495791" cy="477126"/>
            </a:xfrm>
          </p:grpSpPr>
          <p:sp>
            <p:nvSpPr>
              <p:cNvPr id="2159" name="Google Shape;2159;p52"/>
              <p:cNvSpPr/>
              <p:nvPr/>
            </p:nvSpPr>
            <p:spPr>
              <a:xfrm>
                <a:off x="1158135" y="2694094"/>
                <a:ext cx="495791" cy="477102"/>
              </a:xfrm>
              <a:custGeom>
                <a:avLst/>
                <a:gdLst/>
                <a:ahLst/>
                <a:cxnLst/>
                <a:rect l="l" t="t" r="r" b="b"/>
                <a:pathLst>
                  <a:path w="20825" h="20040" extrusionOk="0">
                    <a:moveTo>
                      <a:pt x="10847" y="0"/>
                    </a:moveTo>
                    <a:cubicBezTo>
                      <a:pt x="10833" y="0"/>
                      <a:pt x="10819" y="0"/>
                      <a:pt x="10805" y="1"/>
                    </a:cubicBezTo>
                    <a:cubicBezTo>
                      <a:pt x="6741" y="1"/>
                      <a:pt x="3094" y="2425"/>
                      <a:pt x="1547" y="6165"/>
                    </a:cubicBezTo>
                    <a:cubicBezTo>
                      <a:pt x="0" y="9928"/>
                      <a:pt x="854" y="14222"/>
                      <a:pt x="3717" y="17108"/>
                    </a:cubicBezTo>
                    <a:cubicBezTo>
                      <a:pt x="5632" y="19023"/>
                      <a:pt x="8198" y="20039"/>
                      <a:pt x="10806" y="20039"/>
                    </a:cubicBezTo>
                    <a:cubicBezTo>
                      <a:pt x="12098" y="20039"/>
                      <a:pt x="13399" y="19790"/>
                      <a:pt x="14637" y="19278"/>
                    </a:cubicBezTo>
                    <a:cubicBezTo>
                      <a:pt x="18377" y="17731"/>
                      <a:pt x="20825" y="14061"/>
                      <a:pt x="20825" y="10020"/>
                    </a:cubicBezTo>
                    <a:cubicBezTo>
                      <a:pt x="20825" y="4494"/>
                      <a:pt x="16369" y="0"/>
                      <a:pt x="108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2"/>
              <p:cNvSpPr/>
              <p:nvPr/>
            </p:nvSpPr>
            <p:spPr>
              <a:xfrm>
                <a:off x="1231772" y="2749065"/>
                <a:ext cx="422155" cy="422155"/>
              </a:xfrm>
              <a:custGeom>
                <a:avLst/>
                <a:gdLst/>
                <a:ahLst/>
                <a:cxnLst/>
                <a:rect l="l" t="t" r="r" b="b"/>
                <a:pathLst>
                  <a:path w="17732" h="17732" extrusionOk="0">
                    <a:moveTo>
                      <a:pt x="8312" y="0"/>
                    </a:moveTo>
                    <a:lnTo>
                      <a:pt x="7135" y="2471"/>
                    </a:lnTo>
                    <a:lnTo>
                      <a:pt x="9236" y="4595"/>
                    </a:lnTo>
                    <a:lnTo>
                      <a:pt x="7158" y="6326"/>
                    </a:lnTo>
                    <a:lnTo>
                      <a:pt x="4410" y="3579"/>
                    </a:lnTo>
                    <a:lnTo>
                      <a:pt x="3579" y="4410"/>
                    </a:lnTo>
                    <a:lnTo>
                      <a:pt x="6257" y="7065"/>
                    </a:lnTo>
                    <a:lnTo>
                      <a:pt x="4179" y="8796"/>
                    </a:lnTo>
                    <a:lnTo>
                      <a:pt x="2471" y="7088"/>
                    </a:lnTo>
                    <a:lnTo>
                      <a:pt x="1" y="8288"/>
                    </a:lnTo>
                    <a:lnTo>
                      <a:pt x="3418" y="11705"/>
                    </a:lnTo>
                    <a:lnTo>
                      <a:pt x="1848" y="12744"/>
                    </a:lnTo>
                    <a:lnTo>
                      <a:pt x="6765" y="17685"/>
                    </a:lnTo>
                    <a:cubicBezTo>
                      <a:pt x="7065" y="17708"/>
                      <a:pt x="7389" y="17731"/>
                      <a:pt x="7712" y="17731"/>
                    </a:cubicBezTo>
                    <a:cubicBezTo>
                      <a:pt x="13253" y="17731"/>
                      <a:pt x="17732" y="13229"/>
                      <a:pt x="17732" y="7711"/>
                    </a:cubicBezTo>
                    <a:cubicBezTo>
                      <a:pt x="17732" y="7388"/>
                      <a:pt x="17709" y="7065"/>
                      <a:pt x="17685" y="6742"/>
                    </a:cubicBezTo>
                    <a:lnTo>
                      <a:pt x="12768" y="1824"/>
                    </a:lnTo>
                    <a:lnTo>
                      <a:pt x="12145" y="3810"/>
                    </a:lnTo>
                    <a:lnTo>
                      <a:pt x="8312"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2"/>
              <p:cNvSpPr/>
              <p:nvPr/>
            </p:nvSpPr>
            <p:spPr>
              <a:xfrm>
                <a:off x="1314217" y="2833701"/>
                <a:ext cx="202292" cy="107753"/>
              </a:xfrm>
              <a:custGeom>
                <a:avLst/>
                <a:gdLst/>
                <a:ahLst/>
                <a:cxnLst/>
                <a:rect l="l" t="t" r="r" b="b"/>
                <a:pathLst>
                  <a:path w="8497" h="4526" extrusionOk="0">
                    <a:moveTo>
                      <a:pt x="4249" y="1"/>
                    </a:moveTo>
                    <a:cubicBezTo>
                      <a:pt x="1940" y="1"/>
                      <a:pt x="70" y="1848"/>
                      <a:pt x="1" y="4156"/>
                    </a:cubicBezTo>
                    <a:lnTo>
                      <a:pt x="1" y="4179"/>
                    </a:lnTo>
                    <a:lnTo>
                      <a:pt x="3926" y="4526"/>
                    </a:lnTo>
                    <a:lnTo>
                      <a:pt x="8497" y="4179"/>
                    </a:lnTo>
                    <a:lnTo>
                      <a:pt x="8497" y="4156"/>
                    </a:lnTo>
                    <a:cubicBezTo>
                      <a:pt x="8428" y="1848"/>
                      <a:pt x="6558" y="1"/>
                      <a:pt x="4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2"/>
              <p:cNvSpPr/>
              <p:nvPr/>
            </p:nvSpPr>
            <p:spPr>
              <a:xfrm>
                <a:off x="1314217" y="2932097"/>
                <a:ext cx="202292" cy="98396"/>
              </a:xfrm>
              <a:custGeom>
                <a:avLst/>
                <a:gdLst/>
                <a:ahLst/>
                <a:cxnLst/>
                <a:rect l="l" t="t" r="r" b="b"/>
                <a:pathLst>
                  <a:path w="8497" h="4133" extrusionOk="0">
                    <a:moveTo>
                      <a:pt x="1" y="0"/>
                    </a:moveTo>
                    <a:cubicBezTo>
                      <a:pt x="70" y="2309"/>
                      <a:pt x="1940" y="4133"/>
                      <a:pt x="4249" y="4133"/>
                    </a:cubicBezTo>
                    <a:cubicBezTo>
                      <a:pt x="6558" y="4133"/>
                      <a:pt x="8428" y="2309"/>
                      <a:pt x="8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2"/>
              <p:cNvSpPr/>
              <p:nvPr/>
            </p:nvSpPr>
            <p:spPr>
              <a:xfrm>
                <a:off x="1415352" y="2865579"/>
                <a:ext cx="67090" cy="73684"/>
              </a:xfrm>
              <a:custGeom>
                <a:avLst/>
                <a:gdLst/>
                <a:ahLst/>
                <a:cxnLst/>
                <a:rect l="l" t="t" r="r" b="b"/>
                <a:pathLst>
                  <a:path w="2818" h="3095" extrusionOk="0">
                    <a:moveTo>
                      <a:pt x="1" y="1"/>
                    </a:moveTo>
                    <a:lnTo>
                      <a:pt x="1" y="2840"/>
                    </a:lnTo>
                    <a:lnTo>
                      <a:pt x="1201" y="3094"/>
                    </a:lnTo>
                    <a:lnTo>
                      <a:pt x="2817" y="2840"/>
                    </a:lnTo>
                    <a:lnTo>
                      <a:pt x="2817" y="2817"/>
                    </a:lnTo>
                    <a:cubicBezTo>
                      <a:pt x="2817" y="1247"/>
                      <a:pt x="1548"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2"/>
              <p:cNvSpPr/>
              <p:nvPr/>
            </p:nvSpPr>
            <p:spPr>
              <a:xfrm>
                <a:off x="1415352" y="2932097"/>
                <a:ext cx="67090" cy="67613"/>
              </a:xfrm>
              <a:custGeom>
                <a:avLst/>
                <a:gdLst/>
                <a:ahLst/>
                <a:cxnLst/>
                <a:rect l="l" t="t" r="r" b="b"/>
                <a:pathLst>
                  <a:path w="2818" h="2840" extrusionOk="0">
                    <a:moveTo>
                      <a:pt x="1" y="0"/>
                    </a:moveTo>
                    <a:lnTo>
                      <a:pt x="1" y="2840"/>
                    </a:lnTo>
                    <a:cubicBezTo>
                      <a:pt x="1548" y="2840"/>
                      <a:pt x="2817" y="1570"/>
                      <a:pt x="2817" y="2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2"/>
              <p:cNvSpPr/>
              <p:nvPr/>
            </p:nvSpPr>
            <p:spPr>
              <a:xfrm>
                <a:off x="1401615" y="2748518"/>
                <a:ext cx="27521" cy="59376"/>
              </a:xfrm>
              <a:custGeom>
                <a:avLst/>
                <a:gdLst/>
                <a:ahLst/>
                <a:cxnLst/>
                <a:rect l="l" t="t" r="r" b="b"/>
                <a:pathLst>
                  <a:path w="1156" h="2494" extrusionOk="0">
                    <a:moveTo>
                      <a:pt x="1" y="0"/>
                    </a:moveTo>
                    <a:lnTo>
                      <a:pt x="1" y="2494"/>
                    </a:lnTo>
                    <a:lnTo>
                      <a:pt x="1155" y="2494"/>
                    </a:lnTo>
                    <a:lnTo>
                      <a:pt x="11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2"/>
              <p:cNvSpPr/>
              <p:nvPr/>
            </p:nvSpPr>
            <p:spPr>
              <a:xfrm>
                <a:off x="1401615" y="3056849"/>
                <a:ext cx="27521" cy="59400"/>
              </a:xfrm>
              <a:custGeom>
                <a:avLst/>
                <a:gdLst/>
                <a:ahLst/>
                <a:cxnLst/>
                <a:rect l="l" t="t" r="r" b="b"/>
                <a:pathLst>
                  <a:path w="1156" h="2495" extrusionOk="0">
                    <a:moveTo>
                      <a:pt x="1" y="1"/>
                    </a:moveTo>
                    <a:lnTo>
                      <a:pt x="1" y="2494"/>
                    </a:lnTo>
                    <a:lnTo>
                      <a:pt x="1155" y="2494"/>
                    </a:lnTo>
                    <a:lnTo>
                      <a:pt x="11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2"/>
              <p:cNvSpPr/>
              <p:nvPr/>
            </p:nvSpPr>
            <p:spPr>
              <a:xfrm>
                <a:off x="1493416" y="2792490"/>
                <a:ext cx="62138" cy="61566"/>
              </a:xfrm>
              <a:custGeom>
                <a:avLst/>
                <a:gdLst/>
                <a:ahLst/>
                <a:cxnLst/>
                <a:rect l="l" t="t" r="r" b="b"/>
                <a:pathLst>
                  <a:path w="2610" h="2586" extrusionOk="0">
                    <a:moveTo>
                      <a:pt x="1778" y="0"/>
                    </a:moveTo>
                    <a:lnTo>
                      <a:pt x="0" y="1755"/>
                    </a:lnTo>
                    <a:lnTo>
                      <a:pt x="854" y="2586"/>
                    </a:lnTo>
                    <a:lnTo>
                      <a:pt x="2609" y="831"/>
                    </a:lnTo>
                    <a:lnTo>
                      <a:pt x="17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2"/>
              <p:cNvSpPr/>
              <p:nvPr/>
            </p:nvSpPr>
            <p:spPr>
              <a:xfrm>
                <a:off x="1275197" y="3010686"/>
                <a:ext cx="62138" cy="61590"/>
              </a:xfrm>
              <a:custGeom>
                <a:avLst/>
                <a:gdLst/>
                <a:ahLst/>
                <a:cxnLst/>
                <a:rect l="l" t="t" r="r" b="b"/>
                <a:pathLst>
                  <a:path w="2610" h="2587" extrusionOk="0">
                    <a:moveTo>
                      <a:pt x="1778" y="1"/>
                    </a:moveTo>
                    <a:lnTo>
                      <a:pt x="1" y="1755"/>
                    </a:lnTo>
                    <a:lnTo>
                      <a:pt x="832" y="2586"/>
                    </a:lnTo>
                    <a:lnTo>
                      <a:pt x="2609" y="832"/>
                    </a:lnTo>
                    <a:lnTo>
                      <a:pt x="17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2"/>
              <p:cNvSpPr/>
              <p:nvPr/>
            </p:nvSpPr>
            <p:spPr>
              <a:xfrm>
                <a:off x="1275197" y="2792490"/>
                <a:ext cx="62138" cy="61566"/>
              </a:xfrm>
              <a:custGeom>
                <a:avLst/>
                <a:gdLst/>
                <a:ahLst/>
                <a:cxnLst/>
                <a:rect l="l" t="t" r="r" b="b"/>
                <a:pathLst>
                  <a:path w="2610" h="2586" extrusionOk="0">
                    <a:moveTo>
                      <a:pt x="832" y="0"/>
                    </a:moveTo>
                    <a:lnTo>
                      <a:pt x="1" y="831"/>
                    </a:lnTo>
                    <a:lnTo>
                      <a:pt x="1778" y="2586"/>
                    </a:lnTo>
                    <a:lnTo>
                      <a:pt x="2609" y="1755"/>
                    </a:lnTo>
                    <a:lnTo>
                      <a:pt x="8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2"/>
              <p:cNvSpPr/>
              <p:nvPr/>
            </p:nvSpPr>
            <p:spPr>
              <a:xfrm>
                <a:off x="1493416" y="3010686"/>
                <a:ext cx="62138" cy="61590"/>
              </a:xfrm>
              <a:custGeom>
                <a:avLst/>
                <a:gdLst/>
                <a:ahLst/>
                <a:cxnLst/>
                <a:rect l="l" t="t" r="r" b="b"/>
                <a:pathLst>
                  <a:path w="2610" h="2587" extrusionOk="0">
                    <a:moveTo>
                      <a:pt x="854" y="1"/>
                    </a:moveTo>
                    <a:lnTo>
                      <a:pt x="0" y="832"/>
                    </a:lnTo>
                    <a:lnTo>
                      <a:pt x="1778" y="2586"/>
                    </a:lnTo>
                    <a:lnTo>
                      <a:pt x="2609" y="1755"/>
                    </a:lnTo>
                    <a:lnTo>
                      <a:pt x="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2"/>
              <p:cNvSpPr/>
              <p:nvPr/>
            </p:nvSpPr>
            <p:spPr>
              <a:xfrm>
                <a:off x="1231772" y="2918360"/>
                <a:ext cx="59400" cy="19808"/>
              </a:xfrm>
              <a:custGeom>
                <a:avLst/>
                <a:gdLst/>
                <a:ahLst/>
                <a:cxnLst/>
                <a:rect l="l" t="t" r="r" b="b"/>
                <a:pathLst>
                  <a:path w="2495" h="832" extrusionOk="0">
                    <a:moveTo>
                      <a:pt x="1" y="0"/>
                    </a:moveTo>
                    <a:lnTo>
                      <a:pt x="1" y="577"/>
                    </a:lnTo>
                    <a:lnTo>
                      <a:pt x="1178" y="831"/>
                    </a:lnTo>
                    <a:lnTo>
                      <a:pt x="2494" y="577"/>
                    </a:lnTo>
                    <a:lnTo>
                      <a:pt x="2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2"/>
              <p:cNvSpPr/>
              <p:nvPr/>
            </p:nvSpPr>
            <p:spPr>
              <a:xfrm>
                <a:off x="1231224" y="2932097"/>
                <a:ext cx="59400" cy="14308"/>
              </a:xfrm>
              <a:custGeom>
                <a:avLst/>
                <a:gdLst/>
                <a:ahLst/>
                <a:cxnLst/>
                <a:rect l="l" t="t" r="r" b="b"/>
                <a:pathLst>
                  <a:path w="2495" h="601" extrusionOk="0">
                    <a:moveTo>
                      <a:pt x="1" y="0"/>
                    </a:moveTo>
                    <a:lnTo>
                      <a:pt x="1" y="600"/>
                    </a:lnTo>
                    <a:lnTo>
                      <a:pt x="2494" y="60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2"/>
              <p:cNvSpPr/>
              <p:nvPr/>
            </p:nvSpPr>
            <p:spPr>
              <a:xfrm>
                <a:off x="1540127" y="2918360"/>
                <a:ext cx="59400" cy="19808"/>
              </a:xfrm>
              <a:custGeom>
                <a:avLst/>
                <a:gdLst/>
                <a:ahLst/>
                <a:cxnLst/>
                <a:rect l="l" t="t" r="r" b="b"/>
                <a:pathLst>
                  <a:path w="2495" h="832" extrusionOk="0">
                    <a:moveTo>
                      <a:pt x="1" y="0"/>
                    </a:moveTo>
                    <a:lnTo>
                      <a:pt x="1" y="577"/>
                    </a:lnTo>
                    <a:lnTo>
                      <a:pt x="1178" y="831"/>
                    </a:lnTo>
                    <a:lnTo>
                      <a:pt x="2494" y="577"/>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2"/>
              <p:cNvSpPr/>
              <p:nvPr/>
            </p:nvSpPr>
            <p:spPr>
              <a:xfrm>
                <a:off x="1540127" y="2932097"/>
                <a:ext cx="59400" cy="14308"/>
              </a:xfrm>
              <a:custGeom>
                <a:avLst/>
                <a:gdLst/>
                <a:ahLst/>
                <a:cxnLst/>
                <a:rect l="l" t="t" r="r" b="b"/>
                <a:pathLst>
                  <a:path w="2495" h="601" extrusionOk="0">
                    <a:moveTo>
                      <a:pt x="1" y="0"/>
                    </a:moveTo>
                    <a:lnTo>
                      <a:pt x="1" y="600"/>
                    </a:lnTo>
                    <a:lnTo>
                      <a:pt x="2494" y="60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5" name="Google Shape;2175;p52"/>
            <p:cNvSpPr/>
            <p:nvPr/>
          </p:nvSpPr>
          <p:spPr>
            <a:xfrm>
              <a:off x="1314205" y="2918929"/>
              <a:ext cx="202292" cy="98396"/>
            </a:xfrm>
            <a:custGeom>
              <a:avLst/>
              <a:gdLst/>
              <a:ahLst/>
              <a:cxnLst/>
              <a:rect l="l" t="t" r="r" b="b"/>
              <a:pathLst>
                <a:path w="8497" h="4133" extrusionOk="0">
                  <a:moveTo>
                    <a:pt x="1" y="0"/>
                  </a:moveTo>
                  <a:cubicBezTo>
                    <a:pt x="70" y="2309"/>
                    <a:pt x="1940" y="4133"/>
                    <a:pt x="4249" y="4133"/>
                  </a:cubicBezTo>
                  <a:cubicBezTo>
                    <a:pt x="6558" y="4133"/>
                    <a:pt x="8428" y="2309"/>
                    <a:pt x="8497"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2"/>
            <p:cNvSpPr/>
            <p:nvPr/>
          </p:nvSpPr>
          <p:spPr>
            <a:xfrm>
              <a:off x="1401602" y="3043681"/>
              <a:ext cx="27521" cy="59400"/>
            </a:xfrm>
            <a:custGeom>
              <a:avLst/>
              <a:gdLst/>
              <a:ahLst/>
              <a:cxnLst/>
              <a:rect l="l" t="t" r="r" b="b"/>
              <a:pathLst>
                <a:path w="1156" h="2495" extrusionOk="0">
                  <a:moveTo>
                    <a:pt x="1" y="1"/>
                  </a:moveTo>
                  <a:lnTo>
                    <a:pt x="1" y="2494"/>
                  </a:lnTo>
                  <a:lnTo>
                    <a:pt x="1155" y="2494"/>
                  </a:lnTo>
                  <a:lnTo>
                    <a:pt x="1155"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2"/>
            <p:cNvSpPr/>
            <p:nvPr/>
          </p:nvSpPr>
          <p:spPr>
            <a:xfrm>
              <a:off x="1275184" y="2997518"/>
              <a:ext cx="62138" cy="61590"/>
            </a:xfrm>
            <a:custGeom>
              <a:avLst/>
              <a:gdLst/>
              <a:ahLst/>
              <a:cxnLst/>
              <a:rect l="l" t="t" r="r" b="b"/>
              <a:pathLst>
                <a:path w="2610" h="2587" extrusionOk="0">
                  <a:moveTo>
                    <a:pt x="1778" y="1"/>
                  </a:moveTo>
                  <a:lnTo>
                    <a:pt x="1" y="1755"/>
                  </a:lnTo>
                  <a:lnTo>
                    <a:pt x="832" y="2586"/>
                  </a:lnTo>
                  <a:lnTo>
                    <a:pt x="2609" y="832"/>
                  </a:lnTo>
                  <a:lnTo>
                    <a:pt x="1778"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2"/>
            <p:cNvSpPr/>
            <p:nvPr/>
          </p:nvSpPr>
          <p:spPr>
            <a:xfrm>
              <a:off x="1493404" y="2997518"/>
              <a:ext cx="62138" cy="61590"/>
            </a:xfrm>
            <a:custGeom>
              <a:avLst/>
              <a:gdLst/>
              <a:ahLst/>
              <a:cxnLst/>
              <a:rect l="l" t="t" r="r" b="b"/>
              <a:pathLst>
                <a:path w="2610" h="2587" extrusionOk="0">
                  <a:moveTo>
                    <a:pt x="854" y="1"/>
                  </a:moveTo>
                  <a:lnTo>
                    <a:pt x="0" y="832"/>
                  </a:lnTo>
                  <a:lnTo>
                    <a:pt x="1778" y="2586"/>
                  </a:lnTo>
                  <a:lnTo>
                    <a:pt x="2609" y="1755"/>
                  </a:lnTo>
                  <a:lnTo>
                    <a:pt x="854"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2"/>
            <p:cNvSpPr/>
            <p:nvPr/>
          </p:nvSpPr>
          <p:spPr>
            <a:xfrm>
              <a:off x="1231212" y="2918929"/>
              <a:ext cx="59400" cy="14308"/>
            </a:xfrm>
            <a:custGeom>
              <a:avLst/>
              <a:gdLst/>
              <a:ahLst/>
              <a:cxnLst/>
              <a:rect l="l" t="t" r="r" b="b"/>
              <a:pathLst>
                <a:path w="2495" h="601" extrusionOk="0">
                  <a:moveTo>
                    <a:pt x="1" y="0"/>
                  </a:moveTo>
                  <a:lnTo>
                    <a:pt x="1" y="600"/>
                  </a:lnTo>
                  <a:lnTo>
                    <a:pt x="2494" y="600"/>
                  </a:lnTo>
                  <a:lnTo>
                    <a:pt x="2494"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2"/>
            <p:cNvSpPr/>
            <p:nvPr/>
          </p:nvSpPr>
          <p:spPr>
            <a:xfrm>
              <a:off x="1540114" y="2918929"/>
              <a:ext cx="59400" cy="14308"/>
            </a:xfrm>
            <a:custGeom>
              <a:avLst/>
              <a:gdLst/>
              <a:ahLst/>
              <a:cxnLst/>
              <a:rect l="l" t="t" r="r" b="b"/>
              <a:pathLst>
                <a:path w="2495" h="601" extrusionOk="0">
                  <a:moveTo>
                    <a:pt x="1" y="0"/>
                  </a:moveTo>
                  <a:lnTo>
                    <a:pt x="1" y="600"/>
                  </a:lnTo>
                  <a:lnTo>
                    <a:pt x="2494" y="600"/>
                  </a:lnTo>
                  <a:lnTo>
                    <a:pt x="2494"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2"/>
            <p:cNvSpPr/>
            <p:nvPr/>
          </p:nvSpPr>
          <p:spPr>
            <a:xfrm>
              <a:off x="1416527" y="2918929"/>
              <a:ext cx="67090" cy="67613"/>
            </a:xfrm>
            <a:custGeom>
              <a:avLst/>
              <a:gdLst/>
              <a:ahLst/>
              <a:cxnLst/>
              <a:rect l="l" t="t" r="r" b="b"/>
              <a:pathLst>
                <a:path w="2818" h="2840" extrusionOk="0">
                  <a:moveTo>
                    <a:pt x="1" y="0"/>
                  </a:moveTo>
                  <a:lnTo>
                    <a:pt x="1" y="2840"/>
                  </a:lnTo>
                  <a:cubicBezTo>
                    <a:pt x="1548" y="2840"/>
                    <a:pt x="2817" y="1570"/>
                    <a:pt x="2817" y="23"/>
                  </a:cubicBezTo>
                  <a:lnTo>
                    <a:pt x="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85"/>
        <p:cNvGrpSpPr/>
        <p:nvPr/>
      </p:nvGrpSpPr>
      <p:grpSpPr>
        <a:xfrm>
          <a:off x="0" y="0"/>
          <a:ext cx="0" cy="0"/>
          <a:chOff x="0" y="0"/>
          <a:chExt cx="0" cy="0"/>
        </a:xfrm>
      </p:grpSpPr>
      <p:sp>
        <p:nvSpPr>
          <p:cNvPr id="2186" name="Google Shape;2186;p53"/>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OUTDOOR SCIENCE ACTIVITIES</a:t>
            </a:r>
            <a:endParaRPr/>
          </a:p>
        </p:txBody>
      </p:sp>
      <p:sp>
        <p:nvSpPr>
          <p:cNvPr id="2187" name="Google Shape;2187;p53"/>
          <p:cNvSpPr txBox="1">
            <a:spLocks noGrp="1"/>
          </p:cNvSpPr>
          <p:nvPr>
            <p:ph type="subTitle" idx="1"/>
          </p:nvPr>
        </p:nvSpPr>
        <p:spPr>
          <a:xfrm>
            <a:off x="1256699" y="2278900"/>
            <a:ext cx="1986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very cold place</a:t>
            </a:r>
            <a:endParaRPr/>
          </a:p>
        </p:txBody>
      </p:sp>
      <p:sp>
        <p:nvSpPr>
          <p:cNvPr id="2188" name="Google Shape;2188;p53"/>
          <p:cNvSpPr txBox="1">
            <a:spLocks noGrp="1"/>
          </p:cNvSpPr>
          <p:nvPr>
            <p:ph type="subTitle" idx="4"/>
          </p:nvPr>
        </p:nvSpPr>
        <p:spPr>
          <a:xfrm>
            <a:off x="3858300" y="2278900"/>
            <a:ext cx="1986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a:t>
            </a:r>
            <a:endParaRPr/>
          </a:p>
        </p:txBody>
      </p:sp>
      <p:sp>
        <p:nvSpPr>
          <p:cNvPr id="2189" name="Google Shape;2189;p53"/>
          <p:cNvSpPr txBox="1">
            <a:spLocks noGrp="1"/>
          </p:cNvSpPr>
          <p:nvPr>
            <p:ph type="subTitle" idx="6"/>
          </p:nvPr>
        </p:nvSpPr>
        <p:spPr>
          <a:xfrm>
            <a:off x="1256699" y="3979000"/>
            <a:ext cx="1986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Yes, Mercury is close to the Sun</a:t>
            </a:r>
            <a:endParaRPr/>
          </a:p>
        </p:txBody>
      </p:sp>
      <p:sp>
        <p:nvSpPr>
          <p:cNvPr id="2190" name="Google Shape;2190;p53"/>
          <p:cNvSpPr txBox="1">
            <a:spLocks noGrp="1"/>
          </p:cNvSpPr>
          <p:nvPr>
            <p:ph type="subTitle" idx="8"/>
          </p:nvPr>
        </p:nvSpPr>
        <p:spPr>
          <a:xfrm>
            <a:off x="3858300" y="3979000"/>
            <a:ext cx="1986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with several rings</a:t>
            </a:r>
            <a:endParaRPr/>
          </a:p>
        </p:txBody>
      </p:sp>
      <p:sp>
        <p:nvSpPr>
          <p:cNvPr id="2191" name="Google Shape;2191;p53"/>
          <p:cNvSpPr txBox="1">
            <a:spLocks noGrp="1"/>
          </p:cNvSpPr>
          <p:nvPr>
            <p:ph type="title" idx="2"/>
          </p:nvPr>
        </p:nvSpPr>
        <p:spPr>
          <a:xfrm>
            <a:off x="1256700" y="1562100"/>
            <a:ext cx="1986000" cy="62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IDENTIFY WILDLIFE </a:t>
            </a:r>
            <a:endParaRPr/>
          </a:p>
        </p:txBody>
      </p:sp>
      <p:sp>
        <p:nvSpPr>
          <p:cNvPr id="2192" name="Google Shape;2192;p53"/>
          <p:cNvSpPr txBox="1">
            <a:spLocks noGrp="1"/>
          </p:cNvSpPr>
          <p:nvPr>
            <p:ph type="title" idx="3"/>
          </p:nvPr>
        </p:nvSpPr>
        <p:spPr>
          <a:xfrm>
            <a:off x="3858300" y="1562100"/>
            <a:ext cx="1986000" cy="62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MAKE A GARDEN</a:t>
            </a:r>
            <a:endParaRPr/>
          </a:p>
        </p:txBody>
      </p:sp>
      <p:sp>
        <p:nvSpPr>
          <p:cNvPr id="2193" name="Google Shape;2193;p53"/>
          <p:cNvSpPr txBox="1">
            <a:spLocks noGrp="1"/>
          </p:cNvSpPr>
          <p:nvPr>
            <p:ph type="title" idx="5"/>
          </p:nvPr>
        </p:nvSpPr>
        <p:spPr>
          <a:xfrm>
            <a:off x="1256700" y="3262200"/>
            <a:ext cx="1986000" cy="62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OBSERVE THE SKY</a:t>
            </a:r>
            <a:endParaRPr/>
          </a:p>
        </p:txBody>
      </p:sp>
      <p:sp>
        <p:nvSpPr>
          <p:cNvPr id="2194" name="Google Shape;2194;p53"/>
          <p:cNvSpPr txBox="1">
            <a:spLocks noGrp="1"/>
          </p:cNvSpPr>
          <p:nvPr>
            <p:ph type="title" idx="7"/>
          </p:nvPr>
        </p:nvSpPr>
        <p:spPr>
          <a:xfrm>
            <a:off x="3858300" y="3262200"/>
            <a:ext cx="1986000" cy="62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SCIENCE ROCKS</a:t>
            </a:r>
            <a:endParaRPr/>
          </a:p>
        </p:txBody>
      </p:sp>
      <p:sp>
        <p:nvSpPr>
          <p:cNvPr id="2195" name="Google Shape;2195;p53"/>
          <p:cNvSpPr txBox="1">
            <a:spLocks noGrp="1"/>
          </p:cNvSpPr>
          <p:nvPr>
            <p:ph type="title" idx="9"/>
          </p:nvPr>
        </p:nvSpPr>
        <p:spPr>
          <a:xfrm>
            <a:off x="6459900" y="1562100"/>
            <a:ext cx="1986000" cy="62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BUILD BIRD BOXES</a:t>
            </a:r>
            <a:endParaRPr/>
          </a:p>
        </p:txBody>
      </p:sp>
      <p:sp>
        <p:nvSpPr>
          <p:cNvPr id="2196" name="Google Shape;2196;p53"/>
          <p:cNvSpPr txBox="1">
            <a:spLocks noGrp="1"/>
          </p:cNvSpPr>
          <p:nvPr>
            <p:ph type="subTitle" idx="13"/>
          </p:nvPr>
        </p:nvSpPr>
        <p:spPr>
          <a:xfrm>
            <a:off x="6459900" y="2278900"/>
            <a:ext cx="1986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far away from the sun</a:t>
            </a:r>
            <a:endParaRPr/>
          </a:p>
        </p:txBody>
      </p:sp>
      <p:sp>
        <p:nvSpPr>
          <p:cNvPr id="2197" name="Google Shape;2197;p53"/>
          <p:cNvSpPr txBox="1">
            <a:spLocks noGrp="1"/>
          </p:cNvSpPr>
          <p:nvPr>
            <p:ph type="title" idx="14"/>
          </p:nvPr>
        </p:nvSpPr>
        <p:spPr>
          <a:xfrm>
            <a:off x="6459900" y="3262200"/>
            <a:ext cx="1986000" cy="62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SOIL SAMPLING</a:t>
            </a:r>
            <a:endParaRPr/>
          </a:p>
        </p:txBody>
      </p:sp>
      <p:sp>
        <p:nvSpPr>
          <p:cNvPr id="2198" name="Google Shape;2198;p53"/>
          <p:cNvSpPr txBox="1">
            <a:spLocks noGrp="1"/>
          </p:cNvSpPr>
          <p:nvPr>
            <p:ph type="subTitle" idx="15"/>
          </p:nvPr>
        </p:nvSpPr>
        <p:spPr>
          <a:xfrm>
            <a:off x="6459900" y="3979000"/>
            <a:ext cx="1986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a gas giant and is it big</a:t>
            </a:r>
            <a:endParaRPr/>
          </a:p>
        </p:txBody>
      </p:sp>
      <p:sp>
        <p:nvSpPr>
          <p:cNvPr id="2199" name="Google Shape;2199;p53"/>
          <p:cNvSpPr/>
          <p:nvPr/>
        </p:nvSpPr>
        <p:spPr>
          <a:xfrm>
            <a:off x="698100" y="1581150"/>
            <a:ext cx="572700" cy="572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6"/>
                </a:solidFill>
                <a:latin typeface="Atma"/>
                <a:ea typeface="Atma"/>
                <a:cs typeface="Atma"/>
                <a:sym typeface="Atma"/>
              </a:rPr>
              <a:t>A</a:t>
            </a:r>
            <a:endParaRPr sz="2400" b="1">
              <a:solidFill>
                <a:schemeClr val="accent6"/>
              </a:solidFill>
              <a:latin typeface="Atma"/>
              <a:ea typeface="Atma"/>
              <a:cs typeface="Atma"/>
              <a:sym typeface="Atma"/>
            </a:endParaRPr>
          </a:p>
        </p:txBody>
      </p:sp>
      <p:sp>
        <p:nvSpPr>
          <p:cNvPr id="2200" name="Google Shape;2200;p53"/>
          <p:cNvSpPr/>
          <p:nvPr/>
        </p:nvSpPr>
        <p:spPr>
          <a:xfrm>
            <a:off x="698100" y="3295650"/>
            <a:ext cx="572700" cy="572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6"/>
                </a:solidFill>
                <a:latin typeface="Atma"/>
                <a:ea typeface="Atma"/>
                <a:cs typeface="Atma"/>
                <a:sym typeface="Atma"/>
              </a:rPr>
              <a:t>D</a:t>
            </a:r>
            <a:endParaRPr sz="2400" b="1">
              <a:solidFill>
                <a:schemeClr val="accent6"/>
              </a:solidFill>
              <a:latin typeface="Atma"/>
              <a:ea typeface="Atma"/>
              <a:cs typeface="Atma"/>
              <a:sym typeface="Atma"/>
            </a:endParaRPr>
          </a:p>
        </p:txBody>
      </p:sp>
      <p:sp>
        <p:nvSpPr>
          <p:cNvPr id="2201" name="Google Shape;2201;p53"/>
          <p:cNvSpPr/>
          <p:nvPr/>
        </p:nvSpPr>
        <p:spPr>
          <a:xfrm>
            <a:off x="3298425" y="1581150"/>
            <a:ext cx="572700" cy="572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6"/>
                </a:solidFill>
                <a:latin typeface="Atma"/>
                <a:ea typeface="Atma"/>
                <a:cs typeface="Atma"/>
                <a:sym typeface="Atma"/>
              </a:rPr>
              <a:t>B</a:t>
            </a:r>
            <a:endParaRPr sz="2400" b="1">
              <a:solidFill>
                <a:schemeClr val="accent6"/>
              </a:solidFill>
              <a:latin typeface="Atma"/>
              <a:ea typeface="Atma"/>
              <a:cs typeface="Atma"/>
              <a:sym typeface="Atma"/>
            </a:endParaRPr>
          </a:p>
        </p:txBody>
      </p:sp>
      <p:sp>
        <p:nvSpPr>
          <p:cNvPr id="2202" name="Google Shape;2202;p53"/>
          <p:cNvSpPr/>
          <p:nvPr/>
        </p:nvSpPr>
        <p:spPr>
          <a:xfrm>
            <a:off x="3298425" y="3295650"/>
            <a:ext cx="572700" cy="572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6"/>
                </a:solidFill>
                <a:latin typeface="Atma"/>
                <a:ea typeface="Atma"/>
                <a:cs typeface="Atma"/>
                <a:sym typeface="Atma"/>
              </a:rPr>
              <a:t>E</a:t>
            </a:r>
            <a:endParaRPr sz="2400" b="1">
              <a:solidFill>
                <a:schemeClr val="accent6"/>
              </a:solidFill>
              <a:latin typeface="Atma"/>
              <a:ea typeface="Atma"/>
              <a:cs typeface="Atma"/>
              <a:sym typeface="Atma"/>
            </a:endParaRPr>
          </a:p>
        </p:txBody>
      </p:sp>
      <p:sp>
        <p:nvSpPr>
          <p:cNvPr id="2203" name="Google Shape;2203;p53"/>
          <p:cNvSpPr/>
          <p:nvPr/>
        </p:nvSpPr>
        <p:spPr>
          <a:xfrm>
            <a:off x="5908275" y="1581150"/>
            <a:ext cx="572700" cy="572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6"/>
                </a:solidFill>
                <a:latin typeface="Atma"/>
                <a:ea typeface="Atma"/>
                <a:cs typeface="Atma"/>
                <a:sym typeface="Atma"/>
              </a:rPr>
              <a:t>C</a:t>
            </a:r>
            <a:endParaRPr sz="2400" b="1">
              <a:solidFill>
                <a:schemeClr val="accent6"/>
              </a:solidFill>
              <a:latin typeface="Atma"/>
              <a:ea typeface="Atma"/>
              <a:cs typeface="Atma"/>
              <a:sym typeface="Atma"/>
            </a:endParaRPr>
          </a:p>
        </p:txBody>
      </p:sp>
      <p:sp>
        <p:nvSpPr>
          <p:cNvPr id="2204" name="Google Shape;2204;p53"/>
          <p:cNvSpPr/>
          <p:nvPr/>
        </p:nvSpPr>
        <p:spPr>
          <a:xfrm>
            <a:off x="5908275" y="3295650"/>
            <a:ext cx="572700" cy="572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6"/>
                </a:solidFill>
                <a:latin typeface="Atma"/>
                <a:ea typeface="Atma"/>
                <a:cs typeface="Atma"/>
                <a:sym typeface="Atma"/>
              </a:rPr>
              <a:t>F</a:t>
            </a:r>
            <a:endParaRPr sz="2400" b="1">
              <a:solidFill>
                <a:schemeClr val="accent6"/>
              </a:solidFill>
              <a:latin typeface="Atma"/>
              <a:ea typeface="Atma"/>
              <a:cs typeface="Atma"/>
              <a:sym typeface="Atm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8"/>
        <p:cNvGrpSpPr/>
        <p:nvPr/>
      </p:nvGrpSpPr>
      <p:grpSpPr>
        <a:xfrm>
          <a:off x="0" y="0"/>
          <a:ext cx="0" cy="0"/>
          <a:chOff x="0" y="0"/>
          <a:chExt cx="0" cy="0"/>
        </a:xfrm>
      </p:grpSpPr>
      <p:sp>
        <p:nvSpPr>
          <p:cNvPr id="2209" name="Google Shape;2209;p54"/>
          <p:cNvSpPr/>
          <p:nvPr/>
        </p:nvSpPr>
        <p:spPr>
          <a:xfrm>
            <a:off x="1195334" y="3806248"/>
            <a:ext cx="6566243" cy="706411"/>
          </a:xfrm>
          <a:custGeom>
            <a:avLst/>
            <a:gdLst/>
            <a:ahLst/>
            <a:cxnLst/>
            <a:rect l="l" t="t" r="r" b="b"/>
            <a:pathLst>
              <a:path w="188455" h="19060" extrusionOk="0">
                <a:moveTo>
                  <a:pt x="180874" y="0"/>
                </a:moveTo>
                <a:cubicBezTo>
                  <a:pt x="180653" y="14"/>
                  <a:pt x="180412" y="9"/>
                  <a:pt x="180182" y="24"/>
                </a:cubicBezTo>
                <a:cubicBezTo>
                  <a:pt x="180088" y="33"/>
                  <a:pt x="180022" y="113"/>
                  <a:pt x="180026" y="202"/>
                </a:cubicBezTo>
                <a:cubicBezTo>
                  <a:pt x="180035" y="289"/>
                  <a:pt x="180106" y="358"/>
                  <a:pt x="180196" y="358"/>
                </a:cubicBezTo>
                <a:cubicBezTo>
                  <a:pt x="180199" y="358"/>
                  <a:pt x="180202" y="358"/>
                  <a:pt x="180205" y="358"/>
                </a:cubicBezTo>
                <a:cubicBezTo>
                  <a:pt x="180389" y="342"/>
                  <a:pt x="180572" y="333"/>
                  <a:pt x="180758" y="333"/>
                </a:cubicBezTo>
                <a:cubicBezTo>
                  <a:pt x="180796" y="333"/>
                  <a:pt x="180835" y="334"/>
                  <a:pt x="180874" y="334"/>
                </a:cubicBezTo>
                <a:cubicBezTo>
                  <a:pt x="181302" y="334"/>
                  <a:pt x="181731" y="363"/>
                  <a:pt x="182159" y="419"/>
                </a:cubicBezTo>
                <a:lnTo>
                  <a:pt x="182183" y="419"/>
                </a:lnTo>
                <a:cubicBezTo>
                  <a:pt x="182184" y="419"/>
                  <a:pt x="182186" y="419"/>
                  <a:pt x="182188" y="419"/>
                </a:cubicBezTo>
                <a:cubicBezTo>
                  <a:pt x="182390" y="419"/>
                  <a:pt x="182407" y="113"/>
                  <a:pt x="182202" y="89"/>
                </a:cubicBezTo>
                <a:cubicBezTo>
                  <a:pt x="181764" y="33"/>
                  <a:pt x="181316" y="0"/>
                  <a:pt x="180874" y="0"/>
                </a:cubicBezTo>
                <a:close/>
                <a:moveTo>
                  <a:pt x="178242" y="364"/>
                </a:moveTo>
                <a:cubicBezTo>
                  <a:pt x="178226" y="364"/>
                  <a:pt x="178208" y="367"/>
                  <a:pt x="178190" y="372"/>
                </a:cubicBezTo>
                <a:cubicBezTo>
                  <a:pt x="177540" y="551"/>
                  <a:pt x="176904" y="777"/>
                  <a:pt x="176288" y="1045"/>
                </a:cubicBezTo>
                <a:cubicBezTo>
                  <a:pt x="176124" y="1115"/>
                  <a:pt x="176174" y="1361"/>
                  <a:pt x="176349" y="1361"/>
                </a:cubicBezTo>
                <a:cubicBezTo>
                  <a:pt x="176350" y="1361"/>
                  <a:pt x="176352" y="1361"/>
                  <a:pt x="176354" y="1361"/>
                </a:cubicBezTo>
                <a:cubicBezTo>
                  <a:pt x="176377" y="1361"/>
                  <a:pt x="176401" y="1356"/>
                  <a:pt x="176419" y="1351"/>
                </a:cubicBezTo>
                <a:cubicBezTo>
                  <a:pt x="177022" y="1088"/>
                  <a:pt x="177644" y="866"/>
                  <a:pt x="178275" y="692"/>
                </a:cubicBezTo>
                <a:cubicBezTo>
                  <a:pt x="178473" y="636"/>
                  <a:pt x="178415" y="364"/>
                  <a:pt x="178242" y="364"/>
                </a:cubicBezTo>
                <a:close/>
                <a:moveTo>
                  <a:pt x="184114" y="545"/>
                </a:moveTo>
                <a:cubicBezTo>
                  <a:pt x="183944" y="545"/>
                  <a:pt x="183875" y="803"/>
                  <a:pt x="184062" y="871"/>
                </a:cubicBezTo>
                <a:cubicBezTo>
                  <a:pt x="184678" y="1088"/>
                  <a:pt x="185262" y="1380"/>
                  <a:pt x="185804" y="1742"/>
                </a:cubicBezTo>
                <a:cubicBezTo>
                  <a:pt x="185832" y="1761"/>
                  <a:pt x="185860" y="1770"/>
                  <a:pt x="185898" y="1770"/>
                </a:cubicBezTo>
                <a:cubicBezTo>
                  <a:pt x="186058" y="1770"/>
                  <a:pt x="186124" y="1559"/>
                  <a:pt x="185987" y="1464"/>
                </a:cubicBezTo>
                <a:cubicBezTo>
                  <a:pt x="185422" y="1088"/>
                  <a:pt x="184815" y="782"/>
                  <a:pt x="184175" y="556"/>
                </a:cubicBezTo>
                <a:cubicBezTo>
                  <a:pt x="184153" y="549"/>
                  <a:pt x="184133" y="545"/>
                  <a:pt x="184114" y="545"/>
                </a:cubicBezTo>
                <a:close/>
                <a:moveTo>
                  <a:pt x="174572" y="1913"/>
                </a:moveTo>
                <a:cubicBezTo>
                  <a:pt x="174546" y="1913"/>
                  <a:pt x="174518" y="1920"/>
                  <a:pt x="174489" y="1935"/>
                </a:cubicBezTo>
                <a:cubicBezTo>
                  <a:pt x="173952" y="2237"/>
                  <a:pt x="173387" y="2576"/>
                  <a:pt x="172775" y="2976"/>
                </a:cubicBezTo>
                <a:cubicBezTo>
                  <a:pt x="172634" y="3065"/>
                  <a:pt x="172700" y="3282"/>
                  <a:pt x="172864" y="3282"/>
                </a:cubicBezTo>
                <a:cubicBezTo>
                  <a:pt x="172897" y="3282"/>
                  <a:pt x="172926" y="3273"/>
                  <a:pt x="172954" y="3254"/>
                </a:cubicBezTo>
                <a:cubicBezTo>
                  <a:pt x="173561" y="2858"/>
                  <a:pt x="174122" y="2524"/>
                  <a:pt x="174649" y="2227"/>
                </a:cubicBezTo>
                <a:cubicBezTo>
                  <a:pt x="174813" y="2135"/>
                  <a:pt x="174722" y="1913"/>
                  <a:pt x="174572" y="1913"/>
                </a:cubicBezTo>
                <a:close/>
                <a:moveTo>
                  <a:pt x="42797" y="4198"/>
                </a:moveTo>
                <a:cubicBezTo>
                  <a:pt x="42684" y="4198"/>
                  <a:pt x="42571" y="4199"/>
                  <a:pt x="42458" y="4200"/>
                </a:cubicBezTo>
                <a:cubicBezTo>
                  <a:pt x="42368" y="4200"/>
                  <a:pt x="42293" y="4275"/>
                  <a:pt x="42293" y="4370"/>
                </a:cubicBezTo>
                <a:cubicBezTo>
                  <a:pt x="42288" y="4461"/>
                  <a:pt x="42364" y="4535"/>
                  <a:pt x="42454" y="4535"/>
                </a:cubicBezTo>
                <a:cubicBezTo>
                  <a:pt x="42457" y="4535"/>
                  <a:pt x="42460" y="4535"/>
                  <a:pt x="42463" y="4534"/>
                </a:cubicBezTo>
                <a:cubicBezTo>
                  <a:pt x="42574" y="4533"/>
                  <a:pt x="42685" y="4532"/>
                  <a:pt x="42797" y="4532"/>
                </a:cubicBezTo>
                <a:cubicBezTo>
                  <a:pt x="43353" y="4532"/>
                  <a:pt x="43907" y="4552"/>
                  <a:pt x="44440" y="4591"/>
                </a:cubicBezTo>
                <a:lnTo>
                  <a:pt x="44454" y="4591"/>
                </a:lnTo>
                <a:cubicBezTo>
                  <a:pt x="44457" y="4591"/>
                  <a:pt x="44460" y="4591"/>
                  <a:pt x="44463" y="4591"/>
                </a:cubicBezTo>
                <a:cubicBezTo>
                  <a:pt x="44671" y="4591"/>
                  <a:pt x="44682" y="4266"/>
                  <a:pt x="44464" y="4257"/>
                </a:cubicBezTo>
                <a:cubicBezTo>
                  <a:pt x="43922" y="4217"/>
                  <a:pt x="43361" y="4198"/>
                  <a:pt x="42797" y="4198"/>
                </a:cubicBezTo>
                <a:close/>
                <a:moveTo>
                  <a:pt x="40466" y="4299"/>
                </a:moveTo>
                <a:cubicBezTo>
                  <a:pt x="40463" y="4299"/>
                  <a:pt x="40460" y="4299"/>
                  <a:pt x="40457" y="4299"/>
                </a:cubicBezTo>
                <a:cubicBezTo>
                  <a:pt x="39807" y="4356"/>
                  <a:pt x="39138" y="4431"/>
                  <a:pt x="38465" y="4534"/>
                </a:cubicBezTo>
                <a:cubicBezTo>
                  <a:pt x="38281" y="4577"/>
                  <a:pt x="38300" y="4845"/>
                  <a:pt x="38488" y="4859"/>
                </a:cubicBezTo>
                <a:lnTo>
                  <a:pt x="38512" y="4859"/>
                </a:lnTo>
                <a:cubicBezTo>
                  <a:pt x="39181" y="4760"/>
                  <a:pt x="39840" y="4680"/>
                  <a:pt x="40485" y="4629"/>
                </a:cubicBezTo>
                <a:cubicBezTo>
                  <a:pt x="40689" y="4601"/>
                  <a:pt x="40665" y="4299"/>
                  <a:pt x="40466" y="4299"/>
                </a:cubicBezTo>
                <a:close/>
                <a:moveTo>
                  <a:pt x="187353" y="2776"/>
                </a:moveTo>
                <a:cubicBezTo>
                  <a:pt x="187230" y="2776"/>
                  <a:pt x="187115" y="2925"/>
                  <a:pt x="187221" y="3051"/>
                </a:cubicBezTo>
                <a:cubicBezTo>
                  <a:pt x="187621" y="3560"/>
                  <a:pt x="187918" y="4139"/>
                  <a:pt x="188106" y="4756"/>
                </a:cubicBezTo>
                <a:cubicBezTo>
                  <a:pt x="188125" y="4826"/>
                  <a:pt x="188191" y="4873"/>
                  <a:pt x="188266" y="4873"/>
                </a:cubicBezTo>
                <a:cubicBezTo>
                  <a:pt x="188281" y="4873"/>
                  <a:pt x="188299" y="4873"/>
                  <a:pt x="188314" y="4869"/>
                </a:cubicBezTo>
                <a:cubicBezTo>
                  <a:pt x="188403" y="4841"/>
                  <a:pt x="188455" y="4746"/>
                  <a:pt x="188427" y="4662"/>
                </a:cubicBezTo>
                <a:cubicBezTo>
                  <a:pt x="188224" y="4002"/>
                  <a:pt x="187909" y="3390"/>
                  <a:pt x="187485" y="2849"/>
                </a:cubicBezTo>
                <a:cubicBezTo>
                  <a:pt x="187447" y="2797"/>
                  <a:pt x="187400" y="2776"/>
                  <a:pt x="187353" y="2776"/>
                </a:cubicBezTo>
                <a:close/>
                <a:moveTo>
                  <a:pt x="118988" y="4379"/>
                </a:moveTo>
                <a:cubicBezTo>
                  <a:pt x="118985" y="4379"/>
                  <a:pt x="118982" y="4379"/>
                  <a:pt x="118978" y="4379"/>
                </a:cubicBezTo>
                <a:cubicBezTo>
                  <a:pt x="118296" y="4431"/>
                  <a:pt x="117627" y="4596"/>
                  <a:pt x="117001" y="4869"/>
                </a:cubicBezTo>
                <a:cubicBezTo>
                  <a:pt x="116831" y="4935"/>
                  <a:pt x="116883" y="5184"/>
                  <a:pt x="117067" y="5184"/>
                </a:cubicBezTo>
                <a:cubicBezTo>
                  <a:pt x="117086" y="5184"/>
                  <a:pt x="117109" y="5180"/>
                  <a:pt x="117128" y="5170"/>
                </a:cubicBezTo>
                <a:cubicBezTo>
                  <a:pt x="117726" y="4916"/>
                  <a:pt x="118357" y="4760"/>
                  <a:pt x="119002" y="4709"/>
                </a:cubicBezTo>
                <a:cubicBezTo>
                  <a:pt x="119096" y="4704"/>
                  <a:pt x="119162" y="4624"/>
                  <a:pt x="119157" y="4534"/>
                </a:cubicBezTo>
                <a:cubicBezTo>
                  <a:pt x="119148" y="4443"/>
                  <a:pt x="119078" y="4379"/>
                  <a:pt x="118988" y="4379"/>
                </a:cubicBezTo>
                <a:close/>
                <a:moveTo>
                  <a:pt x="46426" y="4489"/>
                </a:moveTo>
                <a:cubicBezTo>
                  <a:pt x="46346" y="4489"/>
                  <a:pt x="46280" y="4546"/>
                  <a:pt x="46267" y="4629"/>
                </a:cubicBezTo>
                <a:cubicBezTo>
                  <a:pt x="46253" y="4718"/>
                  <a:pt x="46314" y="4803"/>
                  <a:pt x="46404" y="4817"/>
                </a:cubicBezTo>
                <a:cubicBezTo>
                  <a:pt x="47053" y="4925"/>
                  <a:pt x="47699" y="5067"/>
                  <a:pt x="48334" y="5241"/>
                </a:cubicBezTo>
                <a:cubicBezTo>
                  <a:pt x="48348" y="5245"/>
                  <a:pt x="48362" y="5250"/>
                  <a:pt x="48377" y="5250"/>
                </a:cubicBezTo>
                <a:cubicBezTo>
                  <a:pt x="48570" y="5250"/>
                  <a:pt x="48607" y="4972"/>
                  <a:pt x="48424" y="4921"/>
                </a:cubicBezTo>
                <a:cubicBezTo>
                  <a:pt x="47774" y="4742"/>
                  <a:pt x="47119" y="4600"/>
                  <a:pt x="46460" y="4492"/>
                </a:cubicBezTo>
                <a:cubicBezTo>
                  <a:pt x="46449" y="4490"/>
                  <a:pt x="46437" y="4489"/>
                  <a:pt x="46426" y="4489"/>
                </a:cubicBezTo>
                <a:close/>
                <a:moveTo>
                  <a:pt x="171210" y="4062"/>
                </a:moveTo>
                <a:cubicBezTo>
                  <a:pt x="171180" y="4062"/>
                  <a:pt x="171149" y="4071"/>
                  <a:pt x="171118" y="4092"/>
                </a:cubicBezTo>
                <a:cubicBezTo>
                  <a:pt x="170844" y="4280"/>
                  <a:pt x="170576" y="4464"/>
                  <a:pt x="170308" y="4652"/>
                </a:cubicBezTo>
                <a:cubicBezTo>
                  <a:pt x="170030" y="4845"/>
                  <a:pt x="169752" y="5038"/>
                  <a:pt x="169479" y="5231"/>
                </a:cubicBezTo>
                <a:cubicBezTo>
                  <a:pt x="169347" y="5321"/>
                  <a:pt x="169413" y="5533"/>
                  <a:pt x="169573" y="5533"/>
                </a:cubicBezTo>
                <a:cubicBezTo>
                  <a:pt x="169606" y="5533"/>
                  <a:pt x="169639" y="5523"/>
                  <a:pt x="169667" y="5504"/>
                </a:cubicBezTo>
                <a:cubicBezTo>
                  <a:pt x="169945" y="5311"/>
                  <a:pt x="170223" y="5118"/>
                  <a:pt x="170496" y="4925"/>
                </a:cubicBezTo>
                <a:cubicBezTo>
                  <a:pt x="170764" y="4737"/>
                  <a:pt x="171037" y="4549"/>
                  <a:pt x="171306" y="4365"/>
                </a:cubicBezTo>
                <a:cubicBezTo>
                  <a:pt x="171446" y="4260"/>
                  <a:pt x="171348" y="4062"/>
                  <a:pt x="171210" y="4062"/>
                </a:cubicBezTo>
                <a:close/>
                <a:moveTo>
                  <a:pt x="36534" y="4878"/>
                </a:moveTo>
                <a:cubicBezTo>
                  <a:pt x="36520" y="4878"/>
                  <a:pt x="36506" y="4880"/>
                  <a:pt x="36492" y="4883"/>
                </a:cubicBezTo>
                <a:cubicBezTo>
                  <a:pt x="35922" y="5005"/>
                  <a:pt x="35338" y="5142"/>
                  <a:pt x="34759" y="5293"/>
                </a:cubicBezTo>
                <a:lnTo>
                  <a:pt x="34547" y="5349"/>
                </a:lnTo>
                <a:cubicBezTo>
                  <a:pt x="34354" y="5401"/>
                  <a:pt x="34392" y="5679"/>
                  <a:pt x="34590" y="5679"/>
                </a:cubicBezTo>
                <a:cubicBezTo>
                  <a:pt x="34604" y="5674"/>
                  <a:pt x="34618" y="5674"/>
                  <a:pt x="34632" y="5669"/>
                </a:cubicBezTo>
                <a:lnTo>
                  <a:pt x="34844" y="5613"/>
                </a:lnTo>
                <a:cubicBezTo>
                  <a:pt x="35418" y="5462"/>
                  <a:pt x="35998" y="5326"/>
                  <a:pt x="36563" y="5208"/>
                </a:cubicBezTo>
                <a:cubicBezTo>
                  <a:pt x="36765" y="5164"/>
                  <a:pt x="36717" y="4878"/>
                  <a:pt x="36534" y="4878"/>
                </a:cubicBezTo>
                <a:close/>
                <a:moveTo>
                  <a:pt x="120946" y="4653"/>
                </a:moveTo>
                <a:cubicBezTo>
                  <a:pt x="120782" y="4653"/>
                  <a:pt x="120706" y="4906"/>
                  <a:pt x="120890" y="4977"/>
                </a:cubicBezTo>
                <a:cubicBezTo>
                  <a:pt x="121483" y="5208"/>
                  <a:pt x="122006" y="5599"/>
                  <a:pt x="122397" y="6102"/>
                </a:cubicBezTo>
                <a:cubicBezTo>
                  <a:pt x="122430" y="6145"/>
                  <a:pt x="122477" y="6168"/>
                  <a:pt x="122529" y="6168"/>
                </a:cubicBezTo>
                <a:cubicBezTo>
                  <a:pt x="122670" y="6168"/>
                  <a:pt x="122745" y="6008"/>
                  <a:pt x="122661" y="5900"/>
                </a:cubicBezTo>
                <a:cubicBezTo>
                  <a:pt x="122232" y="5349"/>
                  <a:pt x="121662" y="4921"/>
                  <a:pt x="121013" y="4666"/>
                </a:cubicBezTo>
                <a:cubicBezTo>
                  <a:pt x="120989" y="4657"/>
                  <a:pt x="120967" y="4653"/>
                  <a:pt x="120946" y="4653"/>
                </a:cubicBezTo>
                <a:close/>
                <a:moveTo>
                  <a:pt x="50256" y="5556"/>
                </a:moveTo>
                <a:cubicBezTo>
                  <a:pt x="50094" y="5556"/>
                  <a:pt x="50020" y="5806"/>
                  <a:pt x="50199" y="5876"/>
                </a:cubicBezTo>
                <a:cubicBezTo>
                  <a:pt x="50811" y="6126"/>
                  <a:pt x="51404" y="6413"/>
                  <a:pt x="51974" y="6738"/>
                </a:cubicBezTo>
                <a:cubicBezTo>
                  <a:pt x="52002" y="6748"/>
                  <a:pt x="52031" y="6757"/>
                  <a:pt x="52059" y="6757"/>
                </a:cubicBezTo>
                <a:cubicBezTo>
                  <a:pt x="52228" y="6757"/>
                  <a:pt x="52290" y="6531"/>
                  <a:pt x="52139" y="6446"/>
                </a:cubicBezTo>
                <a:cubicBezTo>
                  <a:pt x="51555" y="6117"/>
                  <a:pt x="50948" y="5825"/>
                  <a:pt x="50326" y="5570"/>
                </a:cubicBezTo>
                <a:cubicBezTo>
                  <a:pt x="50302" y="5560"/>
                  <a:pt x="50278" y="5556"/>
                  <a:pt x="50256" y="5556"/>
                </a:cubicBezTo>
                <a:close/>
                <a:moveTo>
                  <a:pt x="32677" y="5891"/>
                </a:moveTo>
                <a:cubicBezTo>
                  <a:pt x="32660" y="5891"/>
                  <a:pt x="32641" y="5894"/>
                  <a:pt x="32621" y="5900"/>
                </a:cubicBezTo>
                <a:cubicBezTo>
                  <a:pt x="32014" y="6084"/>
                  <a:pt x="31392" y="6286"/>
                  <a:pt x="30719" y="6512"/>
                </a:cubicBezTo>
                <a:cubicBezTo>
                  <a:pt x="30540" y="6573"/>
                  <a:pt x="30583" y="6837"/>
                  <a:pt x="30776" y="6837"/>
                </a:cubicBezTo>
                <a:cubicBezTo>
                  <a:pt x="30790" y="6837"/>
                  <a:pt x="30809" y="6832"/>
                  <a:pt x="30827" y="6828"/>
                </a:cubicBezTo>
                <a:cubicBezTo>
                  <a:pt x="31496" y="6602"/>
                  <a:pt x="32113" y="6404"/>
                  <a:pt x="32720" y="6215"/>
                </a:cubicBezTo>
                <a:cubicBezTo>
                  <a:pt x="32913" y="6160"/>
                  <a:pt x="32849" y="5891"/>
                  <a:pt x="32677" y="5891"/>
                </a:cubicBezTo>
                <a:close/>
                <a:moveTo>
                  <a:pt x="167919" y="6309"/>
                </a:moveTo>
                <a:cubicBezTo>
                  <a:pt x="167889" y="6309"/>
                  <a:pt x="167858" y="6318"/>
                  <a:pt x="167826" y="6338"/>
                </a:cubicBezTo>
                <a:cubicBezTo>
                  <a:pt x="167280" y="6691"/>
                  <a:pt x="166710" y="7044"/>
                  <a:pt x="166136" y="7383"/>
                </a:cubicBezTo>
                <a:cubicBezTo>
                  <a:pt x="165990" y="7468"/>
                  <a:pt x="166051" y="7694"/>
                  <a:pt x="166220" y="7694"/>
                </a:cubicBezTo>
                <a:lnTo>
                  <a:pt x="166225" y="7694"/>
                </a:lnTo>
                <a:cubicBezTo>
                  <a:pt x="166253" y="7694"/>
                  <a:pt x="166282" y="7685"/>
                  <a:pt x="166305" y="7670"/>
                </a:cubicBezTo>
                <a:cubicBezTo>
                  <a:pt x="166884" y="7327"/>
                  <a:pt x="167454" y="6974"/>
                  <a:pt x="168005" y="6616"/>
                </a:cubicBezTo>
                <a:cubicBezTo>
                  <a:pt x="168162" y="6518"/>
                  <a:pt x="168064" y="6309"/>
                  <a:pt x="167919" y="6309"/>
                </a:cubicBezTo>
                <a:close/>
                <a:moveTo>
                  <a:pt x="115372" y="5893"/>
                </a:moveTo>
                <a:cubicBezTo>
                  <a:pt x="115338" y="5893"/>
                  <a:pt x="115302" y="5905"/>
                  <a:pt x="115268" y="5933"/>
                </a:cubicBezTo>
                <a:cubicBezTo>
                  <a:pt x="114741" y="6376"/>
                  <a:pt x="114298" y="6908"/>
                  <a:pt x="113959" y="7501"/>
                </a:cubicBezTo>
                <a:cubicBezTo>
                  <a:pt x="113898" y="7614"/>
                  <a:pt x="113978" y="7750"/>
                  <a:pt x="114105" y="7750"/>
                </a:cubicBezTo>
                <a:cubicBezTo>
                  <a:pt x="114161" y="7750"/>
                  <a:pt x="114218" y="7718"/>
                  <a:pt x="114246" y="7666"/>
                </a:cubicBezTo>
                <a:cubicBezTo>
                  <a:pt x="114566" y="7105"/>
                  <a:pt x="114985" y="6602"/>
                  <a:pt x="115480" y="6187"/>
                </a:cubicBezTo>
                <a:cubicBezTo>
                  <a:pt x="115611" y="6071"/>
                  <a:pt x="115504" y="5893"/>
                  <a:pt x="115372" y="5893"/>
                </a:cubicBezTo>
                <a:close/>
                <a:moveTo>
                  <a:pt x="28891" y="7156"/>
                </a:moveTo>
                <a:cubicBezTo>
                  <a:pt x="28872" y="7156"/>
                  <a:pt x="28852" y="7159"/>
                  <a:pt x="28831" y="7167"/>
                </a:cubicBezTo>
                <a:cubicBezTo>
                  <a:pt x="28205" y="7393"/>
                  <a:pt x="27578" y="7619"/>
                  <a:pt x="26957" y="7849"/>
                </a:cubicBezTo>
                <a:cubicBezTo>
                  <a:pt x="26784" y="7910"/>
                  <a:pt x="26829" y="8170"/>
                  <a:pt x="27009" y="8170"/>
                </a:cubicBezTo>
                <a:cubicBezTo>
                  <a:pt x="27010" y="8170"/>
                  <a:pt x="27012" y="8170"/>
                  <a:pt x="27013" y="8170"/>
                </a:cubicBezTo>
                <a:lnTo>
                  <a:pt x="27018" y="8174"/>
                </a:lnTo>
                <a:cubicBezTo>
                  <a:pt x="27037" y="8170"/>
                  <a:pt x="27056" y="8165"/>
                  <a:pt x="27070" y="8160"/>
                </a:cubicBezTo>
                <a:cubicBezTo>
                  <a:pt x="27696" y="7929"/>
                  <a:pt x="28318" y="7703"/>
                  <a:pt x="28944" y="7477"/>
                </a:cubicBezTo>
                <a:cubicBezTo>
                  <a:pt x="29130" y="7410"/>
                  <a:pt x="29058" y="7156"/>
                  <a:pt x="28891" y="7156"/>
                </a:cubicBezTo>
                <a:close/>
                <a:moveTo>
                  <a:pt x="67432" y="8046"/>
                </a:moveTo>
                <a:cubicBezTo>
                  <a:pt x="67344" y="8046"/>
                  <a:pt x="67273" y="8123"/>
                  <a:pt x="67277" y="8212"/>
                </a:cubicBezTo>
                <a:cubicBezTo>
                  <a:pt x="67273" y="8301"/>
                  <a:pt x="67348" y="8377"/>
                  <a:pt x="67437" y="8381"/>
                </a:cubicBezTo>
                <a:cubicBezTo>
                  <a:pt x="68087" y="8391"/>
                  <a:pt x="68756" y="8419"/>
                  <a:pt x="69424" y="8457"/>
                </a:cubicBezTo>
                <a:lnTo>
                  <a:pt x="69438" y="8457"/>
                </a:lnTo>
                <a:cubicBezTo>
                  <a:pt x="69442" y="8457"/>
                  <a:pt x="69444" y="8457"/>
                  <a:pt x="69447" y="8457"/>
                </a:cubicBezTo>
                <a:cubicBezTo>
                  <a:pt x="69655" y="8457"/>
                  <a:pt x="69666" y="8132"/>
                  <a:pt x="69448" y="8127"/>
                </a:cubicBezTo>
                <a:cubicBezTo>
                  <a:pt x="68770" y="8085"/>
                  <a:pt x="68097" y="8061"/>
                  <a:pt x="67447" y="8047"/>
                </a:cubicBezTo>
                <a:cubicBezTo>
                  <a:pt x="67442" y="8047"/>
                  <a:pt x="67437" y="8046"/>
                  <a:pt x="67432" y="8046"/>
                </a:cubicBezTo>
                <a:close/>
                <a:moveTo>
                  <a:pt x="65446" y="8052"/>
                </a:moveTo>
                <a:cubicBezTo>
                  <a:pt x="64772" y="8071"/>
                  <a:pt x="64099" y="8104"/>
                  <a:pt x="63444" y="8155"/>
                </a:cubicBezTo>
                <a:cubicBezTo>
                  <a:pt x="63226" y="8160"/>
                  <a:pt x="63237" y="8485"/>
                  <a:pt x="63449" y="8485"/>
                </a:cubicBezTo>
                <a:cubicBezTo>
                  <a:pt x="63452" y="8485"/>
                  <a:pt x="63455" y="8485"/>
                  <a:pt x="63458" y="8485"/>
                </a:cubicBezTo>
                <a:lnTo>
                  <a:pt x="63473" y="8485"/>
                </a:lnTo>
                <a:cubicBezTo>
                  <a:pt x="64118" y="8438"/>
                  <a:pt x="64786" y="8405"/>
                  <a:pt x="65455" y="8386"/>
                </a:cubicBezTo>
                <a:cubicBezTo>
                  <a:pt x="65549" y="8381"/>
                  <a:pt x="65620" y="8306"/>
                  <a:pt x="65615" y="8217"/>
                </a:cubicBezTo>
                <a:cubicBezTo>
                  <a:pt x="65610" y="8122"/>
                  <a:pt x="65535" y="8052"/>
                  <a:pt x="65446" y="8052"/>
                </a:cubicBezTo>
                <a:close/>
                <a:moveTo>
                  <a:pt x="71417" y="8281"/>
                </a:moveTo>
                <a:cubicBezTo>
                  <a:pt x="71216" y="8281"/>
                  <a:pt x="71193" y="8589"/>
                  <a:pt x="71407" y="8612"/>
                </a:cubicBezTo>
                <a:cubicBezTo>
                  <a:pt x="72052" y="8673"/>
                  <a:pt x="72716" y="8749"/>
                  <a:pt x="73384" y="8833"/>
                </a:cubicBezTo>
                <a:lnTo>
                  <a:pt x="73403" y="8833"/>
                </a:lnTo>
                <a:cubicBezTo>
                  <a:pt x="73610" y="8829"/>
                  <a:pt x="73629" y="8532"/>
                  <a:pt x="73427" y="8504"/>
                </a:cubicBezTo>
                <a:cubicBezTo>
                  <a:pt x="72753" y="8419"/>
                  <a:pt x="72085" y="8344"/>
                  <a:pt x="71440" y="8283"/>
                </a:cubicBezTo>
                <a:cubicBezTo>
                  <a:pt x="71432" y="8282"/>
                  <a:pt x="71425" y="8281"/>
                  <a:pt x="71417" y="8281"/>
                </a:cubicBezTo>
                <a:close/>
                <a:moveTo>
                  <a:pt x="61479" y="8356"/>
                </a:moveTo>
                <a:cubicBezTo>
                  <a:pt x="61470" y="8356"/>
                  <a:pt x="61462" y="8357"/>
                  <a:pt x="61453" y="8358"/>
                </a:cubicBezTo>
                <a:cubicBezTo>
                  <a:pt x="60784" y="8443"/>
                  <a:pt x="60120" y="8551"/>
                  <a:pt x="59475" y="8673"/>
                </a:cubicBezTo>
                <a:cubicBezTo>
                  <a:pt x="59274" y="8706"/>
                  <a:pt x="59300" y="9003"/>
                  <a:pt x="59499" y="9003"/>
                </a:cubicBezTo>
                <a:cubicBezTo>
                  <a:pt x="59500" y="9003"/>
                  <a:pt x="59502" y="9003"/>
                  <a:pt x="59503" y="9003"/>
                </a:cubicBezTo>
                <a:lnTo>
                  <a:pt x="59508" y="9008"/>
                </a:lnTo>
                <a:cubicBezTo>
                  <a:pt x="59517" y="9003"/>
                  <a:pt x="59527" y="9003"/>
                  <a:pt x="59536" y="8998"/>
                </a:cubicBezTo>
                <a:cubicBezTo>
                  <a:pt x="60177" y="8876"/>
                  <a:pt x="60836" y="8772"/>
                  <a:pt x="61495" y="8687"/>
                </a:cubicBezTo>
                <a:cubicBezTo>
                  <a:pt x="61707" y="8660"/>
                  <a:pt x="61677" y="8356"/>
                  <a:pt x="61479" y="8356"/>
                </a:cubicBezTo>
                <a:close/>
                <a:moveTo>
                  <a:pt x="53716" y="7528"/>
                </a:moveTo>
                <a:cubicBezTo>
                  <a:pt x="53578" y="7528"/>
                  <a:pt x="53473" y="7717"/>
                  <a:pt x="53613" y="7831"/>
                </a:cubicBezTo>
                <a:cubicBezTo>
                  <a:pt x="54126" y="8231"/>
                  <a:pt x="54601" y="8678"/>
                  <a:pt x="55030" y="9172"/>
                </a:cubicBezTo>
                <a:cubicBezTo>
                  <a:pt x="55063" y="9210"/>
                  <a:pt x="55110" y="9229"/>
                  <a:pt x="55157" y="9234"/>
                </a:cubicBezTo>
                <a:cubicBezTo>
                  <a:pt x="55298" y="9234"/>
                  <a:pt x="55378" y="9069"/>
                  <a:pt x="55284" y="8961"/>
                </a:cubicBezTo>
                <a:cubicBezTo>
                  <a:pt x="54842" y="8452"/>
                  <a:pt x="54352" y="7986"/>
                  <a:pt x="53820" y="7567"/>
                </a:cubicBezTo>
                <a:cubicBezTo>
                  <a:pt x="53785" y="7540"/>
                  <a:pt x="53750" y="7528"/>
                  <a:pt x="53716" y="7528"/>
                </a:cubicBezTo>
                <a:close/>
                <a:moveTo>
                  <a:pt x="75371" y="8788"/>
                </a:moveTo>
                <a:cubicBezTo>
                  <a:pt x="75182" y="8788"/>
                  <a:pt x="75143" y="9085"/>
                  <a:pt x="75353" y="9116"/>
                </a:cubicBezTo>
                <a:cubicBezTo>
                  <a:pt x="75993" y="9220"/>
                  <a:pt x="76652" y="9333"/>
                  <a:pt x="77311" y="9455"/>
                </a:cubicBezTo>
                <a:lnTo>
                  <a:pt x="77344" y="9455"/>
                </a:lnTo>
                <a:cubicBezTo>
                  <a:pt x="77346" y="9455"/>
                  <a:pt x="77347" y="9455"/>
                  <a:pt x="77349" y="9455"/>
                </a:cubicBezTo>
                <a:cubicBezTo>
                  <a:pt x="77547" y="9455"/>
                  <a:pt x="77574" y="9158"/>
                  <a:pt x="77373" y="9125"/>
                </a:cubicBezTo>
                <a:cubicBezTo>
                  <a:pt x="76713" y="9003"/>
                  <a:pt x="76049" y="8890"/>
                  <a:pt x="75404" y="8791"/>
                </a:cubicBezTo>
                <a:cubicBezTo>
                  <a:pt x="75393" y="8789"/>
                  <a:pt x="75381" y="8788"/>
                  <a:pt x="75371" y="8788"/>
                </a:cubicBezTo>
                <a:close/>
                <a:moveTo>
                  <a:pt x="25154" y="8524"/>
                </a:moveTo>
                <a:cubicBezTo>
                  <a:pt x="25133" y="8524"/>
                  <a:pt x="25111" y="8528"/>
                  <a:pt x="25088" y="8537"/>
                </a:cubicBezTo>
                <a:cubicBezTo>
                  <a:pt x="24466" y="8768"/>
                  <a:pt x="23840" y="8994"/>
                  <a:pt x="23213" y="9215"/>
                </a:cubicBezTo>
                <a:cubicBezTo>
                  <a:pt x="23039" y="9276"/>
                  <a:pt x="23082" y="9535"/>
                  <a:pt x="23270" y="9535"/>
                </a:cubicBezTo>
                <a:lnTo>
                  <a:pt x="23270" y="9540"/>
                </a:lnTo>
                <a:cubicBezTo>
                  <a:pt x="23289" y="9540"/>
                  <a:pt x="23312" y="9535"/>
                  <a:pt x="23326" y="9526"/>
                </a:cubicBezTo>
                <a:cubicBezTo>
                  <a:pt x="23953" y="9304"/>
                  <a:pt x="24579" y="9078"/>
                  <a:pt x="25205" y="8848"/>
                </a:cubicBezTo>
                <a:cubicBezTo>
                  <a:pt x="25389" y="8777"/>
                  <a:pt x="25317" y="8524"/>
                  <a:pt x="25154" y="8524"/>
                </a:cubicBezTo>
                <a:close/>
                <a:moveTo>
                  <a:pt x="164493" y="8344"/>
                </a:moveTo>
                <a:cubicBezTo>
                  <a:pt x="164466" y="8344"/>
                  <a:pt x="164437" y="8351"/>
                  <a:pt x="164408" y="8367"/>
                </a:cubicBezTo>
                <a:cubicBezTo>
                  <a:pt x="163833" y="8678"/>
                  <a:pt x="163240" y="8989"/>
                  <a:pt x="162647" y="9286"/>
                </a:cubicBezTo>
                <a:cubicBezTo>
                  <a:pt x="162567" y="9328"/>
                  <a:pt x="162534" y="9427"/>
                  <a:pt x="162571" y="9512"/>
                </a:cubicBezTo>
                <a:cubicBezTo>
                  <a:pt x="162600" y="9568"/>
                  <a:pt x="162661" y="9601"/>
                  <a:pt x="162722" y="9601"/>
                </a:cubicBezTo>
                <a:lnTo>
                  <a:pt x="162722" y="9606"/>
                </a:lnTo>
                <a:cubicBezTo>
                  <a:pt x="162750" y="9606"/>
                  <a:pt x="162774" y="9596"/>
                  <a:pt x="162797" y="9587"/>
                </a:cubicBezTo>
                <a:cubicBezTo>
                  <a:pt x="163391" y="9286"/>
                  <a:pt x="163989" y="8975"/>
                  <a:pt x="164568" y="8659"/>
                </a:cubicBezTo>
                <a:cubicBezTo>
                  <a:pt x="164736" y="8571"/>
                  <a:pt x="164645" y="8344"/>
                  <a:pt x="164493" y="8344"/>
                </a:cubicBezTo>
                <a:close/>
                <a:moveTo>
                  <a:pt x="123354" y="7625"/>
                </a:moveTo>
                <a:cubicBezTo>
                  <a:pt x="123257" y="7625"/>
                  <a:pt x="123158" y="7703"/>
                  <a:pt x="123188" y="7831"/>
                </a:cubicBezTo>
                <a:cubicBezTo>
                  <a:pt x="123254" y="8160"/>
                  <a:pt x="123292" y="8499"/>
                  <a:pt x="123292" y="8838"/>
                </a:cubicBezTo>
                <a:cubicBezTo>
                  <a:pt x="123287" y="9144"/>
                  <a:pt x="123263" y="9450"/>
                  <a:pt x="123216" y="9752"/>
                </a:cubicBezTo>
                <a:cubicBezTo>
                  <a:pt x="123197" y="9841"/>
                  <a:pt x="123259" y="9926"/>
                  <a:pt x="123353" y="9940"/>
                </a:cubicBezTo>
                <a:lnTo>
                  <a:pt x="123376" y="9940"/>
                </a:lnTo>
                <a:lnTo>
                  <a:pt x="123381" y="9945"/>
                </a:lnTo>
                <a:cubicBezTo>
                  <a:pt x="123461" y="9945"/>
                  <a:pt x="123527" y="9884"/>
                  <a:pt x="123541" y="9803"/>
                </a:cubicBezTo>
                <a:cubicBezTo>
                  <a:pt x="123593" y="9483"/>
                  <a:pt x="123621" y="9163"/>
                  <a:pt x="123621" y="8838"/>
                </a:cubicBezTo>
                <a:cubicBezTo>
                  <a:pt x="123621" y="8476"/>
                  <a:pt x="123583" y="8118"/>
                  <a:pt x="123513" y="7760"/>
                </a:cubicBezTo>
                <a:cubicBezTo>
                  <a:pt x="123495" y="7666"/>
                  <a:pt x="123425" y="7625"/>
                  <a:pt x="123354" y="7625"/>
                </a:cubicBezTo>
                <a:close/>
                <a:moveTo>
                  <a:pt x="57569" y="9100"/>
                </a:moveTo>
                <a:cubicBezTo>
                  <a:pt x="57554" y="9100"/>
                  <a:pt x="57538" y="9102"/>
                  <a:pt x="57521" y="9107"/>
                </a:cubicBezTo>
                <a:cubicBezTo>
                  <a:pt x="56871" y="9271"/>
                  <a:pt x="56221" y="9460"/>
                  <a:pt x="55595" y="9662"/>
                </a:cubicBezTo>
                <a:cubicBezTo>
                  <a:pt x="55413" y="9718"/>
                  <a:pt x="55453" y="9987"/>
                  <a:pt x="55642" y="9987"/>
                </a:cubicBezTo>
                <a:cubicBezTo>
                  <a:pt x="55644" y="9987"/>
                  <a:pt x="55645" y="9987"/>
                  <a:pt x="55647" y="9987"/>
                </a:cubicBezTo>
                <a:lnTo>
                  <a:pt x="55647" y="9992"/>
                </a:lnTo>
                <a:cubicBezTo>
                  <a:pt x="55666" y="9987"/>
                  <a:pt x="55680" y="9987"/>
                  <a:pt x="55699" y="9978"/>
                </a:cubicBezTo>
                <a:cubicBezTo>
                  <a:pt x="56320" y="9775"/>
                  <a:pt x="56961" y="9592"/>
                  <a:pt x="57601" y="9427"/>
                </a:cubicBezTo>
                <a:cubicBezTo>
                  <a:pt x="57800" y="9375"/>
                  <a:pt x="57744" y="9100"/>
                  <a:pt x="57569" y="9100"/>
                </a:cubicBezTo>
                <a:close/>
                <a:moveTo>
                  <a:pt x="79298" y="9503"/>
                </a:moveTo>
                <a:cubicBezTo>
                  <a:pt x="79113" y="9503"/>
                  <a:pt x="79067" y="9792"/>
                  <a:pt x="79270" y="9832"/>
                </a:cubicBezTo>
                <a:cubicBezTo>
                  <a:pt x="79920" y="9968"/>
                  <a:pt x="80565" y="10110"/>
                  <a:pt x="81210" y="10255"/>
                </a:cubicBezTo>
                <a:cubicBezTo>
                  <a:pt x="81224" y="10260"/>
                  <a:pt x="81238" y="10260"/>
                  <a:pt x="81248" y="10260"/>
                </a:cubicBezTo>
                <a:lnTo>
                  <a:pt x="81253" y="10260"/>
                </a:lnTo>
                <a:cubicBezTo>
                  <a:pt x="81450" y="10260"/>
                  <a:pt x="81479" y="9978"/>
                  <a:pt x="81290" y="9935"/>
                </a:cubicBezTo>
                <a:cubicBezTo>
                  <a:pt x="80640" y="9785"/>
                  <a:pt x="79991" y="9643"/>
                  <a:pt x="79336" y="9507"/>
                </a:cubicBezTo>
                <a:cubicBezTo>
                  <a:pt x="79323" y="9504"/>
                  <a:pt x="79310" y="9503"/>
                  <a:pt x="79298" y="9503"/>
                </a:cubicBezTo>
                <a:close/>
                <a:moveTo>
                  <a:pt x="21404" y="9850"/>
                </a:moveTo>
                <a:cubicBezTo>
                  <a:pt x="21383" y="9850"/>
                  <a:pt x="21359" y="9854"/>
                  <a:pt x="21335" y="9865"/>
                </a:cubicBezTo>
                <a:cubicBezTo>
                  <a:pt x="20666" y="10086"/>
                  <a:pt x="20045" y="10284"/>
                  <a:pt x="19437" y="10467"/>
                </a:cubicBezTo>
                <a:cubicBezTo>
                  <a:pt x="19253" y="10519"/>
                  <a:pt x="19296" y="10792"/>
                  <a:pt x="19489" y="10792"/>
                </a:cubicBezTo>
                <a:cubicBezTo>
                  <a:pt x="19503" y="10792"/>
                  <a:pt x="19517" y="10788"/>
                  <a:pt x="19536" y="10783"/>
                </a:cubicBezTo>
                <a:cubicBezTo>
                  <a:pt x="20143" y="10599"/>
                  <a:pt x="20765" y="10401"/>
                  <a:pt x="21438" y="10180"/>
                </a:cubicBezTo>
                <a:cubicBezTo>
                  <a:pt x="21639" y="10126"/>
                  <a:pt x="21573" y="9850"/>
                  <a:pt x="21404" y="9850"/>
                </a:cubicBezTo>
                <a:close/>
                <a:moveTo>
                  <a:pt x="243" y="9770"/>
                </a:moveTo>
                <a:cubicBezTo>
                  <a:pt x="94" y="9770"/>
                  <a:pt x="1" y="9990"/>
                  <a:pt x="160" y="10081"/>
                </a:cubicBezTo>
                <a:cubicBezTo>
                  <a:pt x="701" y="10397"/>
                  <a:pt x="1262" y="10675"/>
                  <a:pt x="1841" y="10919"/>
                </a:cubicBezTo>
                <a:cubicBezTo>
                  <a:pt x="1860" y="10929"/>
                  <a:pt x="1883" y="10934"/>
                  <a:pt x="1902" y="10934"/>
                </a:cubicBezTo>
                <a:cubicBezTo>
                  <a:pt x="2086" y="10934"/>
                  <a:pt x="2137" y="10684"/>
                  <a:pt x="1968" y="10618"/>
                </a:cubicBezTo>
                <a:cubicBezTo>
                  <a:pt x="1408" y="10373"/>
                  <a:pt x="857" y="10100"/>
                  <a:pt x="329" y="9794"/>
                </a:cubicBezTo>
                <a:cubicBezTo>
                  <a:pt x="300" y="9777"/>
                  <a:pt x="270" y="9770"/>
                  <a:pt x="243" y="9770"/>
                </a:cubicBezTo>
                <a:close/>
                <a:moveTo>
                  <a:pt x="83178" y="10390"/>
                </a:moveTo>
                <a:cubicBezTo>
                  <a:pt x="83003" y="10390"/>
                  <a:pt x="82951" y="10669"/>
                  <a:pt x="83150" y="10717"/>
                </a:cubicBezTo>
                <a:cubicBezTo>
                  <a:pt x="83423" y="10783"/>
                  <a:pt x="83696" y="10853"/>
                  <a:pt x="83965" y="10919"/>
                </a:cubicBezTo>
                <a:cubicBezTo>
                  <a:pt x="84337" y="11014"/>
                  <a:pt x="84709" y="11112"/>
                  <a:pt x="85081" y="11207"/>
                </a:cubicBezTo>
                <a:cubicBezTo>
                  <a:pt x="85095" y="11211"/>
                  <a:pt x="85109" y="11211"/>
                  <a:pt x="85123" y="11211"/>
                </a:cubicBezTo>
                <a:cubicBezTo>
                  <a:pt x="85125" y="11211"/>
                  <a:pt x="85126" y="11211"/>
                  <a:pt x="85128" y="11211"/>
                </a:cubicBezTo>
                <a:cubicBezTo>
                  <a:pt x="85321" y="11211"/>
                  <a:pt x="85352" y="10928"/>
                  <a:pt x="85161" y="10886"/>
                </a:cubicBezTo>
                <a:cubicBezTo>
                  <a:pt x="84789" y="10788"/>
                  <a:pt x="84417" y="10693"/>
                  <a:pt x="84045" y="10599"/>
                </a:cubicBezTo>
                <a:cubicBezTo>
                  <a:pt x="83776" y="10529"/>
                  <a:pt x="83503" y="10463"/>
                  <a:pt x="83225" y="10397"/>
                </a:cubicBezTo>
                <a:cubicBezTo>
                  <a:pt x="83209" y="10392"/>
                  <a:pt x="83193" y="10390"/>
                  <a:pt x="83178" y="10390"/>
                </a:cubicBezTo>
                <a:close/>
                <a:moveTo>
                  <a:pt x="160935" y="10128"/>
                </a:moveTo>
                <a:cubicBezTo>
                  <a:pt x="160911" y="10128"/>
                  <a:pt x="160885" y="10134"/>
                  <a:pt x="160857" y="10147"/>
                </a:cubicBezTo>
                <a:cubicBezTo>
                  <a:pt x="160264" y="10420"/>
                  <a:pt x="159652" y="10693"/>
                  <a:pt x="159040" y="10952"/>
                </a:cubicBezTo>
                <a:cubicBezTo>
                  <a:pt x="158870" y="11023"/>
                  <a:pt x="158922" y="11273"/>
                  <a:pt x="159101" y="11273"/>
                </a:cubicBezTo>
                <a:cubicBezTo>
                  <a:pt x="159125" y="11273"/>
                  <a:pt x="159148" y="11268"/>
                  <a:pt x="159167" y="11258"/>
                </a:cubicBezTo>
                <a:cubicBezTo>
                  <a:pt x="159784" y="10995"/>
                  <a:pt x="160401" y="10726"/>
                  <a:pt x="160994" y="10449"/>
                </a:cubicBezTo>
                <a:cubicBezTo>
                  <a:pt x="161177" y="10371"/>
                  <a:pt x="161093" y="10128"/>
                  <a:pt x="160935" y="10128"/>
                </a:cubicBezTo>
                <a:close/>
                <a:moveTo>
                  <a:pt x="53781" y="10340"/>
                </a:moveTo>
                <a:cubicBezTo>
                  <a:pt x="53759" y="10340"/>
                  <a:pt x="53736" y="10344"/>
                  <a:pt x="53712" y="10354"/>
                </a:cubicBezTo>
                <a:cubicBezTo>
                  <a:pt x="53518" y="10434"/>
                  <a:pt x="53330" y="10514"/>
                  <a:pt x="53137" y="10595"/>
                </a:cubicBezTo>
                <a:cubicBezTo>
                  <a:pt x="52709" y="10778"/>
                  <a:pt x="52294" y="10981"/>
                  <a:pt x="51889" y="11211"/>
                </a:cubicBezTo>
                <a:cubicBezTo>
                  <a:pt x="51743" y="11296"/>
                  <a:pt x="51805" y="11522"/>
                  <a:pt x="51974" y="11522"/>
                </a:cubicBezTo>
                <a:lnTo>
                  <a:pt x="51974" y="11527"/>
                </a:lnTo>
                <a:cubicBezTo>
                  <a:pt x="52002" y="11527"/>
                  <a:pt x="52031" y="11517"/>
                  <a:pt x="52054" y="11503"/>
                </a:cubicBezTo>
                <a:cubicBezTo>
                  <a:pt x="52450" y="11277"/>
                  <a:pt x="52855" y="11075"/>
                  <a:pt x="53269" y="10901"/>
                </a:cubicBezTo>
                <a:cubicBezTo>
                  <a:pt x="53457" y="10821"/>
                  <a:pt x="53646" y="10740"/>
                  <a:pt x="53839" y="10665"/>
                </a:cubicBezTo>
                <a:cubicBezTo>
                  <a:pt x="54021" y="10590"/>
                  <a:pt x="53944" y="10340"/>
                  <a:pt x="53781" y="10340"/>
                </a:cubicBezTo>
                <a:close/>
                <a:moveTo>
                  <a:pt x="113500" y="9304"/>
                </a:moveTo>
                <a:cubicBezTo>
                  <a:pt x="113424" y="9304"/>
                  <a:pt x="113348" y="9351"/>
                  <a:pt x="113337" y="9450"/>
                </a:cubicBezTo>
                <a:cubicBezTo>
                  <a:pt x="113314" y="9681"/>
                  <a:pt x="113304" y="9907"/>
                  <a:pt x="113304" y="10138"/>
                </a:cubicBezTo>
                <a:cubicBezTo>
                  <a:pt x="113304" y="10590"/>
                  <a:pt x="113352" y="11042"/>
                  <a:pt x="113441" y="11484"/>
                </a:cubicBezTo>
                <a:cubicBezTo>
                  <a:pt x="113460" y="11560"/>
                  <a:pt x="113526" y="11616"/>
                  <a:pt x="113606" y="11616"/>
                </a:cubicBezTo>
                <a:lnTo>
                  <a:pt x="113606" y="11621"/>
                </a:lnTo>
                <a:cubicBezTo>
                  <a:pt x="113615" y="11616"/>
                  <a:pt x="113629" y="11616"/>
                  <a:pt x="113639" y="11616"/>
                </a:cubicBezTo>
                <a:cubicBezTo>
                  <a:pt x="113728" y="11597"/>
                  <a:pt x="113785" y="11508"/>
                  <a:pt x="113766" y="11419"/>
                </a:cubicBezTo>
                <a:cubicBezTo>
                  <a:pt x="113681" y="10995"/>
                  <a:pt x="113634" y="10566"/>
                  <a:pt x="113634" y="10138"/>
                </a:cubicBezTo>
                <a:cubicBezTo>
                  <a:pt x="113634" y="9921"/>
                  <a:pt x="113648" y="9705"/>
                  <a:pt x="113667" y="9488"/>
                </a:cubicBezTo>
                <a:cubicBezTo>
                  <a:pt x="113680" y="9368"/>
                  <a:pt x="113589" y="9304"/>
                  <a:pt x="113500" y="9304"/>
                </a:cubicBezTo>
                <a:close/>
                <a:moveTo>
                  <a:pt x="17575" y="10998"/>
                </a:moveTo>
                <a:cubicBezTo>
                  <a:pt x="17559" y="10998"/>
                  <a:pt x="17543" y="11000"/>
                  <a:pt x="17525" y="11004"/>
                </a:cubicBezTo>
                <a:cubicBezTo>
                  <a:pt x="16876" y="11169"/>
                  <a:pt x="16226" y="11320"/>
                  <a:pt x="15590" y="11447"/>
                </a:cubicBezTo>
                <a:cubicBezTo>
                  <a:pt x="15392" y="11484"/>
                  <a:pt x="15421" y="11776"/>
                  <a:pt x="15623" y="11776"/>
                </a:cubicBezTo>
                <a:cubicBezTo>
                  <a:pt x="15633" y="11776"/>
                  <a:pt x="15647" y="11776"/>
                  <a:pt x="15656" y="11772"/>
                </a:cubicBezTo>
                <a:cubicBezTo>
                  <a:pt x="16296" y="11645"/>
                  <a:pt x="16956" y="11494"/>
                  <a:pt x="17610" y="11324"/>
                </a:cubicBezTo>
                <a:cubicBezTo>
                  <a:pt x="17805" y="11272"/>
                  <a:pt x="17753" y="10998"/>
                  <a:pt x="17575" y="10998"/>
                </a:cubicBezTo>
                <a:close/>
                <a:moveTo>
                  <a:pt x="3771" y="11278"/>
                </a:moveTo>
                <a:cubicBezTo>
                  <a:pt x="3597" y="11278"/>
                  <a:pt x="3537" y="11547"/>
                  <a:pt x="3734" y="11602"/>
                </a:cubicBezTo>
                <a:cubicBezTo>
                  <a:pt x="4374" y="11791"/>
                  <a:pt x="5029" y="11946"/>
                  <a:pt x="5688" y="12068"/>
                </a:cubicBezTo>
                <a:lnTo>
                  <a:pt x="5721" y="12068"/>
                </a:lnTo>
                <a:cubicBezTo>
                  <a:pt x="5923" y="12068"/>
                  <a:pt x="5951" y="11772"/>
                  <a:pt x="5749" y="11739"/>
                </a:cubicBezTo>
                <a:cubicBezTo>
                  <a:pt x="5099" y="11621"/>
                  <a:pt x="4459" y="11470"/>
                  <a:pt x="3828" y="11287"/>
                </a:cubicBezTo>
                <a:cubicBezTo>
                  <a:pt x="3808" y="11281"/>
                  <a:pt x="3789" y="11278"/>
                  <a:pt x="3771" y="11278"/>
                </a:cubicBezTo>
                <a:close/>
                <a:moveTo>
                  <a:pt x="87042" y="11384"/>
                </a:moveTo>
                <a:cubicBezTo>
                  <a:pt x="86863" y="11384"/>
                  <a:pt x="86807" y="11663"/>
                  <a:pt x="87002" y="11715"/>
                </a:cubicBezTo>
                <a:cubicBezTo>
                  <a:pt x="87647" y="11885"/>
                  <a:pt x="88287" y="12059"/>
                  <a:pt x="88928" y="12228"/>
                </a:cubicBezTo>
                <a:cubicBezTo>
                  <a:pt x="88942" y="12233"/>
                  <a:pt x="88956" y="12233"/>
                  <a:pt x="88975" y="12238"/>
                </a:cubicBezTo>
                <a:cubicBezTo>
                  <a:pt x="89168" y="12238"/>
                  <a:pt x="89205" y="11960"/>
                  <a:pt x="89017" y="11908"/>
                </a:cubicBezTo>
                <a:cubicBezTo>
                  <a:pt x="88372" y="11734"/>
                  <a:pt x="87732" y="11564"/>
                  <a:pt x="87091" y="11390"/>
                </a:cubicBezTo>
                <a:cubicBezTo>
                  <a:pt x="87074" y="11386"/>
                  <a:pt x="87058" y="11384"/>
                  <a:pt x="87042" y="11384"/>
                </a:cubicBezTo>
                <a:close/>
                <a:moveTo>
                  <a:pt x="13666" y="11783"/>
                </a:moveTo>
                <a:cubicBezTo>
                  <a:pt x="13656" y="11783"/>
                  <a:pt x="13646" y="11784"/>
                  <a:pt x="13636" y="11786"/>
                </a:cubicBezTo>
                <a:cubicBezTo>
                  <a:pt x="12967" y="11880"/>
                  <a:pt x="12308" y="11951"/>
                  <a:pt x="11663" y="11998"/>
                </a:cubicBezTo>
                <a:cubicBezTo>
                  <a:pt x="11443" y="12007"/>
                  <a:pt x="11456" y="12332"/>
                  <a:pt x="11673" y="12332"/>
                </a:cubicBezTo>
                <a:cubicBezTo>
                  <a:pt x="11674" y="12332"/>
                  <a:pt x="11676" y="12332"/>
                  <a:pt x="11677" y="12332"/>
                </a:cubicBezTo>
                <a:lnTo>
                  <a:pt x="11687" y="12332"/>
                </a:lnTo>
                <a:cubicBezTo>
                  <a:pt x="12336" y="12280"/>
                  <a:pt x="13010" y="12210"/>
                  <a:pt x="13678" y="12115"/>
                </a:cubicBezTo>
                <a:cubicBezTo>
                  <a:pt x="13889" y="12084"/>
                  <a:pt x="13857" y="11783"/>
                  <a:pt x="13666" y="11783"/>
                </a:cubicBezTo>
                <a:close/>
                <a:moveTo>
                  <a:pt x="7690" y="11997"/>
                </a:moveTo>
                <a:cubicBezTo>
                  <a:pt x="7485" y="11997"/>
                  <a:pt x="7464" y="12304"/>
                  <a:pt x="7680" y="12327"/>
                </a:cubicBezTo>
                <a:cubicBezTo>
                  <a:pt x="8320" y="12379"/>
                  <a:pt x="8993" y="12407"/>
                  <a:pt x="9667" y="12407"/>
                </a:cubicBezTo>
                <a:lnTo>
                  <a:pt x="9685" y="12407"/>
                </a:lnTo>
                <a:cubicBezTo>
                  <a:pt x="9775" y="12407"/>
                  <a:pt x="9846" y="12332"/>
                  <a:pt x="9841" y="12243"/>
                </a:cubicBezTo>
                <a:cubicBezTo>
                  <a:pt x="9836" y="12151"/>
                  <a:pt x="9765" y="12078"/>
                  <a:pt x="9675" y="12078"/>
                </a:cubicBezTo>
                <a:cubicBezTo>
                  <a:pt x="9672" y="12078"/>
                  <a:pt x="9669" y="12078"/>
                  <a:pt x="9667" y="12078"/>
                </a:cubicBezTo>
                <a:cubicBezTo>
                  <a:pt x="9003" y="12078"/>
                  <a:pt x="8339" y="12049"/>
                  <a:pt x="7708" y="11998"/>
                </a:cubicBezTo>
                <a:cubicBezTo>
                  <a:pt x="7702" y="11997"/>
                  <a:pt x="7696" y="11997"/>
                  <a:pt x="7690" y="11997"/>
                </a:cubicBezTo>
                <a:close/>
                <a:moveTo>
                  <a:pt x="157260" y="11688"/>
                </a:moveTo>
                <a:cubicBezTo>
                  <a:pt x="157240" y="11688"/>
                  <a:pt x="157217" y="11692"/>
                  <a:pt x="157194" y="11701"/>
                </a:cubicBezTo>
                <a:cubicBezTo>
                  <a:pt x="156587" y="11941"/>
                  <a:pt x="155960" y="12177"/>
                  <a:pt x="155329" y="12398"/>
                </a:cubicBezTo>
                <a:cubicBezTo>
                  <a:pt x="155157" y="12463"/>
                  <a:pt x="155201" y="12723"/>
                  <a:pt x="155386" y="12723"/>
                </a:cubicBezTo>
                <a:cubicBezTo>
                  <a:pt x="155387" y="12723"/>
                  <a:pt x="155389" y="12723"/>
                  <a:pt x="155391" y="12723"/>
                </a:cubicBezTo>
                <a:cubicBezTo>
                  <a:pt x="155409" y="12723"/>
                  <a:pt x="155428" y="12718"/>
                  <a:pt x="155442" y="12713"/>
                </a:cubicBezTo>
                <a:cubicBezTo>
                  <a:pt x="156073" y="12487"/>
                  <a:pt x="156704" y="12252"/>
                  <a:pt x="157316" y="12012"/>
                </a:cubicBezTo>
                <a:cubicBezTo>
                  <a:pt x="157500" y="11941"/>
                  <a:pt x="157425" y="11688"/>
                  <a:pt x="157260" y="11688"/>
                </a:cubicBezTo>
                <a:close/>
                <a:moveTo>
                  <a:pt x="56279" y="10572"/>
                </a:moveTo>
                <a:cubicBezTo>
                  <a:pt x="56175" y="10572"/>
                  <a:pt x="56073" y="10668"/>
                  <a:pt x="56118" y="10792"/>
                </a:cubicBezTo>
                <a:cubicBezTo>
                  <a:pt x="56306" y="11174"/>
                  <a:pt x="56457" y="11569"/>
                  <a:pt x="56570" y="11979"/>
                </a:cubicBezTo>
                <a:cubicBezTo>
                  <a:pt x="56631" y="12195"/>
                  <a:pt x="56673" y="12412"/>
                  <a:pt x="56706" y="12633"/>
                </a:cubicBezTo>
                <a:cubicBezTo>
                  <a:pt x="56716" y="12718"/>
                  <a:pt x="56786" y="12779"/>
                  <a:pt x="56871" y="12779"/>
                </a:cubicBezTo>
                <a:lnTo>
                  <a:pt x="56890" y="12775"/>
                </a:lnTo>
                <a:cubicBezTo>
                  <a:pt x="56979" y="12765"/>
                  <a:pt x="57045" y="12680"/>
                  <a:pt x="57031" y="12591"/>
                </a:cubicBezTo>
                <a:cubicBezTo>
                  <a:pt x="56998" y="12356"/>
                  <a:pt x="56951" y="12120"/>
                  <a:pt x="56890" y="11894"/>
                </a:cubicBezTo>
                <a:cubicBezTo>
                  <a:pt x="56772" y="11466"/>
                  <a:pt x="56612" y="11047"/>
                  <a:pt x="56414" y="10646"/>
                </a:cubicBezTo>
                <a:cubicBezTo>
                  <a:pt x="56379" y="10594"/>
                  <a:pt x="56329" y="10572"/>
                  <a:pt x="56279" y="10572"/>
                </a:cubicBezTo>
                <a:close/>
                <a:moveTo>
                  <a:pt x="90892" y="12423"/>
                </a:moveTo>
                <a:cubicBezTo>
                  <a:pt x="90719" y="12423"/>
                  <a:pt x="90664" y="12699"/>
                  <a:pt x="90858" y="12751"/>
                </a:cubicBezTo>
                <a:cubicBezTo>
                  <a:pt x="91499" y="12925"/>
                  <a:pt x="92144" y="13095"/>
                  <a:pt x="92784" y="13264"/>
                </a:cubicBezTo>
                <a:cubicBezTo>
                  <a:pt x="92798" y="13269"/>
                  <a:pt x="92812" y="13269"/>
                  <a:pt x="92831" y="13269"/>
                </a:cubicBezTo>
                <a:cubicBezTo>
                  <a:pt x="93024" y="13269"/>
                  <a:pt x="93057" y="12991"/>
                  <a:pt x="92869" y="12944"/>
                </a:cubicBezTo>
                <a:cubicBezTo>
                  <a:pt x="92228" y="12770"/>
                  <a:pt x="91588" y="12600"/>
                  <a:pt x="90943" y="12431"/>
                </a:cubicBezTo>
                <a:cubicBezTo>
                  <a:pt x="90925" y="12426"/>
                  <a:pt x="90908" y="12423"/>
                  <a:pt x="90892" y="12423"/>
                </a:cubicBezTo>
                <a:close/>
                <a:moveTo>
                  <a:pt x="122755" y="11482"/>
                </a:moveTo>
                <a:cubicBezTo>
                  <a:pt x="122696" y="11482"/>
                  <a:pt x="122639" y="11512"/>
                  <a:pt x="122609" y="11588"/>
                </a:cubicBezTo>
                <a:cubicBezTo>
                  <a:pt x="122345" y="12125"/>
                  <a:pt x="122001" y="12615"/>
                  <a:pt x="121592" y="13052"/>
                </a:cubicBezTo>
                <a:lnTo>
                  <a:pt x="121483" y="13165"/>
                </a:lnTo>
                <a:cubicBezTo>
                  <a:pt x="121418" y="13227"/>
                  <a:pt x="121422" y="13335"/>
                  <a:pt x="121488" y="13401"/>
                </a:cubicBezTo>
                <a:cubicBezTo>
                  <a:pt x="121516" y="13429"/>
                  <a:pt x="121559" y="13448"/>
                  <a:pt x="121606" y="13448"/>
                </a:cubicBezTo>
                <a:lnTo>
                  <a:pt x="121601" y="13443"/>
                </a:lnTo>
                <a:cubicBezTo>
                  <a:pt x="121648" y="13443"/>
                  <a:pt x="121691" y="13429"/>
                  <a:pt x="121719" y="13396"/>
                </a:cubicBezTo>
                <a:lnTo>
                  <a:pt x="121832" y="13278"/>
                </a:lnTo>
                <a:cubicBezTo>
                  <a:pt x="122260" y="12822"/>
                  <a:pt x="122623" y="12304"/>
                  <a:pt x="122905" y="11739"/>
                </a:cubicBezTo>
                <a:cubicBezTo>
                  <a:pt x="122993" y="11604"/>
                  <a:pt x="122872" y="11482"/>
                  <a:pt x="122755" y="11482"/>
                </a:cubicBezTo>
                <a:close/>
                <a:moveTo>
                  <a:pt x="153508" y="13040"/>
                </a:moveTo>
                <a:cubicBezTo>
                  <a:pt x="153491" y="13040"/>
                  <a:pt x="153474" y="13042"/>
                  <a:pt x="153455" y="13048"/>
                </a:cubicBezTo>
                <a:cubicBezTo>
                  <a:pt x="152834" y="13250"/>
                  <a:pt x="152198" y="13457"/>
                  <a:pt x="151558" y="13650"/>
                </a:cubicBezTo>
                <a:cubicBezTo>
                  <a:pt x="151374" y="13707"/>
                  <a:pt x="151416" y="13975"/>
                  <a:pt x="151605" y="13975"/>
                </a:cubicBezTo>
                <a:cubicBezTo>
                  <a:pt x="151624" y="13975"/>
                  <a:pt x="151638" y="13975"/>
                  <a:pt x="151657" y="13971"/>
                </a:cubicBezTo>
                <a:cubicBezTo>
                  <a:pt x="152297" y="13773"/>
                  <a:pt x="152937" y="13570"/>
                  <a:pt x="153559" y="13363"/>
                </a:cubicBezTo>
                <a:cubicBezTo>
                  <a:pt x="153739" y="13295"/>
                  <a:pt x="153673" y="13040"/>
                  <a:pt x="153508" y="13040"/>
                </a:cubicBezTo>
                <a:close/>
                <a:moveTo>
                  <a:pt x="94750" y="13437"/>
                </a:moveTo>
                <a:cubicBezTo>
                  <a:pt x="94572" y="13437"/>
                  <a:pt x="94520" y="13711"/>
                  <a:pt x="94715" y="13763"/>
                </a:cubicBezTo>
                <a:cubicBezTo>
                  <a:pt x="95360" y="13928"/>
                  <a:pt x="96005" y="14088"/>
                  <a:pt x="96655" y="14244"/>
                </a:cubicBezTo>
                <a:cubicBezTo>
                  <a:pt x="96664" y="14248"/>
                  <a:pt x="96678" y="14248"/>
                  <a:pt x="96692" y="14248"/>
                </a:cubicBezTo>
                <a:cubicBezTo>
                  <a:pt x="96890" y="14248"/>
                  <a:pt x="96923" y="13971"/>
                  <a:pt x="96730" y="13924"/>
                </a:cubicBezTo>
                <a:cubicBezTo>
                  <a:pt x="96085" y="13768"/>
                  <a:pt x="95440" y="13608"/>
                  <a:pt x="94799" y="13443"/>
                </a:cubicBezTo>
                <a:cubicBezTo>
                  <a:pt x="94782" y="13439"/>
                  <a:pt x="94765" y="13437"/>
                  <a:pt x="94750" y="13437"/>
                </a:cubicBezTo>
                <a:close/>
                <a:moveTo>
                  <a:pt x="50377" y="12385"/>
                </a:moveTo>
                <a:cubicBezTo>
                  <a:pt x="50338" y="12385"/>
                  <a:pt x="50297" y="12400"/>
                  <a:pt x="50260" y="12436"/>
                </a:cubicBezTo>
                <a:cubicBezTo>
                  <a:pt x="49723" y="12982"/>
                  <a:pt x="49365" y="13570"/>
                  <a:pt x="49191" y="14187"/>
                </a:cubicBezTo>
                <a:cubicBezTo>
                  <a:pt x="49168" y="14277"/>
                  <a:pt x="49219" y="14371"/>
                  <a:pt x="49309" y="14394"/>
                </a:cubicBezTo>
                <a:cubicBezTo>
                  <a:pt x="49323" y="14399"/>
                  <a:pt x="49337" y="14399"/>
                  <a:pt x="49356" y="14399"/>
                </a:cubicBezTo>
                <a:cubicBezTo>
                  <a:pt x="49427" y="14399"/>
                  <a:pt x="49488" y="14347"/>
                  <a:pt x="49511" y="14281"/>
                </a:cubicBezTo>
                <a:cubicBezTo>
                  <a:pt x="49667" y="13716"/>
                  <a:pt x="50001" y="13175"/>
                  <a:pt x="50496" y="12671"/>
                </a:cubicBezTo>
                <a:cubicBezTo>
                  <a:pt x="50619" y="12552"/>
                  <a:pt x="50508" y="12385"/>
                  <a:pt x="50377" y="12385"/>
                </a:cubicBezTo>
                <a:close/>
                <a:moveTo>
                  <a:pt x="149699" y="14203"/>
                </a:moveTo>
                <a:cubicBezTo>
                  <a:pt x="149683" y="14203"/>
                  <a:pt x="149665" y="14205"/>
                  <a:pt x="149646" y="14211"/>
                </a:cubicBezTo>
                <a:cubicBezTo>
                  <a:pt x="149010" y="14394"/>
                  <a:pt x="148370" y="14569"/>
                  <a:pt x="147730" y="14733"/>
                </a:cubicBezTo>
                <a:cubicBezTo>
                  <a:pt x="147541" y="14785"/>
                  <a:pt x="147574" y="15058"/>
                  <a:pt x="147772" y="15063"/>
                </a:cubicBezTo>
                <a:cubicBezTo>
                  <a:pt x="147786" y="15063"/>
                  <a:pt x="147800" y="15063"/>
                  <a:pt x="147814" y="15058"/>
                </a:cubicBezTo>
                <a:cubicBezTo>
                  <a:pt x="148455" y="14889"/>
                  <a:pt x="149100" y="14715"/>
                  <a:pt x="149740" y="14531"/>
                </a:cubicBezTo>
                <a:cubicBezTo>
                  <a:pt x="149934" y="14475"/>
                  <a:pt x="149876" y="14203"/>
                  <a:pt x="149699" y="14203"/>
                </a:cubicBezTo>
                <a:close/>
                <a:moveTo>
                  <a:pt x="98635" y="14372"/>
                </a:moveTo>
                <a:cubicBezTo>
                  <a:pt x="98558" y="14372"/>
                  <a:pt x="98489" y="14424"/>
                  <a:pt x="98472" y="14498"/>
                </a:cubicBezTo>
                <a:cubicBezTo>
                  <a:pt x="98449" y="14592"/>
                  <a:pt x="98505" y="14677"/>
                  <a:pt x="98595" y="14700"/>
                </a:cubicBezTo>
                <a:cubicBezTo>
                  <a:pt x="99244" y="14846"/>
                  <a:pt x="99899" y="14983"/>
                  <a:pt x="100549" y="15120"/>
                </a:cubicBezTo>
                <a:lnTo>
                  <a:pt x="100582" y="15120"/>
                </a:lnTo>
                <a:cubicBezTo>
                  <a:pt x="100583" y="15120"/>
                  <a:pt x="100585" y="15120"/>
                  <a:pt x="100586" y="15120"/>
                </a:cubicBezTo>
                <a:cubicBezTo>
                  <a:pt x="100785" y="15120"/>
                  <a:pt x="100811" y="14832"/>
                  <a:pt x="100615" y="14790"/>
                </a:cubicBezTo>
                <a:cubicBezTo>
                  <a:pt x="99965" y="14658"/>
                  <a:pt x="99315" y="14522"/>
                  <a:pt x="98670" y="14376"/>
                </a:cubicBezTo>
                <a:cubicBezTo>
                  <a:pt x="98658" y="14373"/>
                  <a:pt x="98647" y="14372"/>
                  <a:pt x="98635" y="14372"/>
                </a:cubicBezTo>
                <a:close/>
                <a:moveTo>
                  <a:pt x="114284" y="13171"/>
                </a:moveTo>
                <a:cubicBezTo>
                  <a:pt x="114178" y="13171"/>
                  <a:pt x="114076" y="13273"/>
                  <a:pt x="114124" y="13401"/>
                </a:cubicBezTo>
                <a:cubicBezTo>
                  <a:pt x="114435" y="14004"/>
                  <a:pt x="114816" y="14569"/>
                  <a:pt x="115254" y="15087"/>
                </a:cubicBezTo>
                <a:cubicBezTo>
                  <a:pt x="115282" y="15124"/>
                  <a:pt x="115328" y="15142"/>
                  <a:pt x="115379" y="15143"/>
                </a:cubicBezTo>
                <a:lnTo>
                  <a:pt x="115379" y="15143"/>
                </a:lnTo>
                <a:cubicBezTo>
                  <a:pt x="115518" y="15141"/>
                  <a:pt x="115597" y="14978"/>
                  <a:pt x="115503" y="14870"/>
                </a:cubicBezTo>
                <a:cubicBezTo>
                  <a:pt x="115084" y="14371"/>
                  <a:pt x="114717" y="13829"/>
                  <a:pt x="114420" y="13245"/>
                </a:cubicBezTo>
                <a:cubicBezTo>
                  <a:pt x="114384" y="13193"/>
                  <a:pt x="114334" y="13171"/>
                  <a:pt x="114284" y="13171"/>
                </a:cubicBezTo>
                <a:close/>
                <a:moveTo>
                  <a:pt x="115379" y="15143"/>
                </a:moveTo>
                <a:cubicBezTo>
                  <a:pt x="115378" y="15143"/>
                  <a:pt x="115377" y="15143"/>
                  <a:pt x="115376" y="15143"/>
                </a:cubicBezTo>
                <a:lnTo>
                  <a:pt x="115381" y="15143"/>
                </a:lnTo>
                <a:cubicBezTo>
                  <a:pt x="115380" y="15143"/>
                  <a:pt x="115379" y="15143"/>
                  <a:pt x="115379" y="15143"/>
                </a:cubicBezTo>
                <a:close/>
                <a:moveTo>
                  <a:pt x="120072" y="14373"/>
                </a:moveTo>
                <a:cubicBezTo>
                  <a:pt x="120042" y="14373"/>
                  <a:pt x="120009" y="14383"/>
                  <a:pt x="119977" y="14404"/>
                </a:cubicBezTo>
                <a:cubicBezTo>
                  <a:pt x="119430" y="14757"/>
                  <a:pt x="118847" y="15058"/>
                  <a:pt x="118239" y="15303"/>
                </a:cubicBezTo>
                <a:cubicBezTo>
                  <a:pt x="118070" y="15369"/>
                  <a:pt x="118117" y="15619"/>
                  <a:pt x="118300" y="15623"/>
                </a:cubicBezTo>
                <a:cubicBezTo>
                  <a:pt x="118319" y="15623"/>
                  <a:pt x="118343" y="15619"/>
                  <a:pt x="118362" y="15609"/>
                </a:cubicBezTo>
                <a:cubicBezTo>
                  <a:pt x="118993" y="15360"/>
                  <a:pt x="119595" y="15049"/>
                  <a:pt x="120160" y="14682"/>
                </a:cubicBezTo>
                <a:cubicBezTo>
                  <a:pt x="120312" y="14581"/>
                  <a:pt x="120216" y="14373"/>
                  <a:pt x="120072" y="14373"/>
                </a:cubicBezTo>
                <a:close/>
                <a:moveTo>
                  <a:pt x="102531" y="15168"/>
                </a:moveTo>
                <a:cubicBezTo>
                  <a:pt x="102346" y="15168"/>
                  <a:pt x="102304" y="15461"/>
                  <a:pt x="102512" y="15496"/>
                </a:cubicBezTo>
                <a:cubicBezTo>
                  <a:pt x="103134" y="15609"/>
                  <a:pt x="103755" y="15713"/>
                  <a:pt x="104353" y="15802"/>
                </a:cubicBezTo>
                <a:lnTo>
                  <a:pt x="104480" y="15821"/>
                </a:lnTo>
                <a:lnTo>
                  <a:pt x="104509" y="15821"/>
                </a:lnTo>
                <a:lnTo>
                  <a:pt x="104509" y="15826"/>
                </a:lnTo>
                <a:cubicBezTo>
                  <a:pt x="104716" y="15826"/>
                  <a:pt x="104735" y="15524"/>
                  <a:pt x="104532" y="15496"/>
                </a:cubicBezTo>
                <a:lnTo>
                  <a:pt x="104405" y="15473"/>
                </a:lnTo>
                <a:cubicBezTo>
                  <a:pt x="103807" y="15383"/>
                  <a:pt x="103190" y="15280"/>
                  <a:pt x="102569" y="15171"/>
                </a:cubicBezTo>
                <a:cubicBezTo>
                  <a:pt x="102556" y="15169"/>
                  <a:pt x="102543" y="15168"/>
                  <a:pt x="102531" y="15168"/>
                </a:cubicBezTo>
                <a:close/>
                <a:moveTo>
                  <a:pt x="145843" y="15218"/>
                </a:moveTo>
                <a:cubicBezTo>
                  <a:pt x="145829" y="15218"/>
                  <a:pt x="145815" y="15219"/>
                  <a:pt x="145799" y="15223"/>
                </a:cubicBezTo>
                <a:cubicBezTo>
                  <a:pt x="145154" y="15383"/>
                  <a:pt x="144509" y="15534"/>
                  <a:pt x="143859" y="15680"/>
                </a:cubicBezTo>
                <a:cubicBezTo>
                  <a:pt x="143666" y="15727"/>
                  <a:pt x="143699" y="16009"/>
                  <a:pt x="143897" y="16009"/>
                </a:cubicBezTo>
                <a:cubicBezTo>
                  <a:pt x="143911" y="16009"/>
                  <a:pt x="143920" y="16009"/>
                  <a:pt x="143934" y="16005"/>
                </a:cubicBezTo>
                <a:cubicBezTo>
                  <a:pt x="144584" y="15859"/>
                  <a:pt x="145229" y="15703"/>
                  <a:pt x="145879" y="15548"/>
                </a:cubicBezTo>
                <a:cubicBezTo>
                  <a:pt x="146075" y="15500"/>
                  <a:pt x="146021" y="15218"/>
                  <a:pt x="145843" y="15218"/>
                </a:cubicBezTo>
                <a:close/>
                <a:moveTo>
                  <a:pt x="106474" y="15786"/>
                </a:moveTo>
                <a:cubicBezTo>
                  <a:pt x="106276" y="15786"/>
                  <a:pt x="106241" y="16086"/>
                  <a:pt x="106453" y="16118"/>
                </a:cubicBezTo>
                <a:cubicBezTo>
                  <a:pt x="107188" y="16221"/>
                  <a:pt x="107833" y="16306"/>
                  <a:pt x="108436" y="16372"/>
                </a:cubicBezTo>
                <a:lnTo>
                  <a:pt x="108455" y="16372"/>
                </a:lnTo>
                <a:cubicBezTo>
                  <a:pt x="108458" y="16372"/>
                  <a:pt x="108461" y="16372"/>
                  <a:pt x="108464" y="16372"/>
                </a:cubicBezTo>
                <a:cubicBezTo>
                  <a:pt x="108672" y="16372"/>
                  <a:pt x="108687" y="16056"/>
                  <a:pt x="108473" y="16042"/>
                </a:cubicBezTo>
                <a:cubicBezTo>
                  <a:pt x="107875" y="15977"/>
                  <a:pt x="107230" y="15892"/>
                  <a:pt x="106500" y="15788"/>
                </a:cubicBezTo>
                <a:cubicBezTo>
                  <a:pt x="106491" y="15787"/>
                  <a:pt x="106482" y="15786"/>
                  <a:pt x="106474" y="15786"/>
                </a:cubicBezTo>
                <a:close/>
                <a:moveTo>
                  <a:pt x="116390" y="15874"/>
                </a:moveTo>
                <a:cubicBezTo>
                  <a:pt x="116379" y="15874"/>
                  <a:pt x="116367" y="15875"/>
                  <a:pt x="116356" y="15878"/>
                </a:cubicBezTo>
                <a:cubicBezTo>
                  <a:pt x="115715" y="16019"/>
                  <a:pt x="115061" y="16122"/>
                  <a:pt x="114406" y="16184"/>
                </a:cubicBezTo>
                <a:cubicBezTo>
                  <a:pt x="114196" y="16198"/>
                  <a:pt x="114208" y="16513"/>
                  <a:pt x="114420" y="16513"/>
                </a:cubicBezTo>
                <a:cubicBezTo>
                  <a:pt x="114422" y="16513"/>
                  <a:pt x="114424" y="16513"/>
                  <a:pt x="114425" y="16513"/>
                </a:cubicBezTo>
                <a:lnTo>
                  <a:pt x="114439" y="16513"/>
                </a:lnTo>
                <a:cubicBezTo>
                  <a:pt x="115108" y="16452"/>
                  <a:pt x="115772" y="16344"/>
                  <a:pt x="116431" y="16203"/>
                </a:cubicBezTo>
                <a:cubicBezTo>
                  <a:pt x="116520" y="16184"/>
                  <a:pt x="116577" y="16094"/>
                  <a:pt x="116553" y="16005"/>
                </a:cubicBezTo>
                <a:cubicBezTo>
                  <a:pt x="116537" y="15927"/>
                  <a:pt x="116467" y="15874"/>
                  <a:pt x="116390" y="15874"/>
                </a:cubicBezTo>
                <a:close/>
                <a:moveTo>
                  <a:pt x="56789" y="14428"/>
                </a:moveTo>
                <a:cubicBezTo>
                  <a:pt x="56720" y="14428"/>
                  <a:pt x="56651" y="14468"/>
                  <a:pt x="56631" y="14559"/>
                </a:cubicBezTo>
                <a:cubicBezTo>
                  <a:pt x="56499" y="15190"/>
                  <a:pt x="56254" y="15793"/>
                  <a:pt x="55901" y="16339"/>
                </a:cubicBezTo>
                <a:cubicBezTo>
                  <a:pt x="55849" y="16414"/>
                  <a:pt x="55873" y="16518"/>
                  <a:pt x="55948" y="16565"/>
                </a:cubicBezTo>
                <a:cubicBezTo>
                  <a:pt x="55976" y="16584"/>
                  <a:pt x="56009" y="16593"/>
                  <a:pt x="56042" y="16593"/>
                </a:cubicBezTo>
                <a:cubicBezTo>
                  <a:pt x="56099" y="16593"/>
                  <a:pt x="56151" y="16565"/>
                  <a:pt x="56184" y="16518"/>
                </a:cubicBezTo>
                <a:cubicBezTo>
                  <a:pt x="56556" y="15944"/>
                  <a:pt x="56815" y="15303"/>
                  <a:pt x="56956" y="14630"/>
                </a:cubicBezTo>
                <a:cubicBezTo>
                  <a:pt x="56983" y="14504"/>
                  <a:pt x="56885" y="14428"/>
                  <a:pt x="56789" y="14428"/>
                </a:cubicBezTo>
                <a:close/>
                <a:moveTo>
                  <a:pt x="110434" y="16216"/>
                </a:moveTo>
                <a:cubicBezTo>
                  <a:pt x="110348" y="16216"/>
                  <a:pt x="110277" y="16284"/>
                  <a:pt x="110277" y="16372"/>
                </a:cubicBezTo>
                <a:cubicBezTo>
                  <a:pt x="110267" y="16462"/>
                  <a:pt x="110338" y="16542"/>
                  <a:pt x="110427" y="16546"/>
                </a:cubicBezTo>
                <a:cubicBezTo>
                  <a:pt x="111087" y="16589"/>
                  <a:pt x="111722" y="16612"/>
                  <a:pt x="112316" y="16612"/>
                </a:cubicBezTo>
                <a:lnTo>
                  <a:pt x="112433" y="16612"/>
                </a:lnTo>
                <a:cubicBezTo>
                  <a:pt x="112645" y="16598"/>
                  <a:pt x="112645" y="16292"/>
                  <a:pt x="112433" y="16278"/>
                </a:cubicBezTo>
                <a:lnTo>
                  <a:pt x="112316" y="16278"/>
                </a:lnTo>
                <a:cubicBezTo>
                  <a:pt x="111727" y="16278"/>
                  <a:pt x="111101" y="16259"/>
                  <a:pt x="110451" y="16217"/>
                </a:cubicBezTo>
                <a:cubicBezTo>
                  <a:pt x="110445" y="16216"/>
                  <a:pt x="110440" y="16216"/>
                  <a:pt x="110434" y="16216"/>
                </a:cubicBezTo>
                <a:close/>
                <a:moveTo>
                  <a:pt x="141953" y="16108"/>
                </a:moveTo>
                <a:cubicBezTo>
                  <a:pt x="141940" y="16108"/>
                  <a:pt x="141927" y="16110"/>
                  <a:pt x="141914" y="16113"/>
                </a:cubicBezTo>
                <a:cubicBezTo>
                  <a:pt x="141265" y="16250"/>
                  <a:pt x="140615" y="16386"/>
                  <a:pt x="139965" y="16518"/>
                </a:cubicBezTo>
                <a:cubicBezTo>
                  <a:pt x="139762" y="16556"/>
                  <a:pt x="139791" y="16848"/>
                  <a:pt x="139998" y="16848"/>
                </a:cubicBezTo>
                <a:cubicBezTo>
                  <a:pt x="140007" y="16843"/>
                  <a:pt x="140017" y="16843"/>
                  <a:pt x="140031" y="16843"/>
                </a:cubicBezTo>
                <a:cubicBezTo>
                  <a:pt x="140681" y="16711"/>
                  <a:pt x="141330" y="16575"/>
                  <a:pt x="141985" y="16438"/>
                </a:cubicBezTo>
                <a:cubicBezTo>
                  <a:pt x="142074" y="16419"/>
                  <a:pt x="142131" y="16330"/>
                  <a:pt x="142112" y="16240"/>
                </a:cubicBezTo>
                <a:cubicBezTo>
                  <a:pt x="142096" y="16164"/>
                  <a:pt x="142028" y="16108"/>
                  <a:pt x="141953" y="16108"/>
                </a:cubicBezTo>
                <a:close/>
                <a:moveTo>
                  <a:pt x="138038" y="16898"/>
                </a:moveTo>
                <a:cubicBezTo>
                  <a:pt x="138029" y="16898"/>
                  <a:pt x="138020" y="16898"/>
                  <a:pt x="138011" y="16899"/>
                </a:cubicBezTo>
                <a:cubicBezTo>
                  <a:pt x="137361" y="17027"/>
                  <a:pt x="136707" y="17144"/>
                  <a:pt x="136052" y="17262"/>
                </a:cubicBezTo>
                <a:cubicBezTo>
                  <a:pt x="135851" y="17299"/>
                  <a:pt x="135877" y="17592"/>
                  <a:pt x="136076" y="17592"/>
                </a:cubicBezTo>
                <a:cubicBezTo>
                  <a:pt x="136077" y="17592"/>
                  <a:pt x="136079" y="17592"/>
                  <a:pt x="136080" y="17592"/>
                </a:cubicBezTo>
                <a:lnTo>
                  <a:pt x="136080" y="17596"/>
                </a:lnTo>
                <a:cubicBezTo>
                  <a:pt x="136090" y="17596"/>
                  <a:pt x="136104" y="17592"/>
                  <a:pt x="136113" y="17592"/>
                </a:cubicBezTo>
                <a:cubicBezTo>
                  <a:pt x="136768" y="17469"/>
                  <a:pt x="137422" y="17351"/>
                  <a:pt x="138077" y="17224"/>
                </a:cubicBezTo>
                <a:cubicBezTo>
                  <a:pt x="138270" y="17175"/>
                  <a:pt x="138223" y="16898"/>
                  <a:pt x="138038" y="16898"/>
                </a:cubicBezTo>
                <a:close/>
                <a:moveTo>
                  <a:pt x="116804" y="16199"/>
                </a:moveTo>
                <a:cubicBezTo>
                  <a:pt x="116669" y="16199"/>
                  <a:pt x="116565" y="16386"/>
                  <a:pt x="116704" y="16494"/>
                </a:cubicBezTo>
                <a:cubicBezTo>
                  <a:pt x="117231" y="16918"/>
                  <a:pt x="117797" y="17295"/>
                  <a:pt x="118390" y="17610"/>
                </a:cubicBezTo>
                <a:cubicBezTo>
                  <a:pt x="118413" y="17625"/>
                  <a:pt x="118442" y="17629"/>
                  <a:pt x="118470" y="17629"/>
                </a:cubicBezTo>
                <a:cubicBezTo>
                  <a:pt x="118644" y="17629"/>
                  <a:pt x="118701" y="17399"/>
                  <a:pt x="118550" y="17318"/>
                </a:cubicBezTo>
                <a:cubicBezTo>
                  <a:pt x="117971" y="17008"/>
                  <a:pt x="117420" y="16650"/>
                  <a:pt x="116911" y="16240"/>
                </a:cubicBezTo>
                <a:cubicBezTo>
                  <a:pt x="116876" y="16211"/>
                  <a:pt x="116839" y="16199"/>
                  <a:pt x="116804" y="16199"/>
                </a:cubicBezTo>
                <a:close/>
                <a:moveTo>
                  <a:pt x="49491" y="15999"/>
                </a:moveTo>
                <a:cubicBezTo>
                  <a:pt x="49380" y="15999"/>
                  <a:pt x="49267" y="16110"/>
                  <a:pt x="49337" y="16245"/>
                </a:cubicBezTo>
                <a:cubicBezTo>
                  <a:pt x="49615" y="16848"/>
                  <a:pt x="50100" y="17375"/>
                  <a:pt x="50731" y="17766"/>
                </a:cubicBezTo>
                <a:cubicBezTo>
                  <a:pt x="50759" y="17780"/>
                  <a:pt x="50787" y="17789"/>
                  <a:pt x="50820" y="17789"/>
                </a:cubicBezTo>
                <a:cubicBezTo>
                  <a:pt x="50985" y="17789"/>
                  <a:pt x="51046" y="17573"/>
                  <a:pt x="50905" y="17483"/>
                </a:cubicBezTo>
                <a:cubicBezTo>
                  <a:pt x="50326" y="17125"/>
                  <a:pt x="49888" y="16650"/>
                  <a:pt x="49639" y="16108"/>
                </a:cubicBezTo>
                <a:cubicBezTo>
                  <a:pt x="49609" y="16031"/>
                  <a:pt x="49550" y="15999"/>
                  <a:pt x="49491" y="15999"/>
                </a:cubicBezTo>
                <a:close/>
                <a:moveTo>
                  <a:pt x="134127" y="17612"/>
                </a:moveTo>
                <a:cubicBezTo>
                  <a:pt x="134116" y="17612"/>
                  <a:pt x="134105" y="17613"/>
                  <a:pt x="134093" y="17615"/>
                </a:cubicBezTo>
                <a:cubicBezTo>
                  <a:pt x="133434" y="17728"/>
                  <a:pt x="132780" y="17841"/>
                  <a:pt x="132125" y="17949"/>
                </a:cubicBezTo>
                <a:cubicBezTo>
                  <a:pt x="131932" y="17987"/>
                  <a:pt x="131956" y="18279"/>
                  <a:pt x="132153" y="18284"/>
                </a:cubicBezTo>
                <a:cubicBezTo>
                  <a:pt x="132163" y="18284"/>
                  <a:pt x="132172" y="18279"/>
                  <a:pt x="132186" y="18279"/>
                </a:cubicBezTo>
                <a:cubicBezTo>
                  <a:pt x="132841" y="18171"/>
                  <a:pt x="133495" y="18058"/>
                  <a:pt x="134150" y="17940"/>
                </a:cubicBezTo>
                <a:cubicBezTo>
                  <a:pt x="134350" y="17900"/>
                  <a:pt x="134311" y="17612"/>
                  <a:pt x="134127" y="17612"/>
                </a:cubicBezTo>
                <a:close/>
                <a:moveTo>
                  <a:pt x="54610" y="17624"/>
                </a:moveTo>
                <a:cubicBezTo>
                  <a:pt x="54585" y="17624"/>
                  <a:pt x="54558" y="17630"/>
                  <a:pt x="54531" y="17643"/>
                </a:cubicBezTo>
                <a:cubicBezTo>
                  <a:pt x="54441" y="17695"/>
                  <a:pt x="54347" y="17742"/>
                  <a:pt x="54253" y="17789"/>
                </a:cubicBezTo>
                <a:cubicBezTo>
                  <a:pt x="53844" y="17972"/>
                  <a:pt x="53401" y="18068"/>
                  <a:pt x="52956" y="18068"/>
                </a:cubicBezTo>
                <a:cubicBezTo>
                  <a:pt x="52874" y="18068"/>
                  <a:pt x="52791" y="18064"/>
                  <a:pt x="52709" y="18058"/>
                </a:cubicBezTo>
                <a:cubicBezTo>
                  <a:pt x="52497" y="18058"/>
                  <a:pt x="52478" y="18369"/>
                  <a:pt x="52690" y="18392"/>
                </a:cubicBezTo>
                <a:cubicBezTo>
                  <a:pt x="52770" y="18397"/>
                  <a:pt x="52850" y="18401"/>
                  <a:pt x="52930" y="18401"/>
                </a:cubicBezTo>
                <a:cubicBezTo>
                  <a:pt x="52940" y="18402"/>
                  <a:pt x="52951" y="18402"/>
                  <a:pt x="52961" y="18402"/>
                </a:cubicBezTo>
                <a:cubicBezTo>
                  <a:pt x="53455" y="18402"/>
                  <a:pt x="53942" y="18294"/>
                  <a:pt x="54394" y="18091"/>
                </a:cubicBezTo>
                <a:cubicBezTo>
                  <a:pt x="54498" y="18039"/>
                  <a:pt x="54597" y="17987"/>
                  <a:pt x="54696" y="17935"/>
                </a:cubicBezTo>
                <a:cubicBezTo>
                  <a:pt x="54849" y="17835"/>
                  <a:pt x="54757" y="17624"/>
                  <a:pt x="54610" y="17624"/>
                </a:cubicBezTo>
                <a:close/>
                <a:moveTo>
                  <a:pt x="120307" y="18066"/>
                </a:moveTo>
                <a:cubicBezTo>
                  <a:pt x="120138" y="18066"/>
                  <a:pt x="120072" y="18323"/>
                  <a:pt x="120254" y="18392"/>
                </a:cubicBezTo>
                <a:cubicBezTo>
                  <a:pt x="120900" y="18590"/>
                  <a:pt x="121554" y="18741"/>
                  <a:pt x="122218" y="18844"/>
                </a:cubicBezTo>
                <a:lnTo>
                  <a:pt x="122246" y="18844"/>
                </a:lnTo>
                <a:lnTo>
                  <a:pt x="122246" y="18849"/>
                </a:lnTo>
                <a:cubicBezTo>
                  <a:pt x="122453" y="18849"/>
                  <a:pt x="122477" y="18547"/>
                  <a:pt x="122270" y="18514"/>
                </a:cubicBezTo>
                <a:cubicBezTo>
                  <a:pt x="121620" y="18416"/>
                  <a:pt x="120980" y="18265"/>
                  <a:pt x="120353" y="18072"/>
                </a:cubicBezTo>
                <a:cubicBezTo>
                  <a:pt x="120337" y="18068"/>
                  <a:pt x="120322" y="18066"/>
                  <a:pt x="120307" y="18066"/>
                </a:cubicBezTo>
                <a:close/>
                <a:moveTo>
                  <a:pt x="130192" y="18272"/>
                </a:moveTo>
                <a:cubicBezTo>
                  <a:pt x="130182" y="18272"/>
                  <a:pt x="130172" y="18273"/>
                  <a:pt x="130162" y="18274"/>
                </a:cubicBezTo>
                <a:cubicBezTo>
                  <a:pt x="129436" y="18383"/>
                  <a:pt x="128791" y="18467"/>
                  <a:pt x="128189" y="18533"/>
                </a:cubicBezTo>
                <a:cubicBezTo>
                  <a:pt x="127974" y="18552"/>
                  <a:pt x="127991" y="18868"/>
                  <a:pt x="128203" y="18868"/>
                </a:cubicBezTo>
                <a:cubicBezTo>
                  <a:pt x="128204" y="18868"/>
                  <a:pt x="128206" y="18868"/>
                  <a:pt x="128207" y="18868"/>
                </a:cubicBezTo>
                <a:lnTo>
                  <a:pt x="128226" y="18868"/>
                </a:lnTo>
                <a:cubicBezTo>
                  <a:pt x="128834" y="18797"/>
                  <a:pt x="129483" y="18712"/>
                  <a:pt x="130209" y="18599"/>
                </a:cubicBezTo>
                <a:cubicBezTo>
                  <a:pt x="130419" y="18568"/>
                  <a:pt x="130382" y="18272"/>
                  <a:pt x="130192" y="18272"/>
                </a:cubicBezTo>
                <a:close/>
                <a:moveTo>
                  <a:pt x="126225" y="18698"/>
                </a:moveTo>
                <a:cubicBezTo>
                  <a:pt x="126222" y="18698"/>
                  <a:pt x="126219" y="18698"/>
                  <a:pt x="126216" y="18698"/>
                </a:cubicBezTo>
                <a:cubicBezTo>
                  <a:pt x="125830" y="18717"/>
                  <a:pt x="125453" y="18726"/>
                  <a:pt x="125090" y="18726"/>
                </a:cubicBezTo>
                <a:lnTo>
                  <a:pt x="125081" y="18726"/>
                </a:lnTo>
                <a:cubicBezTo>
                  <a:pt x="124798" y="18726"/>
                  <a:pt x="124516" y="18717"/>
                  <a:pt x="124233" y="18708"/>
                </a:cubicBezTo>
                <a:cubicBezTo>
                  <a:pt x="124230" y="18707"/>
                  <a:pt x="124228" y="18707"/>
                  <a:pt x="124225" y="18707"/>
                </a:cubicBezTo>
                <a:cubicBezTo>
                  <a:pt x="124139" y="18707"/>
                  <a:pt x="124064" y="18776"/>
                  <a:pt x="124064" y="18868"/>
                </a:cubicBezTo>
                <a:cubicBezTo>
                  <a:pt x="124059" y="18957"/>
                  <a:pt x="124130" y="19037"/>
                  <a:pt x="124224" y="19037"/>
                </a:cubicBezTo>
                <a:cubicBezTo>
                  <a:pt x="124446" y="19048"/>
                  <a:pt x="124672" y="19059"/>
                  <a:pt x="124895" y="19059"/>
                </a:cubicBezTo>
                <a:cubicBezTo>
                  <a:pt x="124961" y="19059"/>
                  <a:pt x="125026" y="19058"/>
                  <a:pt x="125090" y="19056"/>
                </a:cubicBezTo>
                <a:cubicBezTo>
                  <a:pt x="125458" y="19056"/>
                  <a:pt x="125839" y="19047"/>
                  <a:pt x="126230" y="19028"/>
                </a:cubicBezTo>
                <a:cubicBezTo>
                  <a:pt x="126448" y="19018"/>
                  <a:pt x="126433" y="18698"/>
                  <a:pt x="126225" y="18698"/>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4"/>
          <p:cNvSpPr txBox="1">
            <a:spLocks noGrp="1"/>
          </p:cNvSpPr>
          <p:nvPr>
            <p:ph type="title"/>
          </p:nvPr>
        </p:nvSpPr>
        <p:spPr>
          <a:xfrm>
            <a:off x="1388100" y="925200"/>
            <a:ext cx="6367800" cy="298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2211" name="Google Shape;2211;p54"/>
          <p:cNvGrpSpPr/>
          <p:nvPr/>
        </p:nvGrpSpPr>
        <p:grpSpPr>
          <a:xfrm rot="-3901582">
            <a:off x="7229007" y="3364963"/>
            <a:ext cx="1416058" cy="1325042"/>
            <a:chOff x="483513" y="899195"/>
            <a:chExt cx="1416062" cy="1325046"/>
          </a:xfrm>
        </p:grpSpPr>
        <p:grpSp>
          <p:nvGrpSpPr>
            <p:cNvPr id="2212" name="Google Shape;2212;p54"/>
            <p:cNvGrpSpPr/>
            <p:nvPr/>
          </p:nvGrpSpPr>
          <p:grpSpPr>
            <a:xfrm>
              <a:off x="483513" y="899195"/>
              <a:ext cx="1416062" cy="1325046"/>
              <a:chOff x="-6757900" y="4121975"/>
              <a:chExt cx="1019850" cy="954300"/>
            </a:xfrm>
          </p:grpSpPr>
          <p:sp>
            <p:nvSpPr>
              <p:cNvPr id="2213" name="Google Shape;2213;p54"/>
              <p:cNvSpPr/>
              <p:nvPr/>
            </p:nvSpPr>
            <p:spPr>
              <a:xfrm>
                <a:off x="-6757900" y="4152275"/>
                <a:ext cx="970575" cy="924000"/>
              </a:xfrm>
              <a:custGeom>
                <a:avLst/>
                <a:gdLst/>
                <a:ahLst/>
                <a:cxnLst/>
                <a:rect l="l" t="t" r="r" b="b"/>
                <a:pathLst>
                  <a:path w="38823" h="36960" extrusionOk="0">
                    <a:moveTo>
                      <a:pt x="32516" y="1"/>
                    </a:moveTo>
                    <a:cubicBezTo>
                      <a:pt x="32300" y="1"/>
                      <a:pt x="32080" y="173"/>
                      <a:pt x="31734" y="515"/>
                    </a:cubicBezTo>
                    <a:cubicBezTo>
                      <a:pt x="31250" y="981"/>
                      <a:pt x="30775" y="1465"/>
                      <a:pt x="30309" y="1949"/>
                    </a:cubicBezTo>
                    <a:cubicBezTo>
                      <a:pt x="30067" y="2191"/>
                      <a:pt x="29736" y="2397"/>
                      <a:pt x="29736" y="2782"/>
                    </a:cubicBezTo>
                    <a:cubicBezTo>
                      <a:pt x="29736" y="3168"/>
                      <a:pt x="30067" y="3392"/>
                      <a:pt x="30408" y="3598"/>
                    </a:cubicBezTo>
                    <a:lnTo>
                      <a:pt x="30121" y="3876"/>
                    </a:lnTo>
                    <a:cubicBezTo>
                      <a:pt x="27388" y="6456"/>
                      <a:pt x="24655" y="9046"/>
                      <a:pt x="21940" y="11645"/>
                    </a:cubicBezTo>
                    <a:cubicBezTo>
                      <a:pt x="21829" y="11755"/>
                      <a:pt x="21738" y="11796"/>
                      <a:pt x="21653" y="11796"/>
                    </a:cubicBezTo>
                    <a:cubicBezTo>
                      <a:pt x="21537" y="11796"/>
                      <a:pt x="21432" y="11722"/>
                      <a:pt x="21304" y="11645"/>
                    </a:cubicBezTo>
                    <a:cubicBezTo>
                      <a:pt x="19189" y="10417"/>
                      <a:pt x="16922" y="9673"/>
                      <a:pt x="14476" y="9503"/>
                    </a:cubicBezTo>
                    <a:cubicBezTo>
                      <a:pt x="14136" y="9480"/>
                      <a:pt x="13801" y="9469"/>
                      <a:pt x="13469" y="9469"/>
                    </a:cubicBezTo>
                    <a:cubicBezTo>
                      <a:pt x="5635" y="9469"/>
                      <a:pt x="0" y="15767"/>
                      <a:pt x="1187" y="23598"/>
                    </a:cubicBezTo>
                    <a:cubicBezTo>
                      <a:pt x="1733" y="27219"/>
                      <a:pt x="3472" y="30229"/>
                      <a:pt x="6160" y="32685"/>
                    </a:cubicBezTo>
                    <a:cubicBezTo>
                      <a:pt x="9136" y="35404"/>
                      <a:pt x="12633" y="36959"/>
                      <a:pt x="16675" y="36959"/>
                    </a:cubicBezTo>
                    <a:cubicBezTo>
                      <a:pt x="16709" y="36959"/>
                      <a:pt x="16744" y="36959"/>
                      <a:pt x="16779" y="36959"/>
                    </a:cubicBezTo>
                    <a:cubicBezTo>
                      <a:pt x="21859" y="36932"/>
                      <a:pt x="25856" y="34844"/>
                      <a:pt x="28078" y="30149"/>
                    </a:cubicBezTo>
                    <a:cubicBezTo>
                      <a:pt x="30274" y="25534"/>
                      <a:pt x="29440" y="21071"/>
                      <a:pt x="26788" y="16860"/>
                    </a:cubicBezTo>
                    <a:cubicBezTo>
                      <a:pt x="26537" y="16466"/>
                      <a:pt x="26546" y="16268"/>
                      <a:pt x="26895" y="15964"/>
                    </a:cubicBezTo>
                    <a:cubicBezTo>
                      <a:pt x="29422" y="13724"/>
                      <a:pt x="31851" y="11385"/>
                      <a:pt x="34288" y="9046"/>
                    </a:cubicBezTo>
                    <a:cubicBezTo>
                      <a:pt x="34527" y="8812"/>
                      <a:pt x="34731" y="8676"/>
                      <a:pt x="34947" y="8676"/>
                    </a:cubicBezTo>
                    <a:cubicBezTo>
                      <a:pt x="35111" y="8676"/>
                      <a:pt x="35282" y="8755"/>
                      <a:pt x="35480" y="8930"/>
                    </a:cubicBezTo>
                    <a:cubicBezTo>
                      <a:pt x="35592" y="9024"/>
                      <a:pt x="35712" y="9154"/>
                      <a:pt x="35864" y="9154"/>
                    </a:cubicBezTo>
                    <a:cubicBezTo>
                      <a:pt x="35941" y="9154"/>
                      <a:pt x="36028" y="9119"/>
                      <a:pt x="36125" y="9028"/>
                    </a:cubicBezTo>
                    <a:cubicBezTo>
                      <a:pt x="36994" y="8177"/>
                      <a:pt x="37890" y="7352"/>
                      <a:pt x="38768" y="6519"/>
                    </a:cubicBezTo>
                    <a:cubicBezTo>
                      <a:pt x="38813" y="6474"/>
                      <a:pt x="38804" y="6385"/>
                      <a:pt x="38822" y="6313"/>
                    </a:cubicBezTo>
                    <a:cubicBezTo>
                      <a:pt x="38607" y="5972"/>
                      <a:pt x="38329" y="5686"/>
                      <a:pt x="38007" y="5462"/>
                    </a:cubicBezTo>
                    <a:cubicBezTo>
                      <a:pt x="37990" y="5463"/>
                      <a:pt x="37973" y="5463"/>
                      <a:pt x="37955" y="5463"/>
                    </a:cubicBezTo>
                    <a:cubicBezTo>
                      <a:pt x="37887" y="5463"/>
                      <a:pt x="37817" y="5457"/>
                      <a:pt x="37748" y="5457"/>
                    </a:cubicBezTo>
                    <a:cubicBezTo>
                      <a:pt x="37662" y="5457"/>
                      <a:pt x="37577" y="5466"/>
                      <a:pt x="37496" y="5506"/>
                    </a:cubicBezTo>
                    <a:cubicBezTo>
                      <a:pt x="36179" y="6170"/>
                      <a:pt x="34871" y="6860"/>
                      <a:pt x="33759" y="7854"/>
                    </a:cubicBezTo>
                    <a:cubicBezTo>
                      <a:pt x="30811" y="10489"/>
                      <a:pt x="28266" y="13535"/>
                      <a:pt x="25354" y="16206"/>
                    </a:cubicBezTo>
                    <a:cubicBezTo>
                      <a:pt x="25335" y="16225"/>
                      <a:pt x="25330" y="16229"/>
                      <a:pt x="25331" y="16229"/>
                    </a:cubicBezTo>
                    <a:cubicBezTo>
                      <a:pt x="25331" y="16229"/>
                      <a:pt x="25334" y="16227"/>
                      <a:pt x="25335" y="16227"/>
                    </a:cubicBezTo>
                    <a:cubicBezTo>
                      <a:pt x="25337" y="16227"/>
                      <a:pt x="25334" y="16231"/>
                      <a:pt x="25318" y="16251"/>
                    </a:cubicBezTo>
                    <a:cubicBezTo>
                      <a:pt x="24852" y="16743"/>
                      <a:pt x="24825" y="16878"/>
                      <a:pt x="25202" y="17451"/>
                    </a:cubicBezTo>
                    <a:cubicBezTo>
                      <a:pt x="26591" y="19584"/>
                      <a:pt x="27388" y="21905"/>
                      <a:pt x="27487" y="24459"/>
                    </a:cubicBezTo>
                    <a:cubicBezTo>
                      <a:pt x="27532" y="25803"/>
                      <a:pt x="27272" y="27120"/>
                      <a:pt x="26886" y="28375"/>
                    </a:cubicBezTo>
                    <a:cubicBezTo>
                      <a:pt x="26349" y="30131"/>
                      <a:pt x="25247" y="31556"/>
                      <a:pt x="23813" y="32685"/>
                    </a:cubicBezTo>
                    <a:cubicBezTo>
                      <a:pt x="22594" y="33644"/>
                      <a:pt x="21304" y="34468"/>
                      <a:pt x="19682" y="34558"/>
                    </a:cubicBezTo>
                    <a:cubicBezTo>
                      <a:pt x="18513" y="34856"/>
                      <a:pt x="17344" y="35033"/>
                      <a:pt x="16173" y="35033"/>
                    </a:cubicBezTo>
                    <a:cubicBezTo>
                      <a:pt x="15164" y="35033"/>
                      <a:pt x="14153" y="34901"/>
                      <a:pt x="13140" y="34602"/>
                    </a:cubicBezTo>
                    <a:cubicBezTo>
                      <a:pt x="13088" y="34605"/>
                      <a:pt x="13036" y="34607"/>
                      <a:pt x="12984" y="34607"/>
                    </a:cubicBezTo>
                    <a:cubicBezTo>
                      <a:pt x="12553" y="34607"/>
                      <a:pt x="12126" y="34508"/>
                      <a:pt x="11743" y="34325"/>
                    </a:cubicBezTo>
                    <a:cubicBezTo>
                      <a:pt x="9422" y="33303"/>
                      <a:pt x="7379" y="31887"/>
                      <a:pt x="5748" y="29925"/>
                    </a:cubicBezTo>
                    <a:cubicBezTo>
                      <a:pt x="4663" y="28617"/>
                      <a:pt x="3794" y="27156"/>
                      <a:pt x="3382" y="25480"/>
                    </a:cubicBezTo>
                    <a:cubicBezTo>
                      <a:pt x="3203" y="25095"/>
                      <a:pt x="2934" y="24745"/>
                      <a:pt x="2934" y="24297"/>
                    </a:cubicBezTo>
                    <a:cubicBezTo>
                      <a:pt x="2934" y="23885"/>
                      <a:pt x="2835" y="23491"/>
                      <a:pt x="2782" y="23079"/>
                    </a:cubicBezTo>
                    <a:cubicBezTo>
                      <a:pt x="2746" y="22792"/>
                      <a:pt x="2531" y="22586"/>
                      <a:pt x="2486" y="22281"/>
                    </a:cubicBezTo>
                    <a:cubicBezTo>
                      <a:pt x="2289" y="20865"/>
                      <a:pt x="2441" y="19423"/>
                      <a:pt x="2934" y="18079"/>
                    </a:cubicBezTo>
                    <a:cubicBezTo>
                      <a:pt x="4341" y="14109"/>
                      <a:pt x="7038" y="11663"/>
                      <a:pt x="11277" y="11071"/>
                    </a:cubicBezTo>
                    <a:cubicBezTo>
                      <a:pt x="11930" y="10978"/>
                      <a:pt x="12572" y="10933"/>
                      <a:pt x="13202" y="10933"/>
                    </a:cubicBezTo>
                    <a:cubicBezTo>
                      <a:pt x="15838" y="10933"/>
                      <a:pt x="18267" y="11729"/>
                      <a:pt x="20457" y="13181"/>
                    </a:cubicBezTo>
                    <a:lnTo>
                      <a:pt x="20457" y="13181"/>
                    </a:lnTo>
                    <a:cubicBezTo>
                      <a:pt x="20127" y="12982"/>
                      <a:pt x="19693" y="12812"/>
                      <a:pt x="19279" y="12612"/>
                    </a:cubicBezTo>
                    <a:cubicBezTo>
                      <a:pt x="17361" y="11701"/>
                      <a:pt x="15345" y="11273"/>
                      <a:pt x="13250" y="11273"/>
                    </a:cubicBezTo>
                    <a:cubicBezTo>
                      <a:pt x="12976" y="11273"/>
                      <a:pt x="12700" y="11281"/>
                      <a:pt x="12424" y="11295"/>
                    </a:cubicBezTo>
                    <a:cubicBezTo>
                      <a:pt x="12155" y="11295"/>
                      <a:pt x="11886" y="11340"/>
                      <a:pt x="11626" y="11421"/>
                    </a:cubicBezTo>
                    <a:cubicBezTo>
                      <a:pt x="11348" y="11510"/>
                      <a:pt x="11169" y="11654"/>
                      <a:pt x="11348" y="11967"/>
                    </a:cubicBezTo>
                    <a:cubicBezTo>
                      <a:pt x="12657" y="13392"/>
                      <a:pt x="14010" y="14781"/>
                      <a:pt x="15354" y="16179"/>
                    </a:cubicBezTo>
                    <a:cubicBezTo>
                      <a:pt x="15954" y="16806"/>
                      <a:pt x="16384" y="17559"/>
                      <a:pt x="16958" y="18195"/>
                    </a:cubicBezTo>
                    <a:cubicBezTo>
                      <a:pt x="19270" y="20614"/>
                      <a:pt x="21573" y="23034"/>
                      <a:pt x="23884" y="25453"/>
                    </a:cubicBezTo>
                    <a:cubicBezTo>
                      <a:pt x="24153" y="25749"/>
                      <a:pt x="24449" y="26027"/>
                      <a:pt x="24763" y="26287"/>
                    </a:cubicBezTo>
                    <a:cubicBezTo>
                      <a:pt x="25067" y="26582"/>
                      <a:pt x="25318" y="26923"/>
                      <a:pt x="25695" y="27138"/>
                    </a:cubicBezTo>
                    <a:cubicBezTo>
                      <a:pt x="25924" y="27267"/>
                      <a:pt x="26094" y="27337"/>
                      <a:pt x="26226" y="27337"/>
                    </a:cubicBezTo>
                    <a:cubicBezTo>
                      <a:pt x="26432" y="27337"/>
                      <a:pt x="26542" y="27162"/>
                      <a:pt x="26635" y="26762"/>
                    </a:cubicBezTo>
                    <a:cubicBezTo>
                      <a:pt x="26931" y="25534"/>
                      <a:pt x="26931" y="24279"/>
                      <a:pt x="26779" y="23034"/>
                    </a:cubicBezTo>
                    <a:cubicBezTo>
                      <a:pt x="26546" y="21125"/>
                      <a:pt x="25811" y="19387"/>
                      <a:pt x="24816" y="17765"/>
                    </a:cubicBezTo>
                    <a:cubicBezTo>
                      <a:pt x="24521" y="17272"/>
                      <a:pt x="24476" y="16815"/>
                      <a:pt x="24861" y="16376"/>
                    </a:cubicBezTo>
                    <a:cubicBezTo>
                      <a:pt x="25587" y="15561"/>
                      <a:pt x="26250" y="14682"/>
                      <a:pt x="27048" y="13921"/>
                    </a:cubicBezTo>
                    <a:cubicBezTo>
                      <a:pt x="29252" y="11815"/>
                      <a:pt x="31492" y="9754"/>
                      <a:pt x="33482" y="7442"/>
                    </a:cubicBezTo>
                    <a:cubicBezTo>
                      <a:pt x="33688" y="7209"/>
                      <a:pt x="33912" y="6994"/>
                      <a:pt x="33921" y="6662"/>
                    </a:cubicBezTo>
                    <a:cubicBezTo>
                      <a:pt x="33562" y="6062"/>
                      <a:pt x="33078" y="5578"/>
                      <a:pt x="32568" y="5112"/>
                    </a:cubicBezTo>
                    <a:cubicBezTo>
                      <a:pt x="32469" y="5058"/>
                      <a:pt x="32379" y="4996"/>
                      <a:pt x="32308" y="4915"/>
                    </a:cubicBezTo>
                    <a:cubicBezTo>
                      <a:pt x="32227" y="4851"/>
                      <a:pt x="32132" y="4815"/>
                      <a:pt x="32036" y="4815"/>
                    </a:cubicBezTo>
                    <a:cubicBezTo>
                      <a:pt x="32025" y="4815"/>
                      <a:pt x="32014" y="4816"/>
                      <a:pt x="32003" y="4816"/>
                    </a:cubicBezTo>
                    <a:cubicBezTo>
                      <a:pt x="31358" y="5032"/>
                      <a:pt x="30883" y="5515"/>
                      <a:pt x="30417" y="5954"/>
                    </a:cubicBezTo>
                    <a:cubicBezTo>
                      <a:pt x="28123" y="8141"/>
                      <a:pt x="25569" y="10050"/>
                      <a:pt x="23356" y="12335"/>
                    </a:cubicBezTo>
                    <a:cubicBezTo>
                      <a:pt x="23132" y="12577"/>
                      <a:pt x="22881" y="12792"/>
                      <a:pt x="22594" y="12953"/>
                    </a:cubicBezTo>
                    <a:cubicBezTo>
                      <a:pt x="22737" y="12756"/>
                      <a:pt x="22899" y="12577"/>
                      <a:pt x="23087" y="12424"/>
                    </a:cubicBezTo>
                    <a:cubicBezTo>
                      <a:pt x="25148" y="10345"/>
                      <a:pt x="27433" y="8508"/>
                      <a:pt x="29512" y="6447"/>
                    </a:cubicBezTo>
                    <a:cubicBezTo>
                      <a:pt x="29691" y="6277"/>
                      <a:pt x="29915" y="6143"/>
                      <a:pt x="30103" y="5990"/>
                    </a:cubicBezTo>
                    <a:cubicBezTo>
                      <a:pt x="30507" y="5659"/>
                      <a:pt x="30990" y="5372"/>
                      <a:pt x="31143" y="4861"/>
                    </a:cubicBezTo>
                    <a:cubicBezTo>
                      <a:pt x="31286" y="4377"/>
                      <a:pt x="31555" y="4001"/>
                      <a:pt x="31833" y="3607"/>
                    </a:cubicBezTo>
                    <a:cubicBezTo>
                      <a:pt x="32299" y="2926"/>
                      <a:pt x="32792" y="2254"/>
                      <a:pt x="33284" y="1600"/>
                    </a:cubicBezTo>
                    <a:cubicBezTo>
                      <a:pt x="33473" y="1375"/>
                      <a:pt x="33562" y="1080"/>
                      <a:pt x="33508" y="793"/>
                    </a:cubicBezTo>
                    <a:cubicBezTo>
                      <a:pt x="33446" y="712"/>
                      <a:pt x="33392" y="641"/>
                      <a:pt x="33320" y="569"/>
                    </a:cubicBezTo>
                    <a:cubicBezTo>
                      <a:pt x="32963" y="189"/>
                      <a:pt x="32742" y="1"/>
                      <a:pt x="325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4"/>
              <p:cNvSpPr/>
              <p:nvPr/>
            </p:nvSpPr>
            <p:spPr>
              <a:xfrm>
                <a:off x="-6269000" y="4278075"/>
                <a:ext cx="461275" cy="747675"/>
              </a:xfrm>
              <a:custGeom>
                <a:avLst/>
                <a:gdLst/>
                <a:ahLst/>
                <a:cxnLst/>
                <a:rect l="l" t="t" r="r" b="b"/>
                <a:pathLst>
                  <a:path w="18451" h="29907" extrusionOk="0">
                    <a:moveTo>
                      <a:pt x="17889" y="0"/>
                    </a:moveTo>
                    <a:cubicBezTo>
                      <a:pt x="17726" y="0"/>
                      <a:pt x="17575" y="113"/>
                      <a:pt x="17420" y="179"/>
                    </a:cubicBezTo>
                    <a:cubicBezTo>
                      <a:pt x="16336" y="663"/>
                      <a:pt x="15467" y="1586"/>
                      <a:pt x="14230" y="1747"/>
                    </a:cubicBezTo>
                    <a:cubicBezTo>
                      <a:pt x="12850" y="3001"/>
                      <a:pt x="11721" y="4516"/>
                      <a:pt x="10350" y="5779"/>
                    </a:cubicBezTo>
                    <a:cubicBezTo>
                      <a:pt x="8522" y="7473"/>
                      <a:pt x="6712" y="9166"/>
                      <a:pt x="5117" y="11084"/>
                    </a:cubicBezTo>
                    <a:cubicBezTo>
                      <a:pt x="4561" y="11756"/>
                      <a:pt x="4508" y="12079"/>
                      <a:pt x="4974" y="12840"/>
                    </a:cubicBezTo>
                    <a:cubicBezTo>
                      <a:pt x="5780" y="14140"/>
                      <a:pt x="6425" y="15511"/>
                      <a:pt x="6757" y="17016"/>
                    </a:cubicBezTo>
                    <a:cubicBezTo>
                      <a:pt x="7106" y="18540"/>
                      <a:pt x="7133" y="20126"/>
                      <a:pt x="6811" y="21658"/>
                    </a:cubicBezTo>
                    <a:cubicBezTo>
                      <a:pt x="6784" y="21819"/>
                      <a:pt x="6811" y="22043"/>
                      <a:pt x="6605" y="22097"/>
                    </a:cubicBezTo>
                    <a:cubicBezTo>
                      <a:pt x="6590" y="22100"/>
                      <a:pt x="6576" y="22102"/>
                      <a:pt x="6563" y="22102"/>
                    </a:cubicBezTo>
                    <a:cubicBezTo>
                      <a:pt x="6420" y="22102"/>
                      <a:pt x="6344" y="21936"/>
                      <a:pt x="6237" y="21846"/>
                    </a:cubicBezTo>
                    <a:cubicBezTo>
                      <a:pt x="5986" y="21604"/>
                      <a:pt x="5789" y="21308"/>
                      <a:pt x="5475" y="21138"/>
                    </a:cubicBezTo>
                    <a:cubicBezTo>
                      <a:pt x="5440" y="21201"/>
                      <a:pt x="5431" y="21273"/>
                      <a:pt x="5431" y="21335"/>
                    </a:cubicBezTo>
                    <a:cubicBezTo>
                      <a:pt x="5655" y="21981"/>
                      <a:pt x="6201" y="22348"/>
                      <a:pt x="6667" y="22796"/>
                    </a:cubicBezTo>
                    <a:cubicBezTo>
                      <a:pt x="7079" y="23136"/>
                      <a:pt x="6909" y="23540"/>
                      <a:pt x="6730" y="23898"/>
                    </a:cubicBezTo>
                    <a:cubicBezTo>
                      <a:pt x="5995" y="25377"/>
                      <a:pt x="5027" y="26676"/>
                      <a:pt x="3674" y="27662"/>
                    </a:cubicBezTo>
                    <a:cubicBezTo>
                      <a:pt x="2751" y="28352"/>
                      <a:pt x="1730" y="28907"/>
                      <a:pt x="646" y="29311"/>
                    </a:cubicBezTo>
                    <a:cubicBezTo>
                      <a:pt x="377" y="29409"/>
                      <a:pt x="9" y="29454"/>
                      <a:pt x="0" y="29866"/>
                    </a:cubicBezTo>
                    <a:cubicBezTo>
                      <a:pt x="62" y="29896"/>
                      <a:pt x="124" y="29907"/>
                      <a:pt x="185" y="29907"/>
                    </a:cubicBezTo>
                    <a:cubicBezTo>
                      <a:pt x="311" y="29907"/>
                      <a:pt x="436" y="29860"/>
                      <a:pt x="556" y="29830"/>
                    </a:cubicBezTo>
                    <a:cubicBezTo>
                      <a:pt x="4992" y="28567"/>
                      <a:pt x="8083" y="24579"/>
                      <a:pt x="8209" y="19982"/>
                    </a:cubicBezTo>
                    <a:cubicBezTo>
                      <a:pt x="8271" y="17151"/>
                      <a:pt x="7429" y="14588"/>
                      <a:pt x="5861" y="12258"/>
                    </a:cubicBezTo>
                    <a:cubicBezTo>
                      <a:pt x="5628" y="11909"/>
                      <a:pt x="5655" y="11676"/>
                      <a:pt x="5950" y="11416"/>
                    </a:cubicBezTo>
                    <a:cubicBezTo>
                      <a:pt x="8907" y="8736"/>
                      <a:pt x="11461" y="5654"/>
                      <a:pt x="14436" y="2992"/>
                    </a:cubicBezTo>
                    <a:cubicBezTo>
                      <a:pt x="15162" y="2338"/>
                      <a:pt x="15924" y="1729"/>
                      <a:pt x="16820" y="1290"/>
                    </a:cubicBezTo>
                    <a:cubicBezTo>
                      <a:pt x="17367" y="1030"/>
                      <a:pt x="17958" y="806"/>
                      <a:pt x="18451" y="439"/>
                    </a:cubicBezTo>
                    <a:lnTo>
                      <a:pt x="18146" y="107"/>
                    </a:lnTo>
                    <a:cubicBezTo>
                      <a:pt x="18056" y="29"/>
                      <a:pt x="17971" y="0"/>
                      <a:pt x="178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4"/>
              <p:cNvSpPr/>
              <p:nvPr/>
            </p:nvSpPr>
            <p:spPr>
              <a:xfrm>
                <a:off x="-5946400" y="4146800"/>
                <a:ext cx="208350" cy="181700"/>
              </a:xfrm>
              <a:custGeom>
                <a:avLst/>
                <a:gdLst/>
                <a:ahLst/>
                <a:cxnLst/>
                <a:rect l="l" t="t" r="r" b="b"/>
                <a:pathLst>
                  <a:path w="8334" h="7268" extrusionOk="0">
                    <a:moveTo>
                      <a:pt x="5102" y="0"/>
                    </a:moveTo>
                    <a:cubicBezTo>
                      <a:pt x="4924" y="0"/>
                      <a:pt x="4756" y="152"/>
                      <a:pt x="4516" y="465"/>
                    </a:cubicBezTo>
                    <a:cubicBezTo>
                      <a:pt x="3531" y="1774"/>
                      <a:pt x="2491" y="3037"/>
                      <a:pt x="1514" y="4345"/>
                    </a:cubicBezTo>
                    <a:cubicBezTo>
                      <a:pt x="1120" y="4874"/>
                      <a:pt x="789" y="5492"/>
                      <a:pt x="0" y="5501"/>
                    </a:cubicBezTo>
                    <a:lnTo>
                      <a:pt x="1326" y="6998"/>
                    </a:lnTo>
                    <a:cubicBezTo>
                      <a:pt x="1485" y="7185"/>
                      <a:pt x="1642" y="7267"/>
                      <a:pt x="1812" y="7267"/>
                    </a:cubicBezTo>
                    <a:cubicBezTo>
                      <a:pt x="1967" y="7267"/>
                      <a:pt x="2133" y="7198"/>
                      <a:pt x="2321" y="7079"/>
                    </a:cubicBezTo>
                    <a:cubicBezTo>
                      <a:pt x="3280" y="6469"/>
                      <a:pt x="4274" y="5923"/>
                      <a:pt x="5242" y="5349"/>
                    </a:cubicBezTo>
                    <a:cubicBezTo>
                      <a:pt x="5377" y="5188"/>
                      <a:pt x="5538" y="5053"/>
                      <a:pt x="5726" y="4964"/>
                    </a:cubicBezTo>
                    <a:cubicBezTo>
                      <a:pt x="6407" y="4569"/>
                      <a:pt x="7079" y="4175"/>
                      <a:pt x="7742" y="3763"/>
                    </a:cubicBezTo>
                    <a:cubicBezTo>
                      <a:pt x="8316" y="3414"/>
                      <a:pt x="8334" y="3315"/>
                      <a:pt x="7975" y="2733"/>
                    </a:cubicBezTo>
                    <a:cubicBezTo>
                      <a:pt x="7935" y="2727"/>
                      <a:pt x="7895" y="2725"/>
                      <a:pt x="7857" y="2725"/>
                    </a:cubicBezTo>
                    <a:cubicBezTo>
                      <a:pt x="7446" y="2725"/>
                      <a:pt x="7159" y="3015"/>
                      <a:pt x="6864" y="3252"/>
                    </a:cubicBezTo>
                    <a:cubicBezTo>
                      <a:pt x="6416" y="3611"/>
                      <a:pt x="5941" y="3933"/>
                      <a:pt x="5439" y="4229"/>
                    </a:cubicBezTo>
                    <a:cubicBezTo>
                      <a:pt x="5280" y="4324"/>
                      <a:pt x="5104" y="4407"/>
                      <a:pt x="4935" y="4407"/>
                    </a:cubicBezTo>
                    <a:cubicBezTo>
                      <a:pt x="4801" y="4407"/>
                      <a:pt x="4672" y="4354"/>
                      <a:pt x="4561" y="4211"/>
                    </a:cubicBezTo>
                    <a:cubicBezTo>
                      <a:pt x="4319" y="3880"/>
                      <a:pt x="4507" y="3575"/>
                      <a:pt x="4749" y="3342"/>
                    </a:cubicBezTo>
                    <a:cubicBezTo>
                      <a:pt x="5206" y="2876"/>
                      <a:pt x="5654" y="2401"/>
                      <a:pt x="6192" y="2025"/>
                    </a:cubicBezTo>
                    <a:cubicBezTo>
                      <a:pt x="6425" y="1863"/>
                      <a:pt x="6694" y="1693"/>
                      <a:pt x="6568" y="1326"/>
                    </a:cubicBezTo>
                    <a:cubicBezTo>
                      <a:pt x="6291" y="1003"/>
                      <a:pt x="5986" y="707"/>
                      <a:pt x="5699" y="403"/>
                    </a:cubicBezTo>
                    <a:cubicBezTo>
                      <a:pt x="5446" y="137"/>
                      <a:pt x="5270" y="0"/>
                      <a:pt x="5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4"/>
              <p:cNvSpPr/>
              <p:nvPr/>
            </p:nvSpPr>
            <p:spPr>
              <a:xfrm>
                <a:off x="-6216350" y="4172100"/>
                <a:ext cx="308500" cy="322625"/>
              </a:xfrm>
              <a:custGeom>
                <a:avLst/>
                <a:gdLst/>
                <a:ahLst/>
                <a:cxnLst/>
                <a:rect l="l" t="t" r="r" b="b"/>
                <a:pathLst>
                  <a:path w="12340" h="12905" extrusionOk="0">
                    <a:moveTo>
                      <a:pt x="11855" y="0"/>
                    </a:moveTo>
                    <a:cubicBezTo>
                      <a:pt x="11058" y="1084"/>
                      <a:pt x="10260" y="2178"/>
                      <a:pt x="9463" y="3262"/>
                    </a:cubicBezTo>
                    <a:cubicBezTo>
                      <a:pt x="9355" y="3405"/>
                      <a:pt x="9239" y="3549"/>
                      <a:pt x="9248" y="3728"/>
                    </a:cubicBezTo>
                    <a:cubicBezTo>
                      <a:pt x="9257" y="4104"/>
                      <a:pt x="9033" y="4337"/>
                      <a:pt x="8773" y="4534"/>
                    </a:cubicBezTo>
                    <a:cubicBezTo>
                      <a:pt x="7644" y="5412"/>
                      <a:pt x="6640" y="6434"/>
                      <a:pt x="5601" y="7402"/>
                    </a:cubicBezTo>
                    <a:cubicBezTo>
                      <a:pt x="5314" y="7671"/>
                      <a:pt x="5018" y="7912"/>
                      <a:pt x="4723" y="8163"/>
                    </a:cubicBezTo>
                    <a:cubicBezTo>
                      <a:pt x="3163" y="9516"/>
                      <a:pt x="1721" y="10986"/>
                      <a:pt x="215" y="12402"/>
                    </a:cubicBezTo>
                    <a:cubicBezTo>
                      <a:pt x="188" y="12429"/>
                      <a:pt x="161" y="12456"/>
                      <a:pt x="144" y="12491"/>
                    </a:cubicBezTo>
                    <a:cubicBezTo>
                      <a:pt x="72" y="12581"/>
                      <a:pt x="0" y="12689"/>
                      <a:pt x="72" y="12805"/>
                    </a:cubicBezTo>
                    <a:cubicBezTo>
                      <a:pt x="116" y="12880"/>
                      <a:pt x="172" y="12905"/>
                      <a:pt x="234" y="12905"/>
                    </a:cubicBezTo>
                    <a:cubicBezTo>
                      <a:pt x="297" y="12905"/>
                      <a:pt x="366" y="12877"/>
                      <a:pt x="430" y="12850"/>
                    </a:cubicBezTo>
                    <a:cubicBezTo>
                      <a:pt x="798" y="12680"/>
                      <a:pt x="1138" y="12456"/>
                      <a:pt x="1434" y="12187"/>
                    </a:cubicBezTo>
                    <a:cubicBezTo>
                      <a:pt x="4283" y="9355"/>
                      <a:pt x="7420" y="6846"/>
                      <a:pt x="10368" y="4140"/>
                    </a:cubicBezTo>
                    <a:cubicBezTo>
                      <a:pt x="10440" y="3450"/>
                      <a:pt x="10825" y="2912"/>
                      <a:pt x="11210" y="2366"/>
                    </a:cubicBezTo>
                    <a:cubicBezTo>
                      <a:pt x="11497" y="1953"/>
                      <a:pt x="11793" y="1550"/>
                      <a:pt x="12088" y="1156"/>
                    </a:cubicBezTo>
                    <a:cubicBezTo>
                      <a:pt x="12268" y="950"/>
                      <a:pt x="12339" y="681"/>
                      <a:pt x="12286" y="412"/>
                    </a:cubicBezTo>
                    <a:lnTo>
                      <a:pt x="11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4"/>
              <p:cNvSpPr/>
              <p:nvPr/>
            </p:nvSpPr>
            <p:spPr>
              <a:xfrm>
                <a:off x="-5952225" y="4126400"/>
                <a:ext cx="170950" cy="166550"/>
              </a:xfrm>
              <a:custGeom>
                <a:avLst/>
                <a:gdLst/>
                <a:ahLst/>
                <a:cxnLst/>
                <a:rect l="l" t="t" r="r" b="b"/>
                <a:pathLst>
                  <a:path w="6838" h="6662" extrusionOk="0">
                    <a:moveTo>
                      <a:pt x="4525" y="0"/>
                    </a:moveTo>
                    <a:cubicBezTo>
                      <a:pt x="4203" y="0"/>
                      <a:pt x="4006" y="188"/>
                      <a:pt x="3844" y="448"/>
                    </a:cubicBezTo>
                    <a:cubicBezTo>
                      <a:pt x="2894" y="1945"/>
                      <a:pt x="1864" y="3378"/>
                      <a:pt x="807" y="4803"/>
                    </a:cubicBezTo>
                    <a:cubicBezTo>
                      <a:pt x="502" y="5215"/>
                      <a:pt x="126" y="5601"/>
                      <a:pt x="0" y="6120"/>
                    </a:cubicBezTo>
                    <a:cubicBezTo>
                      <a:pt x="81" y="6183"/>
                      <a:pt x="152" y="6246"/>
                      <a:pt x="224" y="6317"/>
                    </a:cubicBezTo>
                    <a:cubicBezTo>
                      <a:pt x="532" y="6542"/>
                      <a:pt x="699" y="6662"/>
                      <a:pt x="838" y="6662"/>
                    </a:cubicBezTo>
                    <a:cubicBezTo>
                      <a:pt x="1009" y="6662"/>
                      <a:pt x="1136" y="6477"/>
                      <a:pt x="1434" y="6075"/>
                    </a:cubicBezTo>
                    <a:cubicBezTo>
                      <a:pt x="2644" y="4463"/>
                      <a:pt x="3889" y="2876"/>
                      <a:pt x="5108" y="1263"/>
                    </a:cubicBezTo>
                    <a:cubicBezTo>
                      <a:pt x="5235" y="1094"/>
                      <a:pt x="5354" y="1006"/>
                      <a:pt x="5479" y="1006"/>
                    </a:cubicBezTo>
                    <a:cubicBezTo>
                      <a:pt x="5593" y="1006"/>
                      <a:pt x="5710" y="1079"/>
                      <a:pt x="5843" y="1228"/>
                    </a:cubicBezTo>
                    <a:cubicBezTo>
                      <a:pt x="6138" y="1550"/>
                      <a:pt x="6461" y="1864"/>
                      <a:pt x="6766" y="2178"/>
                    </a:cubicBezTo>
                    <a:lnTo>
                      <a:pt x="6819" y="2195"/>
                    </a:lnTo>
                    <a:lnTo>
                      <a:pt x="6837" y="2142"/>
                    </a:lnTo>
                    <a:cubicBezTo>
                      <a:pt x="6129" y="1362"/>
                      <a:pt x="5403" y="600"/>
                      <a:pt x="4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4"/>
              <p:cNvSpPr/>
              <p:nvPr/>
            </p:nvSpPr>
            <p:spPr>
              <a:xfrm>
                <a:off x="-5966350" y="4121975"/>
                <a:ext cx="127500" cy="157450"/>
              </a:xfrm>
              <a:custGeom>
                <a:avLst/>
                <a:gdLst/>
                <a:ahLst/>
                <a:cxnLst/>
                <a:rect l="l" t="t" r="r" b="b"/>
                <a:pathLst>
                  <a:path w="5100" h="6298" extrusionOk="0">
                    <a:moveTo>
                      <a:pt x="4594" y="1"/>
                    </a:moveTo>
                    <a:cubicBezTo>
                      <a:pt x="4341" y="1"/>
                      <a:pt x="4124" y="151"/>
                      <a:pt x="3934" y="446"/>
                    </a:cubicBezTo>
                    <a:cubicBezTo>
                      <a:pt x="3558" y="1019"/>
                      <a:pt x="3155" y="1575"/>
                      <a:pt x="2769" y="2148"/>
                    </a:cubicBezTo>
                    <a:cubicBezTo>
                      <a:pt x="2676" y="2292"/>
                      <a:pt x="2594" y="2448"/>
                      <a:pt x="2421" y="2448"/>
                    </a:cubicBezTo>
                    <a:cubicBezTo>
                      <a:pt x="2379" y="2448"/>
                      <a:pt x="2331" y="2438"/>
                      <a:pt x="2277" y="2417"/>
                    </a:cubicBezTo>
                    <a:cubicBezTo>
                      <a:pt x="1640" y="3304"/>
                      <a:pt x="995" y="4191"/>
                      <a:pt x="350" y="5070"/>
                    </a:cubicBezTo>
                    <a:cubicBezTo>
                      <a:pt x="72" y="5446"/>
                      <a:pt x="1" y="5795"/>
                      <a:pt x="368" y="6145"/>
                    </a:cubicBezTo>
                    <a:lnTo>
                      <a:pt x="574" y="6297"/>
                    </a:lnTo>
                    <a:cubicBezTo>
                      <a:pt x="870" y="6208"/>
                      <a:pt x="1031" y="5975"/>
                      <a:pt x="1201" y="5733"/>
                    </a:cubicBezTo>
                    <a:cubicBezTo>
                      <a:pt x="2545" y="3914"/>
                      <a:pt x="3845" y="2059"/>
                      <a:pt x="5099" y="168"/>
                    </a:cubicBezTo>
                    <a:cubicBezTo>
                      <a:pt x="4916" y="56"/>
                      <a:pt x="4749" y="1"/>
                      <a:pt x="45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4"/>
              <p:cNvSpPr/>
              <p:nvPr/>
            </p:nvSpPr>
            <p:spPr>
              <a:xfrm>
                <a:off x="-5847400" y="4179700"/>
                <a:ext cx="100400" cy="86650"/>
              </a:xfrm>
              <a:custGeom>
                <a:avLst/>
                <a:gdLst/>
                <a:ahLst/>
                <a:cxnLst/>
                <a:rect l="l" t="t" r="r" b="b"/>
                <a:pathLst>
                  <a:path w="4016" h="3466" extrusionOk="0">
                    <a:moveTo>
                      <a:pt x="2653" y="1"/>
                    </a:moveTo>
                    <a:cubicBezTo>
                      <a:pt x="2626" y="19"/>
                      <a:pt x="2599" y="37"/>
                      <a:pt x="2573" y="46"/>
                    </a:cubicBezTo>
                    <a:cubicBezTo>
                      <a:pt x="1847" y="619"/>
                      <a:pt x="1157" y="1228"/>
                      <a:pt x="503" y="1882"/>
                    </a:cubicBezTo>
                    <a:cubicBezTo>
                      <a:pt x="72" y="2331"/>
                      <a:pt x="1" y="2796"/>
                      <a:pt x="305" y="3164"/>
                    </a:cubicBezTo>
                    <a:cubicBezTo>
                      <a:pt x="490" y="3383"/>
                      <a:pt x="683" y="3465"/>
                      <a:pt x="880" y="3465"/>
                    </a:cubicBezTo>
                    <a:cubicBezTo>
                      <a:pt x="1102" y="3465"/>
                      <a:pt x="1328" y="3360"/>
                      <a:pt x="1551" y="3227"/>
                    </a:cubicBezTo>
                    <a:cubicBezTo>
                      <a:pt x="2420" y="2689"/>
                      <a:pt x="3245" y="2089"/>
                      <a:pt x="4015" y="1417"/>
                    </a:cubicBezTo>
                    <a:lnTo>
                      <a:pt x="26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4"/>
              <p:cNvSpPr/>
              <p:nvPr/>
            </p:nvSpPr>
            <p:spPr>
              <a:xfrm>
                <a:off x="-5807750" y="4288800"/>
                <a:ext cx="20425" cy="21300"/>
              </a:xfrm>
              <a:custGeom>
                <a:avLst/>
                <a:gdLst/>
                <a:ahLst/>
                <a:cxnLst/>
                <a:rect l="l" t="t" r="r" b="b"/>
                <a:pathLst>
                  <a:path w="817" h="852" extrusionOk="0">
                    <a:moveTo>
                      <a:pt x="1" y="1"/>
                    </a:moveTo>
                    <a:lnTo>
                      <a:pt x="816" y="852"/>
                    </a:lnTo>
                    <a:cubicBezTo>
                      <a:pt x="664" y="458"/>
                      <a:pt x="341" y="216"/>
                      <a:pt x="1" y="1"/>
                    </a:cubicBezTo>
                    <a:close/>
                  </a:path>
                </a:pathLst>
              </a:custGeom>
              <a:solidFill>
                <a:srgbClr val="DCD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4"/>
              <p:cNvSpPr/>
              <p:nvPr/>
            </p:nvSpPr>
            <p:spPr>
              <a:xfrm>
                <a:off x="-6512750" y="4598850"/>
                <a:ext cx="382000" cy="353575"/>
              </a:xfrm>
              <a:custGeom>
                <a:avLst/>
                <a:gdLst/>
                <a:ahLst/>
                <a:cxnLst/>
                <a:rect l="l" t="t" r="r" b="b"/>
                <a:pathLst>
                  <a:path w="15280" h="14143" extrusionOk="0">
                    <a:moveTo>
                      <a:pt x="6895" y="1"/>
                    </a:moveTo>
                    <a:cubicBezTo>
                      <a:pt x="6786" y="1"/>
                      <a:pt x="6676" y="19"/>
                      <a:pt x="6569" y="54"/>
                    </a:cubicBezTo>
                    <a:cubicBezTo>
                      <a:pt x="5333" y="368"/>
                      <a:pt x="4186" y="959"/>
                      <a:pt x="3218" y="1793"/>
                    </a:cubicBezTo>
                    <a:cubicBezTo>
                      <a:pt x="1820" y="2975"/>
                      <a:pt x="1005" y="4508"/>
                      <a:pt x="557" y="6237"/>
                    </a:cubicBezTo>
                    <a:cubicBezTo>
                      <a:pt x="1" y="8388"/>
                      <a:pt x="216" y="10440"/>
                      <a:pt x="1802" y="12134"/>
                    </a:cubicBezTo>
                    <a:cubicBezTo>
                      <a:pt x="3074" y="13490"/>
                      <a:pt x="4594" y="14142"/>
                      <a:pt x="6262" y="14142"/>
                    </a:cubicBezTo>
                    <a:cubicBezTo>
                      <a:pt x="6875" y="14142"/>
                      <a:pt x="7508" y="14054"/>
                      <a:pt x="8155" y="13881"/>
                    </a:cubicBezTo>
                    <a:cubicBezTo>
                      <a:pt x="10682" y="13191"/>
                      <a:pt x="12779" y="11712"/>
                      <a:pt x="14553" y="9795"/>
                    </a:cubicBezTo>
                    <a:cubicBezTo>
                      <a:pt x="14912" y="9409"/>
                      <a:pt x="15279" y="8979"/>
                      <a:pt x="15199" y="8370"/>
                    </a:cubicBezTo>
                    <a:cubicBezTo>
                      <a:pt x="15208" y="8352"/>
                      <a:pt x="15217" y="8334"/>
                      <a:pt x="15225" y="8316"/>
                    </a:cubicBezTo>
                    <a:cubicBezTo>
                      <a:pt x="15100" y="8200"/>
                      <a:pt x="14957" y="8092"/>
                      <a:pt x="14840" y="7967"/>
                    </a:cubicBezTo>
                    <a:cubicBezTo>
                      <a:pt x="12358" y="5359"/>
                      <a:pt x="9867" y="2751"/>
                      <a:pt x="7376" y="144"/>
                    </a:cubicBezTo>
                    <a:lnTo>
                      <a:pt x="7295" y="90"/>
                    </a:lnTo>
                    <a:cubicBezTo>
                      <a:pt x="7170" y="30"/>
                      <a:pt x="7033" y="1"/>
                      <a:pt x="6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4"/>
              <p:cNvSpPr/>
              <p:nvPr/>
            </p:nvSpPr>
            <p:spPr>
              <a:xfrm>
                <a:off x="-6689725" y="4443350"/>
                <a:ext cx="266400" cy="582050"/>
              </a:xfrm>
              <a:custGeom>
                <a:avLst/>
                <a:gdLst/>
                <a:ahLst/>
                <a:cxnLst/>
                <a:rect l="l" t="t" r="r" b="b"/>
                <a:pathLst>
                  <a:path w="10656" h="23282" extrusionOk="0">
                    <a:moveTo>
                      <a:pt x="8134" y="0"/>
                    </a:moveTo>
                    <a:cubicBezTo>
                      <a:pt x="8001" y="0"/>
                      <a:pt x="7864" y="31"/>
                      <a:pt x="7725" y="73"/>
                    </a:cubicBezTo>
                    <a:cubicBezTo>
                      <a:pt x="7152" y="253"/>
                      <a:pt x="6605" y="503"/>
                      <a:pt x="6103" y="817"/>
                    </a:cubicBezTo>
                    <a:cubicBezTo>
                      <a:pt x="4759" y="1633"/>
                      <a:pt x="3747" y="2788"/>
                      <a:pt x="2788" y="3998"/>
                    </a:cubicBezTo>
                    <a:cubicBezTo>
                      <a:pt x="1390" y="5746"/>
                      <a:pt x="422" y="7672"/>
                      <a:pt x="162" y="9930"/>
                    </a:cubicBezTo>
                    <a:cubicBezTo>
                      <a:pt x="1" y="11274"/>
                      <a:pt x="225" y="12583"/>
                      <a:pt x="359" y="13900"/>
                    </a:cubicBezTo>
                    <a:cubicBezTo>
                      <a:pt x="969" y="16113"/>
                      <a:pt x="2196" y="17968"/>
                      <a:pt x="3818" y="19581"/>
                    </a:cubicBezTo>
                    <a:cubicBezTo>
                      <a:pt x="5637" y="21418"/>
                      <a:pt x="7940" y="22700"/>
                      <a:pt x="10467" y="23282"/>
                    </a:cubicBezTo>
                    <a:cubicBezTo>
                      <a:pt x="10655" y="23022"/>
                      <a:pt x="10458" y="22906"/>
                      <a:pt x="10279" y="22789"/>
                    </a:cubicBezTo>
                    <a:cubicBezTo>
                      <a:pt x="10055" y="22664"/>
                      <a:pt x="9831" y="22556"/>
                      <a:pt x="9607" y="22467"/>
                    </a:cubicBezTo>
                    <a:cubicBezTo>
                      <a:pt x="6963" y="21293"/>
                      <a:pt x="5055" y="19375"/>
                      <a:pt x="3971" y="16714"/>
                    </a:cubicBezTo>
                    <a:cubicBezTo>
                      <a:pt x="2868" y="14016"/>
                      <a:pt x="2815" y="11319"/>
                      <a:pt x="4051" y="8586"/>
                    </a:cubicBezTo>
                    <a:cubicBezTo>
                      <a:pt x="4813" y="6919"/>
                      <a:pt x="5924" y="5620"/>
                      <a:pt x="7349" y="4509"/>
                    </a:cubicBezTo>
                    <a:cubicBezTo>
                      <a:pt x="8137" y="3891"/>
                      <a:pt x="8971" y="3344"/>
                      <a:pt x="9795" y="2771"/>
                    </a:cubicBezTo>
                    <a:cubicBezTo>
                      <a:pt x="10091" y="2573"/>
                      <a:pt x="10449" y="2376"/>
                      <a:pt x="10261" y="1910"/>
                    </a:cubicBezTo>
                    <a:cubicBezTo>
                      <a:pt x="9723" y="1337"/>
                      <a:pt x="9186" y="772"/>
                      <a:pt x="8639" y="208"/>
                    </a:cubicBezTo>
                    <a:cubicBezTo>
                      <a:pt x="8481" y="54"/>
                      <a:pt x="8311" y="0"/>
                      <a:pt x="8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4"/>
              <p:cNvSpPr/>
              <p:nvPr/>
            </p:nvSpPr>
            <p:spPr>
              <a:xfrm>
                <a:off x="-6639075" y="4493550"/>
                <a:ext cx="554250" cy="541450"/>
              </a:xfrm>
              <a:custGeom>
                <a:avLst/>
                <a:gdLst/>
                <a:ahLst/>
                <a:cxnLst/>
                <a:rect l="l" t="t" r="r" b="b"/>
                <a:pathLst>
                  <a:path w="22170" h="21658" extrusionOk="0">
                    <a:moveTo>
                      <a:pt x="8271" y="1"/>
                    </a:moveTo>
                    <a:cubicBezTo>
                      <a:pt x="7258" y="879"/>
                      <a:pt x="6102" y="1533"/>
                      <a:pt x="5045" y="2331"/>
                    </a:cubicBezTo>
                    <a:cubicBezTo>
                      <a:pt x="2903" y="3944"/>
                      <a:pt x="1550" y="6076"/>
                      <a:pt x="1031" y="8630"/>
                    </a:cubicBezTo>
                    <a:cubicBezTo>
                      <a:pt x="0" y="13693"/>
                      <a:pt x="2850" y="18810"/>
                      <a:pt x="7617" y="20790"/>
                    </a:cubicBezTo>
                    <a:cubicBezTo>
                      <a:pt x="7904" y="20916"/>
                      <a:pt x="8271" y="20942"/>
                      <a:pt x="8441" y="21274"/>
                    </a:cubicBezTo>
                    <a:cubicBezTo>
                      <a:pt x="8638" y="21328"/>
                      <a:pt x="8835" y="21390"/>
                      <a:pt x="9042" y="21435"/>
                    </a:cubicBezTo>
                    <a:cubicBezTo>
                      <a:pt x="9854" y="21583"/>
                      <a:pt x="10675" y="21658"/>
                      <a:pt x="11495" y="21658"/>
                    </a:cubicBezTo>
                    <a:cubicBezTo>
                      <a:pt x="12608" y="21658"/>
                      <a:pt x="13719" y="21521"/>
                      <a:pt x="14803" y="21247"/>
                    </a:cubicBezTo>
                    <a:cubicBezTo>
                      <a:pt x="14983" y="21175"/>
                      <a:pt x="15153" y="21095"/>
                      <a:pt x="15341" y="21032"/>
                    </a:cubicBezTo>
                    <a:cubicBezTo>
                      <a:pt x="18307" y="20002"/>
                      <a:pt x="20494" y="18093"/>
                      <a:pt x="21891" y="15261"/>
                    </a:cubicBezTo>
                    <a:cubicBezTo>
                      <a:pt x="22124" y="14795"/>
                      <a:pt x="22169" y="14383"/>
                      <a:pt x="21694" y="14052"/>
                    </a:cubicBezTo>
                    <a:cubicBezTo>
                      <a:pt x="21673" y="14050"/>
                      <a:pt x="21653" y="14049"/>
                      <a:pt x="21633" y="14049"/>
                    </a:cubicBezTo>
                    <a:cubicBezTo>
                      <a:pt x="21254" y="14049"/>
                      <a:pt x="21159" y="14371"/>
                      <a:pt x="21022" y="14652"/>
                    </a:cubicBezTo>
                    <a:cubicBezTo>
                      <a:pt x="20350" y="16068"/>
                      <a:pt x="19320" y="17286"/>
                      <a:pt x="18038" y="18191"/>
                    </a:cubicBezTo>
                    <a:cubicBezTo>
                      <a:pt x="16174" y="19528"/>
                      <a:pt x="14128" y="20136"/>
                      <a:pt x="11951" y="20136"/>
                    </a:cubicBezTo>
                    <a:cubicBezTo>
                      <a:pt x="11355" y="20136"/>
                      <a:pt x="10749" y="20090"/>
                      <a:pt x="10135" y="20002"/>
                    </a:cubicBezTo>
                    <a:cubicBezTo>
                      <a:pt x="8486" y="19769"/>
                      <a:pt x="6981" y="19186"/>
                      <a:pt x="5780" y="17950"/>
                    </a:cubicBezTo>
                    <a:cubicBezTo>
                      <a:pt x="4445" y="16578"/>
                      <a:pt x="3701" y="14903"/>
                      <a:pt x="3065" y="13164"/>
                    </a:cubicBezTo>
                    <a:cubicBezTo>
                      <a:pt x="2751" y="12349"/>
                      <a:pt x="2635" y="11471"/>
                      <a:pt x="2733" y="10602"/>
                    </a:cubicBezTo>
                    <a:cubicBezTo>
                      <a:pt x="3092" y="7833"/>
                      <a:pt x="4633" y="5727"/>
                      <a:pt x="6649" y="3935"/>
                    </a:cubicBezTo>
                    <a:cubicBezTo>
                      <a:pt x="7491" y="3191"/>
                      <a:pt x="8468" y="2644"/>
                      <a:pt x="9436" y="2089"/>
                    </a:cubicBezTo>
                    <a:cubicBezTo>
                      <a:pt x="9669" y="1954"/>
                      <a:pt x="9947" y="1829"/>
                      <a:pt x="9749" y="1470"/>
                    </a:cubicBezTo>
                    <a:cubicBezTo>
                      <a:pt x="9248" y="987"/>
                      <a:pt x="8826" y="422"/>
                      <a:pt x="8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4"/>
              <p:cNvSpPr/>
              <p:nvPr/>
            </p:nvSpPr>
            <p:spPr>
              <a:xfrm>
                <a:off x="-6709200" y="4429000"/>
                <a:ext cx="234350" cy="361625"/>
              </a:xfrm>
              <a:custGeom>
                <a:avLst/>
                <a:gdLst/>
                <a:ahLst/>
                <a:cxnLst/>
                <a:rect l="l" t="t" r="r" b="b"/>
                <a:pathLst>
                  <a:path w="9374" h="14465" extrusionOk="0">
                    <a:moveTo>
                      <a:pt x="8825" y="0"/>
                    </a:moveTo>
                    <a:cubicBezTo>
                      <a:pt x="8748" y="0"/>
                      <a:pt x="8667" y="9"/>
                      <a:pt x="8585" y="20"/>
                    </a:cubicBezTo>
                    <a:cubicBezTo>
                      <a:pt x="6981" y="235"/>
                      <a:pt x="5628" y="1006"/>
                      <a:pt x="4436" y="1991"/>
                    </a:cubicBezTo>
                    <a:cubicBezTo>
                      <a:pt x="1264" y="4644"/>
                      <a:pt x="0" y="8076"/>
                      <a:pt x="556" y="12171"/>
                    </a:cubicBezTo>
                    <a:cubicBezTo>
                      <a:pt x="735" y="12942"/>
                      <a:pt x="798" y="13739"/>
                      <a:pt x="1129" y="14465"/>
                    </a:cubicBezTo>
                    <a:cubicBezTo>
                      <a:pt x="1210" y="13820"/>
                      <a:pt x="1219" y="13166"/>
                      <a:pt x="1174" y="12512"/>
                    </a:cubicBezTo>
                    <a:cubicBezTo>
                      <a:pt x="1076" y="10764"/>
                      <a:pt x="1326" y="9088"/>
                      <a:pt x="2070" y="7493"/>
                    </a:cubicBezTo>
                    <a:cubicBezTo>
                      <a:pt x="2787" y="5961"/>
                      <a:pt x="3809" y="4644"/>
                      <a:pt x="4947" y="3398"/>
                    </a:cubicBezTo>
                    <a:cubicBezTo>
                      <a:pt x="6156" y="2090"/>
                      <a:pt x="7527" y="1104"/>
                      <a:pt x="9302" y="737"/>
                    </a:cubicBezTo>
                    <a:cubicBezTo>
                      <a:pt x="9302" y="576"/>
                      <a:pt x="9373" y="414"/>
                      <a:pt x="9293" y="253"/>
                    </a:cubicBezTo>
                    <a:cubicBezTo>
                      <a:pt x="9173" y="51"/>
                      <a:pt x="9009" y="0"/>
                      <a:pt x="88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4"/>
              <p:cNvSpPr/>
              <p:nvPr/>
            </p:nvSpPr>
            <p:spPr>
              <a:xfrm>
                <a:off x="-6705400" y="4418425"/>
                <a:ext cx="485700" cy="314875"/>
              </a:xfrm>
              <a:custGeom>
                <a:avLst/>
                <a:gdLst/>
                <a:ahLst/>
                <a:cxnLst/>
                <a:rect l="l" t="t" r="r" b="b"/>
                <a:pathLst>
                  <a:path w="19428" h="12595" extrusionOk="0">
                    <a:moveTo>
                      <a:pt x="10978" y="1"/>
                    </a:moveTo>
                    <a:cubicBezTo>
                      <a:pt x="10776" y="1"/>
                      <a:pt x="10573" y="5"/>
                      <a:pt x="10368" y="13"/>
                    </a:cubicBezTo>
                    <a:cubicBezTo>
                      <a:pt x="7994" y="94"/>
                      <a:pt x="5718" y="963"/>
                      <a:pt x="3899" y="2495"/>
                    </a:cubicBezTo>
                    <a:cubicBezTo>
                      <a:pt x="1721" y="4305"/>
                      <a:pt x="511" y="6662"/>
                      <a:pt x="207" y="9458"/>
                    </a:cubicBezTo>
                    <a:cubicBezTo>
                      <a:pt x="90" y="10506"/>
                      <a:pt x="1" y="11572"/>
                      <a:pt x="404" y="12594"/>
                    </a:cubicBezTo>
                    <a:cubicBezTo>
                      <a:pt x="422" y="11635"/>
                      <a:pt x="332" y="10676"/>
                      <a:pt x="476" y="9718"/>
                    </a:cubicBezTo>
                    <a:cubicBezTo>
                      <a:pt x="1166" y="5398"/>
                      <a:pt x="3504" y="2388"/>
                      <a:pt x="7555" y="739"/>
                    </a:cubicBezTo>
                    <a:cubicBezTo>
                      <a:pt x="7787" y="647"/>
                      <a:pt x="8032" y="574"/>
                      <a:pt x="8274" y="574"/>
                    </a:cubicBezTo>
                    <a:cubicBezTo>
                      <a:pt x="8527" y="574"/>
                      <a:pt x="8777" y="653"/>
                      <a:pt x="9006" y="873"/>
                    </a:cubicBezTo>
                    <a:cubicBezTo>
                      <a:pt x="9058" y="985"/>
                      <a:pt x="9118" y="1098"/>
                      <a:pt x="9259" y="1098"/>
                    </a:cubicBezTo>
                    <a:cubicBezTo>
                      <a:pt x="9264" y="1098"/>
                      <a:pt x="9270" y="1098"/>
                      <a:pt x="9275" y="1097"/>
                    </a:cubicBezTo>
                    <a:cubicBezTo>
                      <a:pt x="9992" y="967"/>
                      <a:pt x="10698" y="905"/>
                      <a:pt x="11394" y="905"/>
                    </a:cubicBezTo>
                    <a:cubicBezTo>
                      <a:pt x="13379" y="905"/>
                      <a:pt x="15285" y="1409"/>
                      <a:pt x="17143" y="2271"/>
                    </a:cubicBezTo>
                    <a:cubicBezTo>
                      <a:pt x="17752" y="2549"/>
                      <a:pt x="18335" y="2889"/>
                      <a:pt x="18935" y="3203"/>
                    </a:cubicBezTo>
                    <a:cubicBezTo>
                      <a:pt x="19007" y="3241"/>
                      <a:pt x="19086" y="3280"/>
                      <a:pt x="19161" y="3280"/>
                    </a:cubicBezTo>
                    <a:cubicBezTo>
                      <a:pt x="19226" y="3280"/>
                      <a:pt x="19288" y="3251"/>
                      <a:pt x="19338" y="3167"/>
                    </a:cubicBezTo>
                    <a:cubicBezTo>
                      <a:pt x="19428" y="3024"/>
                      <a:pt x="19293" y="2916"/>
                      <a:pt x="19204" y="2827"/>
                    </a:cubicBezTo>
                    <a:cubicBezTo>
                      <a:pt x="19123" y="2764"/>
                      <a:pt x="19051" y="2701"/>
                      <a:pt x="18971" y="2647"/>
                    </a:cubicBezTo>
                    <a:cubicBezTo>
                      <a:pt x="16582" y="854"/>
                      <a:pt x="13903" y="1"/>
                      <a:pt x="109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4"/>
              <p:cNvSpPr/>
              <p:nvPr/>
            </p:nvSpPr>
            <p:spPr>
              <a:xfrm>
                <a:off x="-6580625" y="4533425"/>
                <a:ext cx="483700" cy="470625"/>
              </a:xfrm>
              <a:custGeom>
                <a:avLst/>
                <a:gdLst/>
                <a:ahLst/>
                <a:cxnLst/>
                <a:rect l="l" t="t" r="r" b="b"/>
                <a:pathLst>
                  <a:path w="19348" h="18825" extrusionOk="0">
                    <a:moveTo>
                      <a:pt x="7420" y="1"/>
                    </a:moveTo>
                    <a:cubicBezTo>
                      <a:pt x="7250" y="91"/>
                      <a:pt x="7089" y="189"/>
                      <a:pt x="6910" y="270"/>
                    </a:cubicBezTo>
                    <a:cubicBezTo>
                      <a:pt x="4069" y="1730"/>
                      <a:pt x="1927" y="3863"/>
                      <a:pt x="637" y="6802"/>
                    </a:cubicBezTo>
                    <a:cubicBezTo>
                      <a:pt x="171" y="7833"/>
                      <a:pt x="1" y="8962"/>
                      <a:pt x="117" y="10082"/>
                    </a:cubicBezTo>
                    <a:cubicBezTo>
                      <a:pt x="332" y="12017"/>
                      <a:pt x="1184" y="13693"/>
                      <a:pt x="2196" y="15297"/>
                    </a:cubicBezTo>
                    <a:cubicBezTo>
                      <a:pt x="3065" y="16668"/>
                      <a:pt x="4257" y="17681"/>
                      <a:pt x="5816" y="18218"/>
                    </a:cubicBezTo>
                    <a:cubicBezTo>
                      <a:pt x="6973" y="18623"/>
                      <a:pt x="8185" y="18825"/>
                      <a:pt x="9405" y="18825"/>
                    </a:cubicBezTo>
                    <a:cubicBezTo>
                      <a:pt x="9726" y="18825"/>
                      <a:pt x="10047" y="18811"/>
                      <a:pt x="10369" y="18783"/>
                    </a:cubicBezTo>
                    <a:cubicBezTo>
                      <a:pt x="14007" y="18469"/>
                      <a:pt x="16802" y="16820"/>
                      <a:pt x="18684" y="13666"/>
                    </a:cubicBezTo>
                    <a:cubicBezTo>
                      <a:pt x="18917" y="13272"/>
                      <a:pt x="19034" y="12806"/>
                      <a:pt x="19347" y="12457"/>
                    </a:cubicBezTo>
                    <a:lnTo>
                      <a:pt x="17905" y="10978"/>
                    </a:lnTo>
                    <a:cubicBezTo>
                      <a:pt x="17869" y="11023"/>
                      <a:pt x="17833" y="11059"/>
                      <a:pt x="17797" y="11112"/>
                    </a:cubicBezTo>
                    <a:cubicBezTo>
                      <a:pt x="16175" y="13711"/>
                      <a:pt x="13756" y="15288"/>
                      <a:pt x="10915" y="16175"/>
                    </a:cubicBezTo>
                    <a:cubicBezTo>
                      <a:pt x="10295" y="16369"/>
                      <a:pt x="9670" y="16461"/>
                      <a:pt x="9060" y="16461"/>
                    </a:cubicBezTo>
                    <a:cubicBezTo>
                      <a:pt x="5658" y="16461"/>
                      <a:pt x="2697" y="13611"/>
                      <a:pt x="3388" y="9661"/>
                    </a:cubicBezTo>
                    <a:cubicBezTo>
                      <a:pt x="4015" y="6041"/>
                      <a:pt x="6291" y="3639"/>
                      <a:pt x="10028" y="2752"/>
                    </a:cubicBezTo>
                    <a:lnTo>
                      <a:pt x="74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 name="Google Shape;2227;p54"/>
            <p:cNvGrpSpPr/>
            <p:nvPr/>
          </p:nvGrpSpPr>
          <p:grpSpPr>
            <a:xfrm>
              <a:off x="569007" y="1335456"/>
              <a:ext cx="823103" cy="808176"/>
              <a:chOff x="-6701225" y="4443030"/>
              <a:chExt cx="592800" cy="582050"/>
            </a:xfrm>
          </p:grpSpPr>
          <p:sp>
            <p:nvSpPr>
              <p:cNvPr id="2228" name="Google Shape;2228;p54"/>
              <p:cNvSpPr/>
              <p:nvPr/>
            </p:nvSpPr>
            <p:spPr>
              <a:xfrm>
                <a:off x="-6524250" y="4598530"/>
                <a:ext cx="382000" cy="353575"/>
              </a:xfrm>
              <a:custGeom>
                <a:avLst/>
                <a:gdLst/>
                <a:ahLst/>
                <a:cxnLst/>
                <a:rect l="l" t="t" r="r" b="b"/>
                <a:pathLst>
                  <a:path w="15280" h="14143" extrusionOk="0">
                    <a:moveTo>
                      <a:pt x="6895" y="1"/>
                    </a:moveTo>
                    <a:cubicBezTo>
                      <a:pt x="6786" y="1"/>
                      <a:pt x="6676" y="19"/>
                      <a:pt x="6569" y="54"/>
                    </a:cubicBezTo>
                    <a:cubicBezTo>
                      <a:pt x="5333" y="368"/>
                      <a:pt x="4186" y="959"/>
                      <a:pt x="3218" y="1793"/>
                    </a:cubicBezTo>
                    <a:cubicBezTo>
                      <a:pt x="1820" y="2975"/>
                      <a:pt x="1005" y="4508"/>
                      <a:pt x="557" y="6237"/>
                    </a:cubicBezTo>
                    <a:cubicBezTo>
                      <a:pt x="1" y="8388"/>
                      <a:pt x="216" y="10440"/>
                      <a:pt x="1802" y="12134"/>
                    </a:cubicBezTo>
                    <a:cubicBezTo>
                      <a:pt x="3074" y="13490"/>
                      <a:pt x="4594" y="14142"/>
                      <a:pt x="6262" y="14142"/>
                    </a:cubicBezTo>
                    <a:cubicBezTo>
                      <a:pt x="6875" y="14142"/>
                      <a:pt x="7508" y="14054"/>
                      <a:pt x="8155" y="13881"/>
                    </a:cubicBezTo>
                    <a:cubicBezTo>
                      <a:pt x="10682" y="13191"/>
                      <a:pt x="12779" y="11712"/>
                      <a:pt x="14553" y="9795"/>
                    </a:cubicBezTo>
                    <a:cubicBezTo>
                      <a:pt x="14912" y="9409"/>
                      <a:pt x="15279" y="8979"/>
                      <a:pt x="15199" y="8370"/>
                    </a:cubicBezTo>
                    <a:cubicBezTo>
                      <a:pt x="15208" y="8352"/>
                      <a:pt x="15217" y="8334"/>
                      <a:pt x="15225" y="8316"/>
                    </a:cubicBezTo>
                    <a:cubicBezTo>
                      <a:pt x="15100" y="8200"/>
                      <a:pt x="14957" y="8092"/>
                      <a:pt x="14840" y="7967"/>
                    </a:cubicBezTo>
                    <a:cubicBezTo>
                      <a:pt x="12358" y="5359"/>
                      <a:pt x="9867" y="2751"/>
                      <a:pt x="7376" y="144"/>
                    </a:cubicBezTo>
                    <a:lnTo>
                      <a:pt x="7295" y="90"/>
                    </a:lnTo>
                    <a:cubicBezTo>
                      <a:pt x="7170" y="30"/>
                      <a:pt x="7033" y="1"/>
                      <a:pt x="6895" y="1"/>
                    </a:cubicBezTo>
                    <a:close/>
                  </a:path>
                </a:pathLst>
              </a:custGeom>
              <a:solidFill>
                <a:srgbClr val="FFFFFF">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4"/>
              <p:cNvSpPr/>
              <p:nvPr/>
            </p:nvSpPr>
            <p:spPr>
              <a:xfrm>
                <a:off x="-6701225" y="4443030"/>
                <a:ext cx="266400" cy="582050"/>
              </a:xfrm>
              <a:custGeom>
                <a:avLst/>
                <a:gdLst/>
                <a:ahLst/>
                <a:cxnLst/>
                <a:rect l="l" t="t" r="r" b="b"/>
                <a:pathLst>
                  <a:path w="10656" h="23282" extrusionOk="0">
                    <a:moveTo>
                      <a:pt x="8134" y="0"/>
                    </a:moveTo>
                    <a:cubicBezTo>
                      <a:pt x="8001" y="0"/>
                      <a:pt x="7864" y="31"/>
                      <a:pt x="7725" y="73"/>
                    </a:cubicBezTo>
                    <a:cubicBezTo>
                      <a:pt x="7152" y="253"/>
                      <a:pt x="6605" y="503"/>
                      <a:pt x="6103" y="817"/>
                    </a:cubicBezTo>
                    <a:cubicBezTo>
                      <a:pt x="4759" y="1633"/>
                      <a:pt x="3747" y="2788"/>
                      <a:pt x="2788" y="3998"/>
                    </a:cubicBezTo>
                    <a:cubicBezTo>
                      <a:pt x="1390" y="5746"/>
                      <a:pt x="422" y="7672"/>
                      <a:pt x="162" y="9930"/>
                    </a:cubicBezTo>
                    <a:cubicBezTo>
                      <a:pt x="1" y="11274"/>
                      <a:pt x="225" y="12583"/>
                      <a:pt x="359" y="13900"/>
                    </a:cubicBezTo>
                    <a:cubicBezTo>
                      <a:pt x="969" y="16113"/>
                      <a:pt x="2196" y="17968"/>
                      <a:pt x="3818" y="19581"/>
                    </a:cubicBezTo>
                    <a:cubicBezTo>
                      <a:pt x="5637" y="21418"/>
                      <a:pt x="7940" y="22700"/>
                      <a:pt x="10467" y="23282"/>
                    </a:cubicBezTo>
                    <a:cubicBezTo>
                      <a:pt x="10655" y="23022"/>
                      <a:pt x="10458" y="22906"/>
                      <a:pt x="10279" y="22789"/>
                    </a:cubicBezTo>
                    <a:cubicBezTo>
                      <a:pt x="10055" y="22664"/>
                      <a:pt x="9831" y="22556"/>
                      <a:pt x="9607" y="22467"/>
                    </a:cubicBezTo>
                    <a:cubicBezTo>
                      <a:pt x="6963" y="21293"/>
                      <a:pt x="5055" y="19375"/>
                      <a:pt x="3971" y="16714"/>
                    </a:cubicBezTo>
                    <a:cubicBezTo>
                      <a:pt x="2868" y="14016"/>
                      <a:pt x="2815" y="11319"/>
                      <a:pt x="4051" y="8586"/>
                    </a:cubicBezTo>
                    <a:cubicBezTo>
                      <a:pt x="4813" y="6919"/>
                      <a:pt x="5924" y="5620"/>
                      <a:pt x="7349" y="4509"/>
                    </a:cubicBezTo>
                    <a:cubicBezTo>
                      <a:pt x="8137" y="3891"/>
                      <a:pt x="8971" y="3344"/>
                      <a:pt x="9795" y="2771"/>
                    </a:cubicBezTo>
                    <a:cubicBezTo>
                      <a:pt x="10091" y="2573"/>
                      <a:pt x="10449" y="2376"/>
                      <a:pt x="10261" y="1910"/>
                    </a:cubicBezTo>
                    <a:cubicBezTo>
                      <a:pt x="9723" y="1337"/>
                      <a:pt x="9186" y="772"/>
                      <a:pt x="8639" y="208"/>
                    </a:cubicBezTo>
                    <a:cubicBezTo>
                      <a:pt x="8481" y="54"/>
                      <a:pt x="8311" y="0"/>
                      <a:pt x="8134"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4"/>
              <p:cNvSpPr/>
              <p:nvPr/>
            </p:nvSpPr>
            <p:spPr>
              <a:xfrm>
                <a:off x="-6592125" y="4533105"/>
                <a:ext cx="483700" cy="470625"/>
              </a:xfrm>
              <a:custGeom>
                <a:avLst/>
                <a:gdLst/>
                <a:ahLst/>
                <a:cxnLst/>
                <a:rect l="l" t="t" r="r" b="b"/>
                <a:pathLst>
                  <a:path w="19348" h="18825" extrusionOk="0">
                    <a:moveTo>
                      <a:pt x="7420" y="1"/>
                    </a:moveTo>
                    <a:cubicBezTo>
                      <a:pt x="7250" y="91"/>
                      <a:pt x="7089" y="189"/>
                      <a:pt x="6910" y="270"/>
                    </a:cubicBezTo>
                    <a:cubicBezTo>
                      <a:pt x="4069" y="1730"/>
                      <a:pt x="1927" y="3863"/>
                      <a:pt x="637" y="6802"/>
                    </a:cubicBezTo>
                    <a:cubicBezTo>
                      <a:pt x="171" y="7833"/>
                      <a:pt x="1" y="8962"/>
                      <a:pt x="117" y="10082"/>
                    </a:cubicBezTo>
                    <a:cubicBezTo>
                      <a:pt x="332" y="12017"/>
                      <a:pt x="1184" y="13693"/>
                      <a:pt x="2196" y="15297"/>
                    </a:cubicBezTo>
                    <a:cubicBezTo>
                      <a:pt x="3065" y="16668"/>
                      <a:pt x="4257" y="17681"/>
                      <a:pt x="5816" y="18218"/>
                    </a:cubicBezTo>
                    <a:cubicBezTo>
                      <a:pt x="6973" y="18623"/>
                      <a:pt x="8185" y="18825"/>
                      <a:pt x="9405" y="18825"/>
                    </a:cubicBezTo>
                    <a:cubicBezTo>
                      <a:pt x="9726" y="18825"/>
                      <a:pt x="10047" y="18811"/>
                      <a:pt x="10369" y="18783"/>
                    </a:cubicBezTo>
                    <a:cubicBezTo>
                      <a:pt x="14007" y="18469"/>
                      <a:pt x="16802" y="16820"/>
                      <a:pt x="18684" y="13666"/>
                    </a:cubicBezTo>
                    <a:cubicBezTo>
                      <a:pt x="18917" y="13272"/>
                      <a:pt x="19034" y="12806"/>
                      <a:pt x="19347" y="12457"/>
                    </a:cubicBezTo>
                    <a:lnTo>
                      <a:pt x="17905" y="10978"/>
                    </a:lnTo>
                    <a:cubicBezTo>
                      <a:pt x="17869" y="11023"/>
                      <a:pt x="17833" y="11059"/>
                      <a:pt x="17797" y="11112"/>
                    </a:cubicBezTo>
                    <a:cubicBezTo>
                      <a:pt x="16175" y="13711"/>
                      <a:pt x="13756" y="15288"/>
                      <a:pt x="10915" y="16175"/>
                    </a:cubicBezTo>
                    <a:cubicBezTo>
                      <a:pt x="10295" y="16369"/>
                      <a:pt x="9670" y="16461"/>
                      <a:pt x="9060" y="16461"/>
                    </a:cubicBezTo>
                    <a:cubicBezTo>
                      <a:pt x="5658" y="16461"/>
                      <a:pt x="2697" y="13611"/>
                      <a:pt x="3388" y="9661"/>
                    </a:cubicBezTo>
                    <a:cubicBezTo>
                      <a:pt x="4015" y="6041"/>
                      <a:pt x="6291" y="3639"/>
                      <a:pt x="10028" y="2752"/>
                    </a:cubicBezTo>
                    <a:lnTo>
                      <a:pt x="7420" y="1"/>
                    </a:ln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1" name="Google Shape;2231;p54"/>
            <p:cNvGrpSpPr/>
            <p:nvPr/>
          </p:nvGrpSpPr>
          <p:grpSpPr>
            <a:xfrm>
              <a:off x="1582581" y="899195"/>
              <a:ext cx="304567" cy="237399"/>
              <a:chOff x="-5966350" y="4121975"/>
              <a:chExt cx="219350" cy="170975"/>
            </a:xfrm>
          </p:grpSpPr>
          <p:sp>
            <p:nvSpPr>
              <p:cNvPr id="2232" name="Google Shape;2232;p54"/>
              <p:cNvSpPr/>
              <p:nvPr/>
            </p:nvSpPr>
            <p:spPr>
              <a:xfrm>
                <a:off x="-5952225" y="4126400"/>
                <a:ext cx="170950" cy="166550"/>
              </a:xfrm>
              <a:custGeom>
                <a:avLst/>
                <a:gdLst/>
                <a:ahLst/>
                <a:cxnLst/>
                <a:rect l="l" t="t" r="r" b="b"/>
                <a:pathLst>
                  <a:path w="6838" h="6662" extrusionOk="0">
                    <a:moveTo>
                      <a:pt x="4525" y="0"/>
                    </a:moveTo>
                    <a:cubicBezTo>
                      <a:pt x="4203" y="0"/>
                      <a:pt x="4006" y="188"/>
                      <a:pt x="3844" y="448"/>
                    </a:cubicBezTo>
                    <a:cubicBezTo>
                      <a:pt x="2894" y="1945"/>
                      <a:pt x="1864" y="3378"/>
                      <a:pt x="807" y="4803"/>
                    </a:cubicBezTo>
                    <a:cubicBezTo>
                      <a:pt x="502" y="5215"/>
                      <a:pt x="126" y="5601"/>
                      <a:pt x="0" y="6120"/>
                    </a:cubicBezTo>
                    <a:cubicBezTo>
                      <a:pt x="81" y="6183"/>
                      <a:pt x="152" y="6246"/>
                      <a:pt x="224" y="6317"/>
                    </a:cubicBezTo>
                    <a:cubicBezTo>
                      <a:pt x="532" y="6542"/>
                      <a:pt x="699" y="6662"/>
                      <a:pt x="838" y="6662"/>
                    </a:cubicBezTo>
                    <a:cubicBezTo>
                      <a:pt x="1009" y="6662"/>
                      <a:pt x="1136" y="6477"/>
                      <a:pt x="1434" y="6075"/>
                    </a:cubicBezTo>
                    <a:cubicBezTo>
                      <a:pt x="2644" y="4463"/>
                      <a:pt x="3889" y="2876"/>
                      <a:pt x="5108" y="1263"/>
                    </a:cubicBezTo>
                    <a:cubicBezTo>
                      <a:pt x="5235" y="1094"/>
                      <a:pt x="5354" y="1006"/>
                      <a:pt x="5479" y="1006"/>
                    </a:cubicBezTo>
                    <a:cubicBezTo>
                      <a:pt x="5593" y="1006"/>
                      <a:pt x="5710" y="1079"/>
                      <a:pt x="5843" y="1228"/>
                    </a:cubicBezTo>
                    <a:cubicBezTo>
                      <a:pt x="6138" y="1550"/>
                      <a:pt x="6461" y="1864"/>
                      <a:pt x="6766" y="2178"/>
                    </a:cubicBezTo>
                    <a:lnTo>
                      <a:pt x="6819" y="2195"/>
                    </a:lnTo>
                    <a:lnTo>
                      <a:pt x="6837" y="2142"/>
                    </a:lnTo>
                    <a:cubicBezTo>
                      <a:pt x="6129" y="1362"/>
                      <a:pt x="5403" y="600"/>
                      <a:pt x="4525"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4"/>
              <p:cNvSpPr/>
              <p:nvPr/>
            </p:nvSpPr>
            <p:spPr>
              <a:xfrm>
                <a:off x="-5966350" y="4121975"/>
                <a:ext cx="127500" cy="157450"/>
              </a:xfrm>
              <a:custGeom>
                <a:avLst/>
                <a:gdLst/>
                <a:ahLst/>
                <a:cxnLst/>
                <a:rect l="l" t="t" r="r" b="b"/>
                <a:pathLst>
                  <a:path w="5100" h="6298" extrusionOk="0">
                    <a:moveTo>
                      <a:pt x="4594" y="1"/>
                    </a:moveTo>
                    <a:cubicBezTo>
                      <a:pt x="4341" y="1"/>
                      <a:pt x="4124" y="151"/>
                      <a:pt x="3934" y="446"/>
                    </a:cubicBezTo>
                    <a:cubicBezTo>
                      <a:pt x="3558" y="1019"/>
                      <a:pt x="3155" y="1575"/>
                      <a:pt x="2769" y="2148"/>
                    </a:cubicBezTo>
                    <a:cubicBezTo>
                      <a:pt x="2676" y="2292"/>
                      <a:pt x="2594" y="2448"/>
                      <a:pt x="2421" y="2448"/>
                    </a:cubicBezTo>
                    <a:cubicBezTo>
                      <a:pt x="2379" y="2448"/>
                      <a:pt x="2331" y="2438"/>
                      <a:pt x="2277" y="2417"/>
                    </a:cubicBezTo>
                    <a:cubicBezTo>
                      <a:pt x="1640" y="3304"/>
                      <a:pt x="995" y="4191"/>
                      <a:pt x="350" y="5070"/>
                    </a:cubicBezTo>
                    <a:cubicBezTo>
                      <a:pt x="72" y="5446"/>
                      <a:pt x="1" y="5795"/>
                      <a:pt x="368" y="6145"/>
                    </a:cubicBezTo>
                    <a:lnTo>
                      <a:pt x="574" y="6297"/>
                    </a:lnTo>
                    <a:cubicBezTo>
                      <a:pt x="870" y="6208"/>
                      <a:pt x="1031" y="5975"/>
                      <a:pt x="1201" y="5733"/>
                    </a:cubicBezTo>
                    <a:cubicBezTo>
                      <a:pt x="2545" y="3914"/>
                      <a:pt x="3845" y="2059"/>
                      <a:pt x="5099" y="168"/>
                    </a:cubicBezTo>
                    <a:cubicBezTo>
                      <a:pt x="4916" y="56"/>
                      <a:pt x="4749" y="1"/>
                      <a:pt x="4594"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4"/>
              <p:cNvSpPr/>
              <p:nvPr/>
            </p:nvSpPr>
            <p:spPr>
              <a:xfrm>
                <a:off x="-5847400" y="4179700"/>
                <a:ext cx="100400" cy="86650"/>
              </a:xfrm>
              <a:custGeom>
                <a:avLst/>
                <a:gdLst/>
                <a:ahLst/>
                <a:cxnLst/>
                <a:rect l="l" t="t" r="r" b="b"/>
                <a:pathLst>
                  <a:path w="4016" h="3466" extrusionOk="0">
                    <a:moveTo>
                      <a:pt x="2653" y="1"/>
                    </a:moveTo>
                    <a:cubicBezTo>
                      <a:pt x="2626" y="19"/>
                      <a:pt x="2599" y="37"/>
                      <a:pt x="2573" y="46"/>
                    </a:cubicBezTo>
                    <a:cubicBezTo>
                      <a:pt x="1847" y="619"/>
                      <a:pt x="1157" y="1228"/>
                      <a:pt x="503" y="1882"/>
                    </a:cubicBezTo>
                    <a:cubicBezTo>
                      <a:pt x="72" y="2331"/>
                      <a:pt x="1" y="2796"/>
                      <a:pt x="305" y="3164"/>
                    </a:cubicBezTo>
                    <a:cubicBezTo>
                      <a:pt x="490" y="3383"/>
                      <a:pt x="683" y="3465"/>
                      <a:pt x="880" y="3465"/>
                    </a:cubicBezTo>
                    <a:cubicBezTo>
                      <a:pt x="1102" y="3465"/>
                      <a:pt x="1328" y="3360"/>
                      <a:pt x="1551" y="3227"/>
                    </a:cubicBezTo>
                    <a:cubicBezTo>
                      <a:pt x="2420" y="2689"/>
                      <a:pt x="3245" y="2089"/>
                      <a:pt x="4015" y="1417"/>
                    </a:cubicBezTo>
                    <a:lnTo>
                      <a:pt x="2653" y="1"/>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35" name="Google Shape;2235;p54"/>
          <p:cNvSpPr/>
          <p:nvPr/>
        </p:nvSpPr>
        <p:spPr>
          <a:xfrm rot="-3781103">
            <a:off x="726542" y="1439179"/>
            <a:ext cx="451150" cy="560667"/>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4"/>
          <p:cNvSpPr/>
          <p:nvPr/>
        </p:nvSpPr>
        <p:spPr>
          <a:xfrm rot="446944">
            <a:off x="8221809" y="566382"/>
            <a:ext cx="451165" cy="560686"/>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4"/>
          <p:cNvSpPr/>
          <p:nvPr/>
        </p:nvSpPr>
        <p:spPr>
          <a:xfrm rot="576671">
            <a:off x="5689136" y="189861"/>
            <a:ext cx="1299122" cy="699258"/>
          </a:xfrm>
          <a:custGeom>
            <a:avLst/>
            <a:gdLst/>
            <a:ahLst/>
            <a:cxnLst/>
            <a:rect l="l" t="t" r="r" b="b"/>
            <a:pathLst>
              <a:path w="24154" h="13001" extrusionOk="0">
                <a:moveTo>
                  <a:pt x="21319" y="9242"/>
                </a:moveTo>
                <a:cubicBezTo>
                  <a:pt x="21319" y="9242"/>
                  <a:pt x="8411" y="10906"/>
                  <a:pt x="802" y="13001"/>
                </a:cubicBezTo>
                <a:cubicBezTo>
                  <a:pt x="1" y="9427"/>
                  <a:pt x="5207" y="8041"/>
                  <a:pt x="5207" y="8041"/>
                </a:cubicBezTo>
                <a:cubicBezTo>
                  <a:pt x="5207" y="8041"/>
                  <a:pt x="4499" y="3266"/>
                  <a:pt x="8134" y="1633"/>
                </a:cubicBezTo>
                <a:cubicBezTo>
                  <a:pt x="11738" y="0"/>
                  <a:pt x="14542" y="5453"/>
                  <a:pt x="14542" y="5453"/>
                </a:cubicBezTo>
                <a:cubicBezTo>
                  <a:pt x="14573" y="4344"/>
                  <a:pt x="15466" y="3451"/>
                  <a:pt x="16575" y="3420"/>
                </a:cubicBezTo>
                <a:cubicBezTo>
                  <a:pt x="18547" y="3266"/>
                  <a:pt x="20180" y="6901"/>
                  <a:pt x="20180" y="6901"/>
                </a:cubicBezTo>
                <a:lnTo>
                  <a:pt x="24154" y="8904"/>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8" name="Google Shape;2238;p54"/>
          <p:cNvGrpSpPr/>
          <p:nvPr/>
        </p:nvGrpSpPr>
        <p:grpSpPr>
          <a:xfrm>
            <a:off x="852430" y="-11"/>
            <a:ext cx="978895" cy="883792"/>
            <a:chOff x="223780" y="1313839"/>
            <a:chExt cx="978895" cy="883792"/>
          </a:xfrm>
        </p:grpSpPr>
        <p:grpSp>
          <p:nvGrpSpPr>
            <p:cNvPr id="2239" name="Google Shape;2239;p54"/>
            <p:cNvGrpSpPr/>
            <p:nvPr/>
          </p:nvGrpSpPr>
          <p:grpSpPr>
            <a:xfrm>
              <a:off x="223780" y="1313839"/>
              <a:ext cx="978895" cy="883792"/>
              <a:chOff x="-8140245" y="657577"/>
              <a:chExt cx="978895" cy="883792"/>
            </a:xfrm>
          </p:grpSpPr>
          <p:sp>
            <p:nvSpPr>
              <p:cNvPr id="2240" name="Google Shape;2240;p54"/>
              <p:cNvSpPr/>
              <p:nvPr/>
            </p:nvSpPr>
            <p:spPr>
              <a:xfrm>
                <a:off x="-7869763" y="1039877"/>
                <a:ext cx="693921" cy="500900"/>
              </a:xfrm>
              <a:custGeom>
                <a:avLst/>
                <a:gdLst/>
                <a:ahLst/>
                <a:cxnLst/>
                <a:rect l="l" t="t" r="r" b="b"/>
                <a:pathLst>
                  <a:path w="18723" h="13515" extrusionOk="0">
                    <a:moveTo>
                      <a:pt x="8627" y="1"/>
                    </a:moveTo>
                    <a:cubicBezTo>
                      <a:pt x="8345" y="90"/>
                      <a:pt x="8185" y="278"/>
                      <a:pt x="8058" y="547"/>
                    </a:cubicBezTo>
                    <a:cubicBezTo>
                      <a:pt x="7789" y="1098"/>
                      <a:pt x="7573" y="1677"/>
                      <a:pt x="7314" y="2233"/>
                    </a:cubicBezTo>
                    <a:cubicBezTo>
                      <a:pt x="7185" y="2514"/>
                      <a:pt x="6998" y="2644"/>
                      <a:pt x="6724" y="2644"/>
                    </a:cubicBezTo>
                    <a:cubicBezTo>
                      <a:pt x="6676" y="2644"/>
                      <a:pt x="6627" y="2640"/>
                      <a:pt x="6574" y="2633"/>
                    </a:cubicBezTo>
                    <a:cubicBezTo>
                      <a:pt x="6085" y="2567"/>
                      <a:pt x="5590" y="2496"/>
                      <a:pt x="5100" y="2454"/>
                    </a:cubicBezTo>
                    <a:cubicBezTo>
                      <a:pt x="4632" y="2412"/>
                      <a:pt x="4177" y="2266"/>
                      <a:pt x="3709" y="2266"/>
                    </a:cubicBezTo>
                    <a:cubicBezTo>
                      <a:pt x="3597" y="2266"/>
                      <a:pt x="3485" y="2274"/>
                      <a:pt x="3372" y="2294"/>
                    </a:cubicBezTo>
                    <a:cubicBezTo>
                      <a:pt x="3193" y="2374"/>
                      <a:pt x="3128" y="2539"/>
                      <a:pt x="3090" y="2703"/>
                    </a:cubicBezTo>
                    <a:cubicBezTo>
                      <a:pt x="2869" y="3673"/>
                      <a:pt x="2492" y="4596"/>
                      <a:pt x="2233" y="5552"/>
                    </a:cubicBezTo>
                    <a:cubicBezTo>
                      <a:pt x="1710" y="7483"/>
                      <a:pt x="1169" y="9409"/>
                      <a:pt x="618" y="11330"/>
                    </a:cubicBezTo>
                    <a:cubicBezTo>
                      <a:pt x="462" y="11876"/>
                      <a:pt x="260" y="12403"/>
                      <a:pt x="105" y="12945"/>
                    </a:cubicBezTo>
                    <a:cubicBezTo>
                      <a:pt x="39" y="13171"/>
                      <a:pt x="1" y="13387"/>
                      <a:pt x="274" y="13514"/>
                    </a:cubicBezTo>
                    <a:lnTo>
                      <a:pt x="293" y="13514"/>
                    </a:lnTo>
                    <a:cubicBezTo>
                      <a:pt x="896" y="13270"/>
                      <a:pt x="1480" y="12978"/>
                      <a:pt x="2030" y="12634"/>
                    </a:cubicBezTo>
                    <a:cubicBezTo>
                      <a:pt x="3047" y="12107"/>
                      <a:pt x="4069" y="11575"/>
                      <a:pt x="5091" y="11042"/>
                    </a:cubicBezTo>
                    <a:cubicBezTo>
                      <a:pt x="9409" y="8796"/>
                      <a:pt x="13727" y="6541"/>
                      <a:pt x="18040" y="4290"/>
                    </a:cubicBezTo>
                    <a:cubicBezTo>
                      <a:pt x="18280" y="4163"/>
                      <a:pt x="18563" y="4102"/>
                      <a:pt x="18713" y="3843"/>
                    </a:cubicBezTo>
                    <a:cubicBezTo>
                      <a:pt x="18723" y="3626"/>
                      <a:pt x="18581" y="3556"/>
                      <a:pt x="18402" y="3494"/>
                    </a:cubicBezTo>
                    <a:cubicBezTo>
                      <a:pt x="15530" y="2609"/>
                      <a:pt x="12700" y="1602"/>
                      <a:pt x="9903" y="500"/>
                    </a:cubicBezTo>
                    <a:cubicBezTo>
                      <a:pt x="9475" y="335"/>
                      <a:pt x="9098" y="38"/>
                      <a:pt x="8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4"/>
              <p:cNvSpPr/>
              <p:nvPr/>
            </p:nvSpPr>
            <p:spPr>
              <a:xfrm>
                <a:off x="-8046884" y="695195"/>
                <a:ext cx="548562" cy="345237"/>
              </a:xfrm>
              <a:custGeom>
                <a:avLst/>
                <a:gdLst/>
                <a:ahLst/>
                <a:cxnLst/>
                <a:rect l="l" t="t" r="r" b="b"/>
                <a:pathLst>
                  <a:path w="14801" h="9315" extrusionOk="0">
                    <a:moveTo>
                      <a:pt x="14550" y="1"/>
                    </a:moveTo>
                    <a:cubicBezTo>
                      <a:pt x="13538" y="505"/>
                      <a:pt x="12521" y="995"/>
                      <a:pt x="11518" y="1508"/>
                    </a:cubicBezTo>
                    <a:cubicBezTo>
                      <a:pt x="7723" y="3448"/>
                      <a:pt x="3881" y="5298"/>
                      <a:pt x="128" y="7318"/>
                    </a:cubicBezTo>
                    <a:cubicBezTo>
                      <a:pt x="1" y="7554"/>
                      <a:pt x="85" y="7737"/>
                      <a:pt x="269" y="7912"/>
                    </a:cubicBezTo>
                    <a:cubicBezTo>
                      <a:pt x="622" y="8251"/>
                      <a:pt x="1051" y="8448"/>
                      <a:pt x="1522" y="8571"/>
                    </a:cubicBezTo>
                    <a:cubicBezTo>
                      <a:pt x="3085" y="8980"/>
                      <a:pt x="4653" y="9301"/>
                      <a:pt x="6277" y="9315"/>
                    </a:cubicBezTo>
                    <a:cubicBezTo>
                      <a:pt x="6297" y="9315"/>
                      <a:pt x="6317" y="9315"/>
                      <a:pt x="6337" y="9315"/>
                    </a:cubicBezTo>
                    <a:cubicBezTo>
                      <a:pt x="8050" y="9315"/>
                      <a:pt x="9563" y="8912"/>
                      <a:pt x="10718" y="7516"/>
                    </a:cubicBezTo>
                    <a:cubicBezTo>
                      <a:pt x="11386" y="6706"/>
                      <a:pt x="11984" y="5854"/>
                      <a:pt x="12578" y="4997"/>
                    </a:cubicBezTo>
                    <a:cubicBezTo>
                      <a:pt x="13510" y="3650"/>
                      <a:pt x="14164" y="2162"/>
                      <a:pt x="14645" y="599"/>
                    </a:cubicBezTo>
                    <a:cubicBezTo>
                      <a:pt x="14711" y="392"/>
                      <a:pt x="14800" y="166"/>
                      <a:pt x="14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4"/>
              <p:cNvSpPr/>
              <p:nvPr/>
            </p:nvSpPr>
            <p:spPr>
              <a:xfrm>
                <a:off x="-7495950" y="699939"/>
                <a:ext cx="313845" cy="442823"/>
              </a:xfrm>
              <a:custGeom>
                <a:avLst/>
                <a:gdLst/>
                <a:ahLst/>
                <a:cxnLst/>
                <a:rect l="l" t="t" r="r" b="b"/>
                <a:pathLst>
                  <a:path w="8468" h="11948" extrusionOk="0">
                    <a:moveTo>
                      <a:pt x="2402" y="0"/>
                    </a:moveTo>
                    <a:cubicBezTo>
                      <a:pt x="2016" y="0"/>
                      <a:pt x="2012" y="349"/>
                      <a:pt x="1927" y="579"/>
                    </a:cubicBezTo>
                    <a:cubicBezTo>
                      <a:pt x="1503" y="1794"/>
                      <a:pt x="1060" y="3004"/>
                      <a:pt x="726" y="4243"/>
                    </a:cubicBezTo>
                    <a:cubicBezTo>
                      <a:pt x="1" y="6960"/>
                      <a:pt x="1013" y="9149"/>
                      <a:pt x="3674" y="10378"/>
                    </a:cubicBezTo>
                    <a:cubicBezTo>
                      <a:pt x="5082" y="11028"/>
                      <a:pt x="6617" y="11348"/>
                      <a:pt x="8062" y="11904"/>
                    </a:cubicBezTo>
                    <a:cubicBezTo>
                      <a:pt x="8130" y="11930"/>
                      <a:pt x="8194" y="11948"/>
                      <a:pt x="8254" y="11948"/>
                    </a:cubicBezTo>
                    <a:cubicBezTo>
                      <a:pt x="8335" y="11948"/>
                      <a:pt x="8407" y="11914"/>
                      <a:pt x="8467" y="11819"/>
                    </a:cubicBezTo>
                    <a:cubicBezTo>
                      <a:pt x="6457" y="7892"/>
                      <a:pt x="4441" y="3965"/>
                      <a:pt x="2431" y="42"/>
                    </a:cubicBezTo>
                    <a:cubicBezTo>
                      <a:pt x="2421" y="28"/>
                      <a:pt x="2412" y="14"/>
                      <a:pt x="24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4"/>
              <p:cNvSpPr/>
              <p:nvPr/>
            </p:nvSpPr>
            <p:spPr>
              <a:xfrm>
                <a:off x="-8131424" y="1043953"/>
                <a:ext cx="299428" cy="450458"/>
              </a:xfrm>
              <a:custGeom>
                <a:avLst/>
                <a:gdLst/>
                <a:ahLst/>
                <a:cxnLst/>
                <a:rect l="l" t="t" r="r" b="b"/>
                <a:pathLst>
                  <a:path w="8079" h="12154" extrusionOk="0">
                    <a:moveTo>
                      <a:pt x="212" y="0"/>
                    </a:moveTo>
                    <a:cubicBezTo>
                      <a:pt x="87" y="0"/>
                      <a:pt x="0" y="51"/>
                      <a:pt x="78" y="263"/>
                    </a:cubicBezTo>
                    <a:cubicBezTo>
                      <a:pt x="478" y="1002"/>
                      <a:pt x="794" y="1788"/>
                      <a:pt x="1250" y="2495"/>
                    </a:cubicBezTo>
                    <a:lnTo>
                      <a:pt x="5837" y="11271"/>
                    </a:lnTo>
                    <a:cubicBezTo>
                      <a:pt x="6011" y="11465"/>
                      <a:pt x="6082" y="11719"/>
                      <a:pt x="6209" y="11945"/>
                    </a:cubicBezTo>
                    <a:cubicBezTo>
                      <a:pt x="6263" y="12032"/>
                      <a:pt x="6288" y="12154"/>
                      <a:pt x="6407" y="12154"/>
                    </a:cubicBezTo>
                    <a:cubicBezTo>
                      <a:pt x="6423" y="12154"/>
                      <a:pt x="6440" y="12152"/>
                      <a:pt x="6458" y="12147"/>
                    </a:cubicBezTo>
                    <a:cubicBezTo>
                      <a:pt x="6576" y="12119"/>
                      <a:pt x="6665" y="12020"/>
                      <a:pt x="6689" y="11898"/>
                    </a:cubicBezTo>
                    <a:cubicBezTo>
                      <a:pt x="6741" y="11667"/>
                      <a:pt x="6816" y="11436"/>
                      <a:pt x="6859" y="11201"/>
                    </a:cubicBezTo>
                    <a:cubicBezTo>
                      <a:pt x="7004" y="10391"/>
                      <a:pt x="7202" y="9590"/>
                      <a:pt x="7457" y="8809"/>
                    </a:cubicBezTo>
                    <a:cubicBezTo>
                      <a:pt x="7772" y="7862"/>
                      <a:pt x="7946" y="6878"/>
                      <a:pt x="7970" y="5885"/>
                    </a:cubicBezTo>
                    <a:cubicBezTo>
                      <a:pt x="7984" y="5428"/>
                      <a:pt x="8078" y="4943"/>
                      <a:pt x="7852" y="4515"/>
                    </a:cubicBezTo>
                    <a:cubicBezTo>
                      <a:pt x="7466" y="3789"/>
                      <a:pt x="7066" y="3064"/>
                      <a:pt x="6421" y="2527"/>
                    </a:cubicBezTo>
                    <a:cubicBezTo>
                      <a:pt x="5286" y="1586"/>
                      <a:pt x="3916" y="1138"/>
                      <a:pt x="2531" y="738"/>
                    </a:cubicBezTo>
                    <a:cubicBezTo>
                      <a:pt x="2164" y="630"/>
                      <a:pt x="1806" y="540"/>
                      <a:pt x="1458" y="385"/>
                    </a:cubicBezTo>
                    <a:cubicBezTo>
                      <a:pt x="1105" y="225"/>
                      <a:pt x="737" y="70"/>
                      <a:pt x="346" y="13"/>
                    </a:cubicBezTo>
                    <a:cubicBezTo>
                      <a:pt x="301" y="6"/>
                      <a:pt x="254" y="0"/>
                      <a:pt x="2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4"/>
              <p:cNvSpPr/>
              <p:nvPr/>
            </p:nvSpPr>
            <p:spPr>
              <a:xfrm>
                <a:off x="-8140060" y="657577"/>
                <a:ext cx="713082" cy="457796"/>
              </a:xfrm>
              <a:custGeom>
                <a:avLst/>
                <a:gdLst/>
                <a:ahLst/>
                <a:cxnLst/>
                <a:rect l="l" t="t" r="r" b="b"/>
                <a:pathLst>
                  <a:path w="19240" h="12352" extrusionOk="0">
                    <a:moveTo>
                      <a:pt x="18936" y="1"/>
                    </a:moveTo>
                    <a:cubicBezTo>
                      <a:pt x="18901" y="1"/>
                      <a:pt x="18870" y="5"/>
                      <a:pt x="18849" y="22"/>
                    </a:cubicBezTo>
                    <a:cubicBezTo>
                      <a:pt x="18312" y="456"/>
                      <a:pt x="17630" y="630"/>
                      <a:pt x="17064" y="1016"/>
                    </a:cubicBezTo>
                    <a:cubicBezTo>
                      <a:pt x="17050" y="1101"/>
                      <a:pt x="17041" y="1185"/>
                      <a:pt x="17017" y="1266"/>
                    </a:cubicBezTo>
                    <a:cubicBezTo>
                      <a:pt x="16306" y="3761"/>
                      <a:pt x="14955" y="5899"/>
                      <a:pt x="13401" y="7947"/>
                    </a:cubicBezTo>
                    <a:cubicBezTo>
                      <a:pt x="12233" y="9488"/>
                      <a:pt x="10738" y="10075"/>
                      <a:pt x="8912" y="10075"/>
                    </a:cubicBezTo>
                    <a:cubicBezTo>
                      <a:pt x="8779" y="10075"/>
                      <a:pt x="8645" y="10072"/>
                      <a:pt x="8509" y="10066"/>
                    </a:cubicBezTo>
                    <a:cubicBezTo>
                      <a:pt x="6955" y="10000"/>
                      <a:pt x="5458" y="9694"/>
                      <a:pt x="3970" y="9308"/>
                    </a:cubicBezTo>
                    <a:cubicBezTo>
                      <a:pt x="3419" y="9162"/>
                      <a:pt x="2920" y="8879"/>
                      <a:pt x="2642" y="8333"/>
                    </a:cubicBezTo>
                    <a:cubicBezTo>
                      <a:pt x="2072" y="8611"/>
                      <a:pt x="1493" y="8879"/>
                      <a:pt x="942" y="9181"/>
                    </a:cubicBezTo>
                    <a:cubicBezTo>
                      <a:pt x="617" y="9355"/>
                      <a:pt x="222" y="9430"/>
                      <a:pt x="0" y="9769"/>
                    </a:cubicBezTo>
                    <a:cubicBezTo>
                      <a:pt x="90" y="10038"/>
                      <a:pt x="335" y="10019"/>
                      <a:pt x="546" y="10057"/>
                    </a:cubicBezTo>
                    <a:cubicBezTo>
                      <a:pt x="3075" y="10480"/>
                      <a:pt x="5613" y="10871"/>
                      <a:pt x="8113" y="11432"/>
                    </a:cubicBezTo>
                    <a:cubicBezTo>
                      <a:pt x="9893" y="11832"/>
                      <a:pt x="11701" y="12048"/>
                      <a:pt x="13500" y="12331"/>
                    </a:cubicBezTo>
                    <a:cubicBezTo>
                      <a:pt x="13566" y="12341"/>
                      <a:pt x="13630" y="12351"/>
                      <a:pt x="13690" y="12351"/>
                    </a:cubicBezTo>
                    <a:cubicBezTo>
                      <a:pt x="13803" y="12351"/>
                      <a:pt x="13904" y="12315"/>
                      <a:pt x="13980" y="12171"/>
                    </a:cubicBezTo>
                    <a:cubicBezTo>
                      <a:pt x="14555" y="11083"/>
                      <a:pt x="15167" y="10010"/>
                      <a:pt x="15624" y="8861"/>
                    </a:cubicBezTo>
                    <a:cubicBezTo>
                      <a:pt x="16207" y="7382"/>
                      <a:pt x="16820" y="5913"/>
                      <a:pt x="17432" y="4444"/>
                    </a:cubicBezTo>
                    <a:cubicBezTo>
                      <a:pt x="17936" y="3224"/>
                      <a:pt x="18599" y="2080"/>
                      <a:pt x="19070" y="846"/>
                    </a:cubicBezTo>
                    <a:cubicBezTo>
                      <a:pt x="19179" y="559"/>
                      <a:pt x="19240" y="291"/>
                      <a:pt x="19099" y="8"/>
                    </a:cubicBezTo>
                    <a:lnTo>
                      <a:pt x="19099" y="8"/>
                    </a:lnTo>
                    <a:cubicBezTo>
                      <a:pt x="19093" y="9"/>
                      <a:pt x="19087" y="9"/>
                      <a:pt x="19080" y="9"/>
                    </a:cubicBezTo>
                    <a:cubicBezTo>
                      <a:pt x="19034" y="9"/>
                      <a:pt x="18981" y="1"/>
                      <a:pt x="189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4"/>
              <p:cNvSpPr/>
              <p:nvPr/>
            </p:nvSpPr>
            <p:spPr>
              <a:xfrm>
                <a:off x="-8140245" y="657873"/>
                <a:ext cx="978895" cy="883496"/>
              </a:xfrm>
              <a:custGeom>
                <a:avLst/>
                <a:gdLst/>
                <a:ahLst/>
                <a:cxnLst/>
                <a:rect l="l" t="t" r="r" b="b"/>
                <a:pathLst>
                  <a:path w="26412" h="23838" extrusionOk="0">
                    <a:moveTo>
                      <a:pt x="19099" y="0"/>
                    </a:moveTo>
                    <a:cubicBezTo>
                      <a:pt x="18953" y="603"/>
                      <a:pt x="18680" y="1159"/>
                      <a:pt x="18430" y="1719"/>
                    </a:cubicBezTo>
                    <a:cubicBezTo>
                      <a:pt x="17804" y="3127"/>
                      <a:pt x="17102" y="4502"/>
                      <a:pt x="16542" y="5938"/>
                    </a:cubicBezTo>
                    <a:cubicBezTo>
                      <a:pt x="15760" y="7934"/>
                      <a:pt x="14936" y="9912"/>
                      <a:pt x="13971" y="11824"/>
                    </a:cubicBezTo>
                    <a:cubicBezTo>
                      <a:pt x="13865" y="12040"/>
                      <a:pt x="13774" y="12149"/>
                      <a:pt x="13568" y="12149"/>
                    </a:cubicBezTo>
                    <a:cubicBezTo>
                      <a:pt x="13518" y="12149"/>
                      <a:pt x="13462" y="12143"/>
                      <a:pt x="13397" y="12130"/>
                    </a:cubicBezTo>
                    <a:cubicBezTo>
                      <a:pt x="12290" y="11904"/>
                      <a:pt x="11170" y="11748"/>
                      <a:pt x="10063" y="11546"/>
                    </a:cubicBezTo>
                    <a:cubicBezTo>
                      <a:pt x="7873" y="11146"/>
                      <a:pt x="5689" y="10722"/>
                      <a:pt x="3494" y="10331"/>
                    </a:cubicBezTo>
                    <a:cubicBezTo>
                      <a:pt x="2336" y="10119"/>
                      <a:pt x="1168" y="9950"/>
                      <a:pt x="1" y="9761"/>
                    </a:cubicBezTo>
                    <a:lnTo>
                      <a:pt x="1" y="9761"/>
                    </a:lnTo>
                    <a:cubicBezTo>
                      <a:pt x="231" y="10939"/>
                      <a:pt x="895" y="11909"/>
                      <a:pt x="1488" y="12912"/>
                    </a:cubicBezTo>
                    <a:lnTo>
                      <a:pt x="316" y="10534"/>
                    </a:lnTo>
                    <a:cubicBezTo>
                      <a:pt x="402" y="10443"/>
                      <a:pt x="488" y="10412"/>
                      <a:pt x="575" y="10412"/>
                    </a:cubicBezTo>
                    <a:cubicBezTo>
                      <a:pt x="726" y="10412"/>
                      <a:pt x="877" y="10507"/>
                      <a:pt x="1018" y="10543"/>
                    </a:cubicBezTo>
                    <a:cubicBezTo>
                      <a:pt x="1281" y="10614"/>
                      <a:pt x="1536" y="10727"/>
                      <a:pt x="1804" y="10755"/>
                    </a:cubicBezTo>
                    <a:cubicBezTo>
                      <a:pt x="4384" y="11037"/>
                      <a:pt x="6889" y="11706"/>
                      <a:pt x="9432" y="12196"/>
                    </a:cubicBezTo>
                    <a:cubicBezTo>
                      <a:pt x="10039" y="12314"/>
                      <a:pt x="10054" y="12346"/>
                      <a:pt x="9860" y="12940"/>
                    </a:cubicBezTo>
                    <a:cubicBezTo>
                      <a:pt x="9479" y="14131"/>
                      <a:pt x="9036" y="15308"/>
                      <a:pt x="8712" y="16518"/>
                    </a:cubicBezTo>
                    <a:cubicBezTo>
                      <a:pt x="8222" y="18336"/>
                      <a:pt x="7727" y="20153"/>
                      <a:pt x="7200" y="21962"/>
                    </a:cubicBezTo>
                    <a:cubicBezTo>
                      <a:pt x="7064" y="22428"/>
                      <a:pt x="6927" y="22880"/>
                      <a:pt x="7049" y="23365"/>
                    </a:cubicBezTo>
                    <a:cubicBezTo>
                      <a:pt x="7128" y="23583"/>
                      <a:pt x="7174" y="23838"/>
                      <a:pt x="7443" y="23838"/>
                    </a:cubicBezTo>
                    <a:cubicBezTo>
                      <a:pt x="7481" y="23838"/>
                      <a:pt x="7524" y="23833"/>
                      <a:pt x="7572" y="23821"/>
                    </a:cubicBezTo>
                    <a:cubicBezTo>
                      <a:pt x="7520" y="23534"/>
                      <a:pt x="7643" y="23280"/>
                      <a:pt x="7727" y="23026"/>
                    </a:cubicBezTo>
                    <a:cubicBezTo>
                      <a:pt x="8514" y="20648"/>
                      <a:pt x="9107" y="18223"/>
                      <a:pt x="9799" y="15821"/>
                    </a:cubicBezTo>
                    <a:cubicBezTo>
                      <a:pt x="10096" y="14786"/>
                      <a:pt x="10440" y="13764"/>
                      <a:pt x="10760" y="12737"/>
                    </a:cubicBezTo>
                    <a:cubicBezTo>
                      <a:pt x="10948" y="12546"/>
                      <a:pt x="11165" y="12482"/>
                      <a:pt x="11396" y="12482"/>
                    </a:cubicBezTo>
                    <a:cubicBezTo>
                      <a:pt x="11516" y="12482"/>
                      <a:pt x="11641" y="12499"/>
                      <a:pt x="11768" y="12525"/>
                    </a:cubicBezTo>
                    <a:cubicBezTo>
                      <a:pt x="12323" y="12638"/>
                      <a:pt x="12874" y="12747"/>
                      <a:pt x="13444" y="12747"/>
                    </a:cubicBezTo>
                    <a:cubicBezTo>
                      <a:pt x="13877" y="12747"/>
                      <a:pt x="14207" y="12582"/>
                      <a:pt x="14433" y="12210"/>
                    </a:cubicBezTo>
                    <a:cubicBezTo>
                      <a:pt x="14692" y="11786"/>
                      <a:pt x="14960" y="11367"/>
                      <a:pt x="15186" y="10924"/>
                    </a:cubicBezTo>
                    <a:cubicBezTo>
                      <a:pt x="15318" y="10660"/>
                      <a:pt x="15495" y="10453"/>
                      <a:pt x="15789" y="10453"/>
                    </a:cubicBezTo>
                    <a:cubicBezTo>
                      <a:pt x="15840" y="10453"/>
                      <a:pt x="15895" y="10459"/>
                      <a:pt x="15954" y="10472"/>
                    </a:cubicBezTo>
                    <a:cubicBezTo>
                      <a:pt x="17361" y="11179"/>
                      <a:pt x="18831" y="11730"/>
                      <a:pt x="20323" y="12229"/>
                    </a:cubicBezTo>
                    <a:cubicBezTo>
                      <a:pt x="22221" y="12869"/>
                      <a:pt x="24085" y="13608"/>
                      <a:pt x="26016" y="14145"/>
                    </a:cubicBezTo>
                    <a:cubicBezTo>
                      <a:pt x="26411" y="13877"/>
                      <a:pt x="26035" y="13627"/>
                      <a:pt x="25992" y="13368"/>
                    </a:cubicBezTo>
                    <a:cubicBezTo>
                      <a:pt x="25686" y="13025"/>
                      <a:pt x="25248" y="12935"/>
                      <a:pt x="24853" y="12813"/>
                    </a:cubicBezTo>
                    <a:cubicBezTo>
                      <a:pt x="22032" y="11942"/>
                      <a:pt x="19316" y="10807"/>
                      <a:pt x="16495" y="9959"/>
                    </a:cubicBezTo>
                    <a:cubicBezTo>
                      <a:pt x="16429" y="9940"/>
                      <a:pt x="16363" y="9912"/>
                      <a:pt x="16297" y="9893"/>
                    </a:cubicBezTo>
                    <a:cubicBezTo>
                      <a:pt x="15986" y="9790"/>
                      <a:pt x="15916" y="9592"/>
                      <a:pt x="16019" y="9291"/>
                    </a:cubicBezTo>
                    <a:cubicBezTo>
                      <a:pt x="16109" y="9032"/>
                      <a:pt x="16245" y="8791"/>
                      <a:pt x="16344" y="8537"/>
                    </a:cubicBezTo>
                    <a:cubicBezTo>
                      <a:pt x="17192" y="6366"/>
                      <a:pt x="18039" y="4200"/>
                      <a:pt x="19108" y="2124"/>
                    </a:cubicBezTo>
                    <a:cubicBezTo>
                      <a:pt x="19348" y="1658"/>
                      <a:pt x="19612" y="1177"/>
                      <a:pt x="19494" y="612"/>
                    </a:cubicBezTo>
                    <a:cubicBezTo>
                      <a:pt x="19386" y="391"/>
                      <a:pt x="19344" y="132"/>
                      <a:pt x="190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4"/>
              <p:cNvSpPr/>
              <p:nvPr/>
            </p:nvSpPr>
            <p:spPr>
              <a:xfrm>
                <a:off x="-8136020" y="1036763"/>
                <a:ext cx="382707" cy="487075"/>
              </a:xfrm>
              <a:custGeom>
                <a:avLst/>
                <a:gdLst/>
                <a:ahLst/>
                <a:cxnLst/>
                <a:rect l="l" t="t" r="r" b="b"/>
                <a:pathLst>
                  <a:path w="10326" h="13142" extrusionOk="0">
                    <a:moveTo>
                      <a:pt x="229" y="1"/>
                    </a:moveTo>
                    <a:cubicBezTo>
                      <a:pt x="1" y="1"/>
                      <a:pt x="133" y="164"/>
                      <a:pt x="202" y="311"/>
                    </a:cubicBezTo>
                    <a:cubicBezTo>
                      <a:pt x="951" y="410"/>
                      <a:pt x="1530" y="965"/>
                      <a:pt x="2260" y="1097"/>
                    </a:cubicBezTo>
                    <a:cubicBezTo>
                      <a:pt x="3319" y="1285"/>
                      <a:pt x="4280" y="1742"/>
                      <a:pt x="5254" y="2171"/>
                    </a:cubicBezTo>
                    <a:cubicBezTo>
                      <a:pt x="6917" y="2915"/>
                      <a:pt x="7938" y="4614"/>
                      <a:pt x="7821" y="6432"/>
                    </a:cubicBezTo>
                    <a:cubicBezTo>
                      <a:pt x="7797" y="6912"/>
                      <a:pt x="7731" y="7388"/>
                      <a:pt x="7618" y="7854"/>
                    </a:cubicBezTo>
                    <a:cubicBezTo>
                      <a:pt x="7383" y="8786"/>
                      <a:pt x="7119" y="9709"/>
                      <a:pt x="6869" y="10637"/>
                    </a:cubicBezTo>
                    <a:cubicBezTo>
                      <a:pt x="6728" y="11145"/>
                      <a:pt x="6742" y="11696"/>
                      <a:pt x="6493" y="12209"/>
                    </a:cubicBezTo>
                    <a:cubicBezTo>
                      <a:pt x="6248" y="11969"/>
                      <a:pt x="6210" y="11644"/>
                      <a:pt x="5961" y="11465"/>
                    </a:cubicBezTo>
                    <a:lnTo>
                      <a:pt x="5961" y="11465"/>
                    </a:lnTo>
                    <a:cubicBezTo>
                      <a:pt x="6206" y="12073"/>
                      <a:pt x="6559" y="12614"/>
                      <a:pt x="6935" y="13142"/>
                    </a:cubicBezTo>
                    <a:cubicBezTo>
                      <a:pt x="6964" y="13081"/>
                      <a:pt x="6987" y="13015"/>
                      <a:pt x="7011" y="12953"/>
                    </a:cubicBezTo>
                    <a:cubicBezTo>
                      <a:pt x="7971" y="9662"/>
                      <a:pt x="8762" y="6324"/>
                      <a:pt x="9883" y="3084"/>
                    </a:cubicBezTo>
                    <a:cubicBezTo>
                      <a:pt x="10010" y="2717"/>
                      <a:pt x="10326" y="2274"/>
                      <a:pt x="10217" y="1996"/>
                    </a:cubicBezTo>
                    <a:cubicBezTo>
                      <a:pt x="10071" y="1610"/>
                      <a:pt x="9488" y="1761"/>
                      <a:pt x="9101" y="1676"/>
                    </a:cubicBezTo>
                    <a:cubicBezTo>
                      <a:pt x="6206" y="1031"/>
                      <a:pt x="3291" y="490"/>
                      <a:pt x="367" y="14"/>
                    </a:cubicBezTo>
                    <a:cubicBezTo>
                      <a:pt x="310" y="5"/>
                      <a:pt x="265" y="1"/>
                      <a:pt x="2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4"/>
              <p:cNvSpPr/>
              <p:nvPr/>
            </p:nvSpPr>
            <p:spPr>
              <a:xfrm>
                <a:off x="-7565554" y="680556"/>
                <a:ext cx="389527" cy="472955"/>
              </a:xfrm>
              <a:custGeom>
                <a:avLst/>
                <a:gdLst/>
                <a:ahLst/>
                <a:cxnLst/>
                <a:rect l="l" t="t" r="r" b="b"/>
                <a:pathLst>
                  <a:path w="10510" h="12761" extrusionOk="0">
                    <a:moveTo>
                      <a:pt x="3988" y="0"/>
                    </a:moveTo>
                    <a:cubicBezTo>
                      <a:pt x="3720" y="702"/>
                      <a:pt x="3390" y="1375"/>
                      <a:pt x="3056" y="2049"/>
                    </a:cubicBezTo>
                    <a:cubicBezTo>
                      <a:pt x="1997" y="4182"/>
                      <a:pt x="1187" y="6418"/>
                      <a:pt x="278" y="8613"/>
                    </a:cubicBezTo>
                    <a:cubicBezTo>
                      <a:pt x="0" y="9277"/>
                      <a:pt x="0" y="9277"/>
                      <a:pt x="688" y="9503"/>
                    </a:cubicBezTo>
                    <a:cubicBezTo>
                      <a:pt x="3438" y="10411"/>
                      <a:pt x="6187" y="11320"/>
                      <a:pt x="8937" y="12210"/>
                    </a:cubicBezTo>
                    <a:cubicBezTo>
                      <a:pt x="9460" y="12380"/>
                      <a:pt x="9926" y="12695"/>
                      <a:pt x="10482" y="12761"/>
                    </a:cubicBezTo>
                    <a:cubicBezTo>
                      <a:pt x="10510" y="12596"/>
                      <a:pt x="10425" y="12469"/>
                      <a:pt x="10350" y="12337"/>
                    </a:cubicBezTo>
                    <a:cubicBezTo>
                      <a:pt x="8730" y="11847"/>
                      <a:pt x="7035" y="11494"/>
                      <a:pt x="5552" y="10680"/>
                    </a:cubicBezTo>
                    <a:cubicBezTo>
                      <a:pt x="3240" y="9408"/>
                      <a:pt x="2213" y="7756"/>
                      <a:pt x="2788" y="5156"/>
                    </a:cubicBezTo>
                    <a:cubicBezTo>
                      <a:pt x="3136" y="3574"/>
                      <a:pt x="3725" y="2049"/>
                      <a:pt x="4285" y="518"/>
                    </a:cubicBezTo>
                    <a:lnTo>
                      <a:pt x="39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4"/>
              <p:cNvSpPr/>
              <p:nvPr/>
            </p:nvSpPr>
            <p:spPr>
              <a:xfrm>
                <a:off x="-7741489" y="1038209"/>
                <a:ext cx="192540" cy="110298"/>
              </a:xfrm>
              <a:custGeom>
                <a:avLst/>
                <a:gdLst/>
                <a:ahLst/>
                <a:cxnLst/>
                <a:rect l="l" t="t" r="r" b="b"/>
                <a:pathLst>
                  <a:path w="5195" h="2976" extrusionOk="0">
                    <a:moveTo>
                      <a:pt x="4648" y="0"/>
                    </a:moveTo>
                    <a:cubicBezTo>
                      <a:pt x="4478" y="0"/>
                      <a:pt x="4393" y="159"/>
                      <a:pt x="4196" y="540"/>
                    </a:cubicBezTo>
                    <a:cubicBezTo>
                      <a:pt x="3994" y="936"/>
                      <a:pt x="3735" y="1298"/>
                      <a:pt x="3537" y="1694"/>
                    </a:cubicBezTo>
                    <a:cubicBezTo>
                      <a:pt x="3327" y="2101"/>
                      <a:pt x="3015" y="2239"/>
                      <a:pt x="2605" y="2239"/>
                    </a:cubicBezTo>
                    <a:cubicBezTo>
                      <a:pt x="2565" y="2239"/>
                      <a:pt x="2524" y="2238"/>
                      <a:pt x="2482" y="2235"/>
                    </a:cubicBezTo>
                    <a:cubicBezTo>
                      <a:pt x="1884" y="2197"/>
                      <a:pt x="1305" y="2061"/>
                      <a:pt x="717" y="1957"/>
                    </a:cubicBezTo>
                    <a:cubicBezTo>
                      <a:pt x="633" y="1942"/>
                      <a:pt x="556" y="1933"/>
                      <a:pt x="486" y="1933"/>
                    </a:cubicBezTo>
                    <a:cubicBezTo>
                      <a:pt x="183" y="1933"/>
                      <a:pt x="20" y="2092"/>
                      <a:pt x="1" y="2475"/>
                    </a:cubicBezTo>
                    <a:cubicBezTo>
                      <a:pt x="867" y="2692"/>
                      <a:pt x="1752" y="2781"/>
                      <a:pt x="2638" y="2871"/>
                    </a:cubicBezTo>
                    <a:cubicBezTo>
                      <a:pt x="3097" y="2921"/>
                      <a:pt x="3368" y="2976"/>
                      <a:pt x="3549" y="2976"/>
                    </a:cubicBezTo>
                    <a:cubicBezTo>
                      <a:pt x="3910" y="2976"/>
                      <a:pt x="3909" y="2759"/>
                      <a:pt x="4314" y="1858"/>
                    </a:cubicBezTo>
                    <a:cubicBezTo>
                      <a:pt x="4573" y="1293"/>
                      <a:pt x="4695" y="648"/>
                      <a:pt x="5195" y="210"/>
                    </a:cubicBezTo>
                    <a:cubicBezTo>
                      <a:pt x="4926" y="77"/>
                      <a:pt x="4766" y="0"/>
                      <a:pt x="46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9" name="Google Shape;2249;p54"/>
            <p:cNvSpPr/>
            <p:nvPr/>
          </p:nvSpPr>
          <p:spPr>
            <a:xfrm>
              <a:off x="223965" y="1313839"/>
              <a:ext cx="713083" cy="457796"/>
            </a:xfrm>
            <a:custGeom>
              <a:avLst/>
              <a:gdLst/>
              <a:ahLst/>
              <a:cxnLst/>
              <a:rect l="l" t="t" r="r" b="b"/>
              <a:pathLst>
                <a:path w="19240" h="12352" extrusionOk="0">
                  <a:moveTo>
                    <a:pt x="18936" y="1"/>
                  </a:moveTo>
                  <a:cubicBezTo>
                    <a:pt x="18901" y="1"/>
                    <a:pt x="18870" y="5"/>
                    <a:pt x="18849" y="22"/>
                  </a:cubicBezTo>
                  <a:cubicBezTo>
                    <a:pt x="18312" y="456"/>
                    <a:pt x="17630" y="630"/>
                    <a:pt x="17064" y="1016"/>
                  </a:cubicBezTo>
                  <a:cubicBezTo>
                    <a:pt x="17050" y="1101"/>
                    <a:pt x="17041" y="1185"/>
                    <a:pt x="17017" y="1266"/>
                  </a:cubicBezTo>
                  <a:cubicBezTo>
                    <a:pt x="16306" y="3761"/>
                    <a:pt x="14955" y="5899"/>
                    <a:pt x="13401" y="7947"/>
                  </a:cubicBezTo>
                  <a:cubicBezTo>
                    <a:pt x="12233" y="9488"/>
                    <a:pt x="10738" y="10075"/>
                    <a:pt x="8912" y="10075"/>
                  </a:cubicBezTo>
                  <a:cubicBezTo>
                    <a:pt x="8779" y="10075"/>
                    <a:pt x="8645" y="10072"/>
                    <a:pt x="8509" y="10066"/>
                  </a:cubicBezTo>
                  <a:cubicBezTo>
                    <a:pt x="6955" y="10000"/>
                    <a:pt x="5458" y="9694"/>
                    <a:pt x="3970" y="9308"/>
                  </a:cubicBezTo>
                  <a:cubicBezTo>
                    <a:pt x="3419" y="9162"/>
                    <a:pt x="2920" y="8879"/>
                    <a:pt x="2642" y="8333"/>
                  </a:cubicBezTo>
                  <a:cubicBezTo>
                    <a:pt x="2072" y="8611"/>
                    <a:pt x="1493" y="8879"/>
                    <a:pt x="942" y="9181"/>
                  </a:cubicBezTo>
                  <a:cubicBezTo>
                    <a:pt x="617" y="9355"/>
                    <a:pt x="222" y="9430"/>
                    <a:pt x="0" y="9769"/>
                  </a:cubicBezTo>
                  <a:cubicBezTo>
                    <a:pt x="90" y="10038"/>
                    <a:pt x="335" y="10019"/>
                    <a:pt x="546" y="10057"/>
                  </a:cubicBezTo>
                  <a:cubicBezTo>
                    <a:pt x="3075" y="10480"/>
                    <a:pt x="5613" y="10871"/>
                    <a:pt x="8113" y="11432"/>
                  </a:cubicBezTo>
                  <a:cubicBezTo>
                    <a:pt x="9893" y="11832"/>
                    <a:pt x="11701" y="12048"/>
                    <a:pt x="13500" y="12331"/>
                  </a:cubicBezTo>
                  <a:cubicBezTo>
                    <a:pt x="13566" y="12341"/>
                    <a:pt x="13630" y="12351"/>
                    <a:pt x="13690" y="12351"/>
                  </a:cubicBezTo>
                  <a:cubicBezTo>
                    <a:pt x="13803" y="12351"/>
                    <a:pt x="13904" y="12315"/>
                    <a:pt x="13980" y="12171"/>
                  </a:cubicBezTo>
                  <a:cubicBezTo>
                    <a:pt x="14555" y="11083"/>
                    <a:pt x="15167" y="10010"/>
                    <a:pt x="15624" y="8861"/>
                  </a:cubicBezTo>
                  <a:cubicBezTo>
                    <a:pt x="16207" y="7382"/>
                    <a:pt x="16820" y="5913"/>
                    <a:pt x="17432" y="4444"/>
                  </a:cubicBezTo>
                  <a:cubicBezTo>
                    <a:pt x="17936" y="3224"/>
                    <a:pt x="18599" y="2080"/>
                    <a:pt x="19070" y="846"/>
                  </a:cubicBezTo>
                  <a:cubicBezTo>
                    <a:pt x="19179" y="559"/>
                    <a:pt x="19240" y="291"/>
                    <a:pt x="19099" y="8"/>
                  </a:cubicBezTo>
                  <a:lnTo>
                    <a:pt x="19099" y="8"/>
                  </a:lnTo>
                  <a:cubicBezTo>
                    <a:pt x="19093" y="9"/>
                    <a:pt x="19087" y="9"/>
                    <a:pt x="19080" y="9"/>
                  </a:cubicBezTo>
                  <a:cubicBezTo>
                    <a:pt x="19034" y="9"/>
                    <a:pt x="18981" y="1"/>
                    <a:pt x="18936"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4"/>
            <p:cNvSpPr/>
            <p:nvPr/>
          </p:nvSpPr>
          <p:spPr>
            <a:xfrm>
              <a:off x="228005" y="1693026"/>
              <a:ext cx="382707" cy="487075"/>
            </a:xfrm>
            <a:custGeom>
              <a:avLst/>
              <a:gdLst/>
              <a:ahLst/>
              <a:cxnLst/>
              <a:rect l="l" t="t" r="r" b="b"/>
              <a:pathLst>
                <a:path w="10326" h="13142" extrusionOk="0">
                  <a:moveTo>
                    <a:pt x="229" y="1"/>
                  </a:moveTo>
                  <a:cubicBezTo>
                    <a:pt x="1" y="1"/>
                    <a:pt x="133" y="164"/>
                    <a:pt x="202" y="311"/>
                  </a:cubicBezTo>
                  <a:cubicBezTo>
                    <a:pt x="951" y="410"/>
                    <a:pt x="1530" y="965"/>
                    <a:pt x="2260" y="1097"/>
                  </a:cubicBezTo>
                  <a:cubicBezTo>
                    <a:pt x="3319" y="1285"/>
                    <a:pt x="4280" y="1742"/>
                    <a:pt x="5254" y="2171"/>
                  </a:cubicBezTo>
                  <a:cubicBezTo>
                    <a:pt x="6917" y="2915"/>
                    <a:pt x="7938" y="4614"/>
                    <a:pt x="7821" y="6432"/>
                  </a:cubicBezTo>
                  <a:cubicBezTo>
                    <a:pt x="7797" y="6912"/>
                    <a:pt x="7731" y="7388"/>
                    <a:pt x="7618" y="7854"/>
                  </a:cubicBezTo>
                  <a:cubicBezTo>
                    <a:pt x="7383" y="8786"/>
                    <a:pt x="7119" y="9709"/>
                    <a:pt x="6869" y="10637"/>
                  </a:cubicBezTo>
                  <a:cubicBezTo>
                    <a:pt x="6728" y="11145"/>
                    <a:pt x="6742" y="11696"/>
                    <a:pt x="6493" y="12209"/>
                  </a:cubicBezTo>
                  <a:cubicBezTo>
                    <a:pt x="6248" y="11969"/>
                    <a:pt x="6210" y="11644"/>
                    <a:pt x="5961" y="11465"/>
                  </a:cubicBezTo>
                  <a:lnTo>
                    <a:pt x="5961" y="11465"/>
                  </a:lnTo>
                  <a:cubicBezTo>
                    <a:pt x="6206" y="12073"/>
                    <a:pt x="6559" y="12614"/>
                    <a:pt x="6935" y="13142"/>
                  </a:cubicBezTo>
                  <a:cubicBezTo>
                    <a:pt x="6964" y="13081"/>
                    <a:pt x="6987" y="13015"/>
                    <a:pt x="7011" y="12953"/>
                  </a:cubicBezTo>
                  <a:cubicBezTo>
                    <a:pt x="7971" y="9662"/>
                    <a:pt x="8762" y="6324"/>
                    <a:pt x="9883" y="3084"/>
                  </a:cubicBezTo>
                  <a:cubicBezTo>
                    <a:pt x="10010" y="2717"/>
                    <a:pt x="10326" y="2274"/>
                    <a:pt x="10217" y="1996"/>
                  </a:cubicBezTo>
                  <a:cubicBezTo>
                    <a:pt x="10071" y="1610"/>
                    <a:pt x="9488" y="1761"/>
                    <a:pt x="9101" y="1676"/>
                  </a:cubicBezTo>
                  <a:cubicBezTo>
                    <a:pt x="6206" y="1031"/>
                    <a:pt x="3291" y="490"/>
                    <a:pt x="367" y="14"/>
                  </a:cubicBezTo>
                  <a:cubicBezTo>
                    <a:pt x="310" y="5"/>
                    <a:pt x="265" y="1"/>
                    <a:pt x="229"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4"/>
            <p:cNvSpPr/>
            <p:nvPr/>
          </p:nvSpPr>
          <p:spPr>
            <a:xfrm>
              <a:off x="622536" y="1694471"/>
              <a:ext cx="192540" cy="110298"/>
            </a:xfrm>
            <a:custGeom>
              <a:avLst/>
              <a:gdLst/>
              <a:ahLst/>
              <a:cxnLst/>
              <a:rect l="l" t="t" r="r" b="b"/>
              <a:pathLst>
                <a:path w="5195" h="2976" extrusionOk="0">
                  <a:moveTo>
                    <a:pt x="4648" y="0"/>
                  </a:moveTo>
                  <a:cubicBezTo>
                    <a:pt x="4478" y="0"/>
                    <a:pt x="4393" y="159"/>
                    <a:pt x="4196" y="540"/>
                  </a:cubicBezTo>
                  <a:cubicBezTo>
                    <a:pt x="3994" y="936"/>
                    <a:pt x="3735" y="1298"/>
                    <a:pt x="3537" y="1694"/>
                  </a:cubicBezTo>
                  <a:cubicBezTo>
                    <a:pt x="3327" y="2101"/>
                    <a:pt x="3015" y="2239"/>
                    <a:pt x="2605" y="2239"/>
                  </a:cubicBezTo>
                  <a:cubicBezTo>
                    <a:pt x="2565" y="2239"/>
                    <a:pt x="2524" y="2238"/>
                    <a:pt x="2482" y="2235"/>
                  </a:cubicBezTo>
                  <a:cubicBezTo>
                    <a:pt x="1884" y="2197"/>
                    <a:pt x="1305" y="2061"/>
                    <a:pt x="717" y="1957"/>
                  </a:cubicBezTo>
                  <a:cubicBezTo>
                    <a:pt x="633" y="1942"/>
                    <a:pt x="556" y="1933"/>
                    <a:pt x="486" y="1933"/>
                  </a:cubicBezTo>
                  <a:cubicBezTo>
                    <a:pt x="183" y="1933"/>
                    <a:pt x="20" y="2092"/>
                    <a:pt x="1" y="2475"/>
                  </a:cubicBezTo>
                  <a:cubicBezTo>
                    <a:pt x="867" y="2692"/>
                    <a:pt x="1752" y="2781"/>
                    <a:pt x="2638" y="2871"/>
                  </a:cubicBezTo>
                  <a:cubicBezTo>
                    <a:pt x="3097" y="2921"/>
                    <a:pt x="3368" y="2976"/>
                    <a:pt x="3549" y="2976"/>
                  </a:cubicBezTo>
                  <a:cubicBezTo>
                    <a:pt x="3910" y="2976"/>
                    <a:pt x="3909" y="2759"/>
                    <a:pt x="4314" y="1858"/>
                  </a:cubicBezTo>
                  <a:cubicBezTo>
                    <a:pt x="4573" y="1293"/>
                    <a:pt x="4695" y="648"/>
                    <a:pt x="5195" y="210"/>
                  </a:cubicBezTo>
                  <a:cubicBezTo>
                    <a:pt x="4926" y="77"/>
                    <a:pt x="4766" y="0"/>
                    <a:pt x="4648"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4"/>
            <p:cNvSpPr/>
            <p:nvPr/>
          </p:nvSpPr>
          <p:spPr>
            <a:xfrm>
              <a:off x="798471" y="1336818"/>
              <a:ext cx="389527" cy="472955"/>
            </a:xfrm>
            <a:custGeom>
              <a:avLst/>
              <a:gdLst/>
              <a:ahLst/>
              <a:cxnLst/>
              <a:rect l="l" t="t" r="r" b="b"/>
              <a:pathLst>
                <a:path w="10510" h="12761" extrusionOk="0">
                  <a:moveTo>
                    <a:pt x="3988" y="0"/>
                  </a:moveTo>
                  <a:cubicBezTo>
                    <a:pt x="3720" y="702"/>
                    <a:pt x="3390" y="1375"/>
                    <a:pt x="3056" y="2049"/>
                  </a:cubicBezTo>
                  <a:cubicBezTo>
                    <a:pt x="1997" y="4182"/>
                    <a:pt x="1187" y="6418"/>
                    <a:pt x="278" y="8613"/>
                  </a:cubicBezTo>
                  <a:cubicBezTo>
                    <a:pt x="0" y="9277"/>
                    <a:pt x="0" y="9277"/>
                    <a:pt x="688" y="9503"/>
                  </a:cubicBezTo>
                  <a:cubicBezTo>
                    <a:pt x="3438" y="10411"/>
                    <a:pt x="6187" y="11320"/>
                    <a:pt x="8937" y="12210"/>
                  </a:cubicBezTo>
                  <a:cubicBezTo>
                    <a:pt x="9460" y="12380"/>
                    <a:pt x="9926" y="12695"/>
                    <a:pt x="10482" y="12761"/>
                  </a:cubicBezTo>
                  <a:cubicBezTo>
                    <a:pt x="10510" y="12596"/>
                    <a:pt x="10425" y="12469"/>
                    <a:pt x="10350" y="12337"/>
                  </a:cubicBezTo>
                  <a:cubicBezTo>
                    <a:pt x="8730" y="11847"/>
                    <a:pt x="7035" y="11494"/>
                    <a:pt x="5552" y="10680"/>
                  </a:cubicBezTo>
                  <a:cubicBezTo>
                    <a:pt x="3240" y="9408"/>
                    <a:pt x="2213" y="7756"/>
                    <a:pt x="2788" y="5156"/>
                  </a:cubicBezTo>
                  <a:cubicBezTo>
                    <a:pt x="3136" y="3574"/>
                    <a:pt x="3725" y="2049"/>
                    <a:pt x="4285" y="518"/>
                  </a:cubicBezTo>
                  <a:lnTo>
                    <a:pt x="3988" y="0"/>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3" name="Google Shape;2253;p54"/>
          <p:cNvSpPr/>
          <p:nvPr/>
        </p:nvSpPr>
        <p:spPr>
          <a:xfrm>
            <a:off x="1021200" y="3589354"/>
            <a:ext cx="387010" cy="866632"/>
          </a:xfrm>
          <a:custGeom>
            <a:avLst/>
            <a:gdLst/>
            <a:ahLst/>
            <a:cxnLst/>
            <a:rect l="l" t="t" r="r" b="b"/>
            <a:pathLst>
              <a:path w="11149" h="24966" extrusionOk="0">
                <a:moveTo>
                  <a:pt x="1" y="0"/>
                </a:moveTo>
                <a:cubicBezTo>
                  <a:pt x="37" y="278"/>
                  <a:pt x="279" y="367"/>
                  <a:pt x="476" y="502"/>
                </a:cubicBezTo>
                <a:cubicBezTo>
                  <a:pt x="1650" y="1335"/>
                  <a:pt x="2958" y="1971"/>
                  <a:pt x="4096" y="2868"/>
                </a:cubicBezTo>
                <a:cubicBezTo>
                  <a:pt x="8773" y="6533"/>
                  <a:pt x="10369" y="12070"/>
                  <a:pt x="8845" y="17590"/>
                </a:cubicBezTo>
                <a:cubicBezTo>
                  <a:pt x="8191" y="19956"/>
                  <a:pt x="6892" y="21972"/>
                  <a:pt x="5306" y="23818"/>
                </a:cubicBezTo>
                <a:cubicBezTo>
                  <a:pt x="5019" y="24150"/>
                  <a:pt x="4732" y="24490"/>
                  <a:pt x="4696" y="24965"/>
                </a:cubicBezTo>
                <a:cubicBezTo>
                  <a:pt x="7644" y="22904"/>
                  <a:pt x="9589" y="20135"/>
                  <a:pt x="10431" y="16631"/>
                </a:cubicBezTo>
                <a:cubicBezTo>
                  <a:pt x="11148" y="13656"/>
                  <a:pt x="10790" y="10771"/>
                  <a:pt x="9607" y="7966"/>
                </a:cubicBezTo>
                <a:cubicBezTo>
                  <a:pt x="9840" y="7348"/>
                  <a:pt x="9499" y="6649"/>
                  <a:pt x="8863" y="6452"/>
                </a:cubicBezTo>
                <a:cubicBezTo>
                  <a:pt x="8594" y="6264"/>
                  <a:pt x="8478" y="5959"/>
                  <a:pt x="8290" y="5699"/>
                </a:cubicBezTo>
                <a:cubicBezTo>
                  <a:pt x="6211" y="2805"/>
                  <a:pt x="3451" y="905"/>
                  <a:pt x="1"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4" name="Google Shape;2254;p54"/>
          <p:cNvGrpSpPr/>
          <p:nvPr/>
        </p:nvGrpSpPr>
        <p:grpSpPr>
          <a:xfrm>
            <a:off x="313238" y="3294645"/>
            <a:ext cx="1277767" cy="1465666"/>
            <a:chOff x="313238" y="3294645"/>
            <a:chExt cx="1277767" cy="1465666"/>
          </a:xfrm>
        </p:grpSpPr>
        <p:grpSp>
          <p:nvGrpSpPr>
            <p:cNvPr id="2255" name="Google Shape;2255;p54"/>
            <p:cNvGrpSpPr/>
            <p:nvPr/>
          </p:nvGrpSpPr>
          <p:grpSpPr>
            <a:xfrm>
              <a:off x="313238" y="3294645"/>
              <a:ext cx="1277767" cy="1465666"/>
              <a:chOff x="-4468550" y="2768950"/>
              <a:chExt cx="920250" cy="1055575"/>
            </a:xfrm>
          </p:grpSpPr>
          <p:sp>
            <p:nvSpPr>
              <p:cNvPr id="2256" name="Google Shape;2256;p54"/>
              <p:cNvSpPr/>
              <p:nvPr/>
            </p:nvSpPr>
            <p:spPr>
              <a:xfrm>
                <a:off x="-4460250" y="2957475"/>
                <a:ext cx="744450" cy="723700"/>
              </a:xfrm>
              <a:custGeom>
                <a:avLst/>
                <a:gdLst/>
                <a:ahLst/>
                <a:cxnLst/>
                <a:rect l="l" t="t" r="r" b="b"/>
                <a:pathLst>
                  <a:path w="29778" h="28948" extrusionOk="0">
                    <a:moveTo>
                      <a:pt x="14899" y="0"/>
                    </a:moveTo>
                    <a:cubicBezTo>
                      <a:pt x="14547" y="0"/>
                      <a:pt x="14166" y="155"/>
                      <a:pt x="13863" y="447"/>
                    </a:cubicBezTo>
                    <a:cubicBezTo>
                      <a:pt x="13746" y="662"/>
                      <a:pt x="13531" y="644"/>
                      <a:pt x="13334" y="680"/>
                    </a:cubicBezTo>
                    <a:cubicBezTo>
                      <a:pt x="12116" y="922"/>
                      <a:pt x="10924" y="1299"/>
                      <a:pt x="9786" y="1809"/>
                    </a:cubicBezTo>
                    <a:cubicBezTo>
                      <a:pt x="3316" y="4713"/>
                      <a:pt x="0" y="11971"/>
                      <a:pt x="2106" y="18620"/>
                    </a:cubicBezTo>
                    <a:cubicBezTo>
                      <a:pt x="2599" y="20152"/>
                      <a:pt x="3370" y="21523"/>
                      <a:pt x="4275" y="22831"/>
                    </a:cubicBezTo>
                    <a:cubicBezTo>
                      <a:pt x="4257" y="23047"/>
                      <a:pt x="4320" y="23262"/>
                      <a:pt x="4436" y="23450"/>
                    </a:cubicBezTo>
                    <a:cubicBezTo>
                      <a:pt x="4839" y="23987"/>
                      <a:pt x="5287" y="24489"/>
                      <a:pt x="5771" y="24955"/>
                    </a:cubicBezTo>
                    <a:cubicBezTo>
                      <a:pt x="5900" y="25084"/>
                      <a:pt x="6072" y="25155"/>
                      <a:pt x="6249" y="25155"/>
                    </a:cubicBezTo>
                    <a:cubicBezTo>
                      <a:pt x="6269" y="25155"/>
                      <a:pt x="6289" y="25154"/>
                      <a:pt x="6309" y="25152"/>
                    </a:cubicBezTo>
                    <a:cubicBezTo>
                      <a:pt x="6341" y="25145"/>
                      <a:pt x="6371" y="25142"/>
                      <a:pt x="6399" y="25142"/>
                    </a:cubicBezTo>
                    <a:cubicBezTo>
                      <a:pt x="6579" y="25142"/>
                      <a:pt x="6698" y="25276"/>
                      <a:pt x="6838" y="25376"/>
                    </a:cubicBezTo>
                    <a:cubicBezTo>
                      <a:pt x="7205" y="25645"/>
                      <a:pt x="7572" y="25914"/>
                      <a:pt x="7958" y="26165"/>
                    </a:cubicBezTo>
                    <a:cubicBezTo>
                      <a:pt x="9320" y="27052"/>
                      <a:pt x="10807" y="27652"/>
                      <a:pt x="12357" y="28145"/>
                    </a:cubicBezTo>
                    <a:cubicBezTo>
                      <a:pt x="12474" y="28351"/>
                      <a:pt x="12680" y="28513"/>
                      <a:pt x="12913" y="28566"/>
                    </a:cubicBezTo>
                    <a:cubicBezTo>
                      <a:pt x="13675" y="28755"/>
                      <a:pt x="14445" y="28880"/>
                      <a:pt x="15234" y="28943"/>
                    </a:cubicBezTo>
                    <a:cubicBezTo>
                      <a:pt x="15259" y="28946"/>
                      <a:pt x="15284" y="28948"/>
                      <a:pt x="15309" y="28948"/>
                    </a:cubicBezTo>
                    <a:cubicBezTo>
                      <a:pt x="15482" y="28948"/>
                      <a:pt x="15653" y="28869"/>
                      <a:pt x="15763" y="28728"/>
                    </a:cubicBezTo>
                    <a:cubicBezTo>
                      <a:pt x="15874" y="28597"/>
                      <a:pt x="16007" y="28568"/>
                      <a:pt x="16145" y="28568"/>
                    </a:cubicBezTo>
                    <a:cubicBezTo>
                      <a:pt x="16251" y="28568"/>
                      <a:pt x="16360" y="28585"/>
                      <a:pt x="16466" y="28585"/>
                    </a:cubicBezTo>
                    <a:cubicBezTo>
                      <a:pt x="16476" y="28585"/>
                      <a:pt x="16487" y="28585"/>
                      <a:pt x="16497" y="28584"/>
                    </a:cubicBezTo>
                    <a:cubicBezTo>
                      <a:pt x="19508" y="28495"/>
                      <a:pt x="22277" y="27635"/>
                      <a:pt x="24759" y="25914"/>
                    </a:cubicBezTo>
                    <a:cubicBezTo>
                      <a:pt x="24965" y="25609"/>
                      <a:pt x="25198" y="25332"/>
                      <a:pt x="25449" y="25072"/>
                    </a:cubicBezTo>
                    <a:cubicBezTo>
                      <a:pt x="26569" y="23916"/>
                      <a:pt x="27501" y="22590"/>
                      <a:pt x="28209" y="21147"/>
                    </a:cubicBezTo>
                    <a:cubicBezTo>
                      <a:pt x="29249" y="19095"/>
                      <a:pt x="29777" y="16828"/>
                      <a:pt x="29759" y="14525"/>
                    </a:cubicBezTo>
                    <a:cubicBezTo>
                      <a:pt x="29733" y="11335"/>
                      <a:pt x="28765" y="8494"/>
                      <a:pt x="26793" y="5994"/>
                    </a:cubicBezTo>
                    <a:cubicBezTo>
                      <a:pt x="25467" y="4309"/>
                      <a:pt x="23783" y="3064"/>
                      <a:pt x="21946" y="1988"/>
                    </a:cubicBezTo>
                    <a:cubicBezTo>
                      <a:pt x="21327" y="1630"/>
                      <a:pt x="20646" y="1370"/>
                      <a:pt x="20064" y="949"/>
                    </a:cubicBezTo>
                    <a:cubicBezTo>
                      <a:pt x="18806" y="591"/>
                      <a:pt x="17496" y="420"/>
                      <a:pt x="16186" y="420"/>
                    </a:cubicBezTo>
                    <a:cubicBezTo>
                      <a:pt x="16152" y="420"/>
                      <a:pt x="16119" y="420"/>
                      <a:pt x="16085" y="420"/>
                    </a:cubicBezTo>
                    <a:cubicBezTo>
                      <a:pt x="16075" y="420"/>
                      <a:pt x="16065" y="420"/>
                      <a:pt x="16055" y="420"/>
                    </a:cubicBezTo>
                    <a:cubicBezTo>
                      <a:pt x="15984" y="420"/>
                      <a:pt x="15911" y="429"/>
                      <a:pt x="15841" y="429"/>
                    </a:cubicBezTo>
                    <a:cubicBezTo>
                      <a:pt x="15708" y="429"/>
                      <a:pt x="15588" y="396"/>
                      <a:pt x="15521" y="205"/>
                    </a:cubicBezTo>
                    <a:cubicBezTo>
                      <a:pt x="15347" y="67"/>
                      <a:pt x="15129" y="0"/>
                      <a:pt x="14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4"/>
              <p:cNvSpPr/>
              <p:nvPr/>
            </p:nvSpPr>
            <p:spPr>
              <a:xfrm>
                <a:off x="-3958675" y="2981200"/>
                <a:ext cx="278725" cy="624150"/>
              </a:xfrm>
              <a:custGeom>
                <a:avLst/>
                <a:gdLst/>
                <a:ahLst/>
                <a:cxnLst/>
                <a:rect l="l" t="t" r="r" b="b"/>
                <a:pathLst>
                  <a:path w="11149" h="24966" extrusionOk="0">
                    <a:moveTo>
                      <a:pt x="1" y="0"/>
                    </a:moveTo>
                    <a:cubicBezTo>
                      <a:pt x="37" y="278"/>
                      <a:pt x="279" y="367"/>
                      <a:pt x="476" y="502"/>
                    </a:cubicBezTo>
                    <a:cubicBezTo>
                      <a:pt x="1650" y="1335"/>
                      <a:pt x="2958" y="1971"/>
                      <a:pt x="4096" y="2868"/>
                    </a:cubicBezTo>
                    <a:cubicBezTo>
                      <a:pt x="8773" y="6533"/>
                      <a:pt x="10369" y="12070"/>
                      <a:pt x="8845" y="17590"/>
                    </a:cubicBezTo>
                    <a:cubicBezTo>
                      <a:pt x="8191" y="19956"/>
                      <a:pt x="6892" y="21972"/>
                      <a:pt x="5306" y="23818"/>
                    </a:cubicBezTo>
                    <a:cubicBezTo>
                      <a:pt x="5019" y="24150"/>
                      <a:pt x="4732" y="24490"/>
                      <a:pt x="4696" y="24965"/>
                    </a:cubicBezTo>
                    <a:cubicBezTo>
                      <a:pt x="7644" y="22904"/>
                      <a:pt x="9589" y="20135"/>
                      <a:pt x="10431" y="16631"/>
                    </a:cubicBezTo>
                    <a:cubicBezTo>
                      <a:pt x="11148" y="13656"/>
                      <a:pt x="10790" y="10771"/>
                      <a:pt x="9607" y="7966"/>
                    </a:cubicBezTo>
                    <a:cubicBezTo>
                      <a:pt x="9840" y="7348"/>
                      <a:pt x="9499" y="6649"/>
                      <a:pt x="8863" y="6452"/>
                    </a:cubicBezTo>
                    <a:cubicBezTo>
                      <a:pt x="8594" y="6264"/>
                      <a:pt x="8478" y="5959"/>
                      <a:pt x="8290" y="5699"/>
                    </a:cubicBezTo>
                    <a:cubicBezTo>
                      <a:pt x="6211" y="2805"/>
                      <a:pt x="3451" y="90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4"/>
              <p:cNvSpPr/>
              <p:nvPr/>
            </p:nvSpPr>
            <p:spPr>
              <a:xfrm>
                <a:off x="-4171700" y="2771050"/>
                <a:ext cx="235850" cy="138250"/>
              </a:xfrm>
              <a:custGeom>
                <a:avLst/>
                <a:gdLst/>
                <a:ahLst/>
                <a:cxnLst/>
                <a:rect l="l" t="t" r="r" b="b"/>
                <a:pathLst>
                  <a:path w="9434" h="5530" extrusionOk="0">
                    <a:moveTo>
                      <a:pt x="3880" y="1"/>
                    </a:moveTo>
                    <a:cubicBezTo>
                      <a:pt x="3325" y="54"/>
                      <a:pt x="2939" y="377"/>
                      <a:pt x="2572" y="771"/>
                    </a:cubicBezTo>
                    <a:cubicBezTo>
                      <a:pt x="2285" y="1085"/>
                      <a:pt x="2034" y="1426"/>
                      <a:pt x="1801" y="1766"/>
                    </a:cubicBezTo>
                    <a:cubicBezTo>
                      <a:pt x="1165" y="2689"/>
                      <a:pt x="475" y="3576"/>
                      <a:pt x="170" y="4678"/>
                    </a:cubicBezTo>
                    <a:cubicBezTo>
                      <a:pt x="108" y="4911"/>
                      <a:pt x="0" y="5153"/>
                      <a:pt x="296" y="5306"/>
                    </a:cubicBezTo>
                    <a:cubicBezTo>
                      <a:pt x="872" y="5249"/>
                      <a:pt x="1427" y="5104"/>
                      <a:pt x="2006" y="5104"/>
                    </a:cubicBezTo>
                    <a:cubicBezTo>
                      <a:pt x="2066" y="5104"/>
                      <a:pt x="2126" y="5105"/>
                      <a:pt x="2186" y="5108"/>
                    </a:cubicBezTo>
                    <a:cubicBezTo>
                      <a:pt x="2441" y="5310"/>
                      <a:pt x="2747" y="5411"/>
                      <a:pt x="3053" y="5411"/>
                    </a:cubicBezTo>
                    <a:cubicBezTo>
                      <a:pt x="3372" y="5411"/>
                      <a:pt x="3691" y="5301"/>
                      <a:pt x="3952" y="5082"/>
                    </a:cubicBezTo>
                    <a:lnTo>
                      <a:pt x="5377" y="5055"/>
                    </a:lnTo>
                    <a:cubicBezTo>
                      <a:pt x="5601" y="4813"/>
                      <a:pt x="5493" y="4571"/>
                      <a:pt x="5377" y="4329"/>
                    </a:cubicBezTo>
                    <a:cubicBezTo>
                      <a:pt x="5188" y="3899"/>
                      <a:pt x="5036" y="3460"/>
                      <a:pt x="5126" y="2985"/>
                    </a:cubicBezTo>
                    <a:cubicBezTo>
                      <a:pt x="5219" y="2525"/>
                      <a:pt x="5558" y="2255"/>
                      <a:pt x="5942" y="2255"/>
                    </a:cubicBezTo>
                    <a:cubicBezTo>
                      <a:pt x="6112" y="2255"/>
                      <a:pt x="6290" y="2308"/>
                      <a:pt x="6461" y="2420"/>
                    </a:cubicBezTo>
                    <a:cubicBezTo>
                      <a:pt x="6721" y="2590"/>
                      <a:pt x="6873" y="2850"/>
                      <a:pt x="7052" y="3092"/>
                    </a:cubicBezTo>
                    <a:cubicBezTo>
                      <a:pt x="7599" y="3827"/>
                      <a:pt x="7778" y="4741"/>
                      <a:pt x="8307" y="5476"/>
                    </a:cubicBezTo>
                    <a:cubicBezTo>
                      <a:pt x="8500" y="5511"/>
                      <a:pt x="8663" y="5530"/>
                      <a:pt x="8798" y="5530"/>
                    </a:cubicBezTo>
                    <a:cubicBezTo>
                      <a:pt x="9347" y="5530"/>
                      <a:pt x="9433" y="5222"/>
                      <a:pt x="9167" y="4481"/>
                    </a:cubicBezTo>
                    <a:cubicBezTo>
                      <a:pt x="9050" y="4141"/>
                      <a:pt x="8898" y="3809"/>
                      <a:pt x="8728" y="3495"/>
                    </a:cubicBezTo>
                    <a:cubicBezTo>
                      <a:pt x="7653" y="1587"/>
                      <a:pt x="6138" y="270"/>
                      <a:pt x="38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4"/>
              <p:cNvSpPr/>
              <p:nvPr/>
            </p:nvSpPr>
            <p:spPr>
              <a:xfrm>
                <a:off x="-3716275" y="3050500"/>
                <a:ext cx="167975" cy="207475"/>
              </a:xfrm>
              <a:custGeom>
                <a:avLst/>
                <a:gdLst/>
                <a:ahLst/>
                <a:cxnLst/>
                <a:rect l="l" t="t" r="r" b="b"/>
                <a:pathLst>
                  <a:path w="6719" h="8299" extrusionOk="0">
                    <a:moveTo>
                      <a:pt x="5681" y="2940"/>
                    </a:moveTo>
                    <a:cubicBezTo>
                      <a:pt x="5796" y="2940"/>
                      <a:pt x="5917" y="2989"/>
                      <a:pt x="6040" y="3079"/>
                    </a:cubicBezTo>
                    <a:cubicBezTo>
                      <a:pt x="6169" y="3180"/>
                      <a:pt x="6263" y="3354"/>
                      <a:pt x="6438" y="3379"/>
                    </a:cubicBezTo>
                    <a:lnTo>
                      <a:pt x="6438" y="3379"/>
                    </a:lnTo>
                    <a:cubicBezTo>
                      <a:pt x="6280" y="3436"/>
                      <a:pt x="6167" y="3559"/>
                      <a:pt x="6049" y="3698"/>
                    </a:cubicBezTo>
                    <a:cubicBezTo>
                      <a:pt x="5931" y="3831"/>
                      <a:pt x="5793" y="3915"/>
                      <a:pt x="5649" y="3915"/>
                    </a:cubicBezTo>
                    <a:cubicBezTo>
                      <a:pt x="5541" y="3915"/>
                      <a:pt x="5431" y="3868"/>
                      <a:pt x="5323" y="3761"/>
                    </a:cubicBezTo>
                    <a:cubicBezTo>
                      <a:pt x="5135" y="3581"/>
                      <a:pt x="5153" y="3357"/>
                      <a:pt x="5305" y="3160"/>
                    </a:cubicBezTo>
                    <a:cubicBezTo>
                      <a:pt x="5417" y="3009"/>
                      <a:pt x="5545" y="2940"/>
                      <a:pt x="5681" y="2940"/>
                    </a:cubicBezTo>
                    <a:close/>
                    <a:moveTo>
                      <a:pt x="1507" y="0"/>
                    </a:moveTo>
                    <a:cubicBezTo>
                      <a:pt x="1179" y="0"/>
                      <a:pt x="849" y="10"/>
                      <a:pt x="520" y="24"/>
                    </a:cubicBezTo>
                    <a:cubicBezTo>
                      <a:pt x="233" y="33"/>
                      <a:pt x="0" y="140"/>
                      <a:pt x="27" y="490"/>
                    </a:cubicBezTo>
                    <a:cubicBezTo>
                      <a:pt x="422" y="1171"/>
                      <a:pt x="906" y="1798"/>
                      <a:pt x="1049" y="2587"/>
                    </a:cubicBezTo>
                    <a:cubicBezTo>
                      <a:pt x="897" y="3312"/>
                      <a:pt x="1174" y="3904"/>
                      <a:pt x="1766" y="4092"/>
                    </a:cubicBezTo>
                    <a:cubicBezTo>
                      <a:pt x="2169" y="4361"/>
                      <a:pt x="2151" y="4863"/>
                      <a:pt x="2411" y="5212"/>
                    </a:cubicBezTo>
                    <a:cubicBezTo>
                      <a:pt x="2463" y="5225"/>
                      <a:pt x="2512" y="5232"/>
                      <a:pt x="2558" y="5232"/>
                    </a:cubicBezTo>
                    <a:cubicBezTo>
                      <a:pt x="2913" y="5232"/>
                      <a:pt x="3091" y="4869"/>
                      <a:pt x="3361" y="4710"/>
                    </a:cubicBezTo>
                    <a:cubicBezTo>
                      <a:pt x="3606" y="4582"/>
                      <a:pt x="3843" y="4446"/>
                      <a:pt x="4086" y="4446"/>
                    </a:cubicBezTo>
                    <a:cubicBezTo>
                      <a:pt x="4215" y="4446"/>
                      <a:pt x="4347" y="4485"/>
                      <a:pt x="4481" y="4585"/>
                    </a:cubicBezTo>
                    <a:cubicBezTo>
                      <a:pt x="4911" y="4899"/>
                      <a:pt x="4803" y="5338"/>
                      <a:pt x="4642" y="5741"/>
                    </a:cubicBezTo>
                    <a:cubicBezTo>
                      <a:pt x="4427" y="6323"/>
                      <a:pt x="4078" y="6852"/>
                      <a:pt x="3639" y="7291"/>
                    </a:cubicBezTo>
                    <a:cubicBezTo>
                      <a:pt x="3415" y="7470"/>
                      <a:pt x="3280" y="7730"/>
                      <a:pt x="3253" y="8017"/>
                    </a:cubicBezTo>
                    <a:cubicBezTo>
                      <a:pt x="3357" y="8215"/>
                      <a:pt x="3464" y="8298"/>
                      <a:pt x="3596" y="8298"/>
                    </a:cubicBezTo>
                    <a:cubicBezTo>
                      <a:pt x="3703" y="8298"/>
                      <a:pt x="3827" y="8244"/>
                      <a:pt x="3979" y="8151"/>
                    </a:cubicBezTo>
                    <a:cubicBezTo>
                      <a:pt x="4803" y="7623"/>
                      <a:pt x="5296" y="6834"/>
                      <a:pt x="5816" y="6054"/>
                    </a:cubicBezTo>
                    <a:cubicBezTo>
                      <a:pt x="6343" y="5259"/>
                      <a:pt x="6719" y="4375"/>
                      <a:pt x="6588" y="3357"/>
                    </a:cubicBezTo>
                    <a:lnTo>
                      <a:pt x="6588" y="3357"/>
                    </a:lnTo>
                    <a:cubicBezTo>
                      <a:pt x="6665" y="2697"/>
                      <a:pt x="6460" y="2100"/>
                      <a:pt x="6192" y="1511"/>
                    </a:cubicBezTo>
                    <a:cubicBezTo>
                      <a:pt x="5807" y="1063"/>
                      <a:pt x="5368" y="660"/>
                      <a:pt x="4795" y="472"/>
                    </a:cubicBezTo>
                    <a:cubicBezTo>
                      <a:pt x="3723" y="105"/>
                      <a:pt x="2619" y="0"/>
                      <a:pt x="15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4"/>
              <p:cNvSpPr/>
              <p:nvPr/>
            </p:nvSpPr>
            <p:spPr>
              <a:xfrm>
                <a:off x="-3747875" y="3003800"/>
                <a:ext cx="186425" cy="84500"/>
              </a:xfrm>
              <a:custGeom>
                <a:avLst/>
                <a:gdLst/>
                <a:ahLst/>
                <a:cxnLst/>
                <a:rect l="l" t="t" r="r" b="b"/>
                <a:pathLst>
                  <a:path w="7457" h="3380" extrusionOk="0">
                    <a:moveTo>
                      <a:pt x="2088" y="0"/>
                    </a:moveTo>
                    <a:cubicBezTo>
                      <a:pt x="1717" y="0"/>
                      <a:pt x="1343" y="19"/>
                      <a:pt x="969" y="46"/>
                    </a:cubicBezTo>
                    <a:cubicBezTo>
                      <a:pt x="601" y="64"/>
                      <a:pt x="261" y="207"/>
                      <a:pt x="1" y="467"/>
                    </a:cubicBezTo>
                    <a:lnTo>
                      <a:pt x="1291" y="2358"/>
                    </a:lnTo>
                    <a:cubicBezTo>
                      <a:pt x="1444" y="2168"/>
                      <a:pt x="1662" y="2151"/>
                      <a:pt x="1873" y="2151"/>
                    </a:cubicBezTo>
                    <a:cubicBezTo>
                      <a:pt x="1922" y="2151"/>
                      <a:pt x="1970" y="2152"/>
                      <a:pt x="2017" y="2152"/>
                    </a:cubicBezTo>
                    <a:cubicBezTo>
                      <a:pt x="2086" y="2151"/>
                      <a:pt x="2154" y="2151"/>
                      <a:pt x="2223" y="2151"/>
                    </a:cubicBezTo>
                    <a:cubicBezTo>
                      <a:pt x="4053" y="2151"/>
                      <a:pt x="5867" y="2282"/>
                      <a:pt x="7456" y="3379"/>
                    </a:cubicBezTo>
                    <a:cubicBezTo>
                      <a:pt x="6928" y="2295"/>
                      <a:pt x="6292" y="1300"/>
                      <a:pt x="5225" y="664"/>
                    </a:cubicBezTo>
                    <a:cubicBezTo>
                      <a:pt x="5201" y="670"/>
                      <a:pt x="5176" y="673"/>
                      <a:pt x="5152" y="673"/>
                    </a:cubicBezTo>
                    <a:cubicBezTo>
                      <a:pt x="5097" y="673"/>
                      <a:pt x="5045" y="657"/>
                      <a:pt x="5001" y="619"/>
                    </a:cubicBezTo>
                    <a:cubicBezTo>
                      <a:pt x="4067" y="136"/>
                      <a:pt x="3086" y="0"/>
                      <a:pt x="20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4"/>
              <p:cNvSpPr/>
              <p:nvPr/>
            </p:nvSpPr>
            <p:spPr>
              <a:xfrm>
                <a:off x="-4211375" y="2768950"/>
                <a:ext cx="136700" cy="143050"/>
              </a:xfrm>
              <a:custGeom>
                <a:avLst/>
                <a:gdLst/>
                <a:ahLst/>
                <a:cxnLst/>
                <a:rect l="l" t="t" r="r" b="b"/>
                <a:pathLst>
                  <a:path w="5468" h="5722" extrusionOk="0">
                    <a:moveTo>
                      <a:pt x="4624" y="1"/>
                    </a:moveTo>
                    <a:cubicBezTo>
                      <a:pt x="3944" y="1"/>
                      <a:pt x="3290" y="163"/>
                      <a:pt x="2653" y="443"/>
                    </a:cubicBezTo>
                    <a:cubicBezTo>
                      <a:pt x="2537" y="667"/>
                      <a:pt x="2304" y="739"/>
                      <a:pt x="2125" y="891"/>
                    </a:cubicBezTo>
                    <a:cubicBezTo>
                      <a:pt x="1488" y="1420"/>
                      <a:pt x="942" y="2020"/>
                      <a:pt x="655" y="2818"/>
                    </a:cubicBezTo>
                    <a:cubicBezTo>
                      <a:pt x="404" y="3571"/>
                      <a:pt x="207" y="4341"/>
                      <a:pt x="55" y="5130"/>
                    </a:cubicBezTo>
                    <a:cubicBezTo>
                      <a:pt x="10" y="5354"/>
                      <a:pt x="1" y="5569"/>
                      <a:pt x="216" y="5721"/>
                    </a:cubicBezTo>
                    <a:lnTo>
                      <a:pt x="1892" y="5381"/>
                    </a:lnTo>
                    <a:cubicBezTo>
                      <a:pt x="1910" y="5246"/>
                      <a:pt x="1945" y="5112"/>
                      <a:pt x="1981" y="4977"/>
                    </a:cubicBezTo>
                    <a:cubicBezTo>
                      <a:pt x="2734" y="3051"/>
                      <a:pt x="3854" y="1393"/>
                      <a:pt x="5467" y="85"/>
                    </a:cubicBezTo>
                    <a:cubicBezTo>
                      <a:pt x="5182" y="28"/>
                      <a:pt x="4901" y="1"/>
                      <a:pt x="4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4"/>
              <p:cNvSpPr/>
              <p:nvPr/>
            </p:nvSpPr>
            <p:spPr>
              <a:xfrm>
                <a:off x="-4159625" y="3728850"/>
                <a:ext cx="90325" cy="95675"/>
              </a:xfrm>
              <a:custGeom>
                <a:avLst/>
                <a:gdLst/>
                <a:ahLst/>
                <a:cxnLst/>
                <a:rect l="l" t="t" r="r" b="b"/>
                <a:pathLst>
                  <a:path w="3613" h="3827" extrusionOk="0">
                    <a:moveTo>
                      <a:pt x="544" y="1"/>
                    </a:moveTo>
                    <a:cubicBezTo>
                      <a:pt x="403" y="1"/>
                      <a:pt x="272" y="87"/>
                      <a:pt x="225" y="229"/>
                    </a:cubicBezTo>
                    <a:cubicBezTo>
                      <a:pt x="162" y="866"/>
                      <a:pt x="108" y="1502"/>
                      <a:pt x="37" y="2138"/>
                    </a:cubicBezTo>
                    <a:cubicBezTo>
                      <a:pt x="1" y="2470"/>
                      <a:pt x="55" y="2783"/>
                      <a:pt x="368" y="2909"/>
                    </a:cubicBezTo>
                    <a:cubicBezTo>
                      <a:pt x="1148" y="3231"/>
                      <a:pt x="1936" y="3518"/>
                      <a:pt x="2734" y="3778"/>
                    </a:cubicBezTo>
                    <a:cubicBezTo>
                      <a:pt x="2827" y="3811"/>
                      <a:pt x="2911" y="3827"/>
                      <a:pt x="2988" y="3827"/>
                    </a:cubicBezTo>
                    <a:cubicBezTo>
                      <a:pt x="3266" y="3827"/>
                      <a:pt x="3434" y="3617"/>
                      <a:pt x="3469" y="3258"/>
                    </a:cubicBezTo>
                    <a:cubicBezTo>
                      <a:pt x="3585" y="2335"/>
                      <a:pt x="3612" y="1412"/>
                      <a:pt x="3540" y="498"/>
                    </a:cubicBezTo>
                    <a:cubicBezTo>
                      <a:pt x="3415" y="364"/>
                      <a:pt x="3254" y="265"/>
                      <a:pt x="3083" y="238"/>
                    </a:cubicBezTo>
                    <a:cubicBezTo>
                      <a:pt x="2259" y="95"/>
                      <a:pt x="1426" y="77"/>
                      <a:pt x="601" y="5"/>
                    </a:cubicBezTo>
                    <a:cubicBezTo>
                      <a:pt x="582" y="2"/>
                      <a:pt x="563" y="1"/>
                      <a:pt x="5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4"/>
              <p:cNvSpPr/>
              <p:nvPr/>
            </p:nvSpPr>
            <p:spPr>
              <a:xfrm>
                <a:off x="-4468550" y="3568300"/>
                <a:ext cx="121000" cy="95900"/>
              </a:xfrm>
              <a:custGeom>
                <a:avLst/>
                <a:gdLst/>
                <a:ahLst/>
                <a:cxnLst/>
                <a:rect l="l" t="t" r="r" b="b"/>
                <a:pathLst>
                  <a:path w="4840" h="3836" extrusionOk="0">
                    <a:moveTo>
                      <a:pt x="2939" y="1"/>
                    </a:moveTo>
                    <a:cubicBezTo>
                      <a:pt x="2891" y="1"/>
                      <a:pt x="2841" y="7"/>
                      <a:pt x="2788" y="20"/>
                    </a:cubicBezTo>
                    <a:cubicBezTo>
                      <a:pt x="2286" y="424"/>
                      <a:pt x="1793" y="827"/>
                      <a:pt x="1309" y="1239"/>
                    </a:cubicBezTo>
                    <a:cubicBezTo>
                      <a:pt x="1" y="2332"/>
                      <a:pt x="1" y="2556"/>
                      <a:pt x="1560" y="3291"/>
                    </a:cubicBezTo>
                    <a:cubicBezTo>
                      <a:pt x="2221" y="3602"/>
                      <a:pt x="2564" y="3836"/>
                      <a:pt x="2886" y="3836"/>
                    </a:cubicBezTo>
                    <a:cubicBezTo>
                      <a:pt x="3214" y="3836"/>
                      <a:pt x="3521" y="3593"/>
                      <a:pt x="4123" y="2942"/>
                    </a:cubicBezTo>
                    <a:cubicBezTo>
                      <a:pt x="4275" y="2780"/>
                      <a:pt x="4437" y="2637"/>
                      <a:pt x="4598" y="2485"/>
                    </a:cubicBezTo>
                    <a:cubicBezTo>
                      <a:pt x="4840" y="2243"/>
                      <a:pt x="4723" y="2019"/>
                      <a:pt x="4580" y="1786"/>
                    </a:cubicBezTo>
                    <a:cubicBezTo>
                      <a:pt x="4230" y="1266"/>
                      <a:pt x="3863" y="773"/>
                      <a:pt x="3460" y="298"/>
                    </a:cubicBezTo>
                    <a:cubicBezTo>
                      <a:pt x="3321" y="123"/>
                      <a:pt x="3152" y="1"/>
                      <a:pt x="2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4"/>
              <p:cNvSpPr/>
              <p:nvPr/>
            </p:nvSpPr>
            <p:spPr>
              <a:xfrm>
                <a:off x="-4053875" y="2819000"/>
                <a:ext cx="89850" cy="89175"/>
              </a:xfrm>
              <a:custGeom>
                <a:avLst/>
                <a:gdLst/>
                <a:ahLst/>
                <a:cxnLst/>
                <a:rect l="l" t="t" r="r" b="b"/>
                <a:pathLst>
                  <a:path w="3594" h="3567" extrusionOk="0">
                    <a:moveTo>
                      <a:pt x="1236" y="0"/>
                    </a:moveTo>
                    <a:cubicBezTo>
                      <a:pt x="1050" y="0"/>
                      <a:pt x="862" y="46"/>
                      <a:pt x="681" y="135"/>
                    </a:cubicBezTo>
                    <a:cubicBezTo>
                      <a:pt x="233" y="359"/>
                      <a:pt x="0" y="968"/>
                      <a:pt x="108" y="1613"/>
                    </a:cubicBezTo>
                    <a:cubicBezTo>
                      <a:pt x="207" y="2151"/>
                      <a:pt x="448" y="2635"/>
                      <a:pt x="673" y="3128"/>
                    </a:cubicBezTo>
                    <a:lnTo>
                      <a:pt x="3594" y="3567"/>
                    </a:lnTo>
                    <a:cubicBezTo>
                      <a:pt x="3549" y="2402"/>
                      <a:pt x="2922" y="1479"/>
                      <a:pt x="2276" y="583"/>
                    </a:cubicBezTo>
                    <a:cubicBezTo>
                      <a:pt x="1983" y="187"/>
                      <a:pt x="1613" y="0"/>
                      <a:pt x="12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4"/>
              <p:cNvSpPr/>
              <p:nvPr/>
            </p:nvSpPr>
            <p:spPr>
              <a:xfrm>
                <a:off x="-3656025" y="3152875"/>
                <a:ext cx="69025" cy="98050"/>
              </a:xfrm>
              <a:custGeom>
                <a:avLst/>
                <a:gdLst/>
                <a:ahLst/>
                <a:cxnLst/>
                <a:rect l="l" t="t" r="r" b="b"/>
                <a:pathLst>
                  <a:path w="2761" h="3922" extrusionOk="0">
                    <a:moveTo>
                      <a:pt x="1704" y="0"/>
                    </a:moveTo>
                    <a:cubicBezTo>
                      <a:pt x="1495" y="0"/>
                      <a:pt x="1287" y="68"/>
                      <a:pt x="1085" y="185"/>
                    </a:cubicBezTo>
                    <a:cubicBezTo>
                      <a:pt x="655" y="418"/>
                      <a:pt x="288" y="732"/>
                      <a:pt x="1" y="1117"/>
                    </a:cubicBezTo>
                    <a:cubicBezTo>
                      <a:pt x="306" y="2049"/>
                      <a:pt x="467" y="3017"/>
                      <a:pt x="843" y="3922"/>
                    </a:cubicBezTo>
                    <a:cubicBezTo>
                      <a:pt x="1730" y="3286"/>
                      <a:pt x="2376" y="2363"/>
                      <a:pt x="2653" y="1305"/>
                    </a:cubicBezTo>
                    <a:cubicBezTo>
                      <a:pt x="2761" y="866"/>
                      <a:pt x="2662" y="454"/>
                      <a:pt x="2268" y="185"/>
                    </a:cubicBezTo>
                    <a:cubicBezTo>
                      <a:pt x="2084" y="57"/>
                      <a:pt x="1894" y="0"/>
                      <a:pt x="17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4"/>
              <p:cNvSpPr/>
              <p:nvPr/>
            </p:nvSpPr>
            <p:spPr>
              <a:xfrm>
                <a:off x="-4153800" y="3685025"/>
                <a:ext cx="85600" cy="56300"/>
              </a:xfrm>
              <a:custGeom>
                <a:avLst/>
                <a:gdLst/>
                <a:ahLst/>
                <a:cxnLst/>
                <a:rect l="l" t="t" r="r" b="b"/>
                <a:pathLst>
                  <a:path w="3424" h="2252" extrusionOk="0">
                    <a:moveTo>
                      <a:pt x="476" y="0"/>
                    </a:moveTo>
                    <a:cubicBezTo>
                      <a:pt x="305" y="0"/>
                      <a:pt x="149" y="96"/>
                      <a:pt x="82" y="262"/>
                    </a:cubicBezTo>
                    <a:lnTo>
                      <a:pt x="1" y="1982"/>
                    </a:lnTo>
                    <a:cubicBezTo>
                      <a:pt x="1063" y="2104"/>
                      <a:pt x="2134" y="2252"/>
                      <a:pt x="3213" y="2252"/>
                    </a:cubicBezTo>
                    <a:cubicBezTo>
                      <a:pt x="3245" y="2252"/>
                      <a:pt x="3276" y="2252"/>
                      <a:pt x="3307" y="2251"/>
                    </a:cubicBezTo>
                    <a:cubicBezTo>
                      <a:pt x="3424" y="1830"/>
                      <a:pt x="3397" y="1400"/>
                      <a:pt x="3415" y="961"/>
                    </a:cubicBezTo>
                    <a:cubicBezTo>
                      <a:pt x="3352" y="809"/>
                      <a:pt x="3227" y="692"/>
                      <a:pt x="3083" y="629"/>
                    </a:cubicBezTo>
                    <a:cubicBezTo>
                      <a:pt x="2268" y="343"/>
                      <a:pt x="1426" y="137"/>
                      <a:pt x="574" y="11"/>
                    </a:cubicBezTo>
                    <a:cubicBezTo>
                      <a:pt x="541" y="4"/>
                      <a:pt x="508" y="0"/>
                      <a:pt x="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4"/>
              <p:cNvSpPr/>
              <p:nvPr/>
            </p:nvSpPr>
            <p:spPr>
              <a:xfrm>
                <a:off x="-4117725" y="2897850"/>
                <a:ext cx="48425" cy="70825"/>
              </a:xfrm>
              <a:custGeom>
                <a:avLst/>
                <a:gdLst/>
                <a:ahLst/>
                <a:cxnLst/>
                <a:rect l="l" t="t" r="r" b="b"/>
                <a:pathLst>
                  <a:path w="1937" h="2833" extrusionOk="0">
                    <a:moveTo>
                      <a:pt x="1793" y="1"/>
                    </a:moveTo>
                    <a:lnTo>
                      <a:pt x="27" y="27"/>
                    </a:lnTo>
                    <a:cubicBezTo>
                      <a:pt x="126" y="959"/>
                      <a:pt x="1" y="1900"/>
                      <a:pt x="153" y="2832"/>
                    </a:cubicBezTo>
                    <a:lnTo>
                      <a:pt x="1820" y="2590"/>
                    </a:lnTo>
                    <a:cubicBezTo>
                      <a:pt x="1936" y="1730"/>
                      <a:pt x="1694" y="870"/>
                      <a:pt x="17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4"/>
              <p:cNvSpPr/>
              <p:nvPr/>
            </p:nvSpPr>
            <p:spPr>
              <a:xfrm>
                <a:off x="-4228050" y="2780025"/>
                <a:ext cx="83475" cy="132525"/>
              </a:xfrm>
              <a:custGeom>
                <a:avLst/>
                <a:gdLst/>
                <a:ahLst/>
                <a:cxnLst/>
                <a:rect l="l" t="t" r="r" b="b"/>
                <a:pathLst>
                  <a:path w="3339" h="5301" extrusionOk="0">
                    <a:moveTo>
                      <a:pt x="3320" y="0"/>
                    </a:moveTo>
                    <a:cubicBezTo>
                      <a:pt x="1394" y="896"/>
                      <a:pt x="381" y="2446"/>
                      <a:pt x="77" y="4507"/>
                    </a:cubicBezTo>
                    <a:cubicBezTo>
                      <a:pt x="1" y="5062"/>
                      <a:pt x="150" y="5301"/>
                      <a:pt x="606" y="5301"/>
                    </a:cubicBezTo>
                    <a:cubicBezTo>
                      <a:pt x="688" y="5301"/>
                      <a:pt x="781" y="5293"/>
                      <a:pt x="883" y="5278"/>
                    </a:cubicBezTo>
                    <a:cubicBezTo>
                      <a:pt x="946" y="5000"/>
                      <a:pt x="1008" y="4732"/>
                      <a:pt x="1071" y="4454"/>
                    </a:cubicBezTo>
                    <a:cubicBezTo>
                      <a:pt x="1385" y="2921"/>
                      <a:pt x="1824" y="1461"/>
                      <a:pt x="3096" y="403"/>
                    </a:cubicBezTo>
                    <a:cubicBezTo>
                      <a:pt x="3213" y="305"/>
                      <a:pt x="3338" y="179"/>
                      <a:pt x="33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4"/>
              <p:cNvSpPr/>
              <p:nvPr/>
            </p:nvSpPr>
            <p:spPr>
              <a:xfrm>
                <a:off x="-4151775" y="3661100"/>
                <a:ext cx="85600" cy="47950"/>
              </a:xfrm>
              <a:custGeom>
                <a:avLst/>
                <a:gdLst/>
                <a:ahLst/>
                <a:cxnLst/>
                <a:rect l="l" t="t" r="r" b="b"/>
                <a:pathLst>
                  <a:path w="3424" h="1918" extrusionOk="0">
                    <a:moveTo>
                      <a:pt x="9" y="0"/>
                    </a:moveTo>
                    <a:lnTo>
                      <a:pt x="1" y="1219"/>
                    </a:lnTo>
                    <a:cubicBezTo>
                      <a:pt x="1156" y="1255"/>
                      <a:pt x="2223" y="1739"/>
                      <a:pt x="3343" y="1918"/>
                    </a:cubicBezTo>
                    <a:cubicBezTo>
                      <a:pt x="3370" y="1470"/>
                      <a:pt x="3397" y="1031"/>
                      <a:pt x="3424" y="592"/>
                    </a:cubicBezTo>
                    <a:cubicBezTo>
                      <a:pt x="2277" y="466"/>
                      <a:pt x="1130" y="269"/>
                      <a:pt x="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4"/>
              <p:cNvSpPr/>
              <p:nvPr/>
            </p:nvSpPr>
            <p:spPr>
              <a:xfrm>
                <a:off x="-4398875" y="3549125"/>
                <a:ext cx="75075" cy="81300"/>
              </a:xfrm>
              <a:custGeom>
                <a:avLst/>
                <a:gdLst/>
                <a:ahLst/>
                <a:cxnLst/>
                <a:rect l="l" t="t" r="r" b="b"/>
                <a:pathLst>
                  <a:path w="3003" h="3252" extrusionOk="0">
                    <a:moveTo>
                      <a:pt x="1083" y="0"/>
                    </a:moveTo>
                    <a:cubicBezTo>
                      <a:pt x="1029" y="0"/>
                      <a:pt x="975" y="9"/>
                      <a:pt x="924" y="26"/>
                    </a:cubicBezTo>
                    <a:lnTo>
                      <a:pt x="1" y="787"/>
                    </a:lnTo>
                    <a:cubicBezTo>
                      <a:pt x="691" y="1549"/>
                      <a:pt x="1399" y="2284"/>
                      <a:pt x="1811" y="3252"/>
                    </a:cubicBezTo>
                    <a:lnTo>
                      <a:pt x="2976" y="2248"/>
                    </a:lnTo>
                    <a:cubicBezTo>
                      <a:pt x="3003" y="2114"/>
                      <a:pt x="2967" y="1970"/>
                      <a:pt x="2886" y="1854"/>
                    </a:cubicBezTo>
                    <a:cubicBezTo>
                      <a:pt x="2447" y="1271"/>
                      <a:pt x="1972" y="707"/>
                      <a:pt x="1461" y="178"/>
                    </a:cubicBezTo>
                    <a:cubicBezTo>
                      <a:pt x="1370" y="61"/>
                      <a:pt x="1226" y="0"/>
                      <a:pt x="10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4"/>
              <p:cNvSpPr/>
              <p:nvPr/>
            </p:nvSpPr>
            <p:spPr>
              <a:xfrm>
                <a:off x="-4375800" y="3528250"/>
                <a:ext cx="73050" cy="77100"/>
              </a:xfrm>
              <a:custGeom>
                <a:avLst/>
                <a:gdLst/>
                <a:ahLst/>
                <a:cxnLst/>
                <a:rect l="l" t="t" r="r" b="b"/>
                <a:pathLst>
                  <a:path w="2922" h="3084" extrusionOk="0">
                    <a:moveTo>
                      <a:pt x="897" y="0"/>
                    </a:moveTo>
                    <a:lnTo>
                      <a:pt x="1" y="861"/>
                    </a:lnTo>
                    <a:cubicBezTo>
                      <a:pt x="162" y="1040"/>
                      <a:pt x="323" y="1210"/>
                      <a:pt x="494" y="1380"/>
                    </a:cubicBezTo>
                    <a:cubicBezTo>
                      <a:pt x="1031" y="1936"/>
                      <a:pt x="1416" y="2626"/>
                      <a:pt x="2062" y="3083"/>
                    </a:cubicBezTo>
                    <a:cubicBezTo>
                      <a:pt x="2366" y="2850"/>
                      <a:pt x="2680" y="2626"/>
                      <a:pt x="2922" y="2321"/>
                    </a:cubicBezTo>
                    <a:lnTo>
                      <a:pt x="8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4"/>
              <p:cNvSpPr/>
              <p:nvPr/>
            </p:nvSpPr>
            <p:spPr>
              <a:xfrm>
                <a:off x="-3737100" y="3115150"/>
                <a:ext cx="64975" cy="65225"/>
              </a:xfrm>
              <a:custGeom>
                <a:avLst/>
                <a:gdLst/>
                <a:ahLst/>
                <a:cxnLst/>
                <a:rect l="l" t="t" r="r" b="b"/>
                <a:pathLst>
                  <a:path w="2599" h="2609" extrusionOk="0">
                    <a:moveTo>
                      <a:pt x="1882" y="1"/>
                    </a:moveTo>
                    <a:lnTo>
                      <a:pt x="0" y="1103"/>
                    </a:lnTo>
                    <a:cubicBezTo>
                      <a:pt x="323" y="1560"/>
                      <a:pt x="574" y="2071"/>
                      <a:pt x="744" y="2608"/>
                    </a:cubicBezTo>
                    <a:cubicBezTo>
                      <a:pt x="1335" y="2205"/>
                      <a:pt x="1954" y="1829"/>
                      <a:pt x="2599" y="1506"/>
                    </a:cubicBezTo>
                    <a:cubicBezTo>
                      <a:pt x="2249" y="1058"/>
                      <a:pt x="2115" y="511"/>
                      <a:pt x="18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4"/>
              <p:cNvSpPr/>
              <p:nvPr/>
            </p:nvSpPr>
            <p:spPr>
              <a:xfrm>
                <a:off x="-3752125" y="2993850"/>
                <a:ext cx="134675" cy="26575"/>
              </a:xfrm>
              <a:custGeom>
                <a:avLst/>
                <a:gdLst/>
                <a:ahLst/>
                <a:cxnLst/>
                <a:rect l="l" t="t" r="r" b="b"/>
                <a:pathLst>
                  <a:path w="5387" h="1063" extrusionOk="0">
                    <a:moveTo>
                      <a:pt x="1846" y="1"/>
                    </a:moveTo>
                    <a:cubicBezTo>
                      <a:pt x="1520" y="1"/>
                      <a:pt x="1188" y="23"/>
                      <a:pt x="852" y="68"/>
                    </a:cubicBezTo>
                    <a:cubicBezTo>
                      <a:pt x="395" y="121"/>
                      <a:pt x="1" y="256"/>
                      <a:pt x="171" y="865"/>
                    </a:cubicBezTo>
                    <a:cubicBezTo>
                      <a:pt x="854" y="747"/>
                      <a:pt x="1535" y="692"/>
                      <a:pt x="2213" y="692"/>
                    </a:cubicBezTo>
                    <a:cubicBezTo>
                      <a:pt x="3277" y="692"/>
                      <a:pt x="4335" y="827"/>
                      <a:pt x="5386" y="1062"/>
                    </a:cubicBezTo>
                    <a:cubicBezTo>
                      <a:pt x="4291" y="337"/>
                      <a:pt x="3105" y="1"/>
                      <a:pt x="1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4"/>
              <p:cNvSpPr/>
              <p:nvPr/>
            </p:nvSpPr>
            <p:spPr>
              <a:xfrm>
                <a:off x="-4369525" y="3011450"/>
                <a:ext cx="614975" cy="592900"/>
              </a:xfrm>
              <a:custGeom>
                <a:avLst/>
                <a:gdLst/>
                <a:ahLst/>
                <a:cxnLst/>
                <a:rect l="l" t="t" r="r" b="b"/>
                <a:pathLst>
                  <a:path w="24599" h="23716" extrusionOk="0">
                    <a:moveTo>
                      <a:pt x="12137" y="0"/>
                    </a:moveTo>
                    <a:cubicBezTo>
                      <a:pt x="11309" y="0"/>
                      <a:pt x="10475" y="87"/>
                      <a:pt x="9634" y="269"/>
                    </a:cubicBezTo>
                    <a:cubicBezTo>
                      <a:pt x="9436" y="564"/>
                      <a:pt x="9625" y="842"/>
                      <a:pt x="9687" y="1138"/>
                    </a:cubicBezTo>
                    <a:cubicBezTo>
                      <a:pt x="9723" y="1353"/>
                      <a:pt x="9875" y="1568"/>
                      <a:pt x="9750" y="1828"/>
                    </a:cubicBezTo>
                    <a:cubicBezTo>
                      <a:pt x="9481" y="1622"/>
                      <a:pt x="9481" y="1344"/>
                      <a:pt x="9383" y="1111"/>
                    </a:cubicBezTo>
                    <a:cubicBezTo>
                      <a:pt x="9266" y="851"/>
                      <a:pt x="9248" y="546"/>
                      <a:pt x="8935" y="439"/>
                    </a:cubicBezTo>
                    <a:cubicBezTo>
                      <a:pt x="5682" y="1263"/>
                      <a:pt x="3209" y="3127"/>
                      <a:pt x="1515" y="6012"/>
                    </a:cubicBezTo>
                    <a:cubicBezTo>
                      <a:pt x="1443" y="6595"/>
                      <a:pt x="2088" y="6523"/>
                      <a:pt x="2304" y="6882"/>
                    </a:cubicBezTo>
                    <a:cubicBezTo>
                      <a:pt x="2079" y="6873"/>
                      <a:pt x="1927" y="6747"/>
                      <a:pt x="1739" y="6676"/>
                    </a:cubicBezTo>
                    <a:cubicBezTo>
                      <a:pt x="1629" y="6635"/>
                      <a:pt x="1516" y="6579"/>
                      <a:pt x="1406" y="6579"/>
                    </a:cubicBezTo>
                    <a:cubicBezTo>
                      <a:pt x="1320" y="6579"/>
                      <a:pt x="1235" y="6614"/>
                      <a:pt x="1157" y="6720"/>
                    </a:cubicBezTo>
                    <a:cubicBezTo>
                      <a:pt x="395" y="8217"/>
                      <a:pt x="1" y="9875"/>
                      <a:pt x="10" y="11550"/>
                    </a:cubicBezTo>
                    <a:cubicBezTo>
                      <a:pt x="251" y="12661"/>
                      <a:pt x="413" y="13791"/>
                      <a:pt x="798" y="14866"/>
                    </a:cubicBezTo>
                    <a:cubicBezTo>
                      <a:pt x="897" y="15171"/>
                      <a:pt x="986" y="15484"/>
                      <a:pt x="1246" y="15699"/>
                    </a:cubicBezTo>
                    <a:cubicBezTo>
                      <a:pt x="1354" y="15758"/>
                      <a:pt x="1461" y="15780"/>
                      <a:pt x="1568" y="15780"/>
                    </a:cubicBezTo>
                    <a:cubicBezTo>
                      <a:pt x="1874" y="15780"/>
                      <a:pt x="2177" y="15600"/>
                      <a:pt x="2503" y="15600"/>
                    </a:cubicBezTo>
                    <a:cubicBezTo>
                      <a:pt x="2582" y="15600"/>
                      <a:pt x="2661" y="15611"/>
                      <a:pt x="2743" y="15636"/>
                    </a:cubicBezTo>
                    <a:cubicBezTo>
                      <a:pt x="2411" y="16013"/>
                      <a:pt x="1748" y="15843"/>
                      <a:pt x="1667" y="16443"/>
                    </a:cubicBezTo>
                    <a:cubicBezTo>
                      <a:pt x="1614" y="16712"/>
                      <a:pt x="1712" y="16945"/>
                      <a:pt x="1847" y="17169"/>
                    </a:cubicBezTo>
                    <a:cubicBezTo>
                      <a:pt x="2805" y="18800"/>
                      <a:pt x="4078" y="20126"/>
                      <a:pt x="5592" y="21237"/>
                    </a:cubicBezTo>
                    <a:cubicBezTo>
                      <a:pt x="5989" y="21527"/>
                      <a:pt x="6207" y="21671"/>
                      <a:pt x="6431" y="21671"/>
                    </a:cubicBezTo>
                    <a:cubicBezTo>
                      <a:pt x="6642" y="21671"/>
                      <a:pt x="6858" y="21543"/>
                      <a:pt x="7232" y="21291"/>
                    </a:cubicBezTo>
                    <a:cubicBezTo>
                      <a:pt x="7474" y="21327"/>
                      <a:pt x="7348" y="21497"/>
                      <a:pt x="7331" y="21613"/>
                    </a:cubicBezTo>
                    <a:cubicBezTo>
                      <a:pt x="7295" y="21811"/>
                      <a:pt x="7232" y="22008"/>
                      <a:pt x="7402" y="22169"/>
                    </a:cubicBezTo>
                    <a:cubicBezTo>
                      <a:pt x="7581" y="22384"/>
                      <a:pt x="7814" y="22545"/>
                      <a:pt x="8074" y="22653"/>
                    </a:cubicBezTo>
                    <a:cubicBezTo>
                      <a:pt x="9697" y="23312"/>
                      <a:pt x="11357" y="23715"/>
                      <a:pt x="13089" y="23715"/>
                    </a:cubicBezTo>
                    <a:cubicBezTo>
                      <a:pt x="13404" y="23715"/>
                      <a:pt x="13722" y="23702"/>
                      <a:pt x="14042" y="23674"/>
                    </a:cubicBezTo>
                    <a:cubicBezTo>
                      <a:pt x="14410" y="23647"/>
                      <a:pt x="14813" y="23692"/>
                      <a:pt x="15082" y="23334"/>
                    </a:cubicBezTo>
                    <a:cubicBezTo>
                      <a:pt x="15189" y="23065"/>
                      <a:pt x="15046" y="22868"/>
                      <a:pt x="14894" y="22680"/>
                    </a:cubicBezTo>
                    <a:cubicBezTo>
                      <a:pt x="14732" y="22500"/>
                      <a:pt x="14562" y="22330"/>
                      <a:pt x="14410" y="22142"/>
                    </a:cubicBezTo>
                    <a:cubicBezTo>
                      <a:pt x="14186" y="21882"/>
                      <a:pt x="14087" y="21640"/>
                      <a:pt x="14392" y="21362"/>
                    </a:cubicBezTo>
                    <a:cubicBezTo>
                      <a:pt x="14652" y="21129"/>
                      <a:pt x="14616" y="20852"/>
                      <a:pt x="14508" y="20529"/>
                    </a:cubicBezTo>
                    <a:cubicBezTo>
                      <a:pt x="13953" y="18934"/>
                      <a:pt x="13343" y="17366"/>
                      <a:pt x="12680" y="15816"/>
                    </a:cubicBezTo>
                    <a:cubicBezTo>
                      <a:pt x="12295" y="14911"/>
                      <a:pt x="12178" y="13916"/>
                      <a:pt x="11677" y="13047"/>
                    </a:cubicBezTo>
                    <a:cubicBezTo>
                      <a:pt x="11499" y="12745"/>
                      <a:pt x="11701" y="12450"/>
                      <a:pt x="12037" y="12450"/>
                    </a:cubicBezTo>
                    <a:cubicBezTo>
                      <a:pt x="12090" y="12450"/>
                      <a:pt x="12147" y="12457"/>
                      <a:pt x="12205" y="12473"/>
                    </a:cubicBezTo>
                    <a:cubicBezTo>
                      <a:pt x="12340" y="12506"/>
                      <a:pt x="12468" y="12519"/>
                      <a:pt x="12594" y="12519"/>
                    </a:cubicBezTo>
                    <a:cubicBezTo>
                      <a:pt x="12886" y="12519"/>
                      <a:pt x="13160" y="12445"/>
                      <a:pt x="13442" y="12357"/>
                    </a:cubicBezTo>
                    <a:cubicBezTo>
                      <a:pt x="14678" y="11971"/>
                      <a:pt x="15879" y="11443"/>
                      <a:pt x="17179" y="11219"/>
                    </a:cubicBezTo>
                    <a:cubicBezTo>
                      <a:pt x="17519" y="11165"/>
                      <a:pt x="17770" y="10968"/>
                      <a:pt x="17806" y="10591"/>
                    </a:cubicBezTo>
                    <a:cubicBezTo>
                      <a:pt x="17822" y="10358"/>
                      <a:pt x="17971" y="10249"/>
                      <a:pt x="18171" y="10249"/>
                    </a:cubicBezTo>
                    <a:cubicBezTo>
                      <a:pt x="18186" y="10249"/>
                      <a:pt x="18202" y="10250"/>
                      <a:pt x="18218" y="10251"/>
                    </a:cubicBezTo>
                    <a:cubicBezTo>
                      <a:pt x="18702" y="10269"/>
                      <a:pt x="19186" y="10332"/>
                      <a:pt x="19652" y="10430"/>
                    </a:cubicBezTo>
                    <a:cubicBezTo>
                      <a:pt x="19956" y="10493"/>
                      <a:pt x="20145" y="10699"/>
                      <a:pt x="19974" y="11004"/>
                    </a:cubicBezTo>
                    <a:cubicBezTo>
                      <a:pt x="19688" y="11497"/>
                      <a:pt x="19249" y="11855"/>
                      <a:pt x="18800" y="12249"/>
                    </a:cubicBezTo>
                    <a:cubicBezTo>
                      <a:pt x="18729" y="12052"/>
                      <a:pt x="18774" y="11989"/>
                      <a:pt x="18818" y="11918"/>
                    </a:cubicBezTo>
                    <a:cubicBezTo>
                      <a:pt x="18953" y="11721"/>
                      <a:pt x="19132" y="11523"/>
                      <a:pt x="18926" y="11273"/>
                    </a:cubicBezTo>
                    <a:cubicBezTo>
                      <a:pt x="18844" y="11173"/>
                      <a:pt x="18747" y="11142"/>
                      <a:pt x="18645" y="11142"/>
                    </a:cubicBezTo>
                    <a:cubicBezTo>
                      <a:pt x="18535" y="11142"/>
                      <a:pt x="18419" y="11178"/>
                      <a:pt x="18308" y="11201"/>
                    </a:cubicBezTo>
                    <a:cubicBezTo>
                      <a:pt x="16551" y="11622"/>
                      <a:pt x="14822" y="12133"/>
                      <a:pt x="13119" y="12751"/>
                    </a:cubicBezTo>
                    <a:cubicBezTo>
                      <a:pt x="12402" y="13011"/>
                      <a:pt x="12223" y="13405"/>
                      <a:pt x="12411" y="14158"/>
                    </a:cubicBezTo>
                    <a:cubicBezTo>
                      <a:pt x="12644" y="15081"/>
                      <a:pt x="13030" y="15941"/>
                      <a:pt x="13388" y="16810"/>
                    </a:cubicBezTo>
                    <a:cubicBezTo>
                      <a:pt x="13908" y="18056"/>
                      <a:pt x="14311" y="19337"/>
                      <a:pt x="14849" y="20574"/>
                    </a:cubicBezTo>
                    <a:cubicBezTo>
                      <a:pt x="15001" y="20925"/>
                      <a:pt x="15123" y="21095"/>
                      <a:pt x="15264" y="21095"/>
                    </a:cubicBezTo>
                    <a:cubicBezTo>
                      <a:pt x="15396" y="21095"/>
                      <a:pt x="15545" y="20945"/>
                      <a:pt x="15754" y="20655"/>
                    </a:cubicBezTo>
                    <a:cubicBezTo>
                      <a:pt x="15764" y="20641"/>
                      <a:pt x="15777" y="20634"/>
                      <a:pt x="15794" y="20634"/>
                    </a:cubicBezTo>
                    <a:cubicBezTo>
                      <a:pt x="15822" y="20634"/>
                      <a:pt x="15860" y="20652"/>
                      <a:pt x="15915" y="20690"/>
                    </a:cubicBezTo>
                    <a:cubicBezTo>
                      <a:pt x="16041" y="21210"/>
                      <a:pt x="16076" y="21784"/>
                      <a:pt x="16157" y="22357"/>
                    </a:cubicBezTo>
                    <a:cubicBezTo>
                      <a:pt x="16193" y="22653"/>
                      <a:pt x="16184" y="22984"/>
                      <a:pt x="16551" y="23101"/>
                    </a:cubicBezTo>
                    <a:cubicBezTo>
                      <a:pt x="16623" y="23115"/>
                      <a:pt x="16695" y="23122"/>
                      <a:pt x="16766" y="23122"/>
                    </a:cubicBezTo>
                    <a:cubicBezTo>
                      <a:pt x="16872" y="23122"/>
                      <a:pt x="16978" y="23106"/>
                      <a:pt x="17080" y="23074"/>
                    </a:cubicBezTo>
                    <a:cubicBezTo>
                      <a:pt x="19186" y="22321"/>
                      <a:pt x="20960" y="21112"/>
                      <a:pt x="22322" y="19319"/>
                    </a:cubicBezTo>
                    <a:cubicBezTo>
                      <a:pt x="22663" y="18871"/>
                      <a:pt x="22743" y="18423"/>
                      <a:pt x="22403" y="17939"/>
                    </a:cubicBezTo>
                    <a:cubicBezTo>
                      <a:pt x="22367" y="17798"/>
                      <a:pt x="22427" y="17751"/>
                      <a:pt x="22520" y="17751"/>
                    </a:cubicBezTo>
                    <a:cubicBezTo>
                      <a:pt x="22545" y="17751"/>
                      <a:pt x="22572" y="17755"/>
                      <a:pt x="22600" y="17760"/>
                    </a:cubicBezTo>
                    <a:cubicBezTo>
                      <a:pt x="22679" y="17772"/>
                      <a:pt x="22758" y="17786"/>
                      <a:pt x="22834" y="17786"/>
                    </a:cubicBezTo>
                    <a:cubicBezTo>
                      <a:pt x="22932" y="17786"/>
                      <a:pt x="23025" y="17764"/>
                      <a:pt x="23111" y="17689"/>
                    </a:cubicBezTo>
                    <a:cubicBezTo>
                      <a:pt x="23397" y="17429"/>
                      <a:pt x="23621" y="17106"/>
                      <a:pt x="23738" y="16739"/>
                    </a:cubicBezTo>
                    <a:cubicBezTo>
                      <a:pt x="24392" y="15000"/>
                      <a:pt x="24598" y="13127"/>
                      <a:pt x="24356" y="11290"/>
                    </a:cubicBezTo>
                    <a:cubicBezTo>
                      <a:pt x="24249" y="10583"/>
                      <a:pt x="24267" y="9830"/>
                      <a:pt x="23747" y="9247"/>
                    </a:cubicBezTo>
                    <a:cubicBezTo>
                      <a:pt x="23672" y="9158"/>
                      <a:pt x="23587" y="9132"/>
                      <a:pt x="23497" y="9132"/>
                    </a:cubicBezTo>
                    <a:cubicBezTo>
                      <a:pt x="23368" y="9132"/>
                      <a:pt x="23228" y="9186"/>
                      <a:pt x="23095" y="9186"/>
                    </a:cubicBezTo>
                    <a:cubicBezTo>
                      <a:pt x="23032" y="9186"/>
                      <a:pt x="22971" y="9175"/>
                      <a:pt x="22914" y="9140"/>
                    </a:cubicBezTo>
                    <a:cubicBezTo>
                      <a:pt x="23021" y="8871"/>
                      <a:pt x="23388" y="8862"/>
                      <a:pt x="23397" y="8557"/>
                    </a:cubicBezTo>
                    <a:cubicBezTo>
                      <a:pt x="23505" y="8181"/>
                      <a:pt x="23433" y="7849"/>
                      <a:pt x="23263" y="7509"/>
                    </a:cubicBezTo>
                    <a:cubicBezTo>
                      <a:pt x="22313" y="5555"/>
                      <a:pt x="20933" y="3844"/>
                      <a:pt x="19231" y="2491"/>
                    </a:cubicBezTo>
                    <a:cubicBezTo>
                      <a:pt x="19048" y="2346"/>
                      <a:pt x="18871" y="2259"/>
                      <a:pt x="18686" y="2259"/>
                    </a:cubicBezTo>
                    <a:cubicBezTo>
                      <a:pt x="18562" y="2259"/>
                      <a:pt x="18435" y="2297"/>
                      <a:pt x="18299" y="2383"/>
                    </a:cubicBezTo>
                    <a:cubicBezTo>
                      <a:pt x="18021" y="2607"/>
                      <a:pt x="18012" y="3029"/>
                      <a:pt x="17662" y="3253"/>
                    </a:cubicBezTo>
                    <a:cubicBezTo>
                      <a:pt x="17591" y="2984"/>
                      <a:pt x="17743" y="2804"/>
                      <a:pt x="17815" y="2616"/>
                    </a:cubicBezTo>
                    <a:cubicBezTo>
                      <a:pt x="17931" y="2303"/>
                      <a:pt x="18093" y="1989"/>
                      <a:pt x="17869" y="1658"/>
                    </a:cubicBezTo>
                    <a:cubicBezTo>
                      <a:pt x="17474" y="1174"/>
                      <a:pt x="16820" y="1093"/>
                      <a:pt x="16354" y="726"/>
                    </a:cubicBezTo>
                    <a:cubicBezTo>
                      <a:pt x="14961" y="256"/>
                      <a:pt x="13558" y="0"/>
                      <a:pt x="121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4"/>
              <p:cNvSpPr/>
              <p:nvPr/>
            </p:nvSpPr>
            <p:spPr>
              <a:xfrm>
                <a:off x="-4094200" y="3259600"/>
                <a:ext cx="239725" cy="360400"/>
              </a:xfrm>
              <a:custGeom>
                <a:avLst/>
                <a:gdLst/>
                <a:ahLst/>
                <a:cxnLst/>
                <a:rect l="l" t="t" r="r" b="b"/>
                <a:pathLst>
                  <a:path w="9589" h="14416" extrusionOk="0">
                    <a:moveTo>
                      <a:pt x="6816" y="0"/>
                    </a:moveTo>
                    <a:cubicBezTo>
                      <a:pt x="6487" y="0"/>
                      <a:pt x="6255" y="219"/>
                      <a:pt x="6416" y="558"/>
                    </a:cubicBezTo>
                    <a:cubicBezTo>
                      <a:pt x="6596" y="925"/>
                      <a:pt x="6381" y="925"/>
                      <a:pt x="6166" y="979"/>
                    </a:cubicBezTo>
                    <a:cubicBezTo>
                      <a:pt x="4804" y="1302"/>
                      <a:pt x="3477" y="1786"/>
                      <a:pt x="2133" y="2189"/>
                    </a:cubicBezTo>
                    <a:cubicBezTo>
                      <a:pt x="1953" y="2245"/>
                      <a:pt x="1788" y="2299"/>
                      <a:pt x="1616" y="2299"/>
                    </a:cubicBezTo>
                    <a:cubicBezTo>
                      <a:pt x="1488" y="2299"/>
                      <a:pt x="1356" y="2269"/>
                      <a:pt x="1210" y="2189"/>
                    </a:cubicBezTo>
                    <a:cubicBezTo>
                      <a:pt x="1123" y="2140"/>
                      <a:pt x="1033" y="2117"/>
                      <a:pt x="945" y="2117"/>
                    </a:cubicBezTo>
                    <a:cubicBezTo>
                      <a:pt x="744" y="2117"/>
                      <a:pt x="553" y="2235"/>
                      <a:pt x="422" y="2422"/>
                    </a:cubicBezTo>
                    <a:cubicBezTo>
                      <a:pt x="260" y="2646"/>
                      <a:pt x="0" y="2959"/>
                      <a:pt x="242" y="3184"/>
                    </a:cubicBezTo>
                    <a:cubicBezTo>
                      <a:pt x="879" y="3793"/>
                      <a:pt x="843" y="4644"/>
                      <a:pt x="1139" y="5370"/>
                    </a:cubicBezTo>
                    <a:cubicBezTo>
                      <a:pt x="1864" y="7135"/>
                      <a:pt x="2536" y="8918"/>
                      <a:pt x="3208" y="10702"/>
                    </a:cubicBezTo>
                    <a:cubicBezTo>
                      <a:pt x="3271" y="10863"/>
                      <a:pt x="3522" y="11042"/>
                      <a:pt x="3137" y="11221"/>
                    </a:cubicBezTo>
                    <a:cubicBezTo>
                      <a:pt x="2626" y="11463"/>
                      <a:pt x="2608" y="11777"/>
                      <a:pt x="2993" y="12225"/>
                    </a:cubicBezTo>
                    <a:cubicBezTo>
                      <a:pt x="3307" y="12583"/>
                      <a:pt x="3648" y="12933"/>
                      <a:pt x="3970" y="13282"/>
                    </a:cubicBezTo>
                    <a:cubicBezTo>
                      <a:pt x="3916" y="13820"/>
                      <a:pt x="4257" y="14089"/>
                      <a:pt x="4660" y="14313"/>
                    </a:cubicBezTo>
                    <a:cubicBezTo>
                      <a:pt x="4781" y="14384"/>
                      <a:pt x="4892" y="14416"/>
                      <a:pt x="4994" y="14416"/>
                    </a:cubicBezTo>
                    <a:cubicBezTo>
                      <a:pt x="5200" y="14416"/>
                      <a:pt x="5370" y="14284"/>
                      <a:pt x="5520" y="14080"/>
                    </a:cubicBezTo>
                    <a:cubicBezTo>
                      <a:pt x="5968" y="13650"/>
                      <a:pt x="5968" y="13471"/>
                      <a:pt x="5520" y="13005"/>
                    </a:cubicBezTo>
                    <a:cubicBezTo>
                      <a:pt x="5431" y="12297"/>
                      <a:pt x="5359" y="11580"/>
                      <a:pt x="5261" y="10863"/>
                    </a:cubicBezTo>
                    <a:cubicBezTo>
                      <a:pt x="5216" y="10543"/>
                      <a:pt x="5277" y="10083"/>
                      <a:pt x="4808" y="10083"/>
                    </a:cubicBezTo>
                    <a:cubicBezTo>
                      <a:pt x="4804" y="10083"/>
                      <a:pt x="4799" y="10083"/>
                      <a:pt x="4795" y="10083"/>
                    </a:cubicBezTo>
                    <a:cubicBezTo>
                      <a:pt x="4275" y="10101"/>
                      <a:pt x="4382" y="10567"/>
                      <a:pt x="4382" y="10917"/>
                    </a:cubicBezTo>
                    <a:cubicBezTo>
                      <a:pt x="4382" y="10944"/>
                      <a:pt x="4338" y="10962"/>
                      <a:pt x="4275" y="11006"/>
                    </a:cubicBezTo>
                    <a:cubicBezTo>
                      <a:pt x="3406" y="8748"/>
                      <a:pt x="2536" y="6499"/>
                      <a:pt x="1694" y="4250"/>
                    </a:cubicBezTo>
                    <a:cubicBezTo>
                      <a:pt x="1443" y="3578"/>
                      <a:pt x="1622" y="3264"/>
                      <a:pt x="2312" y="3040"/>
                    </a:cubicBezTo>
                    <a:cubicBezTo>
                      <a:pt x="3191" y="2753"/>
                      <a:pt x="4069" y="2467"/>
                      <a:pt x="4956" y="2207"/>
                    </a:cubicBezTo>
                    <a:cubicBezTo>
                      <a:pt x="5879" y="1938"/>
                      <a:pt x="6820" y="1705"/>
                      <a:pt x="7877" y="1418"/>
                    </a:cubicBezTo>
                    <a:lnTo>
                      <a:pt x="7877" y="1418"/>
                    </a:lnTo>
                    <a:cubicBezTo>
                      <a:pt x="7608" y="1759"/>
                      <a:pt x="7420" y="1965"/>
                      <a:pt x="7268" y="2198"/>
                    </a:cubicBezTo>
                    <a:cubicBezTo>
                      <a:pt x="7142" y="2377"/>
                      <a:pt x="7178" y="2619"/>
                      <a:pt x="7348" y="2744"/>
                    </a:cubicBezTo>
                    <a:cubicBezTo>
                      <a:pt x="7440" y="2818"/>
                      <a:pt x="7540" y="2861"/>
                      <a:pt x="7636" y="2861"/>
                    </a:cubicBezTo>
                    <a:cubicBezTo>
                      <a:pt x="7728" y="2861"/>
                      <a:pt x="7817" y="2823"/>
                      <a:pt x="7895" y="2735"/>
                    </a:cubicBezTo>
                    <a:cubicBezTo>
                      <a:pt x="8370" y="2225"/>
                      <a:pt x="8863" y="1723"/>
                      <a:pt x="9293" y="1167"/>
                    </a:cubicBezTo>
                    <a:cubicBezTo>
                      <a:pt x="9589" y="800"/>
                      <a:pt x="9409" y="298"/>
                      <a:pt x="8970" y="226"/>
                    </a:cubicBezTo>
                    <a:cubicBezTo>
                      <a:pt x="8280" y="110"/>
                      <a:pt x="7572" y="47"/>
                      <a:pt x="6873" y="2"/>
                    </a:cubicBezTo>
                    <a:cubicBezTo>
                      <a:pt x="6854" y="1"/>
                      <a:pt x="6835" y="0"/>
                      <a:pt x="6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4"/>
              <p:cNvSpPr/>
              <p:nvPr/>
            </p:nvSpPr>
            <p:spPr>
              <a:xfrm>
                <a:off x="-4199950" y="3561175"/>
                <a:ext cx="222275" cy="63625"/>
              </a:xfrm>
              <a:custGeom>
                <a:avLst/>
                <a:gdLst/>
                <a:ahLst/>
                <a:cxnLst/>
                <a:rect l="l" t="t" r="r" b="b"/>
                <a:pathLst>
                  <a:path w="8891" h="2545" extrusionOk="0">
                    <a:moveTo>
                      <a:pt x="691" y="1"/>
                    </a:moveTo>
                    <a:cubicBezTo>
                      <a:pt x="153" y="198"/>
                      <a:pt x="1" y="485"/>
                      <a:pt x="108" y="1058"/>
                    </a:cubicBezTo>
                    <a:cubicBezTo>
                      <a:pt x="2043" y="2041"/>
                      <a:pt x="4048" y="2545"/>
                      <a:pt x="6118" y="2545"/>
                    </a:cubicBezTo>
                    <a:cubicBezTo>
                      <a:pt x="7029" y="2545"/>
                      <a:pt x="7953" y="2447"/>
                      <a:pt x="8890" y="2250"/>
                    </a:cubicBezTo>
                    <a:cubicBezTo>
                      <a:pt x="8809" y="1802"/>
                      <a:pt x="8496" y="1524"/>
                      <a:pt x="8200" y="1219"/>
                    </a:cubicBezTo>
                    <a:cubicBezTo>
                      <a:pt x="7967" y="1282"/>
                      <a:pt x="7734" y="1336"/>
                      <a:pt x="7501" y="1363"/>
                    </a:cubicBezTo>
                    <a:cubicBezTo>
                      <a:pt x="7131" y="1397"/>
                      <a:pt x="6761" y="1413"/>
                      <a:pt x="6392" y="1413"/>
                    </a:cubicBezTo>
                    <a:cubicBezTo>
                      <a:pt x="4409" y="1413"/>
                      <a:pt x="2451" y="930"/>
                      <a:pt x="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4"/>
              <p:cNvSpPr/>
              <p:nvPr/>
            </p:nvSpPr>
            <p:spPr>
              <a:xfrm>
                <a:off x="-3795575" y="3232800"/>
                <a:ext cx="63425" cy="232150"/>
              </a:xfrm>
              <a:custGeom>
                <a:avLst/>
                <a:gdLst/>
                <a:ahLst/>
                <a:cxnLst/>
                <a:rect l="l" t="t" r="r" b="b"/>
                <a:pathLst>
                  <a:path w="2537" h="9286" extrusionOk="0">
                    <a:moveTo>
                      <a:pt x="1151" y="1"/>
                    </a:moveTo>
                    <a:cubicBezTo>
                      <a:pt x="904" y="1"/>
                      <a:pt x="719" y="126"/>
                      <a:pt x="645" y="492"/>
                    </a:cubicBezTo>
                    <a:cubicBezTo>
                      <a:pt x="1560" y="3341"/>
                      <a:pt x="1380" y="6110"/>
                      <a:pt x="0" y="8781"/>
                    </a:cubicBezTo>
                    <a:cubicBezTo>
                      <a:pt x="102" y="9105"/>
                      <a:pt x="267" y="9285"/>
                      <a:pt x="518" y="9285"/>
                    </a:cubicBezTo>
                    <a:cubicBezTo>
                      <a:pt x="620" y="9285"/>
                      <a:pt x="737" y="9255"/>
                      <a:pt x="870" y="9193"/>
                    </a:cubicBezTo>
                    <a:cubicBezTo>
                      <a:pt x="2348" y="6245"/>
                      <a:pt x="2536" y="3207"/>
                      <a:pt x="1533" y="71"/>
                    </a:cubicBezTo>
                    <a:cubicBezTo>
                      <a:pt x="1396" y="28"/>
                      <a:pt x="1267" y="1"/>
                      <a:pt x="1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4"/>
              <p:cNvSpPr/>
              <p:nvPr/>
            </p:nvSpPr>
            <p:spPr>
              <a:xfrm>
                <a:off x="-3956200" y="3461350"/>
                <a:ext cx="172525" cy="150250"/>
              </a:xfrm>
              <a:custGeom>
                <a:avLst/>
                <a:gdLst/>
                <a:ahLst/>
                <a:cxnLst/>
                <a:rect l="l" t="t" r="r" b="b"/>
                <a:pathLst>
                  <a:path w="6901" h="6010" extrusionOk="0">
                    <a:moveTo>
                      <a:pt x="5654" y="1"/>
                    </a:moveTo>
                    <a:cubicBezTo>
                      <a:pt x="5564" y="1"/>
                      <a:pt x="5474" y="11"/>
                      <a:pt x="5386" y="33"/>
                    </a:cubicBezTo>
                    <a:cubicBezTo>
                      <a:pt x="5699" y="338"/>
                      <a:pt x="6022" y="571"/>
                      <a:pt x="5610" y="1099"/>
                    </a:cubicBezTo>
                    <a:cubicBezTo>
                      <a:pt x="4131" y="2972"/>
                      <a:pt x="2285" y="4263"/>
                      <a:pt x="0" y="4935"/>
                    </a:cubicBezTo>
                    <a:cubicBezTo>
                      <a:pt x="9" y="5293"/>
                      <a:pt x="171" y="5651"/>
                      <a:pt x="0" y="6010"/>
                    </a:cubicBezTo>
                    <a:cubicBezTo>
                      <a:pt x="2975" y="5150"/>
                      <a:pt x="5287" y="3411"/>
                      <a:pt x="6900" y="759"/>
                    </a:cubicBezTo>
                    <a:cubicBezTo>
                      <a:pt x="6600" y="285"/>
                      <a:pt x="6122" y="1"/>
                      <a:pt x="56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4"/>
              <p:cNvSpPr/>
              <p:nvPr/>
            </p:nvSpPr>
            <p:spPr>
              <a:xfrm>
                <a:off x="-4348925" y="3413700"/>
                <a:ext cx="162900" cy="163175"/>
              </a:xfrm>
              <a:custGeom>
                <a:avLst/>
                <a:gdLst/>
                <a:ahLst/>
                <a:cxnLst/>
                <a:rect l="l" t="t" r="r" b="b"/>
                <a:pathLst>
                  <a:path w="6516" h="6527" extrusionOk="0">
                    <a:moveTo>
                      <a:pt x="476" y="1"/>
                    </a:moveTo>
                    <a:cubicBezTo>
                      <a:pt x="322" y="1"/>
                      <a:pt x="163" y="54"/>
                      <a:pt x="1" y="156"/>
                    </a:cubicBezTo>
                    <a:cubicBezTo>
                      <a:pt x="1040" y="2880"/>
                      <a:pt x="2859" y="4959"/>
                      <a:pt x="5297" y="6527"/>
                    </a:cubicBezTo>
                    <a:cubicBezTo>
                      <a:pt x="5906" y="6312"/>
                      <a:pt x="6516" y="5210"/>
                      <a:pt x="6390" y="4547"/>
                    </a:cubicBezTo>
                    <a:lnTo>
                      <a:pt x="6390" y="4547"/>
                    </a:lnTo>
                    <a:cubicBezTo>
                      <a:pt x="6238" y="4609"/>
                      <a:pt x="6121" y="4735"/>
                      <a:pt x="6067" y="4896"/>
                    </a:cubicBezTo>
                    <a:cubicBezTo>
                      <a:pt x="5957" y="5173"/>
                      <a:pt x="5818" y="5291"/>
                      <a:pt x="5648" y="5291"/>
                    </a:cubicBezTo>
                    <a:cubicBezTo>
                      <a:pt x="5514" y="5291"/>
                      <a:pt x="5362" y="5219"/>
                      <a:pt x="5189" y="5093"/>
                    </a:cubicBezTo>
                    <a:cubicBezTo>
                      <a:pt x="3612" y="3955"/>
                      <a:pt x="2259" y="2602"/>
                      <a:pt x="1264" y="909"/>
                    </a:cubicBezTo>
                    <a:cubicBezTo>
                      <a:pt x="1148" y="702"/>
                      <a:pt x="996" y="505"/>
                      <a:pt x="1005" y="245"/>
                    </a:cubicBezTo>
                    <a:cubicBezTo>
                      <a:pt x="838" y="79"/>
                      <a:pt x="661" y="1"/>
                      <a:pt x="4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4"/>
              <p:cNvSpPr/>
              <p:nvPr/>
            </p:nvSpPr>
            <p:spPr>
              <a:xfrm>
                <a:off x="-3917675" y="3055575"/>
                <a:ext cx="154825" cy="173725"/>
              </a:xfrm>
              <a:custGeom>
                <a:avLst/>
                <a:gdLst/>
                <a:ahLst/>
                <a:cxnLst/>
                <a:rect l="l" t="t" r="r" b="b"/>
                <a:pathLst>
                  <a:path w="6193" h="6949" extrusionOk="0">
                    <a:moveTo>
                      <a:pt x="574" y="0"/>
                    </a:moveTo>
                    <a:cubicBezTo>
                      <a:pt x="278" y="215"/>
                      <a:pt x="1" y="439"/>
                      <a:pt x="368" y="824"/>
                    </a:cubicBezTo>
                    <a:cubicBezTo>
                      <a:pt x="444" y="754"/>
                      <a:pt x="513" y="727"/>
                      <a:pt x="577" y="727"/>
                    </a:cubicBezTo>
                    <a:cubicBezTo>
                      <a:pt x="709" y="727"/>
                      <a:pt x="821" y="842"/>
                      <a:pt x="942" y="932"/>
                    </a:cubicBezTo>
                    <a:cubicBezTo>
                      <a:pt x="2662" y="2285"/>
                      <a:pt x="4042" y="4015"/>
                      <a:pt x="4974" y="6004"/>
                    </a:cubicBezTo>
                    <a:cubicBezTo>
                      <a:pt x="5090" y="6246"/>
                      <a:pt x="5261" y="6497"/>
                      <a:pt x="5117" y="6801"/>
                    </a:cubicBezTo>
                    <a:cubicBezTo>
                      <a:pt x="5267" y="6905"/>
                      <a:pt x="5401" y="6949"/>
                      <a:pt x="5524" y="6949"/>
                    </a:cubicBezTo>
                    <a:cubicBezTo>
                      <a:pt x="5783" y="6949"/>
                      <a:pt x="5992" y="6755"/>
                      <a:pt x="6193" y="6524"/>
                    </a:cubicBezTo>
                    <a:cubicBezTo>
                      <a:pt x="5081" y="3692"/>
                      <a:pt x="3182" y="1541"/>
                      <a:pt x="5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4"/>
              <p:cNvSpPr/>
              <p:nvPr/>
            </p:nvSpPr>
            <p:spPr>
              <a:xfrm>
                <a:off x="-4371325" y="3299975"/>
                <a:ext cx="36550" cy="113825"/>
              </a:xfrm>
              <a:custGeom>
                <a:avLst/>
                <a:gdLst/>
                <a:ahLst/>
                <a:cxnLst/>
                <a:rect l="l" t="t" r="r" b="b"/>
                <a:pathLst>
                  <a:path w="1462" h="4553" extrusionOk="0">
                    <a:moveTo>
                      <a:pt x="73" y="0"/>
                    </a:moveTo>
                    <a:lnTo>
                      <a:pt x="73" y="0"/>
                    </a:lnTo>
                    <a:cubicBezTo>
                      <a:pt x="1" y="1560"/>
                      <a:pt x="270" y="3110"/>
                      <a:pt x="852" y="4552"/>
                    </a:cubicBezTo>
                    <a:cubicBezTo>
                      <a:pt x="1184" y="4499"/>
                      <a:pt x="1462" y="4391"/>
                      <a:pt x="1381" y="3961"/>
                    </a:cubicBezTo>
                    <a:cubicBezTo>
                      <a:pt x="1148" y="3226"/>
                      <a:pt x="924" y="2474"/>
                      <a:pt x="682" y="1739"/>
                    </a:cubicBezTo>
                    <a:cubicBezTo>
                      <a:pt x="485" y="1156"/>
                      <a:pt x="431" y="529"/>
                      <a:pt x="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4"/>
              <p:cNvSpPr/>
              <p:nvPr/>
            </p:nvSpPr>
            <p:spPr>
              <a:xfrm>
                <a:off x="-4216525" y="3527350"/>
                <a:ext cx="44400" cy="61075"/>
              </a:xfrm>
              <a:custGeom>
                <a:avLst/>
                <a:gdLst/>
                <a:ahLst/>
                <a:cxnLst/>
                <a:rect l="l" t="t" r="r" b="b"/>
                <a:pathLst>
                  <a:path w="1776" h="2443" extrusionOk="0">
                    <a:moveTo>
                      <a:pt x="1094" y="1"/>
                    </a:moveTo>
                    <a:lnTo>
                      <a:pt x="1" y="1981"/>
                    </a:lnTo>
                    <a:cubicBezTo>
                      <a:pt x="93" y="2293"/>
                      <a:pt x="275" y="2442"/>
                      <a:pt x="542" y="2442"/>
                    </a:cubicBezTo>
                    <a:cubicBezTo>
                      <a:pt x="613" y="2442"/>
                      <a:pt x="689" y="2432"/>
                      <a:pt x="771" y="2411"/>
                    </a:cubicBezTo>
                    <a:lnTo>
                      <a:pt x="1354" y="1354"/>
                    </a:lnTo>
                    <a:cubicBezTo>
                      <a:pt x="1444" y="1121"/>
                      <a:pt x="1542" y="879"/>
                      <a:pt x="1623" y="637"/>
                    </a:cubicBezTo>
                    <a:cubicBezTo>
                      <a:pt x="1775" y="135"/>
                      <a:pt x="1659" y="1"/>
                      <a:pt x="10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4"/>
              <p:cNvSpPr/>
              <p:nvPr/>
            </p:nvSpPr>
            <p:spPr>
              <a:xfrm>
                <a:off x="-4350025" y="3391100"/>
                <a:ext cx="66550" cy="30475"/>
              </a:xfrm>
              <a:custGeom>
                <a:avLst/>
                <a:gdLst/>
                <a:ahLst/>
                <a:cxnLst/>
                <a:rect l="l" t="t" r="r" b="b"/>
                <a:pathLst>
                  <a:path w="2662" h="1219" extrusionOk="0">
                    <a:moveTo>
                      <a:pt x="2156" y="0"/>
                    </a:moveTo>
                    <a:cubicBezTo>
                      <a:pt x="2045" y="0"/>
                      <a:pt x="1924" y="24"/>
                      <a:pt x="1810" y="47"/>
                    </a:cubicBezTo>
                    <a:lnTo>
                      <a:pt x="529" y="316"/>
                    </a:lnTo>
                    <a:cubicBezTo>
                      <a:pt x="296" y="459"/>
                      <a:pt x="72" y="612"/>
                      <a:pt x="0" y="907"/>
                    </a:cubicBezTo>
                    <a:cubicBezTo>
                      <a:pt x="18" y="952"/>
                      <a:pt x="27" y="1006"/>
                      <a:pt x="45" y="1060"/>
                    </a:cubicBezTo>
                    <a:cubicBezTo>
                      <a:pt x="206" y="1180"/>
                      <a:pt x="377" y="1219"/>
                      <a:pt x="552" y="1219"/>
                    </a:cubicBezTo>
                    <a:cubicBezTo>
                      <a:pt x="716" y="1219"/>
                      <a:pt x="883" y="1184"/>
                      <a:pt x="1049" y="1149"/>
                    </a:cubicBezTo>
                    <a:cubicBezTo>
                      <a:pt x="1380" y="1060"/>
                      <a:pt x="1703" y="970"/>
                      <a:pt x="2034" y="881"/>
                    </a:cubicBezTo>
                    <a:cubicBezTo>
                      <a:pt x="2339" y="809"/>
                      <a:pt x="2662" y="692"/>
                      <a:pt x="2563" y="307"/>
                    </a:cubicBezTo>
                    <a:cubicBezTo>
                      <a:pt x="2501" y="66"/>
                      <a:pt x="2341" y="0"/>
                      <a:pt x="2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4"/>
              <p:cNvSpPr/>
              <p:nvPr/>
            </p:nvSpPr>
            <p:spPr>
              <a:xfrm>
                <a:off x="-3942750" y="3048175"/>
                <a:ext cx="39450" cy="62775"/>
              </a:xfrm>
              <a:custGeom>
                <a:avLst/>
                <a:gdLst/>
                <a:ahLst/>
                <a:cxnLst/>
                <a:rect l="l" t="t" r="r" b="b"/>
                <a:pathLst>
                  <a:path w="1578" h="2511" extrusionOk="0">
                    <a:moveTo>
                      <a:pt x="1057" y="0"/>
                    </a:moveTo>
                    <a:cubicBezTo>
                      <a:pt x="851" y="27"/>
                      <a:pt x="681" y="90"/>
                      <a:pt x="708" y="350"/>
                    </a:cubicBezTo>
                    <a:cubicBezTo>
                      <a:pt x="520" y="843"/>
                      <a:pt x="323" y="1344"/>
                      <a:pt x="134" y="1846"/>
                    </a:cubicBezTo>
                    <a:cubicBezTo>
                      <a:pt x="45" y="2079"/>
                      <a:pt x="0" y="2312"/>
                      <a:pt x="287" y="2456"/>
                    </a:cubicBezTo>
                    <a:cubicBezTo>
                      <a:pt x="361" y="2494"/>
                      <a:pt x="427" y="2511"/>
                      <a:pt x="486" y="2511"/>
                    </a:cubicBezTo>
                    <a:cubicBezTo>
                      <a:pt x="661" y="2511"/>
                      <a:pt x="773" y="2363"/>
                      <a:pt x="860" y="2196"/>
                    </a:cubicBezTo>
                    <a:cubicBezTo>
                      <a:pt x="1039" y="1846"/>
                      <a:pt x="1201" y="1479"/>
                      <a:pt x="1371" y="1120"/>
                    </a:cubicBezTo>
                    <a:cubicBezTo>
                      <a:pt x="1443" y="843"/>
                      <a:pt x="1505" y="565"/>
                      <a:pt x="1577" y="296"/>
                    </a:cubicBezTo>
                    <a:lnTo>
                      <a:pt x="1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4"/>
              <p:cNvSpPr/>
              <p:nvPr/>
            </p:nvSpPr>
            <p:spPr>
              <a:xfrm>
                <a:off x="-4146400" y="3017000"/>
                <a:ext cx="34750" cy="55000"/>
              </a:xfrm>
              <a:custGeom>
                <a:avLst/>
                <a:gdLst/>
                <a:ahLst/>
                <a:cxnLst/>
                <a:rect l="l" t="t" r="r" b="b"/>
                <a:pathLst>
                  <a:path w="1390" h="2200" extrusionOk="0">
                    <a:moveTo>
                      <a:pt x="468" y="1"/>
                    </a:moveTo>
                    <a:cubicBezTo>
                      <a:pt x="293" y="1"/>
                      <a:pt x="124" y="73"/>
                      <a:pt x="1" y="208"/>
                    </a:cubicBezTo>
                    <a:cubicBezTo>
                      <a:pt x="19" y="826"/>
                      <a:pt x="305" y="1364"/>
                      <a:pt x="529" y="1910"/>
                    </a:cubicBezTo>
                    <a:cubicBezTo>
                      <a:pt x="597" y="2081"/>
                      <a:pt x="727" y="2199"/>
                      <a:pt x="896" y="2199"/>
                    </a:cubicBezTo>
                    <a:cubicBezTo>
                      <a:pt x="949" y="2199"/>
                      <a:pt x="1007" y="2187"/>
                      <a:pt x="1067" y="2161"/>
                    </a:cubicBezTo>
                    <a:cubicBezTo>
                      <a:pt x="1291" y="2081"/>
                      <a:pt x="1390" y="1830"/>
                      <a:pt x="1291" y="1615"/>
                    </a:cubicBezTo>
                    <a:cubicBezTo>
                      <a:pt x="1103" y="1086"/>
                      <a:pt x="1013" y="521"/>
                      <a:pt x="709" y="47"/>
                    </a:cubicBezTo>
                    <a:cubicBezTo>
                      <a:pt x="630" y="16"/>
                      <a:pt x="548" y="1"/>
                      <a:pt x="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4"/>
              <p:cNvSpPr/>
              <p:nvPr/>
            </p:nvSpPr>
            <p:spPr>
              <a:xfrm>
                <a:off x="-3813275" y="3218500"/>
                <a:ext cx="56475" cy="33150"/>
              </a:xfrm>
              <a:custGeom>
                <a:avLst/>
                <a:gdLst/>
                <a:ahLst/>
                <a:cxnLst/>
                <a:rect l="l" t="t" r="r" b="b"/>
                <a:pathLst>
                  <a:path w="2259" h="1326" extrusionOk="0">
                    <a:moveTo>
                      <a:pt x="1913" y="1"/>
                    </a:moveTo>
                    <a:cubicBezTo>
                      <a:pt x="1565" y="1"/>
                      <a:pt x="1268" y="195"/>
                      <a:pt x="941" y="284"/>
                    </a:cubicBezTo>
                    <a:cubicBezTo>
                      <a:pt x="753" y="347"/>
                      <a:pt x="565" y="410"/>
                      <a:pt x="386" y="508"/>
                    </a:cubicBezTo>
                    <a:cubicBezTo>
                      <a:pt x="153" y="607"/>
                      <a:pt x="0" y="795"/>
                      <a:pt x="90" y="1064"/>
                    </a:cubicBezTo>
                    <a:cubicBezTo>
                      <a:pt x="157" y="1259"/>
                      <a:pt x="291" y="1326"/>
                      <a:pt x="448" y="1326"/>
                    </a:cubicBezTo>
                    <a:cubicBezTo>
                      <a:pt x="522" y="1326"/>
                      <a:pt x="601" y="1311"/>
                      <a:pt x="681" y="1288"/>
                    </a:cubicBezTo>
                    <a:cubicBezTo>
                      <a:pt x="905" y="1225"/>
                      <a:pt x="1129" y="1136"/>
                      <a:pt x="1353" y="1064"/>
                    </a:cubicBezTo>
                    <a:lnTo>
                      <a:pt x="2241" y="643"/>
                    </a:lnTo>
                    <a:cubicBezTo>
                      <a:pt x="2259" y="401"/>
                      <a:pt x="2214" y="168"/>
                      <a:pt x="2017" y="7"/>
                    </a:cubicBezTo>
                    <a:cubicBezTo>
                      <a:pt x="1981" y="3"/>
                      <a:pt x="1947" y="1"/>
                      <a:pt x="1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4"/>
              <p:cNvSpPr/>
              <p:nvPr/>
            </p:nvSpPr>
            <p:spPr>
              <a:xfrm>
                <a:off x="-3825600" y="3444625"/>
                <a:ext cx="56250" cy="35700"/>
              </a:xfrm>
              <a:custGeom>
                <a:avLst/>
                <a:gdLst/>
                <a:ahLst/>
                <a:cxnLst/>
                <a:rect l="l" t="t" r="r" b="b"/>
                <a:pathLst>
                  <a:path w="2250" h="1428" extrusionOk="0">
                    <a:moveTo>
                      <a:pt x="437" y="1"/>
                    </a:moveTo>
                    <a:cubicBezTo>
                      <a:pt x="347" y="1"/>
                      <a:pt x="260" y="31"/>
                      <a:pt x="180" y="111"/>
                    </a:cubicBezTo>
                    <a:cubicBezTo>
                      <a:pt x="1" y="290"/>
                      <a:pt x="10" y="496"/>
                      <a:pt x="162" y="702"/>
                    </a:cubicBezTo>
                    <a:cubicBezTo>
                      <a:pt x="664" y="926"/>
                      <a:pt x="1112" y="1311"/>
                      <a:pt x="1676" y="1428"/>
                    </a:cubicBezTo>
                    <a:cubicBezTo>
                      <a:pt x="2097" y="1356"/>
                      <a:pt x="2250" y="1132"/>
                      <a:pt x="2071" y="720"/>
                    </a:cubicBezTo>
                    <a:lnTo>
                      <a:pt x="1201" y="308"/>
                    </a:lnTo>
                    <a:cubicBezTo>
                      <a:pt x="1067" y="245"/>
                      <a:pt x="924" y="173"/>
                      <a:pt x="780" y="102"/>
                    </a:cubicBezTo>
                    <a:cubicBezTo>
                      <a:pt x="666" y="47"/>
                      <a:pt x="549"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4"/>
              <p:cNvSpPr/>
              <p:nvPr/>
            </p:nvSpPr>
            <p:spPr>
              <a:xfrm>
                <a:off x="-4347800" y="3161525"/>
                <a:ext cx="56475" cy="34900"/>
              </a:xfrm>
              <a:custGeom>
                <a:avLst/>
                <a:gdLst/>
                <a:ahLst/>
                <a:cxnLst/>
                <a:rect l="l" t="t" r="r" b="b"/>
                <a:pathLst>
                  <a:path w="2259" h="1396" extrusionOk="0">
                    <a:moveTo>
                      <a:pt x="646" y="1"/>
                    </a:moveTo>
                    <a:cubicBezTo>
                      <a:pt x="99" y="27"/>
                      <a:pt x="1" y="269"/>
                      <a:pt x="279" y="708"/>
                    </a:cubicBezTo>
                    <a:cubicBezTo>
                      <a:pt x="682" y="924"/>
                      <a:pt x="1085" y="1148"/>
                      <a:pt x="1497" y="1336"/>
                    </a:cubicBezTo>
                    <a:cubicBezTo>
                      <a:pt x="1582" y="1375"/>
                      <a:pt x="1665" y="1395"/>
                      <a:pt x="1743" y="1395"/>
                    </a:cubicBezTo>
                    <a:cubicBezTo>
                      <a:pt x="1915" y="1395"/>
                      <a:pt x="2062" y="1300"/>
                      <a:pt x="2142" y="1103"/>
                    </a:cubicBezTo>
                    <a:cubicBezTo>
                      <a:pt x="2259" y="816"/>
                      <a:pt x="2080" y="637"/>
                      <a:pt x="1829" y="565"/>
                    </a:cubicBezTo>
                    <a:cubicBezTo>
                      <a:pt x="1399" y="449"/>
                      <a:pt x="1040" y="180"/>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4"/>
              <p:cNvSpPr/>
              <p:nvPr/>
            </p:nvSpPr>
            <p:spPr>
              <a:xfrm>
                <a:off x="-3960675" y="3029575"/>
                <a:ext cx="44375" cy="27350"/>
              </a:xfrm>
              <a:custGeom>
                <a:avLst/>
                <a:gdLst/>
                <a:ahLst/>
                <a:cxnLst/>
                <a:rect l="l" t="t" r="r" b="b"/>
                <a:pathLst>
                  <a:path w="1775" h="1094" extrusionOk="0">
                    <a:moveTo>
                      <a:pt x="0" y="1"/>
                    </a:moveTo>
                    <a:cubicBezTo>
                      <a:pt x="403" y="458"/>
                      <a:pt x="995" y="682"/>
                      <a:pt x="1434" y="1094"/>
                    </a:cubicBezTo>
                    <a:lnTo>
                      <a:pt x="1774" y="744"/>
                    </a:lnTo>
                    <a:cubicBezTo>
                      <a:pt x="1219" y="422"/>
                      <a:pt x="618" y="171"/>
                      <a:pt x="0" y="1"/>
                    </a:cubicBezTo>
                    <a:close/>
                  </a:path>
                </a:pathLst>
              </a:custGeom>
              <a:solidFill>
                <a:srgbClr val="CBC4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4"/>
              <p:cNvSpPr/>
              <p:nvPr/>
            </p:nvSpPr>
            <p:spPr>
              <a:xfrm>
                <a:off x="-3595300" y="3114725"/>
                <a:ext cx="43700" cy="42675"/>
              </a:xfrm>
              <a:custGeom>
                <a:avLst/>
                <a:gdLst/>
                <a:ahLst/>
                <a:cxnLst/>
                <a:rect l="l" t="t" r="r" b="b"/>
                <a:pathLst>
                  <a:path w="1748" h="1707" extrusionOk="0">
                    <a:moveTo>
                      <a:pt x="876" y="0"/>
                    </a:moveTo>
                    <a:cubicBezTo>
                      <a:pt x="800" y="0"/>
                      <a:pt x="720" y="14"/>
                      <a:pt x="637" y="45"/>
                    </a:cubicBezTo>
                    <a:cubicBezTo>
                      <a:pt x="215" y="188"/>
                      <a:pt x="18" y="519"/>
                      <a:pt x="9" y="959"/>
                    </a:cubicBezTo>
                    <a:cubicBezTo>
                      <a:pt x="0" y="1371"/>
                      <a:pt x="260" y="1577"/>
                      <a:pt x="610" y="1675"/>
                    </a:cubicBezTo>
                    <a:cubicBezTo>
                      <a:pt x="687" y="1696"/>
                      <a:pt x="761" y="1707"/>
                      <a:pt x="831" y="1707"/>
                    </a:cubicBezTo>
                    <a:cubicBezTo>
                      <a:pt x="1119" y="1707"/>
                      <a:pt x="1347" y="1537"/>
                      <a:pt x="1506" y="1263"/>
                    </a:cubicBezTo>
                    <a:cubicBezTo>
                      <a:pt x="1594" y="1113"/>
                      <a:pt x="1665" y="946"/>
                      <a:pt x="1744" y="787"/>
                    </a:cubicBezTo>
                    <a:lnTo>
                      <a:pt x="1744" y="787"/>
                    </a:lnTo>
                    <a:cubicBezTo>
                      <a:pt x="1745" y="791"/>
                      <a:pt x="1746" y="794"/>
                      <a:pt x="1748" y="797"/>
                    </a:cubicBezTo>
                    <a:lnTo>
                      <a:pt x="1748" y="779"/>
                    </a:lnTo>
                    <a:cubicBezTo>
                      <a:pt x="1746" y="782"/>
                      <a:pt x="1745" y="785"/>
                      <a:pt x="1744" y="787"/>
                    </a:cubicBezTo>
                    <a:lnTo>
                      <a:pt x="1744" y="787"/>
                    </a:lnTo>
                    <a:cubicBezTo>
                      <a:pt x="1682" y="639"/>
                      <a:pt x="1603" y="508"/>
                      <a:pt x="1524" y="376"/>
                    </a:cubicBezTo>
                    <a:cubicBezTo>
                      <a:pt x="1350" y="161"/>
                      <a:pt x="1134" y="0"/>
                      <a:pt x="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54"/>
            <p:cNvGrpSpPr/>
            <p:nvPr/>
          </p:nvGrpSpPr>
          <p:grpSpPr>
            <a:xfrm>
              <a:off x="670326" y="3294645"/>
              <a:ext cx="343445" cy="198625"/>
              <a:chOff x="-4321134" y="2714071"/>
              <a:chExt cx="247350" cy="143050"/>
            </a:xfrm>
          </p:grpSpPr>
          <p:sp>
            <p:nvSpPr>
              <p:cNvPr id="2292" name="Google Shape;2292;p54"/>
              <p:cNvSpPr/>
              <p:nvPr/>
            </p:nvSpPr>
            <p:spPr>
              <a:xfrm>
                <a:off x="-4321134" y="2714071"/>
                <a:ext cx="136700" cy="143050"/>
              </a:xfrm>
              <a:custGeom>
                <a:avLst/>
                <a:gdLst/>
                <a:ahLst/>
                <a:cxnLst/>
                <a:rect l="l" t="t" r="r" b="b"/>
                <a:pathLst>
                  <a:path w="5468" h="5722" extrusionOk="0">
                    <a:moveTo>
                      <a:pt x="4624" y="1"/>
                    </a:moveTo>
                    <a:cubicBezTo>
                      <a:pt x="3944" y="1"/>
                      <a:pt x="3290" y="163"/>
                      <a:pt x="2653" y="443"/>
                    </a:cubicBezTo>
                    <a:cubicBezTo>
                      <a:pt x="2537" y="667"/>
                      <a:pt x="2304" y="739"/>
                      <a:pt x="2125" y="891"/>
                    </a:cubicBezTo>
                    <a:cubicBezTo>
                      <a:pt x="1488" y="1420"/>
                      <a:pt x="942" y="2020"/>
                      <a:pt x="655" y="2818"/>
                    </a:cubicBezTo>
                    <a:cubicBezTo>
                      <a:pt x="404" y="3571"/>
                      <a:pt x="207" y="4341"/>
                      <a:pt x="55" y="5130"/>
                    </a:cubicBezTo>
                    <a:cubicBezTo>
                      <a:pt x="10" y="5354"/>
                      <a:pt x="1" y="5569"/>
                      <a:pt x="216" y="5721"/>
                    </a:cubicBezTo>
                    <a:lnTo>
                      <a:pt x="1892" y="5381"/>
                    </a:lnTo>
                    <a:cubicBezTo>
                      <a:pt x="1910" y="5246"/>
                      <a:pt x="1945" y="5112"/>
                      <a:pt x="1981" y="4977"/>
                    </a:cubicBezTo>
                    <a:cubicBezTo>
                      <a:pt x="2734" y="3051"/>
                      <a:pt x="3854" y="1393"/>
                      <a:pt x="5467" y="85"/>
                    </a:cubicBezTo>
                    <a:cubicBezTo>
                      <a:pt x="5182" y="28"/>
                      <a:pt x="4901" y="1"/>
                      <a:pt x="4624"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4"/>
              <p:cNvSpPr/>
              <p:nvPr/>
            </p:nvSpPr>
            <p:spPr>
              <a:xfrm>
                <a:off x="-4163634" y="2764121"/>
                <a:ext cx="89850" cy="89175"/>
              </a:xfrm>
              <a:custGeom>
                <a:avLst/>
                <a:gdLst/>
                <a:ahLst/>
                <a:cxnLst/>
                <a:rect l="l" t="t" r="r" b="b"/>
                <a:pathLst>
                  <a:path w="3594" h="3567" extrusionOk="0">
                    <a:moveTo>
                      <a:pt x="1236" y="0"/>
                    </a:moveTo>
                    <a:cubicBezTo>
                      <a:pt x="1050" y="0"/>
                      <a:pt x="862" y="46"/>
                      <a:pt x="681" y="135"/>
                    </a:cubicBezTo>
                    <a:cubicBezTo>
                      <a:pt x="233" y="359"/>
                      <a:pt x="0" y="968"/>
                      <a:pt x="108" y="1613"/>
                    </a:cubicBezTo>
                    <a:cubicBezTo>
                      <a:pt x="207" y="2151"/>
                      <a:pt x="448" y="2635"/>
                      <a:pt x="673" y="3128"/>
                    </a:cubicBezTo>
                    <a:lnTo>
                      <a:pt x="3594" y="3567"/>
                    </a:lnTo>
                    <a:cubicBezTo>
                      <a:pt x="3549" y="2402"/>
                      <a:pt x="2922" y="1479"/>
                      <a:pt x="2276" y="583"/>
                    </a:cubicBezTo>
                    <a:cubicBezTo>
                      <a:pt x="1983" y="187"/>
                      <a:pt x="1613" y="0"/>
                      <a:pt x="1236"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4" name="Google Shape;2294;p54"/>
            <p:cNvGrpSpPr/>
            <p:nvPr/>
          </p:nvGrpSpPr>
          <p:grpSpPr>
            <a:xfrm>
              <a:off x="1313896" y="3620734"/>
              <a:ext cx="272528" cy="343133"/>
              <a:chOff x="-3747875" y="3003800"/>
              <a:chExt cx="196275" cy="247125"/>
            </a:xfrm>
          </p:grpSpPr>
          <p:sp>
            <p:nvSpPr>
              <p:cNvPr id="2295" name="Google Shape;2295;p54"/>
              <p:cNvSpPr/>
              <p:nvPr/>
            </p:nvSpPr>
            <p:spPr>
              <a:xfrm>
                <a:off x="-3747875" y="3003800"/>
                <a:ext cx="186425" cy="84500"/>
              </a:xfrm>
              <a:custGeom>
                <a:avLst/>
                <a:gdLst/>
                <a:ahLst/>
                <a:cxnLst/>
                <a:rect l="l" t="t" r="r" b="b"/>
                <a:pathLst>
                  <a:path w="7457" h="3380" extrusionOk="0">
                    <a:moveTo>
                      <a:pt x="2088" y="0"/>
                    </a:moveTo>
                    <a:cubicBezTo>
                      <a:pt x="1717" y="0"/>
                      <a:pt x="1343" y="19"/>
                      <a:pt x="969" y="46"/>
                    </a:cubicBezTo>
                    <a:cubicBezTo>
                      <a:pt x="601" y="64"/>
                      <a:pt x="261" y="207"/>
                      <a:pt x="1" y="467"/>
                    </a:cubicBezTo>
                    <a:lnTo>
                      <a:pt x="1291" y="2358"/>
                    </a:lnTo>
                    <a:cubicBezTo>
                      <a:pt x="1444" y="2168"/>
                      <a:pt x="1662" y="2151"/>
                      <a:pt x="1873" y="2151"/>
                    </a:cubicBezTo>
                    <a:cubicBezTo>
                      <a:pt x="1922" y="2151"/>
                      <a:pt x="1970" y="2152"/>
                      <a:pt x="2017" y="2152"/>
                    </a:cubicBezTo>
                    <a:cubicBezTo>
                      <a:pt x="2086" y="2151"/>
                      <a:pt x="2154" y="2151"/>
                      <a:pt x="2223" y="2151"/>
                    </a:cubicBezTo>
                    <a:cubicBezTo>
                      <a:pt x="4053" y="2151"/>
                      <a:pt x="5867" y="2282"/>
                      <a:pt x="7456" y="3379"/>
                    </a:cubicBezTo>
                    <a:cubicBezTo>
                      <a:pt x="6928" y="2295"/>
                      <a:pt x="6292" y="1300"/>
                      <a:pt x="5225" y="664"/>
                    </a:cubicBezTo>
                    <a:cubicBezTo>
                      <a:pt x="5201" y="670"/>
                      <a:pt x="5176" y="673"/>
                      <a:pt x="5152" y="673"/>
                    </a:cubicBezTo>
                    <a:cubicBezTo>
                      <a:pt x="5097" y="673"/>
                      <a:pt x="5045" y="657"/>
                      <a:pt x="5001" y="619"/>
                    </a:cubicBezTo>
                    <a:cubicBezTo>
                      <a:pt x="4067" y="136"/>
                      <a:pt x="3086" y="0"/>
                      <a:pt x="2088"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4"/>
              <p:cNvSpPr/>
              <p:nvPr/>
            </p:nvSpPr>
            <p:spPr>
              <a:xfrm>
                <a:off x="-3656025" y="3152875"/>
                <a:ext cx="69025" cy="98050"/>
              </a:xfrm>
              <a:custGeom>
                <a:avLst/>
                <a:gdLst/>
                <a:ahLst/>
                <a:cxnLst/>
                <a:rect l="l" t="t" r="r" b="b"/>
                <a:pathLst>
                  <a:path w="2761" h="3922" extrusionOk="0">
                    <a:moveTo>
                      <a:pt x="1704" y="0"/>
                    </a:moveTo>
                    <a:cubicBezTo>
                      <a:pt x="1495" y="0"/>
                      <a:pt x="1287" y="68"/>
                      <a:pt x="1085" y="185"/>
                    </a:cubicBezTo>
                    <a:cubicBezTo>
                      <a:pt x="655" y="418"/>
                      <a:pt x="288" y="732"/>
                      <a:pt x="1" y="1117"/>
                    </a:cubicBezTo>
                    <a:cubicBezTo>
                      <a:pt x="306" y="2049"/>
                      <a:pt x="467" y="3017"/>
                      <a:pt x="843" y="3922"/>
                    </a:cubicBezTo>
                    <a:cubicBezTo>
                      <a:pt x="1730" y="3286"/>
                      <a:pt x="2376" y="2363"/>
                      <a:pt x="2653" y="1305"/>
                    </a:cubicBezTo>
                    <a:cubicBezTo>
                      <a:pt x="2761" y="866"/>
                      <a:pt x="2662" y="454"/>
                      <a:pt x="2268" y="185"/>
                    </a:cubicBezTo>
                    <a:cubicBezTo>
                      <a:pt x="2084" y="57"/>
                      <a:pt x="1894" y="0"/>
                      <a:pt x="1704"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4"/>
              <p:cNvSpPr/>
              <p:nvPr/>
            </p:nvSpPr>
            <p:spPr>
              <a:xfrm>
                <a:off x="-3595300" y="3114725"/>
                <a:ext cx="43700" cy="42675"/>
              </a:xfrm>
              <a:custGeom>
                <a:avLst/>
                <a:gdLst/>
                <a:ahLst/>
                <a:cxnLst/>
                <a:rect l="l" t="t" r="r" b="b"/>
                <a:pathLst>
                  <a:path w="1748" h="1707" extrusionOk="0">
                    <a:moveTo>
                      <a:pt x="876" y="0"/>
                    </a:moveTo>
                    <a:cubicBezTo>
                      <a:pt x="800" y="0"/>
                      <a:pt x="720" y="14"/>
                      <a:pt x="637" y="45"/>
                    </a:cubicBezTo>
                    <a:cubicBezTo>
                      <a:pt x="215" y="188"/>
                      <a:pt x="18" y="519"/>
                      <a:pt x="9" y="959"/>
                    </a:cubicBezTo>
                    <a:cubicBezTo>
                      <a:pt x="0" y="1371"/>
                      <a:pt x="260" y="1577"/>
                      <a:pt x="610" y="1675"/>
                    </a:cubicBezTo>
                    <a:cubicBezTo>
                      <a:pt x="687" y="1696"/>
                      <a:pt x="761" y="1707"/>
                      <a:pt x="831" y="1707"/>
                    </a:cubicBezTo>
                    <a:cubicBezTo>
                      <a:pt x="1119" y="1707"/>
                      <a:pt x="1347" y="1537"/>
                      <a:pt x="1506" y="1263"/>
                    </a:cubicBezTo>
                    <a:cubicBezTo>
                      <a:pt x="1594" y="1113"/>
                      <a:pt x="1665" y="946"/>
                      <a:pt x="1744" y="787"/>
                    </a:cubicBezTo>
                    <a:lnTo>
                      <a:pt x="1744" y="787"/>
                    </a:lnTo>
                    <a:cubicBezTo>
                      <a:pt x="1745" y="791"/>
                      <a:pt x="1746" y="794"/>
                      <a:pt x="1748" y="797"/>
                    </a:cubicBezTo>
                    <a:lnTo>
                      <a:pt x="1748" y="779"/>
                    </a:lnTo>
                    <a:cubicBezTo>
                      <a:pt x="1746" y="782"/>
                      <a:pt x="1745" y="785"/>
                      <a:pt x="1744" y="787"/>
                    </a:cubicBezTo>
                    <a:lnTo>
                      <a:pt x="1744" y="787"/>
                    </a:lnTo>
                    <a:cubicBezTo>
                      <a:pt x="1682" y="639"/>
                      <a:pt x="1603" y="508"/>
                      <a:pt x="1524" y="376"/>
                    </a:cubicBezTo>
                    <a:cubicBezTo>
                      <a:pt x="1350" y="161"/>
                      <a:pt x="1134" y="0"/>
                      <a:pt x="876"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54"/>
            <p:cNvGrpSpPr/>
            <p:nvPr/>
          </p:nvGrpSpPr>
          <p:grpSpPr>
            <a:xfrm>
              <a:off x="409982" y="4348933"/>
              <a:ext cx="461954" cy="295855"/>
              <a:chOff x="-4398875" y="3528250"/>
              <a:chExt cx="332700" cy="213075"/>
            </a:xfrm>
          </p:grpSpPr>
          <p:sp>
            <p:nvSpPr>
              <p:cNvPr id="2299" name="Google Shape;2299;p54"/>
              <p:cNvSpPr/>
              <p:nvPr/>
            </p:nvSpPr>
            <p:spPr>
              <a:xfrm>
                <a:off x="-4153800" y="3685025"/>
                <a:ext cx="85600" cy="56300"/>
              </a:xfrm>
              <a:custGeom>
                <a:avLst/>
                <a:gdLst/>
                <a:ahLst/>
                <a:cxnLst/>
                <a:rect l="l" t="t" r="r" b="b"/>
                <a:pathLst>
                  <a:path w="3424" h="2252" extrusionOk="0">
                    <a:moveTo>
                      <a:pt x="476" y="0"/>
                    </a:moveTo>
                    <a:cubicBezTo>
                      <a:pt x="305" y="0"/>
                      <a:pt x="149" y="96"/>
                      <a:pt x="82" y="262"/>
                    </a:cubicBezTo>
                    <a:lnTo>
                      <a:pt x="1" y="1982"/>
                    </a:lnTo>
                    <a:cubicBezTo>
                      <a:pt x="1063" y="2104"/>
                      <a:pt x="2134" y="2252"/>
                      <a:pt x="3213" y="2252"/>
                    </a:cubicBezTo>
                    <a:cubicBezTo>
                      <a:pt x="3245" y="2252"/>
                      <a:pt x="3276" y="2252"/>
                      <a:pt x="3307" y="2251"/>
                    </a:cubicBezTo>
                    <a:cubicBezTo>
                      <a:pt x="3424" y="1830"/>
                      <a:pt x="3397" y="1400"/>
                      <a:pt x="3415" y="961"/>
                    </a:cubicBezTo>
                    <a:cubicBezTo>
                      <a:pt x="3352" y="809"/>
                      <a:pt x="3227" y="692"/>
                      <a:pt x="3083" y="629"/>
                    </a:cubicBezTo>
                    <a:cubicBezTo>
                      <a:pt x="2268" y="343"/>
                      <a:pt x="1426" y="137"/>
                      <a:pt x="574" y="11"/>
                    </a:cubicBezTo>
                    <a:cubicBezTo>
                      <a:pt x="541" y="4"/>
                      <a:pt x="508" y="0"/>
                      <a:pt x="476"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4"/>
              <p:cNvSpPr/>
              <p:nvPr/>
            </p:nvSpPr>
            <p:spPr>
              <a:xfrm>
                <a:off x="-4151775" y="3661100"/>
                <a:ext cx="85600" cy="47950"/>
              </a:xfrm>
              <a:custGeom>
                <a:avLst/>
                <a:gdLst/>
                <a:ahLst/>
                <a:cxnLst/>
                <a:rect l="l" t="t" r="r" b="b"/>
                <a:pathLst>
                  <a:path w="3424" h="1918" extrusionOk="0">
                    <a:moveTo>
                      <a:pt x="9" y="0"/>
                    </a:moveTo>
                    <a:lnTo>
                      <a:pt x="1" y="1219"/>
                    </a:lnTo>
                    <a:cubicBezTo>
                      <a:pt x="1156" y="1255"/>
                      <a:pt x="2223" y="1739"/>
                      <a:pt x="3343" y="1918"/>
                    </a:cubicBezTo>
                    <a:cubicBezTo>
                      <a:pt x="3370" y="1470"/>
                      <a:pt x="3397" y="1031"/>
                      <a:pt x="3424" y="592"/>
                    </a:cubicBezTo>
                    <a:cubicBezTo>
                      <a:pt x="2277" y="466"/>
                      <a:pt x="1130" y="269"/>
                      <a:pt x="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4"/>
              <p:cNvSpPr/>
              <p:nvPr/>
            </p:nvSpPr>
            <p:spPr>
              <a:xfrm>
                <a:off x="-4398875" y="3549125"/>
                <a:ext cx="75075" cy="81300"/>
              </a:xfrm>
              <a:custGeom>
                <a:avLst/>
                <a:gdLst/>
                <a:ahLst/>
                <a:cxnLst/>
                <a:rect l="l" t="t" r="r" b="b"/>
                <a:pathLst>
                  <a:path w="3003" h="3252" extrusionOk="0">
                    <a:moveTo>
                      <a:pt x="1083" y="0"/>
                    </a:moveTo>
                    <a:cubicBezTo>
                      <a:pt x="1029" y="0"/>
                      <a:pt x="975" y="9"/>
                      <a:pt x="924" y="26"/>
                    </a:cubicBezTo>
                    <a:lnTo>
                      <a:pt x="1" y="787"/>
                    </a:lnTo>
                    <a:cubicBezTo>
                      <a:pt x="691" y="1549"/>
                      <a:pt x="1399" y="2284"/>
                      <a:pt x="1811" y="3252"/>
                    </a:cubicBezTo>
                    <a:lnTo>
                      <a:pt x="2976" y="2248"/>
                    </a:lnTo>
                    <a:cubicBezTo>
                      <a:pt x="3003" y="2114"/>
                      <a:pt x="2967" y="1970"/>
                      <a:pt x="2886" y="1854"/>
                    </a:cubicBezTo>
                    <a:cubicBezTo>
                      <a:pt x="2447" y="1271"/>
                      <a:pt x="1972" y="707"/>
                      <a:pt x="1461" y="178"/>
                    </a:cubicBezTo>
                    <a:cubicBezTo>
                      <a:pt x="1370" y="61"/>
                      <a:pt x="1226" y="0"/>
                      <a:pt x="1083"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4"/>
              <p:cNvSpPr/>
              <p:nvPr/>
            </p:nvSpPr>
            <p:spPr>
              <a:xfrm>
                <a:off x="-4375800" y="3528250"/>
                <a:ext cx="73050" cy="77100"/>
              </a:xfrm>
              <a:custGeom>
                <a:avLst/>
                <a:gdLst/>
                <a:ahLst/>
                <a:cxnLst/>
                <a:rect l="l" t="t" r="r" b="b"/>
                <a:pathLst>
                  <a:path w="2922" h="3084" extrusionOk="0">
                    <a:moveTo>
                      <a:pt x="897" y="0"/>
                    </a:moveTo>
                    <a:lnTo>
                      <a:pt x="1" y="861"/>
                    </a:lnTo>
                    <a:cubicBezTo>
                      <a:pt x="162" y="1040"/>
                      <a:pt x="323" y="1210"/>
                      <a:pt x="494" y="1380"/>
                    </a:cubicBezTo>
                    <a:cubicBezTo>
                      <a:pt x="1031" y="1936"/>
                      <a:pt x="1416" y="2626"/>
                      <a:pt x="2062" y="3083"/>
                    </a:cubicBezTo>
                    <a:cubicBezTo>
                      <a:pt x="2366" y="2850"/>
                      <a:pt x="2680" y="2626"/>
                      <a:pt x="2922" y="2321"/>
                    </a:cubicBezTo>
                    <a:lnTo>
                      <a:pt x="897"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06"/>
        <p:cNvGrpSpPr/>
        <p:nvPr/>
      </p:nvGrpSpPr>
      <p:grpSpPr>
        <a:xfrm>
          <a:off x="0" y="0"/>
          <a:ext cx="0" cy="0"/>
          <a:chOff x="0" y="0"/>
          <a:chExt cx="0" cy="0"/>
        </a:xfrm>
      </p:grpSpPr>
      <p:sp>
        <p:nvSpPr>
          <p:cNvPr id="2307" name="Google Shape;2307;p55"/>
          <p:cNvSpPr/>
          <p:nvPr/>
        </p:nvSpPr>
        <p:spPr>
          <a:xfrm rot="-8100000">
            <a:off x="-1912573" y="1641948"/>
            <a:ext cx="6458065" cy="3967409"/>
          </a:xfrm>
          <a:custGeom>
            <a:avLst/>
            <a:gdLst/>
            <a:ahLst/>
            <a:cxnLst/>
            <a:rect l="l" t="t" r="r" b="b"/>
            <a:pathLst>
              <a:path w="159795" h="107045" extrusionOk="0">
                <a:moveTo>
                  <a:pt x="154207" y="1"/>
                </a:moveTo>
                <a:cubicBezTo>
                  <a:pt x="154011" y="1"/>
                  <a:pt x="153816" y="3"/>
                  <a:pt x="153621" y="7"/>
                </a:cubicBezTo>
                <a:cubicBezTo>
                  <a:pt x="153527" y="12"/>
                  <a:pt x="153456" y="87"/>
                  <a:pt x="153456" y="181"/>
                </a:cubicBezTo>
                <a:cubicBezTo>
                  <a:pt x="153456" y="268"/>
                  <a:pt x="153532" y="341"/>
                  <a:pt x="153622" y="341"/>
                </a:cubicBezTo>
                <a:cubicBezTo>
                  <a:pt x="153625" y="341"/>
                  <a:pt x="153628" y="341"/>
                  <a:pt x="153631" y="341"/>
                </a:cubicBezTo>
                <a:cubicBezTo>
                  <a:pt x="153850" y="335"/>
                  <a:pt x="154071" y="332"/>
                  <a:pt x="154291" y="332"/>
                </a:cubicBezTo>
                <a:cubicBezTo>
                  <a:pt x="154731" y="332"/>
                  <a:pt x="155172" y="344"/>
                  <a:pt x="155608" y="370"/>
                </a:cubicBezTo>
                <a:lnTo>
                  <a:pt x="155618" y="370"/>
                </a:lnTo>
                <a:cubicBezTo>
                  <a:pt x="155619" y="370"/>
                  <a:pt x="155621" y="370"/>
                  <a:pt x="155622" y="370"/>
                </a:cubicBezTo>
                <a:cubicBezTo>
                  <a:pt x="155839" y="370"/>
                  <a:pt x="155847" y="45"/>
                  <a:pt x="155627" y="40"/>
                </a:cubicBezTo>
                <a:cubicBezTo>
                  <a:pt x="155157" y="13"/>
                  <a:pt x="154682" y="1"/>
                  <a:pt x="154207" y="1"/>
                </a:cubicBezTo>
                <a:close/>
                <a:moveTo>
                  <a:pt x="151629" y="143"/>
                </a:moveTo>
                <a:cubicBezTo>
                  <a:pt x="151625" y="143"/>
                  <a:pt x="151620" y="143"/>
                  <a:pt x="151615" y="144"/>
                </a:cubicBezTo>
                <a:cubicBezTo>
                  <a:pt x="150956" y="214"/>
                  <a:pt x="150287" y="313"/>
                  <a:pt x="149633" y="440"/>
                </a:cubicBezTo>
                <a:cubicBezTo>
                  <a:pt x="149440" y="478"/>
                  <a:pt x="149463" y="765"/>
                  <a:pt x="149666" y="770"/>
                </a:cubicBezTo>
                <a:lnTo>
                  <a:pt x="149694" y="770"/>
                </a:lnTo>
                <a:cubicBezTo>
                  <a:pt x="150339" y="643"/>
                  <a:pt x="150998" y="544"/>
                  <a:pt x="151653" y="473"/>
                </a:cubicBezTo>
                <a:cubicBezTo>
                  <a:pt x="151855" y="441"/>
                  <a:pt x="151828" y="143"/>
                  <a:pt x="151629" y="143"/>
                </a:cubicBezTo>
                <a:close/>
                <a:moveTo>
                  <a:pt x="157599" y="231"/>
                </a:moveTo>
                <a:cubicBezTo>
                  <a:pt x="157520" y="231"/>
                  <a:pt x="157453" y="293"/>
                  <a:pt x="157440" y="374"/>
                </a:cubicBezTo>
                <a:cubicBezTo>
                  <a:pt x="157426" y="464"/>
                  <a:pt x="157487" y="548"/>
                  <a:pt x="157581" y="558"/>
                </a:cubicBezTo>
                <a:cubicBezTo>
                  <a:pt x="158231" y="647"/>
                  <a:pt x="158890" y="770"/>
                  <a:pt x="159526" y="911"/>
                </a:cubicBezTo>
                <a:cubicBezTo>
                  <a:pt x="159540" y="916"/>
                  <a:pt x="159549" y="916"/>
                  <a:pt x="159563" y="916"/>
                </a:cubicBezTo>
                <a:lnTo>
                  <a:pt x="159563" y="920"/>
                </a:lnTo>
                <a:cubicBezTo>
                  <a:pt x="159761" y="916"/>
                  <a:pt x="159794" y="633"/>
                  <a:pt x="159601" y="591"/>
                </a:cubicBezTo>
                <a:cubicBezTo>
                  <a:pt x="158951" y="445"/>
                  <a:pt x="158287" y="322"/>
                  <a:pt x="157623" y="233"/>
                </a:cubicBezTo>
                <a:cubicBezTo>
                  <a:pt x="157615" y="232"/>
                  <a:pt x="157607" y="231"/>
                  <a:pt x="157599" y="231"/>
                </a:cubicBezTo>
                <a:close/>
                <a:moveTo>
                  <a:pt x="147727" y="886"/>
                </a:moveTo>
                <a:cubicBezTo>
                  <a:pt x="147712" y="886"/>
                  <a:pt x="147696" y="888"/>
                  <a:pt x="147679" y="892"/>
                </a:cubicBezTo>
                <a:cubicBezTo>
                  <a:pt x="147034" y="1071"/>
                  <a:pt x="146393" y="1278"/>
                  <a:pt x="145772" y="1509"/>
                </a:cubicBezTo>
                <a:cubicBezTo>
                  <a:pt x="145593" y="1575"/>
                  <a:pt x="145640" y="1834"/>
                  <a:pt x="145828" y="1834"/>
                </a:cubicBezTo>
                <a:cubicBezTo>
                  <a:pt x="145847" y="1834"/>
                  <a:pt x="145866" y="1829"/>
                  <a:pt x="145885" y="1825"/>
                </a:cubicBezTo>
                <a:cubicBezTo>
                  <a:pt x="146497" y="1594"/>
                  <a:pt x="147133" y="1391"/>
                  <a:pt x="147768" y="1212"/>
                </a:cubicBezTo>
                <a:cubicBezTo>
                  <a:pt x="147963" y="1160"/>
                  <a:pt x="147903" y="886"/>
                  <a:pt x="147727" y="886"/>
                </a:cubicBezTo>
                <a:close/>
                <a:moveTo>
                  <a:pt x="143996" y="2271"/>
                </a:moveTo>
                <a:cubicBezTo>
                  <a:pt x="143971" y="2271"/>
                  <a:pt x="143944" y="2277"/>
                  <a:pt x="143917" y="2291"/>
                </a:cubicBezTo>
                <a:lnTo>
                  <a:pt x="143836" y="2328"/>
                </a:lnTo>
                <a:cubicBezTo>
                  <a:pt x="143253" y="2601"/>
                  <a:pt x="142692" y="2907"/>
                  <a:pt x="142151" y="3251"/>
                </a:cubicBezTo>
                <a:cubicBezTo>
                  <a:pt x="142010" y="3341"/>
                  <a:pt x="142071" y="3557"/>
                  <a:pt x="142240" y="3557"/>
                </a:cubicBezTo>
                <a:cubicBezTo>
                  <a:pt x="142246" y="3558"/>
                  <a:pt x="142252" y="3558"/>
                  <a:pt x="142257" y="3558"/>
                </a:cubicBezTo>
                <a:cubicBezTo>
                  <a:pt x="142284" y="3558"/>
                  <a:pt x="142311" y="3549"/>
                  <a:pt x="142334" y="3534"/>
                </a:cubicBezTo>
                <a:cubicBezTo>
                  <a:pt x="142862" y="3199"/>
                  <a:pt x="143413" y="2898"/>
                  <a:pt x="143982" y="2630"/>
                </a:cubicBezTo>
                <a:lnTo>
                  <a:pt x="144063" y="2592"/>
                </a:lnTo>
                <a:cubicBezTo>
                  <a:pt x="144237" y="2507"/>
                  <a:pt x="144153" y="2271"/>
                  <a:pt x="143996" y="2271"/>
                </a:cubicBezTo>
                <a:close/>
                <a:moveTo>
                  <a:pt x="140679" y="4458"/>
                </a:moveTo>
                <a:cubicBezTo>
                  <a:pt x="140640" y="4458"/>
                  <a:pt x="140600" y="4473"/>
                  <a:pt x="140564" y="4508"/>
                </a:cubicBezTo>
                <a:cubicBezTo>
                  <a:pt x="140112" y="4951"/>
                  <a:pt x="139731" y="5455"/>
                  <a:pt x="139429" y="6011"/>
                </a:cubicBezTo>
                <a:cubicBezTo>
                  <a:pt x="139401" y="6058"/>
                  <a:pt x="139377" y="6105"/>
                  <a:pt x="139354" y="6152"/>
                </a:cubicBezTo>
                <a:cubicBezTo>
                  <a:pt x="139316" y="6232"/>
                  <a:pt x="139349" y="6331"/>
                  <a:pt x="139429" y="6373"/>
                </a:cubicBezTo>
                <a:cubicBezTo>
                  <a:pt x="139452" y="6387"/>
                  <a:pt x="139475" y="6392"/>
                  <a:pt x="139502" y="6392"/>
                </a:cubicBezTo>
                <a:lnTo>
                  <a:pt x="139502" y="6392"/>
                </a:lnTo>
                <a:cubicBezTo>
                  <a:pt x="139567" y="6391"/>
                  <a:pt x="139623" y="6354"/>
                  <a:pt x="139650" y="6298"/>
                </a:cubicBezTo>
                <a:cubicBezTo>
                  <a:pt x="139674" y="6255"/>
                  <a:pt x="139698" y="6213"/>
                  <a:pt x="139721" y="6166"/>
                </a:cubicBezTo>
                <a:cubicBezTo>
                  <a:pt x="140008" y="5643"/>
                  <a:pt x="140371" y="5163"/>
                  <a:pt x="140799" y="4744"/>
                </a:cubicBezTo>
                <a:cubicBezTo>
                  <a:pt x="140919" y="4624"/>
                  <a:pt x="140807" y="4458"/>
                  <a:pt x="140679" y="4458"/>
                </a:cubicBezTo>
                <a:close/>
                <a:moveTo>
                  <a:pt x="139502" y="6392"/>
                </a:moveTo>
                <a:cubicBezTo>
                  <a:pt x="139501" y="6392"/>
                  <a:pt x="139501" y="6392"/>
                  <a:pt x="139500" y="6392"/>
                </a:cubicBezTo>
                <a:lnTo>
                  <a:pt x="139505" y="6392"/>
                </a:lnTo>
                <a:cubicBezTo>
                  <a:pt x="139504" y="6392"/>
                  <a:pt x="139503" y="6392"/>
                  <a:pt x="139502" y="6392"/>
                </a:cubicBezTo>
                <a:close/>
                <a:moveTo>
                  <a:pt x="141626" y="6784"/>
                </a:moveTo>
                <a:cubicBezTo>
                  <a:pt x="141509" y="6784"/>
                  <a:pt x="141392" y="6790"/>
                  <a:pt x="141275" y="6802"/>
                </a:cubicBezTo>
                <a:cubicBezTo>
                  <a:pt x="141181" y="6806"/>
                  <a:pt x="141115" y="6891"/>
                  <a:pt x="141124" y="6980"/>
                </a:cubicBezTo>
                <a:cubicBezTo>
                  <a:pt x="141133" y="7067"/>
                  <a:pt x="141208" y="7131"/>
                  <a:pt x="141298" y="7131"/>
                </a:cubicBezTo>
                <a:cubicBezTo>
                  <a:pt x="141302" y="7131"/>
                  <a:pt x="141305" y="7131"/>
                  <a:pt x="141308" y="7131"/>
                </a:cubicBezTo>
                <a:cubicBezTo>
                  <a:pt x="141414" y="7120"/>
                  <a:pt x="141521" y="7115"/>
                  <a:pt x="141627" y="7115"/>
                </a:cubicBezTo>
                <a:cubicBezTo>
                  <a:pt x="142151" y="7115"/>
                  <a:pt x="142668" y="7249"/>
                  <a:pt x="143130" y="7503"/>
                </a:cubicBezTo>
                <a:cubicBezTo>
                  <a:pt x="143154" y="7517"/>
                  <a:pt x="143182" y="7522"/>
                  <a:pt x="143210" y="7522"/>
                </a:cubicBezTo>
                <a:lnTo>
                  <a:pt x="143215" y="7522"/>
                </a:lnTo>
                <a:cubicBezTo>
                  <a:pt x="143384" y="7522"/>
                  <a:pt x="143441" y="7296"/>
                  <a:pt x="143295" y="7211"/>
                </a:cubicBezTo>
                <a:cubicBezTo>
                  <a:pt x="142782" y="6929"/>
                  <a:pt x="142206" y="6784"/>
                  <a:pt x="141626" y="6784"/>
                </a:cubicBezTo>
                <a:close/>
                <a:moveTo>
                  <a:pt x="139414" y="7423"/>
                </a:moveTo>
                <a:cubicBezTo>
                  <a:pt x="139388" y="7423"/>
                  <a:pt x="139359" y="7430"/>
                  <a:pt x="139330" y="7447"/>
                </a:cubicBezTo>
                <a:cubicBezTo>
                  <a:pt x="138742" y="7790"/>
                  <a:pt x="138196" y="8200"/>
                  <a:pt x="137711" y="8676"/>
                </a:cubicBezTo>
                <a:cubicBezTo>
                  <a:pt x="137586" y="8793"/>
                  <a:pt x="137698" y="8964"/>
                  <a:pt x="137828" y="8964"/>
                </a:cubicBezTo>
                <a:cubicBezTo>
                  <a:pt x="137866" y="8964"/>
                  <a:pt x="137905" y="8949"/>
                  <a:pt x="137941" y="8916"/>
                </a:cubicBezTo>
                <a:cubicBezTo>
                  <a:pt x="138224" y="8643"/>
                  <a:pt x="138530" y="8388"/>
                  <a:pt x="138850" y="8158"/>
                </a:cubicBezTo>
                <a:lnTo>
                  <a:pt x="138850" y="8158"/>
                </a:lnTo>
                <a:cubicBezTo>
                  <a:pt x="138845" y="8224"/>
                  <a:pt x="138845" y="8290"/>
                  <a:pt x="138845" y="8355"/>
                </a:cubicBezTo>
                <a:cubicBezTo>
                  <a:pt x="138841" y="8977"/>
                  <a:pt x="138968" y="9589"/>
                  <a:pt x="139217" y="10154"/>
                </a:cubicBezTo>
                <a:cubicBezTo>
                  <a:pt x="139246" y="10215"/>
                  <a:pt x="139302" y="10253"/>
                  <a:pt x="139368" y="10253"/>
                </a:cubicBezTo>
                <a:cubicBezTo>
                  <a:pt x="139392" y="10253"/>
                  <a:pt x="139415" y="10244"/>
                  <a:pt x="139434" y="10234"/>
                </a:cubicBezTo>
                <a:cubicBezTo>
                  <a:pt x="139519" y="10197"/>
                  <a:pt x="139556" y="10098"/>
                  <a:pt x="139519" y="10018"/>
                </a:cubicBezTo>
                <a:cubicBezTo>
                  <a:pt x="139283" y="9490"/>
                  <a:pt x="139165" y="8925"/>
                  <a:pt x="139170" y="8355"/>
                </a:cubicBezTo>
                <a:cubicBezTo>
                  <a:pt x="139170" y="8285"/>
                  <a:pt x="139175" y="8219"/>
                  <a:pt x="139175" y="8148"/>
                </a:cubicBezTo>
                <a:cubicBezTo>
                  <a:pt x="139180" y="8082"/>
                  <a:pt x="139142" y="8016"/>
                  <a:pt x="139081" y="7993"/>
                </a:cubicBezTo>
                <a:cubicBezTo>
                  <a:pt x="139217" y="7899"/>
                  <a:pt x="139354" y="7814"/>
                  <a:pt x="139490" y="7739"/>
                </a:cubicBezTo>
                <a:cubicBezTo>
                  <a:pt x="139654" y="7643"/>
                  <a:pt x="139561" y="7423"/>
                  <a:pt x="139414" y="7423"/>
                </a:cubicBezTo>
                <a:close/>
                <a:moveTo>
                  <a:pt x="144528" y="8633"/>
                </a:moveTo>
                <a:cubicBezTo>
                  <a:pt x="144424" y="8633"/>
                  <a:pt x="144318" y="8728"/>
                  <a:pt x="144369" y="8859"/>
                </a:cubicBezTo>
                <a:cubicBezTo>
                  <a:pt x="144449" y="9081"/>
                  <a:pt x="144491" y="9311"/>
                  <a:pt x="144496" y="9547"/>
                </a:cubicBezTo>
                <a:lnTo>
                  <a:pt x="144496" y="9608"/>
                </a:lnTo>
                <a:cubicBezTo>
                  <a:pt x="144482" y="9966"/>
                  <a:pt x="144364" y="10314"/>
                  <a:pt x="144152" y="10601"/>
                </a:cubicBezTo>
                <a:cubicBezTo>
                  <a:pt x="144100" y="10677"/>
                  <a:pt x="144119" y="10780"/>
                  <a:pt x="144194" y="10832"/>
                </a:cubicBezTo>
                <a:cubicBezTo>
                  <a:pt x="144218" y="10856"/>
                  <a:pt x="144256" y="10865"/>
                  <a:pt x="144289" y="10865"/>
                </a:cubicBezTo>
                <a:cubicBezTo>
                  <a:pt x="144340" y="10865"/>
                  <a:pt x="144392" y="10837"/>
                  <a:pt x="144425" y="10790"/>
                </a:cubicBezTo>
                <a:cubicBezTo>
                  <a:pt x="144675" y="10451"/>
                  <a:pt x="144816" y="10036"/>
                  <a:pt x="144825" y="9613"/>
                </a:cubicBezTo>
                <a:lnTo>
                  <a:pt x="144825" y="9547"/>
                </a:lnTo>
                <a:cubicBezTo>
                  <a:pt x="144825" y="9274"/>
                  <a:pt x="144774" y="9001"/>
                  <a:pt x="144679" y="8742"/>
                </a:cubicBezTo>
                <a:cubicBezTo>
                  <a:pt x="144650" y="8665"/>
                  <a:pt x="144589" y="8633"/>
                  <a:pt x="144528" y="8633"/>
                </a:cubicBezTo>
                <a:close/>
                <a:moveTo>
                  <a:pt x="140671" y="11357"/>
                </a:moveTo>
                <a:cubicBezTo>
                  <a:pt x="140515" y="11357"/>
                  <a:pt x="140426" y="11605"/>
                  <a:pt x="140616" y="11680"/>
                </a:cubicBezTo>
                <a:cubicBezTo>
                  <a:pt x="141025" y="11882"/>
                  <a:pt x="141473" y="11981"/>
                  <a:pt x="141925" y="11981"/>
                </a:cubicBezTo>
                <a:lnTo>
                  <a:pt x="141925" y="11976"/>
                </a:lnTo>
                <a:cubicBezTo>
                  <a:pt x="142174" y="11976"/>
                  <a:pt x="142424" y="11953"/>
                  <a:pt x="142669" y="11896"/>
                </a:cubicBezTo>
                <a:cubicBezTo>
                  <a:pt x="142861" y="11843"/>
                  <a:pt x="142811" y="11569"/>
                  <a:pt x="142629" y="11569"/>
                </a:cubicBezTo>
                <a:cubicBezTo>
                  <a:pt x="142619" y="11569"/>
                  <a:pt x="142609" y="11570"/>
                  <a:pt x="142598" y="11571"/>
                </a:cubicBezTo>
                <a:cubicBezTo>
                  <a:pt x="142377" y="11623"/>
                  <a:pt x="142151" y="11647"/>
                  <a:pt x="141925" y="11651"/>
                </a:cubicBezTo>
                <a:cubicBezTo>
                  <a:pt x="141525" y="11651"/>
                  <a:pt x="141129" y="11562"/>
                  <a:pt x="140766" y="11388"/>
                </a:cubicBezTo>
                <a:cubicBezTo>
                  <a:pt x="140733" y="11367"/>
                  <a:pt x="140701" y="11357"/>
                  <a:pt x="140671" y="11357"/>
                </a:cubicBezTo>
                <a:close/>
                <a:moveTo>
                  <a:pt x="136501" y="10117"/>
                </a:moveTo>
                <a:cubicBezTo>
                  <a:pt x="136456" y="10117"/>
                  <a:pt x="136410" y="10138"/>
                  <a:pt x="136373" y="10187"/>
                </a:cubicBezTo>
                <a:cubicBezTo>
                  <a:pt x="135968" y="10724"/>
                  <a:pt x="135601" y="11289"/>
                  <a:pt x="135281" y="11878"/>
                </a:cubicBezTo>
                <a:cubicBezTo>
                  <a:pt x="135238" y="11958"/>
                  <a:pt x="135267" y="12061"/>
                  <a:pt x="135347" y="12104"/>
                </a:cubicBezTo>
                <a:cubicBezTo>
                  <a:pt x="135370" y="12118"/>
                  <a:pt x="135399" y="12127"/>
                  <a:pt x="135427" y="12127"/>
                </a:cubicBezTo>
                <a:lnTo>
                  <a:pt x="135427" y="12122"/>
                </a:lnTo>
                <a:cubicBezTo>
                  <a:pt x="135483" y="12122"/>
                  <a:pt x="135540" y="12089"/>
                  <a:pt x="135573" y="12038"/>
                </a:cubicBezTo>
                <a:cubicBezTo>
                  <a:pt x="135884" y="11463"/>
                  <a:pt x="136241" y="10908"/>
                  <a:pt x="136637" y="10385"/>
                </a:cubicBezTo>
                <a:cubicBezTo>
                  <a:pt x="136732" y="10259"/>
                  <a:pt x="136620" y="10117"/>
                  <a:pt x="136501" y="10117"/>
                </a:cubicBezTo>
                <a:close/>
                <a:moveTo>
                  <a:pt x="134584" y="13606"/>
                </a:moveTo>
                <a:cubicBezTo>
                  <a:pt x="134526" y="13606"/>
                  <a:pt x="134467" y="13637"/>
                  <a:pt x="134438" y="13709"/>
                </a:cubicBezTo>
                <a:cubicBezTo>
                  <a:pt x="134198" y="14335"/>
                  <a:pt x="133995" y="14976"/>
                  <a:pt x="133831" y="15626"/>
                </a:cubicBezTo>
                <a:cubicBezTo>
                  <a:pt x="133802" y="15729"/>
                  <a:pt x="133882" y="15833"/>
                  <a:pt x="133991" y="15833"/>
                </a:cubicBezTo>
                <a:lnTo>
                  <a:pt x="133991" y="15838"/>
                </a:lnTo>
                <a:cubicBezTo>
                  <a:pt x="134066" y="15838"/>
                  <a:pt x="134132" y="15781"/>
                  <a:pt x="134151" y="15710"/>
                </a:cubicBezTo>
                <a:cubicBezTo>
                  <a:pt x="134316" y="15070"/>
                  <a:pt x="134513" y="14439"/>
                  <a:pt x="134749" y="13827"/>
                </a:cubicBezTo>
                <a:cubicBezTo>
                  <a:pt x="134791" y="13699"/>
                  <a:pt x="134687" y="13606"/>
                  <a:pt x="134584" y="13606"/>
                </a:cubicBezTo>
                <a:close/>
                <a:moveTo>
                  <a:pt x="133597" y="17451"/>
                </a:moveTo>
                <a:cubicBezTo>
                  <a:pt x="133523" y="17451"/>
                  <a:pt x="133450" y="17496"/>
                  <a:pt x="133435" y="17594"/>
                </a:cubicBezTo>
                <a:cubicBezTo>
                  <a:pt x="133341" y="18244"/>
                  <a:pt x="133275" y="18917"/>
                  <a:pt x="133237" y="19595"/>
                </a:cubicBezTo>
                <a:cubicBezTo>
                  <a:pt x="133233" y="19689"/>
                  <a:pt x="133303" y="19765"/>
                  <a:pt x="133393" y="19774"/>
                </a:cubicBezTo>
                <a:lnTo>
                  <a:pt x="133402" y="19774"/>
                </a:lnTo>
                <a:cubicBezTo>
                  <a:pt x="133492" y="19774"/>
                  <a:pt x="133567" y="19699"/>
                  <a:pt x="133572" y="19609"/>
                </a:cubicBezTo>
                <a:cubicBezTo>
                  <a:pt x="133605" y="18941"/>
                  <a:pt x="133670" y="18277"/>
                  <a:pt x="133765" y="17641"/>
                </a:cubicBezTo>
                <a:cubicBezTo>
                  <a:pt x="133783" y="17521"/>
                  <a:pt x="133689" y="17451"/>
                  <a:pt x="133597" y="17451"/>
                </a:cubicBezTo>
                <a:close/>
                <a:moveTo>
                  <a:pt x="133374" y="21431"/>
                </a:moveTo>
                <a:cubicBezTo>
                  <a:pt x="133280" y="21436"/>
                  <a:pt x="133209" y="21511"/>
                  <a:pt x="133209" y="21606"/>
                </a:cubicBezTo>
                <a:cubicBezTo>
                  <a:pt x="133228" y="22260"/>
                  <a:pt x="133275" y="22933"/>
                  <a:pt x="133341" y="23607"/>
                </a:cubicBezTo>
                <a:cubicBezTo>
                  <a:pt x="133350" y="23692"/>
                  <a:pt x="133421" y="23753"/>
                  <a:pt x="133506" y="23753"/>
                </a:cubicBezTo>
                <a:lnTo>
                  <a:pt x="133525" y="23753"/>
                </a:lnTo>
                <a:cubicBezTo>
                  <a:pt x="133614" y="23743"/>
                  <a:pt x="133680" y="23663"/>
                  <a:pt x="133670" y="23569"/>
                </a:cubicBezTo>
                <a:cubicBezTo>
                  <a:pt x="133605" y="22910"/>
                  <a:pt x="133562" y="22241"/>
                  <a:pt x="133543" y="21596"/>
                </a:cubicBezTo>
                <a:cubicBezTo>
                  <a:pt x="133539" y="21507"/>
                  <a:pt x="133468" y="21431"/>
                  <a:pt x="133379" y="21431"/>
                </a:cubicBezTo>
                <a:close/>
                <a:moveTo>
                  <a:pt x="239" y="22717"/>
                </a:moveTo>
                <a:cubicBezTo>
                  <a:pt x="113" y="22717"/>
                  <a:pt x="1" y="22878"/>
                  <a:pt x="118" y="22999"/>
                </a:cubicBezTo>
                <a:cubicBezTo>
                  <a:pt x="561" y="23484"/>
                  <a:pt x="985" y="23993"/>
                  <a:pt x="1376" y="24520"/>
                </a:cubicBezTo>
                <a:cubicBezTo>
                  <a:pt x="1409" y="24563"/>
                  <a:pt x="1456" y="24586"/>
                  <a:pt x="1512" y="24586"/>
                </a:cubicBezTo>
                <a:cubicBezTo>
                  <a:pt x="1649" y="24586"/>
                  <a:pt x="1724" y="24431"/>
                  <a:pt x="1644" y="24323"/>
                </a:cubicBezTo>
                <a:cubicBezTo>
                  <a:pt x="1244" y="23781"/>
                  <a:pt x="815" y="23268"/>
                  <a:pt x="359" y="22773"/>
                </a:cubicBezTo>
                <a:cubicBezTo>
                  <a:pt x="322" y="22733"/>
                  <a:pt x="280" y="22717"/>
                  <a:pt x="239" y="22717"/>
                </a:cubicBezTo>
                <a:close/>
                <a:moveTo>
                  <a:pt x="133784" y="25396"/>
                </a:moveTo>
                <a:cubicBezTo>
                  <a:pt x="133692" y="25396"/>
                  <a:pt x="133597" y="25467"/>
                  <a:pt x="133619" y="25589"/>
                </a:cubicBezTo>
                <a:lnTo>
                  <a:pt x="133661" y="25839"/>
                </a:lnTo>
                <a:cubicBezTo>
                  <a:pt x="133760" y="26390"/>
                  <a:pt x="133882" y="26969"/>
                  <a:pt x="134014" y="27553"/>
                </a:cubicBezTo>
                <a:cubicBezTo>
                  <a:pt x="134033" y="27628"/>
                  <a:pt x="134099" y="27680"/>
                  <a:pt x="134179" y="27680"/>
                </a:cubicBezTo>
                <a:cubicBezTo>
                  <a:pt x="134287" y="27680"/>
                  <a:pt x="134367" y="27581"/>
                  <a:pt x="134344" y="27477"/>
                </a:cubicBezTo>
                <a:cubicBezTo>
                  <a:pt x="134207" y="26898"/>
                  <a:pt x="134090" y="26324"/>
                  <a:pt x="133991" y="25778"/>
                </a:cubicBezTo>
                <a:lnTo>
                  <a:pt x="133944" y="25533"/>
                </a:lnTo>
                <a:cubicBezTo>
                  <a:pt x="133927" y="25438"/>
                  <a:pt x="133856" y="25396"/>
                  <a:pt x="133784" y="25396"/>
                </a:cubicBezTo>
                <a:close/>
                <a:moveTo>
                  <a:pt x="2623" y="25910"/>
                </a:moveTo>
                <a:cubicBezTo>
                  <a:pt x="2508" y="25910"/>
                  <a:pt x="2395" y="26033"/>
                  <a:pt x="2473" y="26164"/>
                </a:cubicBezTo>
                <a:cubicBezTo>
                  <a:pt x="2807" y="26719"/>
                  <a:pt x="3123" y="27303"/>
                  <a:pt x="3410" y="27906"/>
                </a:cubicBezTo>
                <a:cubicBezTo>
                  <a:pt x="3438" y="27962"/>
                  <a:pt x="3495" y="28000"/>
                  <a:pt x="3560" y="28000"/>
                </a:cubicBezTo>
                <a:cubicBezTo>
                  <a:pt x="3584" y="28000"/>
                  <a:pt x="3612" y="27991"/>
                  <a:pt x="3631" y="27981"/>
                </a:cubicBezTo>
                <a:cubicBezTo>
                  <a:pt x="3716" y="27939"/>
                  <a:pt x="3749" y="27840"/>
                  <a:pt x="3711" y="27760"/>
                </a:cubicBezTo>
                <a:cubicBezTo>
                  <a:pt x="3415" y="27148"/>
                  <a:pt x="3094" y="26554"/>
                  <a:pt x="2760" y="25994"/>
                </a:cubicBezTo>
                <a:cubicBezTo>
                  <a:pt x="2725" y="25935"/>
                  <a:pt x="2674" y="25910"/>
                  <a:pt x="2623" y="25910"/>
                </a:cubicBezTo>
                <a:close/>
                <a:moveTo>
                  <a:pt x="134667" y="29274"/>
                </a:moveTo>
                <a:cubicBezTo>
                  <a:pt x="134564" y="29274"/>
                  <a:pt x="134459" y="29361"/>
                  <a:pt x="134504" y="29493"/>
                </a:cubicBezTo>
                <a:cubicBezTo>
                  <a:pt x="134669" y="30105"/>
                  <a:pt x="134852" y="30731"/>
                  <a:pt x="135060" y="31414"/>
                </a:cubicBezTo>
                <a:cubicBezTo>
                  <a:pt x="135078" y="31484"/>
                  <a:pt x="135144" y="31532"/>
                  <a:pt x="135220" y="31532"/>
                </a:cubicBezTo>
                <a:cubicBezTo>
                  <a:pt x="135234" y="31532"/>
                  <a:pt x="135253" y="31527"/>
                  <a:pt x="135267" y="31522"/>
                </a:cubicBezTo>
                <a:cubicBezTo>
                  <a:pt x="135356" y="31499"/>
                  <a:pt x="135403" y="31404"/>
                  <a:pt x="135380" y="31315"/>
                </a:cubicBezTo>
                <a:cubicBezTo>
                  <a:pt x="135173" y="30637"/>
                  <a:pt x="134989" y="30011"/>
                  <a:pt x="134824" y="29408"/>
                </a:cubicBezTo>
                <a:cubicBezTo>
                  <a:pt x="134805" y="29314"/>
                  <a:pt x="134737" y="29274"/>
                  <a:pt x="134667" y="29274"/>
                </a:cubicBezTo>
                <a:close/>
                <a:moveTo>
                  <a:pt x="4355" y="29492"/>
                </a:moveTo>
                <a:cubicBezTo>
                  <a:pt x="4248" y="29492"/>
                  <a:pt x="4140" y="29590"/>
                  <a:pt x="4196" y="29723"/>
                </a:cubicBezTo>
                <a:cubicBezTo>
                  <a:pt x="4427" y="30321"/>
                  <a:pt x="4643" y="30952"/>
                  <a:pt x="4841" y="31593"/>
                </a:cubicBezTo>
                <a:cubicBezTo>
                  <a:pt x="4860" y="31663"/>
                  <a:pt x="4926" y="31710"/>
                  <a:pt x="4997" y="31710"/>
                </a:cubicBezTo>
                <a:cubicBezTo>
                  <a:pt x="5015" y="31710"/>
                  <a:pt x="5030" y="31710"/>
                  <a:pt x="5048" y="31706"/>
                </a:cubicBezTo>
                <a:cubicBezTo>
                  <a:pt x="5133" y="31682"/>
                  <a:pt x="5185" y="31588"/>
                  <a:pt x="5157" y="31499"/>
                </a:cubicBezTo>
                <a:cubicBezTo>
                  <a:pt x="4959" y="30849"/>
                  <a:pt x="4742" y="30213"/>
                  <a:pt x="4507" y="29606"/>
                </a:cubicBezTo>
                <a:cubicBezTo>
                  <a:pt x="4479" y="29526"/>
                  <a:pt x="4417" y="29492"/>
                  <a:pt x="4355" y="29492"/>
                </a:cubicBezTo>
                <a:close/>
                <a:moveTo>
                  <a:pt x="135820" y="33101"/>
                </a:moveTo>
                <a:cubicBezTo>
                  <a:pt x="135718" y="33101"/>
                  <a:pt x="135614" y="33189"/>
                  <a:pt x="135658" y="33316"/>
                </a:cubicBezTo>
                <a:cubicBezTo>
                  <a:pt x="135860" y="33942"/>
                  <a:pt x="136062" y="34564"/>
                  <a:pt x="136265" y="35190"/>
                </a:cubicBezTo>
                <a:lnTo>
                  <a:pt x="136434" y="35162"/>
                </a:lnTo>
                <a:lnTo>
                  <a:pt x="136434" y="35162"/>
                </a:lnTo>
                <a:lnTo>
                  <a:pt x="136580" y="35087"/>
                </a:lnTo>
                <a:cubicBezTo>
                  <a:pt x="136378" y="34460"/>
                  <a:pt x="136175" y="33839"/>
                  <a:pt x="135973" y="33217"/>
                </a:cubicBezTo>
                <a:cubicBezTo>
                  <a:pt x="135948" y="33135"/>
                  <a:pt x="135884" y="33101"/>
                  <a:pt x="135820" y="33101"/>
                </a:cubicBezTo>
                <a:close/>
                <a:moveTo>
                  <a:pt x="5522" y="33304"/>
                </a:moveTo>
                <a:cubicBezTo>
                  <a:pt x="5426" y="33304"/>
                  <a:pt x="5329" y="33383"/>
                  <a:pt x="5359" y="33509"/>
                </a:cubicBezTo>
                <a:cubicBezTo>
                  <a:pt x="5505" y="34131"/>
                  <a:pt x="5642" y="34785"/>
                  <a:pt x="5764" y="35449"/>
                </a:cubicBezTo>
                <a:cubicBezTo>
                  <a:pt x="5778" y="35529"/>
                  <a:pt x="5849" y="35586"/>
                  <a:pt x="5929" y="35586"/>
                </a:cubicBezTo>
                <a:lnTo>
                  <a:pt x="5957" y="35586"/>
                </a:lnTo>
                <a:cubicBezTo>
                  <a:pt x="6051" y="35567"/>
                  <a:pt x="6108" y="35482"/>
                  <a:pt x="6094" y="35393"/>
                </a:cubicBezTo>
                <a:cubicBezTo>
                  <a:pt x="5971" y="34719"/>
                  <a:pt x="5830" y="34060"/>
                  <a:pt x="5679" y="33434"/>
                </a:cubicBezTo>
                <a:cubicBezTo>
                  <a:pt x="5658" y="33344"/>
                  <a:pt x="5590" y="33304"/>
                  <a:pt x="5522" y="33304"/>
                </a:cubicBezTo>
                <a:close/>
                <a:moveTo>
                  <a:pt x="137057" y="36891"/>
                </a:moveTo>
                <a:cubicBezTo>
                  <a:pt x="136955" y="36891"/>
                  <a:pt x="136852" y="36981"/>
                  <a:pt x="136896" y="37111"/>
                </a:cubicBezTo>
                <a:cubicBezTo>
                  <a:pt x="137098" y="37742"/>
                  <a:pt x="137296" y="38373"/>
                  <a:pt x="137489" y="39009"/>
                </a:cubicBezTo>
                <a:cubicBezTo>
                  <a:pt x="137513" y="39080"/>
                  <a:pt x="137574" y="39127"/>
                  <a:pt x="137649" y="39127"/>
                </a:cubicBezTo>
                <a:cubicBezTo>
                  <a:pt x="137663" y="39127"/>
                  <a:pt x="137682" y="39127"/>
                  <a:pt x="137696" y="39122"/>
                </a:cubicBezTo>
                <a:cubicBezTo>
                  <a:pt x="137786" y="39094"/>
                  <a:pt x="137833" y="38999"/>
                  <a:pt x="137809" y="38915"/>
                </a:cubicBezTo>
                <a:cubicBezTo>
                  <a:pt x="137612" y="38274"/>
                  <a:pt x="137414" y="37643"/>
                  <a:pt x="137211" y="37008"/>
                </a:cubicBezTo>
                <a:cubicBezTo>
                  <a:pt x="137184" y="36926"/>
                  <a:pt x="137121" y="36891"/>
                  <a:pt x="137057" y="36891"/>
                </a:cubicBezTo>
                <a:close/>
                <a:moveTo>
                  <a:pt x="6239" y="37224"/>
                </a:moveTo>
                <a:cubicBezTo>
                  <a:pt x="6147" y="37224"/>
                  <a:pt x="6057" y="37291"/>
                  <a:pt x="6075" y="37413"/>
                </a:cubicBezTo>
                <a:cubicBezTo>
                  <a:pt x="6160" y="38048"/>
                  <a:pt x="6230" y="38712"/>
                  <a:pt x="6296" y="39390"/>
                </a:cubicBezTo>
                <a:cubicBezTo>
                  <a:pt x="6301" y="39475"/>
                  <a:pt x="6372" y="39541"/>
                  <a:pt x="6461" y="39541"/>
                </a:cubicBezTo>
                <a:lnTo>
                  <a:pt x="6475" y="39536"/>
                </a:lnTo>
                <a:cubicBezTo>
                  <a:pt x="6565" y="39532"/>
                  <a:pt x="6635" y="39451"/>
                  <a:pt x="6626" y="39357"/>
                </a:cubicBezTo>
                <a:cubicBezTo>
                  <a:pt x="6565" y="38679"/>
                  <a:pt x="6489" y="38011"/>
                  <a:pt x="6405" y="37370"/>
                </a:cubicBezTo>
                <a:cubicBezTo>
                  <a:pt x="6390" y="37270"/>
                  <a:pt x="6314" y="37224"/>
                  <a:pt x="6239" y="37224"/>
                </a:cubicBezTo>
                <a:close/>
                <a:moveTo>
                  <a:pt x="138206" y="40709"/>
                </a:moveTo>
                <a:cubicBezTo>
                  <a:pt x="138107" y="40709"/>
                  <a:pt x="138006" y="40791"/>
                  <a:pt x="138040" y="40921"/>
                </a:cubicBezTo>
                <a:cubicBezTo>
                  <a:pt x="138224" y="41594"/>
                  <a:pt x="138384" y="42225"/>
                  <a:pt x="138525" y="42846"/>
                </a:cubicBezTo>
                <a:cubicBezTo>
                  <a:pt x="138544" y="42922"/>
                  <a:pt x="138610" y="42974"/>
                  <a:pt x="138690" y="42974"/>
                </a:cubicBezTo>
                <a:lnTo>
                  <a:pt x="138728" y="42974"/>
                </a:lnTo>
                <a:cubicBezTo>
                  <a:pt x="138817" y="42950"/>
                  <a:pt x="138869" y="42865"/>
                  <a:pt x="138850" y="42776"/>
                </a:cubicBezTo>
                <a:cubicBezTo>
                  <a:pt x="138709" y="42145"/>
                  <a:pt x="138549" y="41509"/>
                  <a:pt x="138360" y="40831"/>
                </a:cubicBezTo>
                <a:cubicBezTo>
                  <a:pt x="138338" y="40746"/>
                  <a:pt x="138272" y="40709"/>
                  <a:pt x="138206" y="40709"/>
                </a:cubicBezTo>
                <a:close/>
                <a:moveTo>
                  <a:pt x="6609" y="41197"/>
                </a:moveTo>
                <a:cubicBezTo>
                  <a:pt x="6523" y="41197"/>
                  <a:pt x="6437" y="41257"/>
                  <a:pt x="6442" y="41373"/>
                </a:cubicBezTo>
                <a:cubicBezTo>
                  <a:pt x="6475" y="41999"/>
                  <a:pt x="6508" y="42649"/>
                  <a:pt x="6532" y="43360"/>
                </a:cubicBezTo>
                <a:cubicBezTo>
                  <a:pt x="6536" y="43449"/>
                  <a:pt x="6607" y="43520"/>
                  <a:pt x="6696" y="43520"/>
                </a:cubicBezTo>
                <a:lnTo>
                  <a:pt x="6701" y="43520"/>
                </a:lnTo>
                <a:cubicBezTo>
                  <a:pt x="6795" y="43515"/>
                  <a:pt x="6866" y="43440"/>
                  <a:pt x="6861" y="43346"/>
                </a:cubicBezTo>
                <a:cubicBezTo>
                  <a:pt x="6838" y="42635"/>
                  <a:pt x="6809" y="41980"/>
                  <a:pt x="6772" y="41354"/>
                </a:cubicBezTo>
                <a:cubicBezTo>
                  <a:pt x="6765" y="41248"/>
                  <a:pt x="6687" y="41197"/>
                  <a:pt x="6609" y="41197"/>
                </a:cubicBezTo>
                <a:close/>
                <a:moveTo>
                  <a:pt x="139078" y="44596"/>
                </a:moveTo>
                <a:cubicBezTo>
                  <a:pt x="139070" y="44596"/>
                  <a:pt x="139061" y="44597"/>
                  <a:pt x="139052" y="44598"/>
                </a:cubicBezTo>
                <a:cubicBezTo>
                  <a:pt x="138963" y="44612"/>
                  <a:pt x="138902" y="44702"/>
                  <a:pt x="138916" y="44791"/>
                </a:cubicBezTo>
                <a:cubicBezTo>
                  <a:pt x="139029" y="45450"/>
                  <a:pt x="139118" y="46110"/>
                  <a:pt x="139184" y="46755"/>
                </a:cubicBezTo>
                <a:cubicBezTo>
                  <a:pt x="139194" y="46839"/>
                  <a:pt x="139264" y="46905"/>
                  <a:pt x="139349" y="46905"/>
                </a:cubicBezTo>
                <a:lnTo>
                  <a:pt x="139368" y="46905"/>
                </a:lnTo>
                <a:cubicBezTo>
                  <a:pt x="139457" y="46896"/>
                  <a:pt x="139523" y="46811"/>
                  <a:pt x="139514" y="46722"/>
                </a:cubicBezTo>
                <a:cubicBezTo>
                  <a:pt x="139448" y="46072"/>
                  <a:pt x="139359" y="45403"/>
                  <a:pt x="139246" y="44735"/>
                </a:cubicBezTo>
                <a:cubicBezTo>
                  <a:pt x="139229" y="44654"/>
                  <a:pt x="139158" y="44596"/>
                  <a:pt x="139078" y="44596"/>
                </a:cubicBezTo>
                <a:close/>
                <a:moveTo>
                  <a:pt x="6748" y="45182"/>
                </a:moveTo>
                <a:cubicBezTo>
                  <a:pt x="6654" y="45182"/>
                  <a:pt x="6583" y="45257"/>
                  <a:pt x="6583" y="45351"/>
                </a:cubicBezTo>
                <a:cubicBezTo>
                  <a:pt x="6598" y="46015"/>
                  <a:pt x="6607" y="46679"/>
                  <a:pt x="6616" y="47343"/>
                </a:cubicBezTo>
                <a:cubicBezTo>
                  <a:pt x="6616" y="47433"/>
                  <a:pt x="6692" y="47508"/>
                  <a:pt x="6781" y="47508"/>
                </a:cubicBezTo>
                <a:lnTo>
                  <a:pt x="6786" y="47508"/>
                </a:lnTo>
                <a:cubicBezTo>
                  <a:pt x="6875" y="47503"/>
                  <a:pt x="6951" y="47428"/>
                  <a:pt x="6951" y="47339"/>
                </a:cubicBezTo>
                <a:cubicBezTo>
                  <a:pt x="6941" y="46670"/>
                  <a:pt x="6932" y="46006"/>
                  <a:pt x="6918" y="45342"/>
                </a:cubicBezTo>
                <a:cubicBezTo>
                  <a:pt x="6908" y="45253"/>
                  <a:pt x="6838" y="45187"/>
                  <a:pt x="6748" y="45182"/>
                </a:cubicBezTo>
                <a:close/>
                <a:moveTo>
                  <a:pt x="139484" y="48567"/>
                </a:moveTo>
                <a:cubicBezTo>
                  <a:pt x="139401" y="48567"/>
                  <a:pt x="139319" y="48622"/>
                  <a:pt x="139316" y="48728"/>
                </a:cubicBezTo>
                <a:cubicBezTo>
                  <a:pt x="139326" y="48991"/>
                  <a:pt x="139330" y="49250"/>
                  <a:pt x="139330" y="49509"/>
                </a:cubicBezTo>
                <a:cubicBezTo>
                  <a:pt x="139330" y="49914"/>
                  <a:pt x="139321" y="50314"/>
                  <a:pt x="139302" y="50710"/>
                </a:cubicBezTo>
                <a:cubicBezTo>
                  <a:pt x="139293" y="50799"/>
                  <a:pt x="139363" y="50879"/>
                  <a:pt x="139457" y="50884"/>
                </a:cubicBezTo>
                <a:lnTo>
                  <a:pt x="139467" y="50884"/>
                </a:lnTo>
                <a:cubicBezTo>
                  <a:pt x="139556" y="50884"/>
                  <a:pt x="139632" y="50814"/>
                  <a:pt x="139632" y="50724"/>
                </a:cubicBezTo>
                <a:cubicBezTo>
                  <a:pt x="139650" y="50329"/>
                  <a:pt x="139665" y="49919"/>
                  <a:pt x="139665" y="49509"/>
                </a:cubicBezTo>
                <a:cubicBezTo>
                  <a:pt x="139665" y="49246"/>
                  <a:pt x="139660" y="48982"/>
                  <a:pt x="139650" y="48718"/>
                </a:cubicBezTo>
                <a:cubicBezTo>
                  <a:pt x="139641" y="48617"/>
                  <a:pt x="139562" y="48567"/>
                  <a:pt x="139484" y="48567"/>
                </a:cubicBezTo>
                <a:close/>
                <a:moveTo>
                  <a:pt x="6809" y="49165"/>
                </a:moveTo>
                <a:cubicBezTo>
                  <a:pt x="6715" y="49170"/>
                  <a:pt x="6645" y="49246"/>
                  <a:pt x="6645" y="49335"/>
                </a:cubicBezTo>
                <a:cubicBezTo>
                  <a:pt x="6654" y="50004"/>
                  <a:pt x="6668" y="50668"/>
                  <a:pt x="6687" y="51331"/>
                </a:cubicBezTo>
                <a:cubicBezTo>
                  <a:pt x="6687" y="51421"/>
                  <a:pt x="6762" y="51492"/>
                  <a:pt x="6852" y="51492"/>
                </a:cubicBezTo>
                <a:lnTo>
                  <a:pt x="6857" y="51492"/>
                </a:lnTo>
                <a:cubicBezTo>
                  <a:pt x="6946" y="51492"/>
                  <a:pt x="7021" y="51412"/>
                  <a:pt x="7017" y="51322"/>
                </a:cubicBezTo>
                <a:cubicBezTo>
                  <a:pt x="7003" y="50658"/>
                  <a:pt x="6988" y="49994"/>
                  <a:pt x="6979" y="49330"/>
                </a:cubicBezTo>
                <a:cubicBezTo>
                  <a:pt x="6974" y="49241"/>
                  <a:pt x="6899" y="49165"/>
                  <a:pt x="6809" y="49165"/>
                </a:cubicBezTo>
                <a:close/>
                <a:moveTo>
                  <a:pt x="139273" y="52537"/>
                </a:moveTo>
                <a:cubicBezTo>
                  <a:pt x="139199" y="52537"/>
                  <a:pt x="139126" y="52581"/>
                  <a:pt x="139114" y="52678"/>
                </a:cubicBezTo>
                <a:cubicBezTo>
                  <a:pt x="139020" y="53333"/>
                  <a:pt x="138892" y="53978"/>
                  <a:pt x="138732" y="54618"/>
                </a:cubicBezTo>
                <a:cubicBezTo>
                  <a:pt x="138704" y="54722"/>
                  <a:pt x="138784" y="54825"/>
                  <a:pt x="138892" y="54825"/>
                </a:cubicBezTo>
                <a:cubicBezTo>
                  <a:pt x="138968" y="54825"/>
                  <a:pt x="139034" y="54774"/>
                  <a:pt x="139052" y="54698"/>
                </a:cubicBezTo>
                <a:cubicBezTo>
                  <a:pt x="139217" y="54048"/>
                  <a:pt x="139349" y="53389"/>
                  <a:pt x="139443" y="52725"/>
                </a:cubicBezTo>
                <a:cubicBezTo>
                  <a:pt x="139459" y="52605"/>
                  <a:pt x="139365" y="52537"/>
                  <a:pt x="139273" y="52537"/>
                </a:cubicBezTo>
                <a:close/>
                <a:moveTo>
                  <a:pt x="6923" y="53154"/>
                </a:moveTo>
                <a:cubicBezTo>
                  <a:pt x="6836" y="53154"/>
                  <a:pt x="6748" y="53213"/>
                  <a:pt x="6753" y="53328"/>
                </a:cubicBezTo>
                <a:cubicBezTo>
                  <a:pt x="6786" y="54034"/>
                  <a:pt x="6824" y="54689"/>
                  <a:pt x="6871" y="55320"/>
                </a:cubicBezTo>
                <a:cubicBezTo>
                  <a:pt x="6875" y="55409"/>
                  <a:pt x="6946" y="55475"/>
                  <a:pt x="7035" y="55475"/>
                </a:cubicBezTo>
                <a:lnTo>
                  <a:pt x="7045" y="55475"/>
                </a:lnTo>
                <a:cubicBezTo>
                  <a:pt x="7139" y="55466"/>
                  <a:pt x="7205" y="55390"/>
                  <a:pt x="7200" y="55296"/>
                </a:cubicBezTo>
                <a:cubicBezTo>
                  <a:pt x="7153" y="54665"/>
                  <a:pt x="7120" y="54015"/>
                  <a:pt x="7087" y="53309"/>
                </a:cubicBezTo>
                <a:cubicBezTo>
                  <a:pt x="7083" y="53205"/>
                  <a:pt x="7003" y="53154"/>
                  <a:pt x="6923" y="53154"/>
                </a:cubicBezTo>
                <a:close/>
                <a:moveTo>
                  <a:pt x="138284" y="56389"/>
                </a:moveTo>
                <a:cubicBezTo>
                  <a:pt x="138225" y="56389"/>
                  <a:pt x="138165" y="56420"/>
                  <a:pt x="138134" y="56492"/>
                </a:cubicBezTo>
                <a:cubicBezTo>
                  <a:pt x="137899" y="57104"/>
                  <a:pt x="137621" y="57702"/>
                  <a:pt x="137306" y="58277"/>
                </a:cubicBezTo>
                <a:cubicBezTo>
                  <a:pt x="137263" y="58357"/>
                  <a:pt x="137291" y="58460"/>
                  <a:pt x="137371" y="58503"/>
                </a:cubicBezTo>
                <a:cubicBezTo>
                  <a:pt x="137395" y="58517"/>
                  <a:pt x="137423" y="58526"/>
                  <a:pt x="137452" y="58526"/>
                </a:cubicBezTo>
                <a:lnTo>
                  <a:pt x="137452" y="58531"/>
                </a:lnTo>
                <a:cubicBezTo>
                  <a:pt x="137513" y="58526"/>
                  <a:pt x="137569" y="58493"/>
                  <a:pt x="137598" y="58437"/>
                </a:cubicBezTo>
                <a:cubicBezTo>
                  <a:pt x="137922" y="57848"/>
                  <a:pt x="138205" y="57236"/>
                  <a:pt x="138445" y="56610"/>
                </a:cubicBezTo>
                <a:cubicBezTo>
                  <a:pt x="138490" y="56481"/>
                  <a:pt x="138387" y="56389"/>
                  <a:pt x="138284" y="56389"/>
                </a:cubicBezTo>
                <a:close/>
                <a:moveTo>
                  <a:pt x="7212" y="57125"/>
                </a:moveTo>
                <a:cubicBezTo>
                  <a:pt x="7122" y="57125"/>
                  <a:pt x="7032" y="57190"/>
                  <a:pt x="7045" y="57307"/>
                </a:cubicBezTo>
                <a:cubicBezTo>
                  <a:pt x="7120" y="57990"/>
                  <a:pt x="7205" y="58658"/>
                  <a:pt x="7304" y="59294"/>
                </a:cubicBezTo>
                <a:cubicBezTo>
                  <a:pt x="7313" y="59374"/>
                  <a:pt x="7384" y="59435"/>
                  <a:pt x="7469" y="59435"/>
                </a:cubicBezTo>
                <a:lnTo>
                  <a:pt x="7492" y="59430"/>
                </a:lnTo>
                <a:cubicBezTo>
                  <a:pt x="7582" y="59416"/>
                  <a:pt x="7643" y="59332"/>
                  <a:pt x="7629" y="59242"/>
                </a:cubicBezTo>
                <a:cubicBezTo>
                  <a:pt x="7535" y="58611"/>
                  <a:pt x="7450" y="57947"/>
                  <a:pt x="7375" y="57274"/>
                </a:cubicBezTo>
                <a:cubicBezTo>
                  <a:pt x="7364" y="57172"/>
                  <a:pt x="7288" y="57125"/>
                  <a:pt x="7212" y="57125"/>
                </a:cubicBezTo>
                <a:close/>
                <a:moveTo>
                  <a:pt x="136365" y="59856"/>
                </a:moveTo>
                <a:cubicBezTo>
                  <a:pt x="136318" y="59856"/>
                  <a:pt x="136270" y="59877"/>
                  <a:pt x="136232" y="59930"/>
                </a:cubicBezTo>
                <a:cubicBezTo>
                  <a:pt x="136119" y="60075"/>
                  <a:pt x="136001" y="60226"/>
                  <a:pt x="135879" y="60367"/>
                </a:cubicBezTo>
                <a:cubicBezTo>
                  <a:pt x="135582" y="60730"/>
                  <a:pt x="135262" y="61074"/>
                  <a:pt x="134928" y="61399"/>
                </a:cubicBezTo>
                <a:cubicBezTo>
                  <a:pt x="134862" y="61465"/>
                  <a:pt x="134862" y="61573"/>
                  <a:pt x="134928" y="61634"/>
                </a:cubicBezTo>
                <a:cubicBezTo>
                  <a:pt x="134961" y="61667"/>
                  <a:pt x="135003" y="61686"/>
                  <a:pt x="135045" y="61686"/>
                </a:cubicBezTo>
                <a:lnTo>
                  <a:pt x="135045" y="61691"/>
                </a:lnTo>
                <a:cubicBezTo>
                  <a:pt x="135088" y="61691"/>
                  <a:pt x="135130" y="61672"/>
                  <a:pt x="135163" y="61643"/>
                </a:cubicBezTo>
                <a:cubicBezTo>
                  <a:pt x="135502" y="61304"/>
                  <a:pt x="135832" y="60951"/>
                  <a:pt x="136138" y="60584"/>
                </a:cubicBezTo>
                <a:cubicBezTo>
                  <a:pt x="136260" y="60433"/>
                  <a:pt x="136378" y="60283"/>
                  <a:pt x="136496" y="60127"/>
                </a:cubicBezTo>
                <a:cubicBezTo>
                  <a:pt x="136601" y="60001"/>
                  <a:pt x="136488" y="59856"/>
                  <a:pt x="136365" y="59856"/>
                </a:cubicBezTo>
                <a:close/>
                <a:moveTo>
                  <a:pt x="7825" y="61074"/>
                </a:moveTo>
                <a:cubicBezTo>
                  <a:pt x="7732" y="61074"/>
                  <a:pt x="7638" y="61146"/>
                  <a:pt x="7657" y="61267"/>
                </a:cubicBezTo>
                <a:cubicBezTo>
                  <a:pt x="7794" y="61921"/>
                  <a:pt x="7954" y="62576"/>
                  <a:pt x="8128" y="63211"/>
                </a:cubicBezTo>
                <a:cubicBezTo>
                  <a:pt x="8151" y="63282"/>
                  <a:pt x="8213" y="63334"/>
                  <a:pt x="8288" y="63334"/>
                </a:cubicBezTo>
                <a:cubicBezTo>
                  <a:pt x="8302" y="63334"/>
                  <a:pt x="8321" y="63334"/>
                  <a:pt x="8335" y="63329"/>
                </a:cubicBezTo>
                <a:cubicBezTo>
                  <a:pt x="8425" y="63306"/>
                  <a:pt x="8476" y="63211"/>
                  <a:pt x="8453" y="63122"/>
                </a:cubicBezTo>
                <a:cubicBezTo>
                  <a:pt x="8274" y="62491"/>
                  <a:pt x="8118" y="61846"/>
                  <a:pt x="7982" y="61196"/>
                </a:cubicBezTo>
                <a:cubicBezTo>
                  <a:pt x="7958" y="61111"/>
                  <a:pt x="7892" y="61074"/>
                  <a:pt x="7825" y="61074"/>
                </a:cubicBezTo>
                <a:close/>
                <a:moveTo>
                  <a:pt x="133531" y="62656"/>
                </a:moveTo>
                <a:cubicBezTo>
                  <a:pt x="133500" y="62656"/>
                  <a:pt x="133467" y="62666"/>
                  <a:pt x="133435" y="62689"/>
                </a:cubicBezTo>
                <a:cubicBezTo>
                  <a:pt x="132908" y="63084"/>
                  <a:pt x="132357" y="63447"/>
                  <a:pt x="131792" y="63786"/>
                </a:cubicBezTo>
                <a:cubicBezTo>
                  <a:pt x="131647" y="63870"/>
                  <a:pt x="131706" y="64092"/>
                  <a:pt x="131871" y="64092"/>
                </a:cubicBezTo>
                <a:cubicBezTo>
                  <a:pt x="131873" y="64092"/>
                  <a:pt x="131875" y="64092"/>
                  <a:pt x="131876" y="64092"/>
                </a:cubicBezTo>
                <a:cubicBezTo>
                  <a:pt x="131905" y="64092"/>
                  <a:pt x="131933" y="64087"/>
                  <a:pt x="131961" y="64073"/>
                </a:cubicBezTo>
                <a:cubicBezTo>
                  <a:pt x="132536" y="63729"/>
                  <a:pt x="133096" y="63357"/>
                  <a:pt x="133633" y="62952"/>
                </a:cubicBezTo>
                <a:cubicBezTo>
                  <a:pt x="133767" y="62845"/>
                  <a:pt x="133667" y="62656"/>
                  <a:pt x="133531" y="62656"/>
                </a:cubicBezTo>
                <a:close/>
                <a:moveTo>
                  <a:pt x="130127" y="64702"/>
                </a:moveTo>
                <a:cubicBezTo>
                  <a:pt x="130101" y="64702"/>
                  <a:pt x="130073" y="64708"/>
                  <a:pt x="130045" y="64723"/>
                </a:cubicBezTo>
                <a:cubicBezTo>
                  <a:pt x="129480" y="64996"/>
                  <a:pt x="128886" y="65260"/>
                  <a:pt x="128237" y="65533"/>
                </a:cubicBezTo>
                <a:cubicBezTo>
                  <a:pt x="128069" y="65598"/>
                  <a:pt x="128118" y="65848"/>
                  <a:pt x="128293" y="65848"/>
                </a:cubicBezTo>
                <a:cubicBezTo>
                  <a:pt x="128295" y="65848"/>
                  <a:pt x="128296" y="65848"/>
                  <a:pt x="128298" y="65848"/>
                </a:cubicBezTo>
                <a:cubicBezTo>
                  <a:pt x="128321" y="65848"/>
                  <a:pt x="128340" y="65844"/>
                  <a:pt x="128364" y="65839"/>
                </a:cubicBezTo>
                <a:cubicBezTo>
                  <a:pt x="129023" y="65566"/>
                  <a:pt x="129621" y="65297"/>
                  <a:pt x="130191" y="65020"/>
                </a:cubicBezTo>
                <a:cubicBezTo>
                  <a:pt x="130365" y="64939"/>
                  <a:pt x="130282" y="64702"/>
                  <a:pt x="130127" y="64702"/>
                </a:cubicBezTo>
                <a:close/>
                <a:moveTo>
                  <a:pt x="8896" y="64905"/>
                </a:moveTo>
                <a:cubicBezTo>
                  <a:pt x="8793" y="64905"/>
                  <a:pt x="8688" y="64998"/>
                  <a:pt x="8735" y="65128"/>
                </a:cubicBezTo>
                <a:cubicBezTo>
                  <a:pt x="8957" y="65764"/>
                  <a:pt x="9206" y="66390"/>
                  <a:pt x="9470" y="66993"/>
                </a:cubicBezTo>
                <a:cubicBezTo>
                  <a:pt x="9498" y="67054"/>
                  <a:pt x="9559" y="67091"/>
                  <a:pt x="9625" y="67091"/>
                </a:cubicBezTo>
                <a:lnTo>
                  <a:pt x="9625" y="67096"/>
                </a:lnTo>
                <a:cubicBezTo>
                  <a:pt x="9743" y="67096"/>
                  <a:pt x="9828" y="66969"/>
                  <a:pt x="9776" y="66861"/>
                </a:cubicBezTo>
                <a:cubicBezTo>
                  <a:pt x="9517" y="66263"/>
                  <a:pt x="9267" y="65646"/>
                  <a:pt x="9046" y="65015"/>
                </a:cubicBezTo>
                <a:cubicBezTo>
                  <a:pt x="9018" y="64938"/>
                  <a:pt x="8957" y="64905"/>
                  <a:pt x="8896" y="64905"/>
                </a:cubicBezTo>
                <a:close/>
                <a:moveTo>
                  <a:pt x="126436" y="66240"/>
                </a:moveTo>
                <a:cubicBezTo>
                  <a:pt x="126419" y="66240"/>
                  <a:pt x="126400" y="66243"/>
                  <a:pt x="126381" y="66249"/>
                </a:cubicBezTo>
                <a:cubicBezTo>
                  <a:pt x="125831" y="66451"/>
                  <a:pt x="125233" y="66658"/>
                  <a:pt x="124507" y="66908"/>
                </a:cubicBezTo>
                <a:cubicBezTo>
                  <a:pt x="124328" y="66969"/>
                  <a:pt x="124371" y="67228"/>
                  <a:pt x="124559" y="67233"/>
                </a:cubicBezTo>
                <a:lnTo>
                  <a:pt x="124559" y="67228"/>
                </a:lnTo>
                <a:cubicBezTo>
                  <a:pt x="124565" y="67229"/>
                  <a:pt x="124570" y="67230"/>
                  <a:pt x="124576" y="67230"/>
                </a:cubicBezTo>
                <a:cubicBezTo>
                  <a:pt x="124589" y="67230"/>
                  <a:pt x="124602" y="67227"/>
                  <a:pt x="124616" y="67223"/>
                </a:cubicBezTo>
                <a:cubicBezTo>
                  <a:pt x="125346" y="66974"/>
                  <a:pt x="125944" y="66762"/>
                  <a:pt x="126499" y="66559"/>
                </a:cubicBezTo>
                <a:cubicBezTo>
                  <a:pt x="126674" y="66487"/>
                  <a:pt x="126602" y="66240"/>
                  <a:pt x="126436" y="66240"/>
                </a:cubicBezTo>
                <a:close/>
                <a:moveTo>
                  <a:pt x="122673" y="67533"/>
                </a:moveTo>
                <a:cubicBezTo>
                  <a:pt x="122655" y="67533"/>
                  <a:pt x="122635" y="67536"/>
                  <a:pt x="122615" y="67543"/>
                </a:cubicBezTo>
                <a:cubicBezTo>
                  <a:pt x="122323" y="67642"/>
                  <a:pt x="122031" y="67736"/>
                  <a:pt x="121743" y="67835"/>
                </a:cubicBezTo>
                <a:cubicBezTo>
                  <a:pt x="121404" y="67953"/>
                  <a:pt x="121065" y="68071"/>
                  <a:pt x="120726" y="68193"/>
                </a:cubicBezTo>
                <a:cubicBezTo>
                  <a:pt x="120552" y="68259"/>
                  <a:pt x="120599" y="68518"/>
                  <a:pt x="120783" y="68518"/>
                </a:cubicBezTo>
                <a:lnTo>
                  <a:pt x="120783" y="68513"/>
                </a:lnTo>
                <a:cubicBezTo>
                  <a:pt x="120802" y="68513"/>
                  <a:pt x="120821" y="68509"/>
                  <a:pt x="120839" y="68504"/>
                </a:cubicBezTo>
                <a:cubicBezTo>
                  <a:pt x="121174" y="68386"/>
                  <a:pt x="121513" y="68269"/>
                  <a:pt x="121852" y="68151"/>
                </a:cubicBezTo>
                <a:lnTo>
                  <a:pt x="122718" y="67859"/>
                </a:lnTo>
                <a:cubicBezTo>
                  <a:pt x="122909" y="67795"/>
                  <a:pt x="122840" y="67533"/>
                  <a:pt x="122673" y="67533"/>
                </a:cubicBezTo>
                <a:close/>
                <a:moveTo>
                  <a:pt x="118927" y="68899"/>
                </a:moveTo>
                <a:cubicBezTo>
                  <a:pt x="118905" y="68899"/>
                  <a:pt x="118882" y="68904"/>
                  <a:pt x="118857" y="68914"/>
                </a:cubicBezTo>
                <a:cubicBezTo>
                  <a:pt x="118217" y="69177"/>
                  <a:pt x="117600" y="69450"/>
                  <a:pt x="117025" y="69724"/>
                </a:cubicBezTo>
                <a:cubicBezTo>
                  <a:pt x="116865" y="69799"/>
                  <a:pt x="116922" y="70039"/>
                  <a:pt x="117101" y="70039"/>
                </a:cubicBezTo>
                <a:cubicBezTo>
                  <a:pt x="117124" y="70039"/>
                  <a:pt x="117148" y="70034"/>
                  <a:pt x="117171" y="70025"/>
                </a:cubicBezTo>
                <a:cubicBezTo>
                  <a:pt x="117736" y="69747"/>
                  <a:pt x="118348" y="69479"/>
                  <a:pt x="118984" y="69220"/>
                </a:cubicBezTo>
                <a:cubicBezTo>
                  <a:pt x="119167" y="69145"/>
                  <a:pt x="119090" y="68899"/>
                  <a:pt x="118927" y="68899"/>
                </a:cubicBezTo>
                <a:close/>
                <a:moveTo>
                  <a:pt x="10506" y="68550"/>
                </a:moveTo>
                <a:cubicBezTo>
                  <a:pt x="10394" y="68550"/>
                  <a:pt x="10282" y="68665"/>
                  <a:pt x="10355" y="68796"/>
                </a:cubicBezTo>
                <a:cubicBezTo>
                  <a:pt x="10680" y="69394"/>
                  <a:pt x="11024" y="69978"/>
                  <a:pt x="11386" y="70519"/>
                </a:cubicBezTo>
                <a:cubicBezTo>
                  <a:pt x="11415" y="70566"/>
                  <a:pt x="11466" y="70595"/>
                  <a:pt x="11523" y="70595"/>
                </a:cubicBezTo>
                <a:cubicBezTo>
                  <a:pt x="11556" y="70595"/>
                  <a:pt x="11589" y="70585"/>
                  <a:pt x="11617" y="70566"/>
                </a:cubicBezTo>
                <a:cubicBezTo>
                  <a:pt x="11692" y="70519"/>
                  <a:pt x="11716" y="70416"/>
                  <a:pt x="11664" y="70336"/>
                </a:cubicBezTo>
                <a:cubicBezTo>
                  <a:pt x="11306" y="69799"/>
                  <a:pt x="10967" y="69229"/>
                  <a:pt x="10647" y="68641"/>
                </a:cubicBezTo>
                <a:cubicBezTo>
                  <a:pt x="10613" y="68576"/>
                  <a:pt x="10560" y="68550"/>
                  <a:pt x="10506" y="68550"/>
                </a:cubicBezTo>
                <a:close/>
                <a:moveTo>
                  <a:pt x="23500" y="70951"/>
                </a:moveTo>
                <a:cubicBezTo>
                  <a:pt x="23431" y="70951"/>
                  <a:pt x="23363" y="70955"/>
                  <a:pt x="23295" y="70962"/>
                </a:cubicBezTo>
                <a:cubicBezTo>
                  <a:pt x="22885" y="70995"/>
                  <a:pt x="22494" y="71141"/>
                  <a:pt x="22164" y="71381"/>
                </a:cubicBezTo>
                <a:cubicBezTo>
                  <a:pt x="22033" y="71475"/>
                  <a:pt x="22099" y="71682"/>
                  <a:pt x="22259" y="71682"/>
                </a:cubicBezTo>
                <a:lnTo>
                  <a:pt x="22259" y="71678"/>
                </a:lnTo>
                <a:cubicBezTo>
                  <a:pt x="22263" y="71678"/>
                  <a:pt x="22267" y="71679"/>
                  <a:pt x="22272" y="71679"/>
                </a:cubicBezTo>
                <a:cubicBezTo>
                  <a:pt x="22300" y="71679"/>
                  <a:pt x="22328" y="71666"/>
                  <a:pt x="22353" y="71649"/>
                </a:cubicBezTo>
                <a:cubicBezTo>
                  <a:pt x="22640" y="71447"/>
                  <a:pt x="22974" y="71320"/>
                  <a:pt x="23323" y="71292"/>
                </a:cubicBezTo>
                <a:cubicBezTo>
                  <a:pt x="23377" y="71287"/>
                  <a:pt x="23431" y="71284"/>
                  <a:pt x="23485" y="71284"/>
                </a:cubicBezTo>
                <a:cubicBezTo>
                  <a:pt x="23691" y="71284"/>
                  <a:pt x="23897" y="71320"/>
                  <a:pt x="24095" y="71390"/>
                </a:cubicBezTo>
                <a:cubicBezTo>
                  <a:pt x="24118" y="71399"/>
                  <a:pt x="24141" y="71403"/>
                  <a:pt x="24161" y="71403"/>
                </a:cubicBezTo>
                <a:cubicBezTo>
                  <a:pt x="24325" y="71403"/>
                  <a:pt x="24397" y="71151"/>
                  <a:pt x="24213" y="71084"/>
                </a:cubicBezTo>
                <a:cubicBezTo>
                  <a:pt x="23981" y="70996"/>
                  <a:pt x="23742" y="70951"/>
                  <a:pt x="23500" y="70951"/>
                </a:cubicBezTo>
                <a:close/>
                <a:moveTo>
                  <a:pt x="115336" y="70627"/>
                </a:moveTo>
                <a:cubicBezTo>
                  <a:pt x="115309" y="70627"/>
                  <a:pt x="115280" y="70634"/>
                  <a:pt x="115250" y="70651"/>
                </a:cubicBezTo>
                <a:cubicBezTo>
                  <a:pt x="114647" y="71000"/>
                  <a:pt x="114078" y="71362"/>
                  <a:pt x="113555" y="71734"/>
                </a:cubicBezTo>
                <a:cubicBezTo>
                  <a:pt x="113423" y="71828"/>
                  <a:pt x="113489" y="72036"/>
                  <a:pt x="113654" y="72036"/>
                </a:cubicBezTo>
                <a:cubicBezTo>
                  <a:pt x="113687" y="72036"/>
                  <a:pt x="113720" y="72021"/>
                  <a:pt x="113748" y="72003"/>
                </a:cubicBezTo>
                <a:cubicBezTo>
                  <a:pt x="114261" y="71640"/>
                  <a:pt x="114822" y="71282"/>
                  <a:pt x="115415" y="70943"/>
                </a:cubicBezTo>
                <a:cubicBezTo>
                  <a:pt x="115578" y="70847"/>
                  <a:pt x="115485" y="70627"/>
                  <a:pt x="115336" y="70627"/>
                </a:cubicBezTo>
                <a:close/>
                <a:moveTo>
                  <a:pt x="12709" y="71864"/>
                </a:moveTo>
                <a:cubicBezTo>
                  <a:pt x="12587" y="71864"/>
                  <a:pt x="12473" y="72011"/>
                  <a:pt x="12578" y="72139"/>
                </a:cubicBezTo>
                <a:cubicBezTo>
                  <a:pt x="13001" y="72657"/>
                  <a:pt x="13453" y="73156"/>
                  <a:pt x="13929" y="73627"/>
                </a:cubicBezTo>
                <a:cubicBezTo>
                  <a:pt x="13962" y="73655"/>
                  <a:pt x="14004" y="73674"/>
                  <a:pt x="14047" y="73674"/>
                </a:cubicBezTo>
                <a:cubicBezTo>
                  <a:pt x="14089" y="73669"/>
                  <a:pt x="14131" y="73655"/>
                  <a:pt x="14164" y="73622"/>
                </a:cubicBezTo>
                <a:cubicBezTo>
                  <a:pt x="14226" y="73556"/>
                  <a:pt x="14226" y="73453"/>
                  <a:pt x="14164" y="73387"/>
                </a:cubicBezTo>
                <a:cubicBezTo>
                  <a:pt x="13694" y="72925"/>
                  <a:pt x="13251" y="72440"/>
                  <a:pt x="12832" y="71927"/>
                </a:cubicBezTo>
                <a:cubicBezTo>
                  <a:pt x="12796" y="71883"/>
                  <a:pt x="12752" y="71864"/>
                  <a:pt x="12709" y="71864"/>
                </a:cubicBezTo>
                <a:close/>
                <a:moveTo>
                  <a:pt x="112098" y="72944"/>
                </a:moveTo>
                <a:cubicBezTo>
                  <a:pt x="112061" y="72944"/>
                  <a:pt x="112022" y="72958"/>
                  <a:pt x="111987" y="72991"/>
                </a:cubicBezTo>
                <a:cubicBezTo>
                  <a:pt x="111488" y="73443"/>
                  <a:pt x="111022" y="73928"/>
                  <a:pt x="110593" y="74446"/>
                </a:cubicBezTo>
                <a:cubicBezTo>
                  <a:pt x="110504" y="74555"/>
                  <a:pt x="110579" y="74719"/>
                  <a:pt x="110720" y="74719"/>
                </a:cubicBezTo>
                <a:cubicBezTo>
                  <a:pt x="110772" y="74719"/>
                  <a:pt x="110819" y="74696"/>
                  <a:pt x="110852" y="74658"/>
                </a:cubicBezTo>
                <a:cubicBezTo>
                  <a:pt x="111267" y="74150"/>
                  <a:pt x="111723" y="73674"/>
                  <a:pt x="112208" y="73236"/>
                </a:cubicBezTo>
                <a:cubicBezTo>
                  <a:pt x="112337" y="73119"/>
                  <a:pt x="112228" y="72944"/>
                  <a:pt x="112098" y="72944"/>
                </a:cubicBezTo>
                <a:close/>
                <a:moveTo>
                  <a:pt x="25466" y="72502"/>
                </a:moveTo>
                <a:cubicBezTo>
                  <a:pt x="25363" y="72502"/>
                  <a:pt x="25260" y="72595"/>
                  <a:pt x="25305" y="72723"/>
                </a:cubicBezTo>
                <a:cubicBezTo>
                  <a:pt x="25526" y="73321"/>
                  <a:pt x="25588" y="73966"/>
                  <a:pt x="25479" y="74597"/>
                </a:cubicBezTo>
                <a:cubicBezTo>
                  <a:pt x="25465" y="74686"/>
                  <a:pt x="25526" y="74771"/>
                  <a:pt x="25616" y="74790"/>
                </a:cubicBezTo>
                <a:lnTo>
                  <a:pt x="25644" y="74790"/>
                </a:lnTo>
                <a:cubicBezTo>
                  <a:pt x="25724" y="74790"/>
                  <a:pt x="25790" y="74734"/>
                  <a:pt x="25809" y="74658"/>
                </a:cubicBezTo>
                <a:cubicBezTo>
                  <a:pt x="25847" y="74437"/>
                  <a:pt x="25865" y="74211"/>
                  <a:pt x="25865" y="73990"/>
                </a:cubicBezTo>
                <a:cubicBezTo>
                  <a:pt x="25865" y="73514"/>
                  <a:pt x="25781" y="73048"/>
                  <a:pt x="25616" y="72605"/>
                </a:cubicBezTo>
                <a:cubicBezTo>
                  <a:pt x="25585" y="72533"/>
                  <a:pt x="25526" y="72502"/>
                  <a:pt x="25466" y="72502"/>
                </a:cubicBezTo>
                <a:close/>
                <a:moveTo>
                  <a:pt x="21165" y="72971"/>
                </a:moveTo>
                <a:cubicBezTo>
                  <a:pt x="21099" y="72971"/>
                  <a:pt x="21035" y="73007"/>
                  <a:pt x="21011" y="73090"/>
                </a:cubicBezTo>
                <a:cubicBezTo>
                  <a:pt x="20912" y="73434"/>
                  <a:pt x="20860" y="73792"/>
                  <a:pt x="20860" y="74150"/>
                </a:cubicBezTo>
                <a:cubicBezTo>
                  <a:pt x="20860" y="74493"/>
                  <a:pt x="20907" y="74828"/>
                  <a:pt x="21006" y="75157"/>
                </a:cubicBezTo>
                <a:cubicBezTo>
                  <a:pt x="21030" y="75223"/>
                  <a:pt x="21096" y="75275"/>
                  <a:pt x="21166" y="75275"/>
                </a:cubicBezTo>
                <a:cubicBezTo>
                  <a:pt x="21185" y="75270"/>
                  <a:pt x="21199" y="75270"/>
                  <a:pt x="21218" y="75266"/>
                </a:cubicBezTo>
                <a:cubicBezTo>
                  <a:pt x="21303" y="75237"/>
                  <a:pt x="21355" y="75143"/>
                  <a:pt x="21326" y="75054"/>
                </a:cubicBezTo>
                <a:cubicBezTo>
                  <a:pt x="21237" y="74762"/>
                  <a:pt x="21194" y="74456"/>
                  <a:pt x="21194" y="74150"/>
                </a:cubicBezTo>
                <a:cubicBezTo>
                  <a:pt x="21194" y="73820"/>
                  <a:pt x="21242" y="73495"/>
                  <a:pt x="21331" y="73184"/>
                </a:cubicBezTo>
                <a:cubicBezTo>
                  <a:pt x="21368" y="73056"/>
                  <a:pt x="21265" y="72971"/>
                  <a:pt x="21165" y="72971"/>
                </a:cubicBezTo>
                <a:close/>
                <a:moveTo>
                  <a:pt x="15552" y="74641"/>
                </a:moveTo>
                <a:cubicBezTo>
                  <a:pt x="15415" y="74641"/>
                  <a:pt x="15309" y="74834"/>
                  <a:pt x="15450" y="74941"/>
                </a:cubicBezTo>
                <a:cubicBezTo>
                  <a:pt x="15982" y="75350"/>
                  <a:pt x="16542" y="75722"/>
                  <a:pt x="17126" y="76061"/>
                </a:cubicBezTo>
                <a:cubicBezTo>
                  <a:pt x="17150" y="76076"/>
                  <a:pt x="17178" y="76080"/>
                  <a:pt x="17206" y="76080"/>
                </a:cubicBezTo>
                <a:cubicBezTo>
                  <a:pt x="17376" y="76080"/>
                  <a:pt x="17437" y="75854"/>
                  <a:pt x="17291" y="75769"/>
                </a:cubicBezTo>
                <a:cubicBezTo>
                  <a:pt x="16721" y="75440"/>
                  <a:pt x="16175" y="75077"/>
                  <a:pt x="15652" y="74677"/>
                </a:cubicBezTo>
                <a:cubicBezTo>
                  <a:pt x="15619" y="74652"/>
                  <a:pt x="15585" y="74641"/>
                  <a:pt x="15552" y="74641"/>
                </a:cubicBezTo>
                <a:close/>
                <a:moveTo>
                  <a:pt x="18999" y="76609"/>
                </a:moveTo>
                <a:cubicBezTo>
                  <a:pt x="18832" y="76609"/>
                  <a:pt x="18760" y="76861"/>
                  <a:pt x="18948" y="76933"/>
                </a:cubicBezTo>
                <a:cubicBezTo>
                  <a:pt x="19579" y="77168"/>
                  <a:pt x="20243" y="77333"/>
                  <a:pt x="20917" y="77418"/>
                </a:cubicBezTo>
                <a:lnTo>
                  <a:pt x="20935" y="77418"/>
                </a:lnTo>
                <a:lnTo>
                  <a:pt x="20935" y="77422"/>
                </a:lnTo>
                <a:cubicBezTo>
                  <a:pt x="21143" y="77418"/>
                  <a:pt x="21162" y="77121"/>
                  <a:pt x="20959" y="77093"/>
                </a:cubicBezTo>
                <a:cubicBezTo>
                  <a:pt x="20309" y="77008"/>
                  <a:pt x="19674" y="76848"/>
                  <a:pt x="19066" y="76622"/>
                </a:cubicBezTo>
                <a:cubicBezTo>
                  <a:pt x="19042" y="76613"/>
                  <a:pt x="19020" y="76609"/>
                  <a:pt x="18999" y="76609"/>
                </a:cubicBezTo>
                <a:close/>
                <a:moveTo>
                  <a:pt x="109587" y="76022"/>
                </a:moveTo>
                <a:cubicBezTo>
                  <a:pt x="109535" y="76022"/>
                  <a:pt x="109483" y="76048"/>
                  <a:pt x="109449" y="76109"/>
                </a:cubicBezTo>
                <a:cubicBezTo>
                  <a:pt x="109237" y="76476"/>
                  <a:pt x="109049" y="76857"/>
                  <a:pt x="108884" y="77248"/>
                </a:cubicBezTo>
                <a:cubicBezTo>
                  <a:pt x="108790" y="77479"/>
                  <a:pt x="108696" y="77714"/>
                  <a:pt x="108616" y="77950"/>
                </a:cubicBezTo>
                <a:cubicBezTo>
                  <a:pt x="108583" y="78034"/>
                  <a:pt x="108630" y="78129"/>
                  <a:pt x="108715" y="78161"/>
                </a:cubicBezTo>
                <a:cubicBezTo>
                  <a:pt x="108733" y="78166"/>
                  <a:pt x="108752" y="78171"/>
                  <a:pt x="108771" y="78171"/>
                </a:cubicBezTo>
                <a:cubicBezTo>
                  <a:pt x="108842" y="78171"/>
                  <a:pt x="108903" y="78124"/>
                  <a:pt x="108926" y="78058"/>
                </a:cubicBezTo>
                <a:cubicBezTo>
                  <a:pt x="109006" y="77827"/>
                  <a:pt x="109096" y="77596"/>
                  <a:pt x="109190" y="77380"/>
                </a:cubicBezTo>
                <a:cubicBezTo>
                  <a:pt x="109350" y="76998"/>
                  <a:pt x="109534" y="76631"/>
                  <a:pt x="109736" y="76273"/>
                </a:cubicBezTo>
                <a:cubicBezTo>
                  <a:pt x="109810" y="76141"/>
                  <a:pt x="109699" y="76022"/>
                  <a:pt x="109587" y="76022"/>
                </a:cubicBezTo>
                <a:close/>
                <a:moveTo>
                  <a:pt x="24689" y="76169"/>
                </a:moveTo>
                <a:cubicBezTo>
                  <a:pt x="24657" y="76169"/>
                  <a:pt x="24622" y="76179"/>
                  <a:pt x="24589" y="76203"/>
                </a:cubicBezTo>
                <a:cubicBezTo>
                  <a:pt x="24095" y="76612"/>
                  <a:pt x="23511" y="76890"/>
                  <a:pt x="22885" y="77022"/>
                </a:cubicBezTo>
                <a:cubicBezTo>
                  <a:pt x="22791" y="77041"/>
                  <a:pt x="22734" y="77130"/>
                  <a:pt x="22758" y="77220"/>
                </a:cubicBezTo>
                <a:cubicBezTo>
                  <a:pt x="22588" y="77060"/>
                  <a:pt x="22428" y="76890"/>
                  <a:pt x="22277" y="76716"/>
                </a:cubicBezTo>
                <a:cubicBezTo>
                  <a:pt x="22240" y="76672"/>
                  <a:pt x="22196" y="76654"/>
                  <a:pt x="22153" y="76654"/>
                </a:cubicBezTo>
                <a:cubicBezTo>
                  <a:pt x="22029" y="76654"/>
                  <a:pt x="21918" y="76806"/>
                  <a:pt x="22023" y="76933"/>
                </a:cubicBezTo>
                <a:cubicBezTo>
                  <a:pt x="22471" y="77441"/>
                  <a:pt x="22974" y="77898"/>
                  <a:pt x="23530" y="78293"/>
                </a:cubicBezTo>
                <a:cubicBezTo>
                  <a:pt x="23558" y="78312"/>
                  <a:pt x="23591" y="78326"/>
                  <a:pt x="23629" y="78326"/>
                </a:cubicBezTo>
                <a:lnTo>
                  <a:pt x="23624" y="78322"/>
                </a:lnTo>
                <a:cubicBezTo>
                  <a:pt x="23784" y="78322"/>
                  <a:pt x="23850" y="78119"/>
                  <a:pt x="23723" y="78020"/>
                </a:cubicBezTo>
                <a:cubicBezTo>
                  <a:pt x="23436" y="77813"/>
                  <a:pt x="23158" y="77587"/>
                  <a:pt x="22894" y="77347"/>
                </a:cubicBezTo>
                <a:lnTo>
                  <a:pt x="22894" y="77347"/>
                </a:lnTo>
                <a:cubicBezTo>
                  <a:pt x="22904" y="77349"/>
                  <a:pt x="22913" y="77350"/>
                  <a:pt x="22923" y="77350"/>
                </a:cubicBezTo>
                <a:cubicBezTo>
                  <a:pt x="22932" y="77350"/>
                  <a:pt x="22941" y="77349"/>
                  <a:pt x="22951" y="77347"/>
                </a:cubicBezTo>
                <a:cubicBezTo>
                  <a:pt x="23629" y="77206"/>
                  <a:pt x="24265" y="76900"/>
                  <a:pt x="24801" y="76462"/>
                </a:cubicBezTo>
                <a:cubicBezTo>
                  <a:pt x="24926" y="76344"/>
                  <a:pt x="24823" y="76169"/>
                  <a:pt x="24689" y="76169"/>
                </a:cubicBezTo>
                <a:close/>
                <a:moveTo>
                  <a:pt x="25290" y="79080"/>
                </a:moveTo>
                <a:cubicBezTo>
                  <a:pt x="25145" y="79080"/>
                  <a:pt x="25049" y="79297"/>
                  <a:pt x="25206" y="79395"/>
                </a:cubicBezTo>
                <a:cubicBezTo>
                  <a:pt x="25738" y="79720"/>
                  <a:pt x="26280" y="80045"/>
                  <a:pt x="26826" y="80370"/>
                </a:cubicBezTo>
                <a:lnTo>
                  <a:pt x="26916" y="80422"/>
                </a:lnTo>
                <a:cubicBezTo>
                  <a:pt x="26939" y="80440"/>
                  <a:pt x="26972" y="80445"/>
                  <a:pt x="27000" y="80445"/>
                </a:cubicBezTo>
                <a:lnTo>
                  <a:pt x="27005" y="80445"/>
                </a:lnTo>
                <a:cubicBezTo>
                  <a:pt x="27170" y="80445"/>
                  <a:pt x="27231" y="80224"/>
                  <a:pt x="27090" y="80139"/>
                </a:cubicBezTo>
                <a:lnTo>
                  <a:pt x="26996" y="80083"/>
                </a:lnTo>
                <a:cubicBezTo>
                  <a:pt x="26454" y="79758"/>
                  <a:pt x="25913" y="79438"/>
                  <a:pt x="25380" y="79108"/>
                </a:cubicBezTo>
                <a:cubicBezTo>
                  <a:pt x="25349" y="79089"/>
                  <a:pt x="25319" y="79080"/>
                  <a:pt x="25290" y="79080"/>
                </a:cubicBezTo>
                <a:close/>
                <a:moveTo>
                  <a:pt x="108262" y="79766"/>
                </a:moveTo>
                <a:cubicBezTo>
                  <a:pt x="108191" y="79766"/>
                  <a:pt x="108121" y="79807"/>
                  <a:pt x="108102" y="79899"/>
                </a:cubicBezTo>
                <a:cubicBezTo>
                  <a:pt x="107980" y="80558"/>
                  <a:pt x="107895" y="81227"/>
                  <a:pt x="107848" y="81895"/>
                </a:cubicBezTo>
                <a:cubicBezTo>
                  <a:pt x="107839" y="81985"/>
                  <a:pt x="107909" y="82065"/>
                  <a:pt x="107999" y="82070"/>
                </a:cubicBezTo>
                <a:lnTo>
                  <a:pt x="108013" y="82070"/>
                </a:lnTo>
                <a:lnTo>
                  <a:pt x="108013" y="82074"/>
                </a:lnTo>
                <a:cubicBezTo>
                  <a:pt x="108098" y="82074"/>
                  <a:pt x="108173" y="82004"/>
                  <a:pt x="108178" y="81919"/>
                </a:cubicBezTo>
                <a:cubicBezTo>
                  <a:pt x="108225" y="81260"/>
                  <a:pt x="108310" y="80605"/>
                  <a:pt x="108427" y="79960"/>
                </a:cubicBezTo>
                <a:cubicBezTo>
                  <a:pt x="108449" y="79837"/>
                  <a:pt x="108355" y="79766"/>
                  <a:pt x="108262" y="79766"/>
                </a:cubicBezTo>
                <a:close/>
                <a:moveTo>
                  <a:pt x="28707" y="81142"/>
                </a:moveTo>
                <a:cubicBezTo>
                  <a:pt x="28561" y="81142"/>
                  <a:pt x="28463" y="81355"/>
                  <a:pt x="28620" y="81453"/>
                </a:cubicBezTo>
                <a:cubicBezTo>
                  <a:pt x="29256" y="81844"/>
                  <a:pt x="29802" y="82197"/>
                  <a:pt x="30296" y="82526"/>
                </a:cubicBezTo>
                <a:cubicBezTo>
                  <a:pt x="30325" y="82545"/>
                  <a:pt x="30353" y="82555"/>
                  <a:pt x="30386" y="82555"/>
                </a:cubicBezTo>
                <a:cubicBezTo>
                  <a:pt x="30442" y="82555"/>
                  <a:pt x="30499" y="82526"/>
                  <a:pt x="30527" y="82479"/>
                </a:cubicBezTo>
                <a:cubicBezTo>
                  <a:pt x="30579" y="82404"/>
                  <a:pt x="30560" y="82300"/>
                  <a:pt x="30485" y="82249"/>
                </a:cubicBezTo>
                <a:cubicBezTo>
                  <a:pt x="29986" y="81919"/>
                  <a:pt x="29435" y="81566"/>
                  <a:pt x="28799" y="81170"/>
                </a:cubicBezTo>
                <a:cubicBezTo>
                  <a:pt x="28768" y="81151"/>
                  <a:pt x="28736" y="81142"/>
                  <a:pt x="28707" y="81142"/>
                </a:cubicBezTo>
                <a:close/>
                <a:moveTo>
                  <a:pt x="59689" y="82669"/>
                </a:moveTo>
                <a:cubicBezTo>
                  <a:pt x="59590" y="82669"/>
                  <a:pt x="59490" y="82673"/>
                  <a:pt x="59391" y="82682"/>
                </a:cubicBezTo>
                <a:cubicBezTo>
                  <a:pt x="59297" y="82691"/>
                  <a:pt x="59231" y="82771"/>
                  <a:pt x="59241" y="82865"/>
                </a:cubicBezTo>
                <a:cubicBezTo>
                  <a:pt x="59249" y="82949"/>
                  <a:pt x="59320" y="83012"/>
                  <a:pt x="59402" y="83012"/>
                </a:cubicBezTo>
                <a:cubicBezTo>
                  <a:pt x="59408" y="83012"/>
                  <a:pt x="59414" y="83012"/>
                  <a:pt x="59419" y="83011"/>
                </a:cubicBezTo>
                <a:cubicBezTo>
                  <a:pt x="59513" y="83005"/>
                  <a:pt x="59603" y="83000"/>
                  <a:pt x="59695" y="83000"/>
                </a:cubicBezTo>
                <a:cubicBezTo>
                  <a:pt x="59728" y="83000"/>
                  <a:pt x="59762" y="83001"/>
                  <a:pt x="59796" y="83002"/>
                </a:cubicBezTo>
                <a:cubicBezTo>
                  <a:pt x="60305" y="83021"/>
                  <a:pt x="60799" y="83162"/>
                  <a:pt x="61237" y="83416"/>
                </a:cubicBezTo>
                <a:cubicBezTo>
                  <a:pt x="61265" y="83430"/>
                  <a:pt x="61294" y="83435"/>
                  <a:pt x="61322" y="83435"/>
                </a:cubicBezTo>
                <a:cubicBezTo>
                  <a:pt x="61323" y="83435"/>
                  <a:pt x="61325" y="83435"/>
                  <a:pt x="61327" y="83435"/>
                </a:cubicBezTo>
                <a:cubicBezTo>
                  <a:pt x="61492" y="83435"/>
                  <a:pt x="61551" y="83208"/>
                  <a:pt x="61402" y="83124"/>
                </a:cubicBezTo>
                <a:cubicBezTo>
                  <a:pt x="60881" y="82826"/>
                  <a:pt x="60287" y="82669"/>
                  <a:pt x="59689" y="82669"/>
                </a:cubicBezTo>
                <a:close/>
                <a:moveTo>
                  <a:pt x="31997" y="83377"/>
                </a:moveTo>
                <a:cubicBezTo>
                  <a:pt x="31860" y="83377"/>
                  <a:pt x="31756" y="83575"/>
                  <a:pt x="31902" y="83680"/>
                </a:cubicBezTo>
                <a:cubicBezTo>
                  <a:pt x="32425" y="84085"/>
                  <a:pt x="32924" y="84513"/>
                  <a:pt x="33404" y="84966"/>
                </a:cubicBezTo>
                <a:cubicBezTo>
                  <a:pt x="33432" y="84998"/>
                  <a:pt x="33473" y="85012"/>
                  <a:pt x="33519" y="85013"/>
                </a:cubicBezTo>
                <a:lnTo>
                  <a:pt x="33519" y="85013"/>
                </a:lnTo>
                <a:cubicBezTo>
                  <a:pt x="33668" y="85011"/>
                  <a:pt x="33738" y="84828"/>
                  <a:pt x="33630" y="84725"/>
                </a:cubicBezTo>
                <a:cubicBezTo>
                  <a:pt x="33145" y="84264"/>
                  <a:pt x="32637" y="83826"/>
                  <a:pt x="32104" y="83421"/>
                </a:cubicBezTo>
                <a:cubicBezTo>
                  <a:pt x="32069" y="83390"/>
                  <a:pt x="32032" y="83377"/>
                  <a:pt x="31997" y="83377"/>
                </a:cubicBezTo>
                <a:close/>
                <a:moveTo>
                  <a:pt x="33519" y="85013"/>
                </a:moveTo>
                <a:cubicBezTo>
                  <a:pt x="33519" y="85013"/>
                  <a:pt x="33518" y="85013"/>
                  <a:pt x="33517" y="85013"/>
                </a:cubicBezTo>
                <a:lnTo>
                  <a:pt x="33522" y="85013"/>
                </a:lnTo>
                <a:cubicBezTo>
                  <a:pt x="33521" y="85013"/>
                  <a:pt x="33520" y="85013"/>
                  <a:pt x="33519" y="85013"/>
                </a:cubicBezTo>
                <a:close/>
                <a:moveTo>
                  <a:pt x="57605" y="83469"/>
                </a:moveTo>
                <a:cubicBezTo>
                  <a:pt x="57571" y="83469"/>
                  <a:pt x="57536" y="83480"/>
                  <a:pt x="57503" y="83506"/>
                </a:cubicBezTo>
                <a:cubicBezTo>
                  <a:pt x="56985" y="83967"/>
                  <a:pt x="56575" y="84537"/>
                  <a:pt x="56307" y="85177"/>
                </a:cubicBezTo>
                <a:cubicBezTo>
                  <a:pt x="56260" y="85286"/>
                  <a:pt x="56340" y="85413"/>
                  <a:pt x="56462" y="85413"/>
                </a:cubicBezTo>
                <a:cubicBezTo>
                  <a:pt x="56528" y="85413"/>
                  <a:pt x="56590" y="85370"/>
                  <a:pt x="56613" y="85309"/>
                </a:cubicBezTo>
                <a:cubicBezTo>
                  <a:pt x="56863" y="84716"/>
                  <a:pt x="57239" y="84184"/>
                  <a:pt x="57720" y="83760"/>
                </a:cubicBezTo>
                <a:cubicBezTo>
                  <a:pt x="57840" y="83640"/>
                  <a:pt x="57735" y="83469"/>
                  <a:pt x="57605" y="83469"/>
                </a:cubicBezTo>
                <a:close/>
                <a:moveTo>
                  <a:pt x="107923" y="83732"/>
                </a:moveTo>
                <a:cubicBezTo>
                  <a:pt x="107834" y="83732"/>
                  <a:pt x="107759" y="83802"/>
                  <a:pt x="107759" y="83892"/>
                </a:cubicBezTo>
                <a:cubicBezTo>
                  <a:pt x="107745" y="84495"/>
                  <a:pt x="107745" y="85097"/>
                  <a:pt x="107745" y="85700"/>
                </a:cubicBezTo>
                <a:lnTo>
                  <a:pt x="107745" y="85893"/>
                </a:lnTo>
                <a:cubicBezTo>
                  <a:pt x="107740" y="85983"/>
                  <a:pt x="107815" y="86058"/>
                  <a:pt x="107909" y="86058"/>
                </a:cubicBezTo>
                <a:cubicBezTo>
                  <a:pt x="107999" y="86058"/>
                  <a:pt x="108074" y="85983"/>
                  <a:pt x="108074" y="85893"/>
                </a:cubicBezTo>
                <a:lnTo>
                  <a:pt x="108074" y="85700"/>
                </a:lnTo>
                <a:cubicBezTo>
                  <a:pt x="108074" y="85097"/>
                  <a:pt x="108079" y="84499"/>
                  <a:pt x="108088" y="83901"/>
                </a:cubicBezTo>
                <a:cubicBezTo>
                  <a:pt x="108088" y="83807"/>
                  <a:pt x="108018" y="83732"/>
                  <a:pt x="107928" y="83732"/>
                </a:cubicBezTo>
                <a:close/>
                <a:moveTo>
                  <a:pt x="62764" y="84459"/>
                </a:moveTo>
                <a:cubicBezTo>
                  <a:pt x="62647" y="84459"/>
                  <a:pt x="62534" y="84590"/>
                  <a:pt x="62621" y="84721"/>
                </a:cubicBezTo>
                <a:cubicBezTo>
                  <a:pt x="62984" y="85257"/>
                  <a:pt x="63248" y="85855"/>
                  <a:pt x="63398" y="86482"/>
                </a:cubicBezTo>
                <a:cubicBezTo>
                  <a:pt x="63417" y="86557"/>
                  <a:pt x="63483" y="86609"/>
                  <a:pt x="63558" y="86609"/>
                </a:cubicBezTo>
                <a:lnTo>
                  <a:pt x="63563" y="86609"/>
                </a:lnTo>
                <a:cubicBezTo>
                  <a:pt x="63573" y="86609"/>
                  <a:pt x="63587" y="86609"/>
                  <a:pt x="63596" y="86604"/>
                </a:cubicBezTo>
                <a:cubicBezTo>
                  <a:pt x="63686" y="86581"/>
                  <a:pt x="63742" y="86491"/>
                  <a:pt x="63718" y="86402"/>
                </a:cubicBezTo>
                <a:cubicBezTo>
                  <a:pt x="63558" y="85738"/>
                  <a:pt x="63281" y="85102"/>
                  <a:pt x="62894" y="84532"/>
                </a:cubicBezTo>
                <a:cubicBezTo>
                  <a:pt x="62859" y="84481"/>
                  <a:pt x="62811" y="84459"/>
                  <a:pt x="62764" y="84459"/>
                </a:cubicBezTo>
                <a:close/>
                <a:moveTo>
                  <a:pt x="34857" y="86150"/>
                </a:moveTo>
                <a:cubicBezTo>
                  <a:pt x="34736" y="86150"/>
                  <a:pt x="34621" y="86299"/>
                  <a:pt x="34727" y="86425"/>
                </a:cubicBezTo>
                <a:cubicBezTo>
                  <a:pt x="35127" y="86938"/>
                  <a:pt x="35485" y="87494"/>
                  <a:pt x="35787" y="88073"/>
                </a:cubicBezTo>
                <a:cubicBezTo>
                  <a:pt x="35815" y="88130"/>
                  <a:pt x="35871" y="88163"/>
                  <a:pt x="35933" y="88163"/>
                </a:cubicBezTo>
                <a:cubicBezTo>
                  <a:pt x="36055" y="88163"/>
                  <a:pt x="36135" y="88031"/>
                  <a:pt x="36079" y="87923"/>
                </a:cubicBezTo>
                <a:cubicBezTo>
                  <a:pt x="35768" y="87325"/>
                  <a:pt x="35405" y="86755"/>
                  <a:pt x="34986" y="86223"/>
                </a:cubicBezTo>
                <a:cubicBezTo>
                  <a:pt x="34950" y="86171"/>
                  <a:pt x="34903" y="86150"/>
                  <a:pt x="34857" y="86150"/>
                </a:cubicBezTo>
                <a:close/>
                <a:moveTo>
                  <a:pt x="56034" y="87014"/>
                </a:moveTo>
                <a:cubicBezTo>
                  <a:pt x="55944" y="87018"/>
                  <a:pt x="55869" y="87089"/>
                  <a:pt x="55860" y="87179"/>
                </a:cubicBezTo>
                <a:lnTo>
                  <a:pt x="55860" y="87329"/>
                </a:lnTo>
                <a:cubicBezTo>
                  <a:pt x="55855" y="87970"/>
                  <a:pt x="55982" y="88605"/>
                  <a:pt x="56236" y="89194"/>
                </a:cubicBezTo>
                <a:cubicBezTo>
                  <a:pt x="56265" y="89255"/>
                  <a:pt x="56326" y="89293"/>
                  <a:pt x="56392" y="89293"/>
                </a:cubicBezTo>
                <a:lnTo>
                  <a:pt x="56392" y="89297"/>
                </a:lnTo>
                <a:cubicBezTo>
                  <a:pt x="56509" y="89297"/>
                  <a:pt x="56594" y="89170"/>
                  <a:pt x="56542" y="89062"/>
                </a:cubicBezTo>
                <a:cubicBezTo>
                  <a:pt x="56307" y="88516"/>
                  <a:pt x="56189" y="87923"/>
                  <a:pt x="56194" y="87329"/>
                </a:cubicBezTo>
                <a:lnTo>
                  <a:pt x="56194" y="87188"/>
                </a:lnTo>
                <a:cubicBezTo>
                  <a:pt x="56199" y="87094"/>
                  <a:pt x="56123" y="87018"/>
                  <a:pt x="56034" y="87014"/>
                </a:cubicBezTo>
                <a:close/>
                <a:moveTo>
                  <a:pt x="82426" y="89279"/>
                </a:moveTo>
                <a:cubicBezTo>
                  <a:pt x="81786" y="89302"/>
                  <a:pt x="81112" y="89363"/>
                  <a:pt x="80425" y="89453"/>
                </a:cubicBezTo>
                <a:cubicBezTo>
                  <a:pt x="80213" y="89481"/>
                  <a:pt x="80236" y="89787"/>
                  <a:pt x="80444" y="89787"/>
                </a:cubicBezTo>
                <a:lnTo>
                  <a:pt x="80467" y="89787"/>
                </a:lnTo>
                <a:cubicBezTo>
                  <a:pt x="81145" y="89693"/>
                  <a:pt x="81809" y="89637"/>
                  <a:pt x="82440" y="89608"/>
                </a:cubicBezTo>
                <a:cubicBezTo>
                  <a:pt x="82530" y="89604"/>
                  <a:pt x="82600" y="89528"/>
                  <a:pt x="82596" y="89439"/>
                </a:cubicBezTo>
                <a:cubicBezTo>
                  <a:pt x="82591" y="89345"/>
                  <a:pt x="82515" y="89279"/>
                  <a:pt x="82426" y="89279"/>
                </a:cubicBezTo>
                <a:close/>
                <a:moveTo>
                  <a:pt x="84416" y="89311"/>
                </a:moveTo>
                <a:cubicBezTo>
                  <a:pt x="84333" y="89311"/>
                  <a:pt x="84262" y="89378"/>
                  <a:pt x="84258" y="89462"/>
                </a:cubicBezTo>
                <a:cubicBezTo>
                  <a:pt x="84253" y="89552"/>
                  <a:pt x="84319" y="89632"/>
                  <a:pt x="84408" y="89641"/>
                </a:cubicBezTo>
                <a:cubicBezTo>
                  <a:pt x="85063" y="89688"/>
                  <a:pt x="85713" y="89787"/>
                  <a:pt x="86358" y="89933"/>
                </a:cubicBezTo>
                <a:cubicBezTo>
                  <a:pt x="86367" y="89938"/>
                  <a:pt x="86381" y="89938"/>
                  <a:pt x="86391" y="89938"/>
                </a:cubicBezTo>
                <a:cubicBezTo>
                  <a:pt x="86588" y="89938"/>
                  <a:pt x="86617" y="89655"/>
                  <a:pt x="86428" y="89608"/>
                </a:cubicBezTo>
                <a:cubicBezTo>
                  <a:pt x="85769" y="89462"/>
                  <a:pt x="85105" y="89359"/>
                  <a:pt x="84432" y="89312"/>
                </a:cubicBezTo>
                <a:cubicBezTo>
                  <a:pt x="84427" y="89311"/>
                  <a:pt x="84421" y="89311"/>
                  <a:pt x="84416" y="89311"/>
                </a:cubicBezTo>
                <a:close/>
                <a:moveTo>
                  <a:pt x="107886" y="87725"/>
                </a:moveTo>
                <a:cubicBezTo>
                  <a:pt x="107796" y="87725"/>
                  <a:pt x="107721" y="87795"/>
                  <a:pt x="107721" y="87885"/>
                </a:cubicBezTo>
                <a:cubicBezTo>
                  <a:pt x="107702" y="88624"/>
                  <a:pt x="107664" y="89274"/>
                  <a:pt x="107608" y="89863"/>
                </a:cubicBezTo>
                <a:cubicBezTo>
                  <a:pt x="107599" y="89957"/>
                  <a:pt x="107664" y="90037"/>
                  <a:pt x="107759" y="90046"/>
                </a:cubicBezTo>
                <a:lnTo>
                  <a:pt x="107773" y="90046"/>
                </a:lnTo>
                <a:lnTo>
                  <a:pt x="107773" y="90041"/>
                </a:lnTo>
                <a:cubicBezTo>
                  <a:pt x="107858" y="90041"/>
                  <a:pt x="107928" y="89980"/>
                  <a:pt x="107938" y="89895"/>
                </a:cubicBezTo>
                <a:cubicBezTo>
                  <a:pt x="107994" y="89297"/>
                  <a:pt x="108032" y="88643"/>
                  <a:pt x="108051" y="87894"/>
                </a:cubicBezTo>
                <a:cubicBezTo>
                  <a:pt x="108055" y="87805"/>
                  <a:pt x="107980" y="87725"/>
                  <a:pt x="107891" y="87725"/>
                </a:cubicBezTo>
                <a:close/>
                <a:moveTo>
                  <a:pt x="63673" y="88259"/>
                </a:moveTo>
                <a:cubicBezTo>
                  <a:pt x="63597" y="88259"/>
                  <a:pt x="63522" y="88306"/>
                  <a:pt x="63511" y="88408"/>
                </a:cubicBezTo>
                <a:cubicBezTo>
                  <a:pt x="63436" y="89057"/>
                  <a:pt x="63285" y="89693"/>
                  <a:pt x="63059" y="90305"/>
                </a:cubicBezTo>
                <a:cubicBezTo>
                  <a:pt x="63031" y="90390"/>
                  <a:pt x="63073" y="90484"/>
                  <a:pt x="63163" y="90517"/>
                </a:cubicBezTo>
                <a:cubicBezTo>
                  <a:pt x="63182" y="90522"/>
                  <a:pt x="63201" y="90526"/>
                  <a:pt x="63219" y="90526"/>
                </a:cubicBezTo>
                <a:cubicBezTo>
                  <a:pt x="63290" y="90526"/>
                  <a:pt x="63351" y="90484"/>
                  <a:pt x="63375" y="90418"/>
                </a:cubicBezTo>
                <a:cubicBezTo>
                  <a:pt x="63605" y="89778"/>
                  <a:pt x="63766" y="89119"/>
                  <a:pt x="63841" y="88445"/>
                </a:cubicBezTo>
                <a:cubicBezTo>
                  <a:pt x="63854" y="88325"/>
                  <a:pt x="63763" y="88259"/>
                  <a:pt x="63673" y="88259"/>
                </a:cubicBezTo>
                <a:close/>
                <a:moveTo>
                  <a:pt x="78482" y="89798"/>
                </a:moveTo>
                <a:cubicBezTo>
                  <a:pt x="78470" y="89798"/>
                  <a:pt x="78459" y="89799"/>
                  <a:pt x="78447" y="89801"/>
                </a:cubicBezTo>
                <a:cubicBezTo>
                  <a:pt x="77972" y="89900"/>
                  <a:pt x="77487" y="90018"/>
                  <a:pt x="76997" y="90145"/>
                </a:cubicBezTo>
                <a:cubicBezTo>
                  <a:pt x="76832" y="90187"/>
                  <a:pt x="76663" y="90230"/>
                  <a:pt x="76498" y="90277"/>
                </a:cubicBezTo>
                <a:cubicBezTo>
                  <a:pt x="76314" y="90329"/>
                  <a:pt x="76347" y="90602"/>
                  <a:pt x="76540" y="90602"/>
                </a:cubicBezTo>
                <a:lnTo>
                  <a:pt x="76545" y="90602"/>
                </a:lnTo>
                <a:cubicBezTo>
                  <a:pt x="76559" y="90602"/>
                  <a:pt x="76573" y="90602"/>
                  <a:pt x="76587" y="90597"/>
                </a:cubicBezTo>
                <a:cubicBezTo>
                  <a:pt x="76752" y="90555"/>
                  <a:pt x="76917" y="90508"/>
                  <a:pt x="77082" y="90465"/>
                </a:cubicBezTo>
                <a:cubicBezTo>
                  <a:pt x="77562" y="90338"/>
                  <a:pt x="78047" y="90225"/>
                  <a:pt x="78513" y="90126"/>
                </a:cubicBezTo>
                <a:cubicBezTo>
                  <a:pt x="78603" y="90107"/>
                  <a:pt x="78659" y="90018"/>
                  <a:pt x="78640" y="89928"/>
                </a:cubicBezTo>
                <a:cubicBezTo>
                  <a:pt x="78624" y="89851"/>
                  <a:pt x="78558" y="89798"/>
                  <a:pt x="78482" y="89798"/>
                </a:cubicBezTo>
                <a:close/>
                <a:moveTo>
                  <a:pt x="88278" y="90219"/>
                </a:moveTo>
                <a:cubicBezTo>
                  <a:pt x="88119" y="90219"/>
                  <a:pt x="88036" y="90466"/>
                  <a:pt x="88218" y="90541"/>
                </a:cubicBezTo>
                <a:cubicBezTo>
                  <a:pt x="88745" y="90767"/>
                  <a:pt x="89254" y="91040"/>
                  <a:pt x="89734" y="91355"/>
                </a:cubicBezTo>
                <a:cubicBezTo>
                  <a:pt x="89800" y="91398"/>
                  <a:pt x="89866" y="91445"/>
                  <a:pt x="89932" y="91487"/>
                </a:cubicBezTo>
                <a:cubicBezTo>
                  <a:pt x="89960" y="91506"/>
                  <a:pt x="89993" y="91515"/>
                  <a:pt x="90026" y="91520"/>
                </a:cubicBezTo>
                <a:cubicBezTo>
                  <a:pt x="90191" y="91520"/>
                  <a:pt x="90257" y="91308"/>
                  <a:pt x="90120" y="91214"/>
                </a:cubicBezTo>
                <a:cubicBezTo>
                  <a:pt x="90054" y="91167"/>
                  <a:pt x="89988" y="91124"/>
                  <a:pt x="89918" y="91077"/>
                </a:cubicBezTo>
                <a:cubicBezTo>
                  <a:pt x="89423" y="90752"/>
                  <a:pt x="88896" y="90470"/>
                  <a:pt x="88350" y="90235"/>
                </a:cubicBezTo>
                <a:cubicBezTo>
                  <a:pt x="88324" y="90223"/>
                  <a:pt x="88300" y="90219"/>
                  <a:pt x="88278" y="90219"/>
                </a:cubicBezTo>
                <a:close/>
                <a:moveTo>
                  <a:pt x="74630" y="90815"/>
                </a:moveTo>
                <a:cubicBezTo>
                  <a:pt x="74613" y="90815"/>
                  <a:pt x="74595" y="90818"/>
                  <a:pt x="74577" y="90823"/>
                </a:cubicBezTo>
                <a:lnTo>
                  <a:pt x="73649" y="91101"/>
                </a:lnTo>
                <a:cubicBezTo>
                  <a:pt x="73319" y="91200"/>
                  <a:pt x="72995" y="91299"/>
                  <a:pt x="72670" y="91398"/>
                </a:cubicBezTo>
                <a:cubicBezTo>
                  <a:pt x="72481" y="91449"/>
                  <a:pt x="72524" y="91722"/>
                  <a:pt x="72717" y="91722"/>
                </a:cubicBezTo>
                <a:cubicBezTo>
                  <a:pt x="72731" y="91722"/>
                  <a:pt x="72750" y="91718"/>
                  <a:pt x="72764" y="91713"/>
                </a:cubicBezTo>
                <a:lnTo>
                  <a:pt x="73743" y="91421"/>
                </a:lnTo>
                <a:lnTo>
                  <a:pt x="74676" y="91143"/>
                </a:lnTo>
                <a:cubicBezTo>
                  <a:pt x="74869" y="91083"/>
                  <a:pt x="74803" y="90815"/>
                  <a:pt x="74630" y="90815"/>
                </a:cubicBezTo>
                <a:close/>
                <a:moveTo>
                  <a:pt x="36661" y="89701"/>
                </a:moveTo>
                <a:cubicBezTo>
                  <a:pt x="36643" y="89701"/>
                  <a:pt x="36624" y="89705"/>
                  <a:pt x="36606" y="89712"/>
                </a:cubicBezTo>
                <a:cubicBezTo>
                  <a:pt x="36516" y="89745"/>
                  <a:pt x="36469" y="89839"/>
                  <a:pt x="36493" y="89928"/>
                </a:cubicBezTo>
                <a:cubicBezTo>
                  <a:pt x="36653" y="90555"/>
                  <a:pt x="36757" y="91190"/>
                  <a:pt x="36799" y="91831"/>
                </a:cubicBezTo>
                <a:cubicBezTo>
                  <a:pt x="36808" y="91920"/>
                  <a:pt x="36879" y="91986"/>
                  <a:pt x="36964" y="91986"/>
                </a:cubicBezTo>
                <a:lnTo>
                  <a:pt x="36978" y="91986"/>
                </a:lnTo>
                <a:cubicBezTo>
                  <a:pt x="37067" y="91977"/>
                  <a:pt x="37138" y="91897"/>
                  <a:pt x="37133" y="91807"/>
                </a:cubicBezTo>
                <a:cubicBezTo>
                  <a:pt x="37086" y="91143"/>
                  <a:pt x="36983" y="90489"/>
                  <a:pt x="36813" y="89844"/>
                </a:cubicBezTo>
                <a:lnTo>
                  <a:pt x="36808" y="89811"/>
                </a:lnTo>
                <a:cubicBezTo>
                  <a:pt x="36786" y="89745"/>
                  <a:pt x="36727" y="89701"/>
                  <a:pt x="36661" y="89701"/>
                </a:cubicBezTo>
                <a:close/>
                <a:moveTo>
                  <a:pt x="57527" y="90581"/>
                </a:moveTo>
                <a:cubicBezTo>
                  <a:pt x="57400" y="90581"/>
                  <a:pt x="57290" y="90748"/>
                  <a:pt x="57409" y="90870"/>
                </a:cubicBezTo>
                <a:cubicBezTo>
                  <a:pt x="57894" y="91346"/>
                  <a:pt x="58445" y="91755"/>
                  <a:pt x="59047" y="92076"/>
                </a:cubicBezTo>
                <a:cubicBezTo>
                  <a:pt x="59071" y="92090"/>
                  <a:pt x="59099" y="92094"/>
                  <a:pt x="59128" y="92094"/>
                </a:cubicBezTo>
                <a:cubicBezTo>
                  <a:pt x="59297" y="92094"/>
                  <a:pt x="59358" y="91864"/>
                  <a:pt x="59203" y="91784"/>
                </a:cubicBezTo>
                <a:cubicBezTo>
                  <a:pt x="58633" y="91478"/>
                  <a:pt x="58106" y="91087"/>
                  <a:pt x="57644" y="90635"/>
                </a:cubicBezTo>
                <a:cubicBezTo>
                  <a:pt x="57608" y="90597"/>
                  <a:pt x="57567" y="90581"/>
                  <a:pt x="57527" y="90581"/>
                </a:cubicBezTo>
                <a:close/>
                <a:moveTo>
                  <a:pt x="70809" y="91935"/>
                </a:moveTo>
                <a:cubicBezTo>
                  <a:pt x="70792" y="91935"/>
                  <a:pt x="70773" y="91938"/>
                  <a:pt x="70753" y="91944"/>
                </a:cubicBezTo>
                <a:cubicBezTo>
                  <a:pt x="70056" y="92132"/>
                  <a:pt x="69425" y="92287"/>
                  <a:pt x="68827" y="92415"/>
                </a:cubicBezTo>
                <a:cubicBezTo>
                  <a:pt x="68630" y="92457"/>
                  <a:pt x="68663" y="92744"/>
                  <a:pt x="68860" y="92744"/>
                </a:cubicBezTo>
                <a:lnTo>
                  <a:pt x="68898" y="92744"/>
                </a:lnTo>
                <a:cubicBezTo>
                  <a:pt x="69501" y="92612"/>
                  <a:pt x="70141" y="92457"/>
                  <a:pt x="70843" y="92264"/>
                </a:cubicBezTo>
                <a:cubicBezTo>
                  <a:pt x="71044" y="92217"/>
                  <a:pt x="70988" y="91935"/>
                  <a:pt x="70809" y="91935"/>
                </a:cubicBezTo>
                <a:close/>
                <a:moveTo>
                  <a:pt x="66908" y="92766"/>
                </a:moveTo>
                <a:cubicBezTo>
                  <a:pt x="66900" y="92766"/>
                  <a:pt x="66892" y="92767"/>
                  <a:pt x="66883" y="92768"/>
                </a:cubicBezTo>
                <a:cubicBezTo>
                  <a:pt x="66228" y="92862"/>
                  <a:pt x="65569" y="92918"/>
                  <a:pt x="64914" y="92947"/>
                </a:cubicBezTo>
                <a:cubicBezTo>
                  <a:pt x="64695" y="92947"/>
                  <a:pt x="64698" y="93276"/>
                  <a:pt x="64915" y="93276"/>
                </a:cubicBezTo>
                <a:cubicBezTo>
                  <a:pt x="64916" y="93276"/>
                  <a:pt x="64918" y="93276"/>
                  <a:pt x="64919" y="93276"/>
                </a:cubicBezTo>
                <a:lnTo>
                  <a:pt x="64924" y="93276"/>
                </a:lnTo>
                <a:cubicBezTo>
                  <a:pt x="65593" y="93253"/>
                  <a:pt x="66261" y="93192"/>
                  <a:pt x="66925" y="93097"/>
                </a:cubicBezTo>
                <a:cubicBezTo>
                  <a:pt x="67137" y="93070"/>
                  <a:pt x="67103" y="92766"/>
                  <a:pt x="66908" y="92766"/>
                </a:cubicBezTo>
                <a:close/>
                <a:moveTo>
                  <a:pt x="107439" y="91675"/>
                </a:moveTo>
                <a:cubicBezTo>
                  <a:pt x="107364" y="91675"/>
                  <a:pt x="107294" y="91727"/>
                  <a:pt x="107278" y="91803"/>
                </a:cubicBezTo>
                <a:cubicBezTo>
                  <a:pt x="107118" y="92438"/>
                  <a:pt x="106911" y="93064"/>
                  <a:pt x="106662" y="93672"/>
                </a:cubicBezTo>
                <a:cubicBezTo>
                  <a:pt x="106624" y="93752"/>
                  <a:pt x="106666" y="93851"/>
                  <a:pt x="106751" y="93888"/>
                </a:cubicBezTo>
                <a:cubicBezTo>
                  <a:pt x="106770" y="93893"/>
                  <a:pt x="106793" y="93898"/>
                  <a:pt x="106812" y="93898"/>
                </a:cubicBezTo>
                <a:lnTo>
                  <a:pt x="106812" y="93903"/>
                </a:lnTo>
                <a:cubicBezTo>
                  <a:pt x="106883" y="93903"/>
                  <a:pt x="106939" y="93860"/>
                  <a:pt x="106968" y="93799"/>
                </a:cubicBezTo>
                <a:cubicBezTo>
                  <a:pt x="107227" y="93177"/>
                  <a:pt x="107438" y="92532"/>
                  <a:pt x="107599" y="91883"/>
                </a:cubicBezTo>
                <a:cubicBezTo>
                  <a:pt x="107622" y="91793"/>
                  <a:pt x="107570" y="91704"/>
                  <a:pt x="107481" y="91680"/>
                </a:cubicBezTo>
                <a:cubicBezTo>
                  <a:pt x="107467" y="91676"/>
                  <a:pt x="107453" y="91675"/>
                  <a:pt x="107439" y="91675"/>
                </a:cubicBezTo>
                <a:close/>
                <a:moveTo>
                  <a:pt x="62399" y="92015"/>
                </a:moveTo>
                <a:cubicBezTo>
                  <a:pt x="62347" y="92015"/>
                  <a:pt x="62294" y="92040"/>
                  <a:pt x="62259" y="92099"/>
                </a:cubicBezTo>
                <a:cubicBezTo>
                  <a:pt x="62146" y="92311"/>
                  <a:pt x="62028" y="92523"/>
                  <a:pt x="61910" y="92730"/>
                </a:cubicBezTo>
                <a:cubicBezTo>
                  <a:pt x="61604" y="92669"/>
                  <a:pt x="61308" y="92598"/>
                  <a:pt x="61020" y="92514"/>
                </a:cubicBezTo>
                <a:cubicBezTo>
                  <a:pt x="61002" y="92508"/>
                  <a:pt x="60985" y="92506"/>
                  <a:pt x="60968" y="92506"/>
                </a:cubicBezTo>
                <a:cubicBezTo>
                  <a:pt x="60795" y="92506"/>
                  <a:pt x="60733" y="92778"/>
                  <a:pt x="60926" y="92834"/>
                </a:cubicBezTo>
                <a:cubicBezTo>
                  <a:pt x="61190" y="92909"/>
                  <a:pt x="61463" y="92975"/>
                  <a:pt x="61736" y="93036"/>
                </a:cubicBezTo>
                <a:cubicBezTo>
                  <a:pt x="61567" y="93319"/>
                  <a:pt x="61407" y="93587"/>
                  <a:pt x="61265" y="93818"/>
                </a:cubicBezTo>
                <a:cubicBezTo>
                  <a:pt x="61199" y="93926"/>
                  <a:pt x="61279" y="94067"/>
                  <a:pt x="61407" y="94067"/>
                </a:cubicBezTo>
                <a:lnTo>
                  <a:pt x="61407" y="94072"/>
                </a:lnTo>
                <a:cubicBezTo>
                  <a:pt x="61468" y="94072"/>
                  <a:pt x="61524" y="94039"/>
                  <a:pt x="61552" y="93987"/>
                </a:cubicBezTo>
                <a:cubicBezTo>
                  <a:pt x="61708" y="93728"/>
                  <a:pt x="61892" y="93427"/>
                  <a:pt x="62085" y="93102"/>
                </a:cubicBezTo>
                <a:cubicBezTo>
                  <a:pt x="62353" y="93149"/>
                  <a:pt x="62631" y="93187"/>
                  <a:pt x="62913" y="93220"/>
                </a:cubicBezTo>
                <a:cubicBezTo>
                  <a:pt x="62916" y="93220"/>
                  <a:pt x="62919" y="93220"/>
                  <a:pt x="62922" y="93220"/>
                </a:cubicBezTo>
                <a:cubicBezTo>
                  <a:pt x="63008" y="93220"/>
                  <a:pt x="63083" y="93156"/>
                  <a:pt x="63097" y="93069"/>
                </a:cubicBezTo>
                <a:cubicBezTo>
                  <a:pt x="63106" y="92980"/>
                  <a:pt x="63040" y="92895"/>
                  <a:pt x="62946" y="92885"/>
                </a:cubicBezTo>
                <a:cubicBezTo>
                  <a:pt x="62716" y="92862"/>
                  <a:pt x="62485" y="92834"/>
                  <a:pt x="62259" y="92791"/>
                </a:cubicBezTo>
                <a:cubicBezTo>
                  <a:pt x="62358" y="92617"/>
                  <a:pt x="62457" y="92438"/>
                  <a:pt x="62551" y="92255"/>
                </a:cubicBezTo>
                <a:cubicBezTo>
                  <a:pt x="62614" y="92124"/>
                  <a:pt x="62508" y="92015"/>
                  <a:pt x="62399" y="92015"/>
                </a:cubicBezTo>
                <a:close/>
                <a:moveTo>
                  <a:pt x="91572" y="92440"/>
                </a:moveTo>
                <a:cubicBezTo>
                  <a:pt x="91439" y="92440"/>
                  <a:pt x="91331" y="92613"/>
                  <a:pt x="91462" y="92730"/>
                </a:cubicBezTo>
                <a:cubicBezTo>
                  <a:pt x="91980" y="93215"/>
                  <a:pt x="92484" y="93738"/>
                  <a:pt x="92860" y="94133"/>
                </a:cubicBezTo>
                <a:cubicBezTo>
                  <a:pt x="92893" y="94166"/>
                  <a:pt x="92936" y="94185"/>
                  <a:pt x="92978" y="94185"/>
                </a:cubicBezTo>
                <a:lnTo>
                  <a:pt x="92983" y="94185"/>
                </a:lnTo>
                <a:cubicBezTo>
                  <a:pt x="93129" y="94185"/>
                  <a:pt x="93204" y="94011"/>
                  <a:pt x="93101" y="93907"/>
                </a:cubicBezTo>
                <a:cubicBezTo>
                  <a:pt x="92719" y="93502"/>
                  <a:pt x="92215" y="92980"/>
                  <a:pt x="91688" y="92490"/>
                </a:cubicBezTo>
                <a:cubicBezTo>
                  <a:pt x="91651" y="92455"/>
                  <a:pt x="91610" y="92440"/>
                  <a:pt x="91572" y="92440"/>
                </a:cubicBezTo>
                <a:close/>
                <a:moveTo>
                  <a:pt x="36998" y="93643"/>
                </a:moveTo>
                <a:cubicBezTo>
                  <a:pt x="36907" y="93643"/>
                  <a:pt x="36832" y="93717"/>
                  <a:pt x="36832" y="93804"/>
                </a:cubicBezTo>
                <a:cubicBezTo>
                  <a:pt x="36813" y="94388"/>
                  <a:pt x="36780" y="94986"/>
                  <a:pt x="36742" y="95560"/>
                </a:cubicBezTo>
                <a:lnTo>
                  <a:pt x="36728" y="95791"/>
                </a:lnTo>
                <a:cubicBezTo>
                  <a:pt x="36724" y="95885"/>
                  <a:pt x="36794" y="95960"/>
                  <a:pt x="36888" y="95970"/>
                </a:cubicBezTo>
                <a:lnTo>
                  <a:pt x="36898" y="95970"/>
                </a:lnTo>
                <a:cubicBezTo>
                  <a:pt x="36983" y="95970"/>
                  <a:pt x="37058" y="95899"/>
                  <a:pt x="37063" y="95810"/>
                </a:cubicBezTo>
                <a:lnTo>
                  <a:pt x="37077" y="95579"/>
                </a:lnTo>
                <a:cubicBezTo>
                  <a:pt x="37110" y="95004"/>
                  <a:pt x="37147" y="94402"/>
                  <a:pt x="37166" y="93813"/>
                </a:cubicBezTo>
                <a:cubicBezTo>
                  <a:pt x="37166" y="93724"/>
                  <a:pt x="37096" y="93648"/>
                  <a:pt x="37006" y="93644"/>
                </a:cubicBezTo>
                <a:cubicBezTo>
                  <a:pt x="37003" y="93643"/>
                  <a:pt x="37001" y="93643"/>
                  <a:pt x="36998" y="93643"/>
                </a:cubicBezTo>
                <a:close/>
                <a:moveTo>
                  <a:pt x="94339" y="95284"/>
                </a:moveTo>
                <a:cubicBezTo>
                  <a:pt x="94206" y="95284"/>
                  <a:pt x="94086" y="95467"/>
                  <a:pt x="94231" y="95584"/>
                </a:cubicBezTo>
                <a:cubicBezTo>
                  <a:pt x="94786" y="96163"/>
                  <a:pt x="95248" y="96605"/>
                  <a:pt x="95676" y="96982"/>
                </a:cubicBezTo>
                <a:cubicBezTo>
                  <a:pt x="95704" y="97006"/>
                  <a:pt x="95742" y="97020"/>
                  <a:pt x="95785" y="97020"/>
                </a:cubicBezTo>
                <a:lnTo>
                  <a:pt x="95780" y="97020"/>
                </a:lnTo>
                <a:cubicBezTo>
                  <a:pt x="95782" y="97020"/>
                  <a:pt x="95784" y="97020"/>
                  <a:pt x="95785" y="97020"/>
                </a:cubicBezTo>
                <a:cubicBezTo>
                  <a:pt x="95937" y="97020"/>
                  <a:pt x="96004" y="96830"/>
                  <a:pt x="95888" y="96732"/>
                </a:cubicBezTo>
                <a:cubicBezTo>
                  <a:pt x="95469" y="96360"/>
                  <a:pt x="95017" y="95927"/>
                  <a:pt x="94466" y="95353"/>
                </a:cubicBezTo>
                <a:cubicBezTo>
                  <a:pt x="94429" y="95304"/>
                  <a:pt x="94383" y="95284"/>
                  <a:pt x="94339" y="95284"/>
                </a:cubicBezTo>
                <a:close/>
                <a:moveTo>
                  <a:pt x="105898" y="95325"/>
                </a:moveTo>
                <a:cubicBezTo>
                  <a:pt x="105845" y="95325"/>
                  <a:pt x="105792" y="95351"/>
                  <a:pt x="105757" y="95414"/>
                </a:cubicBezTo>
                <a:cubicBezTo>
                  <a:pt x="105414" y="95965"/>
                  <a:pt x="105004" y="96483"/>
                  <a:pt x="104547" y="96949"/>
                </a:cubicBezTo>
                <a:cubicBezTo>
                  <a:pt x="104444" y="97053"/>
                  <a:pt x="104519" y="97232"/>
                  <a:pt x="104665" y="97232"/>
                </a:cubicBezTo>
                <a:cubicBezTo>
                  <a:pt x="104712" y="97232"/>
                  <a:pt x="104755" y="97213"/>
                  <a:pt x="104783" y="97180"/>
                </a:cubicBezTo>
                <a:cubicBezTo>
                  <a:pt x="105258" y="96695"/>
                  <a:pt x="105677" y="96163"/>
                  <a:pt x="106040" y="95588"/>
                </a:cubicBezTo>
                <a:cubicBezTo>
                  <a:pt x="106138" y="95458"/>
                  <a:pt x="106018" y="95325"/>
                  <a:pt x="105898" y="95325"/>
                </a:cubicBezTo>
                <a:close/>
                <a:moveTo>
                  <a:pt x="60350" y="95428"/>
                </a:moveTo>
                <a:cubicBezTo>
                  <a:pt x="60301" y="95428"/>
                  <a:pt x="60251" y="95452"/>
                  <a:pt x="60215" y="95508"/>
                </a:cubicBezTo>
                <a:cubicBezTo>
                  <a:pt x="59810" y="96149"/>
                  <a:pt x="59467" y="96681"/>
                  <a:pt x="59137" y="97180"/>
                </a:cubicBezTo>
                <a:cubicBezTo>
                  <a:pt x="59085" y="97260"/>
                  <a:pt x="59109" y="97363"/>
                  <a:pt x="59184" y="97411"/>
                </a:cubicBezTo>
                <a:cubicBezTo>
                  <a:pt x="59212" y="97429"/>
                  <a:pt x="59241" y="97439"/>
                  <a:pt x="59273" y="97439"/>
                </a:cubicBezTo>
                <a:cubicBezTo>
                  <a:pt x="59330" y="97439"/>
                  <a:pt x="59382" y="97411"/>
                  <a:pt x="59415" y="97363"/>
                </a:cubicBezTo>
                <a:cubicBezTo>
                  <a:pt x="59744" y="96860"/>
                  <a:pt x="60088" y="96332"/>
                  <a:pt x="60493" y="95682"/>
                </a:cubicBezTo>
                <a:cubicBezTo>
                  <a:pt x="60575" y="95554"/>
                  <a:pt x="60464" y="95428"/>
                  <a:pt x="60350" y="95428"/>
                </a:cubicBezTo>
                <a:close/>
                <a:moveTo>
                  <a:pt x="97378" y="97862"/>
                </a:moveTo>
                <a:cubicBezTo>
                  <a:pt x="97229" y="97862"/>
                  <a:pt x="97132" y="98088"/>
                  <a:pt x="97305" y="98178"/>
                </a:cubicBezTo>
                <a:cubicBezTo>
                  <a:pt x="97889" y="98531"/>
                  <a:pt x="98525" y="98790"/>
                  <a:pt x="99189" y="98946"/>
                </a:cubicBezTo>
                <a:cubicBezTo>
                  <a:pt x="99198" y="98946"/>
                  <a:pt x="99212" y="98950"/>
                  <a:pt x="99222" y="98950"/>
                </a:cubicBezTo>
                <a:lnTo>
                  <a:pt x="99227" y="98950"/>
                </a:lnTo>
                <a:cubicBezTo>
                  <a:pt x="99424" y="98950"/>
                  <a:pt x="99453" y="98663"/>
                  <a:pt x="99260" y="98621"/>
                </a:cubicBezTo>
                <a:cubicBezTo>
                  <a:pt x="98629" y="98470"/>
                  <a:pt x="98026" y="98225"/>
                  <a:pt x="97470" y="97891"/>
                </a:cubicBezTo>
                <a:cubicBezTo>
                  <a:pt x="97439" y="97871"/>
                  <a:pt x="97407" y="97862"/>
                  <a:pt x="97378" y="97862"/>
                </a:cubicBezTo>
                <a:close/>
                <a:moveTo>
                  <a:pt x="103089" y="98098"/>
                </a:moveTo>
                <a:cubicBezTo>
                  <a:pt x="103062" y="98098"/>
                  <a:pt x="103033" y="98105"/>
                  <a:pt x="103003" y="98122"/>
                </a:cubicBezTo>
                <a:cubicBezTo>
                  <a:pt x="102438" y="98428"/>
                  <a:pt x="101821" y="98630"/>
                  <a:pt x="101181" y="98715"/>
                </a:cubicBezTo>
                <a:cubicBezTo>
                  <a:pt x="100978" y="98748"/>
                  <a:pt x="100997" y="99044"/>
                  <a:pt x="101204" y="99049"/>
                </a:cubicBezTo>
                <a:lnTo>
                  <a:pt x="101223" y="99049"/>
                </a:lnTo>
                <a:cubicBezTo>
                  <a:pt x="101901" y="98955"/>
                  <a:pt x="102560" y="98743"/>
                  <a:pt x="103163" y="98413"/>
                </a:cubicBezTo>
                <a:cubicBezTo>
                  <a:pt x="103331" y="98325"/>
                  <a:pt x="103241" y="98098"/>
                  <a:pt x="103089" y="98098"/>
                </a:cubicBezTo>
                <a:close/>
                <a:moveTo>
                  <a:pt x="36793" y="97626"/>
                </a:moveTo>
                <a:cubicBezTo>
                  <a:pt x="36706" y="97626"/>
                  <a:pt x="36639" y="97703"/>
                  <a:pt x="36644" y="97792"/>
                </a:cubicBezTo>
                <a:lnTo>
                  <a:pt x="36644" y="98098"/>
                </a:lnTo>
                <a:cubicBezTo>
                  <a:pt x="36639" y="98668"/>
                  <a:pt x="36667" y="99237"/>
                  <a:pt x="36733" y="99803"/>
                </a:cubicBezTo>
                <a:cubicBezTo>
                  <a:pt x="36742" y="99887"/>
                  <a:pt x="36813" y="99949"/>
                  <a:pt x="36898" y="99949"/>
                </a:cubicBezTo>
                <a:lnTo>
                  <a:pt x="36917" y="99949"/>
                </a:lnTo>
                <a:cubicBezTo>
                  <a:pt x="37006" y="99939"/>
                  <a:pt x="37072" y="99854"/>
                  <a:pt x="37063" y="99765"/>
                </a:cubicBezTo>
                <a:cubicBezTo>
                  <a:pt x="37001" y="99209"/>
                  <a:pt x="36969" y="98654"/>
                  <a:pt x="36973" y="98093"/>
                </a:cubicBezTo>
                <a:lnTo>
                  <a:pt x="36973" y="97797"/>
                </a:lnTo>
                <a:cubicBezTo>
                  <a:pt x="36973" y="97702"/>
                  <a:pt x="36903" y="97627"/>
                  <a:pt x="36808" y="97627"/>
                </a:cubicBezTo>
                <a:cubicBezTo>
                  <a:pt x="36803" y="97627"/>
                  <a:pt x="36798" y="97626"/>
                  <a:pt x="36793" y="97626"/>
                </a:cubicBezTo>
                <a:close/>
                <a:moveTo>
                  <a:pt x="58141" y="98745"/>
                </a:moveTo>
                <a:cubicBezTo>
                  <a:pt x="58095" y="98745"/>
                  <a:pt x="58047" y="98767"/>
                  <a:pt x="58012" y="98818"/>
                </a:cubicBezTo>
                <a:cubicBezTo>
                  <a:pt x="57597" y="99388"/>
                  <a:pt x="57206" y="99906"/>
                  <a:pt x="56811" y="100396"/>
                </a:cubicBezTo>
                <a:cubicBezTo>
                  <a:pt x="56750" y="100466"/>
                  <a:pt x="56764" y="100575"/>
                  <a:pt x="56834" y="100631"/>
                </a:cubicBezTo>
                <a:cubicBezTo>
                  <a:pt x="56863" y="100655"/>
                  <a:pt x="56900" y="100669"/>
                  <a:pt x="56938" y="100669"/>
                </a:cubicBezTo>
                <a:cubicBezTo>
                  <a:pt x="56990" y="100669"/>
                  <a:pt x="57037" y="100645"/>
                  <a:pt x="57070" y="100608"/>
                </a:cubicBezTo>
                <a:cubicBezTo>
                  <a:pt x="57465" y="100109"/>
                  <a:pt x="57866" y="99591"/>
                  <a:pt x="58280" y="99011"/>
                </a:cubicBezTo>
                <a:cubicBezTo>
                  <a:pt x="58371" y="98883"/>
                  <a:pt x="58259" y="98745"/>
                  <a:pt x="58141" y="98745"/>
                </a:cubicBezTo>
                <a:close/>
                <a:moveTo>
                  <a:pt x="55630" y="101838"/>
                </a:moveTo>
                <a:cubicBezTo>
                  <a:pt x="55589" y="101838"/>
                  <a:pt x="55548" y="101855"/>
                  <a:pt x="55511" y="101893"/>
                </a:cubicBezTo>
                <a:cubicBezTo>
                  <a:pt x="55045" y="102388"/>
                  <a:pt x="54565" y="102854"/>
                  <a:pt x="54094" y="103273"/>
                </a:cubicBezTo>
                <a:cubicBezTo>
                  <a:pt x="53976" y="103372"/>
                  <a:pt x="54052" y="103565"/>
                  <a:pt x="54202" y="103565"/>
                </a:cubicBezTo>
                <a:cubicBezTo>
                  <a:pt x="54245" y="103565"/>
                  <a:pt x="54282" y="103546"/>
                  <a:pt x="54315" y="103522"/>
                </a:cubicBezTo>
                <a:cubicBezTo>
                  <a:pt x="54796" y="103099"/>
                  <a:pt x="55281" y="102628"/>
                  <a:pt x="55751" y="102124"/>
                </a:cubicBezTo>
                <a:cubicBezTo>
                  <a:pt x="55869" y="101999"/>
                  <a:pt x="55757" y="101838"/>
                  <a:pt x="55630" y="101838"/>
                </a:cubicBezTo>
                <a:close/>
                <a:moveTo>
                  <a:pt x="37329" y="101560"/>
                </a:moveTo>
                <a:cubicBezTo>
                  <a:pt x="37226" y="101560"/>
                  <a:pt x="37122" y="101651"/>
                  <a:pt x="37166" y="101780"/>
                </a:cubicBezTo>
                <a:cubicBezTo>
                  <a:pt x="37246" y="102011"/>
                  <a:pt x="37336" y="102242"/>
                  <a:pt x="37435" y="102458"/>
                </a:cubicBezTo>
                <a:cubicBezTo>
                  <a:pt x="37618" y="102854"/>
                  <a:pt x="37835" y="103235"/>
                  <a:pt x="38089" y="103593"/>
                </a:cubicBezTo>
                <a:cubicBezTo>
                  <a:pt x="38117" y="103640"/>
                  <a:pt x="38169" y="103664"/>
                  <a:pt x="38221" y="103664"/>
                </a:cubicBezTo>
                <a:cubicBezTo>
                  <a:pt x="38259" y="103664"/>
                  <a:pt x="38292" y="103654"/>
                  <a:pt x="38320" y="103635"/>
                </a:cubicBezTo>
                <a:cubicBezTo>
                  <a:pt x="38395" y="103584"/>
                  <a:pt x="38409" y="103480"/>
                  <a:pt x="38358" y="103405"/>
                </a:cubicBezTo>
                <a:cubicBezTo>
                  <a:pt x="38117" y="103061"/>
                  <a:pt x="37910" y="102698"/>
                  <a:pt x="37736" y="102322"/>
                </a:cubicBezTo>
                <a:cubicBezTo>
                  <a:pt x="37642" y="102110"/>
                  <a:pt x="37557" y="101893"/>
                  <a:pt x="37482" y="101672"/>
                </a:cubicBezTo>
                <a:cubicBezTo>
                  <a:pt x="37453" y="101594"/>
                  <a:pt x="37391" y="101560"/>
                  <a:pt x="37329" y="101560"/>
                </a:cubicBezTo>
                <a:close/>
                <a:moveTo>
                  <a:pt x="52640" y="104458"/>
                </a:moveTo>
                <a:cubicBezTo>
                  <a:pt x="52608" y="104458"/>
                  <a:pt x="52574" y="104468"/>
                  <a:pt x="52540" y="104492"/>
                </a:cubicBezTo>
                <a:cubicBezTo>
                  <a:pt x="52003" y="104864"/>
                  <a:pt x="51443" y="105203"/>
                  <a:pt x="50864" y="105505"/>
                </a:cubicBezTo>
                <a:lnTo>
                  <a:pt x="50845" y="105514"/>
                </a:lnTo>
                <a:lnTo>
                  <a:pt x="51010" y="105801"/>
                </a:lnTo>
                <a:cubicBezTo>
                  <a:pt x="51608" y="105495"/>
                  <a:pt x="52182" y="105147"/>
                  <a:pt x="52733" y="104765"/>
                </a:cubicBezTo>
                <a:cubicBezTo>
                  <a:pt x="52883" y="104662"/>
                  <a:pt x="52782" y="104458"/>
                  <a:pt x="52640" y="104458"/>
                </a:cubicBezTo>
                <a:close/>
                <a:moveTo>
                  <a:pt x="39583" y="104772"/>
                </a:moveTo>
                <a:cubicBezTo>
                  <a:pt x="39447" y="104772"/>
                  <a:pt x="39344" y="104959"/>
                  <a:pt x="39483" y="105072"/>
                </a:cubicBezTo>
                <a:cubicBezTo>
                  <a:pt x="40015" y="105491"/>
                  <a:pt x="40594" y="105848"/>
                  <a:pt x="41216" y="106131"/>
                </a:cubicBezTo>
                <a:cubicBezTo>
                  <a:pt x="41235" y="106140"/>
                  <a:pt x="41258" y="106145"/>
                  <a:pt x="41282" y="106145"/>
                </a:cubicBezTo>
                <a:cubicBezTo>
                  <a:pt x="41348" y="106145"/>
                  <a:pt x="41409" y="106107"/>
                  <a:pt x="41437" y="106051"/>
                </a:cubicBezTo>
                <a:cubicBezTo>
                  <a:pt x="41475" y="105966"/>
                  <a:pt x="41437" y="105867"/>
                  <a:pt x="41357" y="105830"/>
                </a:cubicBezTo>
                <a:cubicBezTo>
                  <a:pt x="40759" y="105561"/>
                  <a:pt x="40203" y="105218"/>
                  <a:pt x="39690" y="104813"/>
                </a:cubicBezTo>
                <a:cubicBezTo>
                  <a:pt x="39655" y="104784"/>
                  <a:pt x="39618" y="104772"/>
                  <a:pt x="39583" y="104772"/>
                </a:cubicBezTo>
                <a:close/>
                <a:moveTo>
                  <a:pt x="49092" y="106230"/>
                </a:moveTo>
                <a:cubicBezTo>
                  <a:pt x="49075" y="106230"/>
                  <a:pt x="49056" y="106233"/>
                  <a:pt x="49037" y="106239"/>
                </a:cubicBezTo>
                <a:cubicBezTo>
                  <a:pt x="48406" y="106423"/>
                  <a:pt x="47765" y="106559"/>
                  <a:pt x="47111" y="106640"/>
                </a:cubicBezTo>
                <a:cubicBezTo>
                  <a:pt x="46909" y="106668"/>
                  <a:pt x="46927" y="106964"/>
                  <a:pt x="47135" y="106969"/>
                </a:cubicBezTo>
                <a:lnTo>
                  <a:pt x="47153" y="106969"/>
                </a:lnTo>
                <a:cubicBezTo>
                  <a:pt x="47822" y="106884"/>
                  <a:pt x="48481" y="106748"/>
                  <a:pt x="49131" y="106555"/>
                </a:cubicBezTo>
                <a:cubicBezTo>
                  <a:pt x="49323" y="106499"/>
                  <a:pt x="49264" y="106230"/>
                  <a:pt x="49092" y="106230"/>
                </a:cubicBezTo>
                <a:close/>
                <a:moveTo>
                  <a:pt x="43165" y="106446"/>
                </a:moveTo>
                <a:cubicBezTo>
                  <a:pt x="42983" y="106446"/>
                  <a:pt x="42935" y="106728"/>
                  <a:pt x="43132" y="106776"/>
                </a:cubicBezTo>
                <a:cubicBezTo>
                  <a:pt x="43791" y="106922"/>
                  <a:pt x="44460" y="107016"/>
                  <a:pt x="45133" y="107044"/>
                </a:cubicBezTo>
                <a:lnTo>
                  <a:pt x="45143" y="107044"/>
                </a:lnTo>
                <a:cubicBezTo>
                  <a:pt x="45144" y="107045"/>
                  <a:pt x="45146" y="107045"/>
                  <a:pt x="45147" y="107045"/>
                </a:cubicBezTo>
                <a:cubicBezTo>
                  <a:pt x="45364" y="107045"/>
                  <a:pt x="45367" y="106720"/>
                  <a:pt x="45147" y="106715"/>
                </a:cubicBezTo>
                <a:cubicBezTo>
                  <a:pt x="44498" y="106682"/>
                  <a:pt x="43848" y="106597"/>
                  <a:pt x="43208" y="106451"/>
                </a:cubicBezTo>
                <a:cubicBezTo>
                  <a:pt x="43193" y="106448"/>
                  <a:pt x="43179" y="106446"/>
                  <a:pt x="43165" y="106446"/>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txBox="1">
            <a:spLocks noGrp="1"/>
          </p:cNvSpPr>
          <p:nvPr>
            <p:ph type="title"/>
          </p:nvPr>
        </p:nvSpPr>
        <p:spPr>
          <a:xfrm>
            <a:off x="4081275" y="2963263"/>
            <a:ext cx="4360200" cy="53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—SOMEONE FAMOUS</a:t>
            </a:r>
            <a:endParaRPr/>
          </a:p>
        </p:txBody>
      </p:sp>
      <p:sp>
        <p:nvSpPr>
          <p:cNvPr id="2309" name="Google Shape;2309;p55"/>
          <p:cNvSpPr txBox="1">
            <a:spLocks noGrp="1"/>
          </p:cNvSpPr>
          <p:nvPr>
            <p:ph type="subTitle" idx="1"/>
          </p:nvPr>
        </p:nvSpPr>
        <p:spPr>
          <a:xfrm>
            <a:off x="1750275" y="1353113"/>
            <a:ext cx="6691200" cy="1478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2310" name="Google Shape;2310;p55"/>
          <p:cNvSpPr/>
          <p:nvPr/>
        </p:nvSpPr>
        <p:spPr>
          <a:xfrm rot="1764358">
            <a:off x="5781683" y="4006068"/>
            <a:ext cx="294981" cy="829793"/>
          </a:xfrm>
          <a:custGeom>
            <a:avLst/>
            <a:gdLst/>
            <a:ahLst/>
            <a:cxnLst/>
            <a:rect l="l" t="t" r="r" b="b"/>
            <a:pathLst>
              <a:path w="7959" h="22389" extrusionOk="0">
                <a:moveTo>
                  <a:pt x="4483" y="0"/>
                </a:moveTo>
                <a:cubicBezTo>
                  <a:pt x="4073" y="0"/>
                  <a:pt x="3658" y="185"/>
                  <a:pt x="3235" y="558"/>
                </a:cubicBezTo>
                <a:cubicBezTo>
                  <a:pt x="2444" y="1259"/>
                  <a:pt x="2006" y="2159"/>
                  <a:pt x="1865" y="3204"/>
                </a:cubicBezTo>
                <a:cubicBezTo>
                  <a:pt x="1465" y="6227"/>
                  <a:pt x="1771" y="9245"/>
                  <a:pt x="1926" y="12264"/>
                </a:cubicBezTo>
                <a:cubicBezTo>
                  <a:pt x="1969" y="13125"/>
                  <a:pt x="2077" y="13992"/>
                  <a:pt x="2477" y="14783"/>
                </a:cubicBezTo>
                <a:cubicBezTo>
                  <a:pt x="2745" y="15313"/>
                  <a:pt x="3148" y="15645"/>
                  <a:pt x="3766" y="15645"/>
                </a:cubicBezTo>
                <a:cubicBezTo>
                  <a:pt x="3779" y="15645"/>
                  <a:pt x="3792" y="15645"/>
                  <a:pt x="3805" y="15644"/>
                </a:cubicBezTo>
                <a:cubicBezTo>
                  <a:pt x="4446" y="15630"/>
                  <a:pt x="4860" y="15272"/>
                  <a:pt x="5086" y="14712"/>
                </a:cubicBezTo>
                <a:cubicBezTo>
                  <a:pt x="5222" y="14378"/>
                  <a:pt x="5340" y="14006"/>
                  <a:pt x="5345" y="13653"/>
                </a:cubicBezTo>
                <a:cubicBezTo>
                  <a:pt x="5373" y="12009"/>
                  <a:pt x="5416" y="10366"/>
                  <a:pt x="5321" y="8723"/>
                </a:cubicBezTo>
                <a:cubicBezTo>
                  <a:pt x="5293" y="8271"/>
                  <a:pt x="5274" y="7819"/>
                  <a:pt x="5246" y="7367"/>
                </a:cubicBezTo>
                <a:cubicBezTo>
                  <a:pt x="5227" y="7092"/>
                  <a:pt x="5090" y="6914"/>
                  <a:pt x="4810" y="6914"/>
                </a:cubicBezTo>
                <a:cubicBezTo>
                  <a:pt x="4806" y="6914"/>
                  <a:pt x="4802" y="6914"/>
                  <a:pt x="4799" y="6915"/>
                </a:cubicBezTo>
                <a:cubicBezTo>
                  <a:pt x="4511" y="6919"/>
                  <a:pt x="4380" y="7117"/>
                  <a:pt x="4351" y="7381"/>
                </a:cubicBezTo>
                <a:cubicBezTo>
                  <a:pt x="4347" y="7531"/>
                  <a:pt x="4347" y="7682"/>
                  <a:pt x="4356" y="7833"/>
                </a:cubicBezTo>
                <a:lnTo>
                  <a:pt x="4356" y="10875"/>
                </a:lnTo>
                <a:lnTo>
                  <a:pt x="4441" y="10875"/>
                </a:lnTo>
                <a:cubicBezTo>
                  <a:pt x="4441" y="11327"/>
                  <a:pt x="4427" y="11783"/>
                  <a:pt x="4446" y="12235"/>
                </a:cubicBezTo>
                <a:cubicBezTo>
                  <a:pt x="4464" y="12862"/>
                  <a:pt x="4474" y="13493"/>
                  <a:pt x="4314" y="14105"/>
                </a:cubicBezTo>
                <a:cubicBezTo>
                  <a:pt x="4243" y="14373"/>
                  <a:pt x="4149" y="14665"/>
                  <a:pt x="3800" y="14693"/>
                </a:cubicBezTo>
                <a:cubicBezTo>
                  <a:pt x="3784" y="14695"/>
                  <a:pt x="3768" y="14695"/>
                  <a:pt x="3752" y="14695"/>
                </a:cubicBezTo>
                <a:cubicBezTo>
                  <a:pt x="3440" y="14695"/>
                  <a:pt x="3320" y="14431"/>
                  <a:pt x="3217" y="14180"/>
                </a:cubicBezTo>
                <a:cubicBezTo>
                  <a:pt x="3047" y="13756"/>
                  <a:pt x="2943" y="13314"/>
                  <a:pt x="2906" y="12857"/>
                </a:cubicBezTo>
                <a:cubicBezTo>
                  <a:pt x="2812" y="11543"/>
                  <a:pt x="2708" y="10229"/>
                  <a:pt x="2647" y="8916"/>
                </a:cubicBezTo>
                <a:cubicBezTo>
                  <a:pt x="2572" y="7061"/>
                  <a:pt x="2411" y="5201"/>
                  <a:pt x="2765" y="3355"/>
                </a:cubicBezTo>
                <a:cubicBezTo>
                  <a:pt x="2915" y="2568"/>
                  <a:pt x="3202" y="1862"/>
                  <a:pt x="3791" y="1307"/>
                </a:cubicBezTo>
                <a:cubicBezTo>
                  <a:pt x="4050" y="1063"/>
                  <a:pt x="4265" y="942"/>
                  <a:pt x="4476" y="942"/>
                </a:cubicBezTo>
                <a:cubicBezTo>
                  <a:pt x="4697" y="942"/>
                  <a:pt x="4915" y="1076"/>
                  <a:pt x="5175" y="1344"/>
                </a:cubicBezTo>
                <a:cubicBezTo>
                  <a:pt x="5905" y="2098"/>
                  <a:pt x="6127" y="3077"/>
                  <a:pt x="6268" y="4061"/>
                </a:cubicBezTo>
                <a:cubicBezTo>
                  <a:pt x="6894" y="8308"/>
                  <a:pt x="7021" y="12584"/>
                  <a:pt x="6993" y="16864"/>
                </a:cubicBezTo>
                <a:cubicBezTo>
                  <a:pt x="6993" y="18084"/>
                  <a:pt x="6682" y="19280"/>
                  <a:pt x="6103" y="20348"/>
                </a:cubicBezTo>
                <a:cubicBezTo>
                  <a:pt x="5631" y="21211"/>
                  <a:pt x="4834" y="21465"/>
                  <a:pt x="3946" y="21465"/>
                </a:cubicBezTo>
                <a:cubicBezTo>
                  <a:pt x="3913" y="21465"/>
                  <a:pt x="3880" y="21465"/>
                  <a:pt x="3848" y="21464"/>
                </a:cubicBezTo>
                <a:cubicBezTo>
                  <a:pt x="3005" y="21450"/>
                  <a:pt x="2708" y="20786"/>
                  <a:pt x="2440" y="20132"/>
                </a:cubicBezTo>
                <a:cubicBezTo>
                  <a:pt x="2355" y="19934"/>
                  <a:pt x="2289" y="19727"/>
                  <a:pt x="2223" y="19520"/>
                </a:cubicBezTo>
                <a:cubicBezTo>
                  <a:pt x="1324" y="16690"/>
                  <a:pt x="1305" y="13737"/>
                  <a:pt x="1079" y="10809"/>
                </a:cubicBezTo>
                <a:cubicBezTo>
                  <a:pt x="1013" y="9928"/>
                  <a:pt x="947" y="9048"/>
                  <a:pt x="862" y="8167"/>
                </a:cubicBezTo>
                <a:cubicBezTo>
                  <a:pt x="836" y="7929"/>
                  <a:pt x="699" y="7743"/>
                  <a:pt x="452" y="7743"/>
                </a:cubicBezTo>
                <a:cubicBezTo>
                  <a:pt x="429" y="7743"/>
                  <a:pt x="406" y="7745"/>
                  <a:pt x="382" y="7748"/>
                </a:cubicBezTo>
                <a:cubicBezTo>
                  <a:pt x="132" y="7786"/>
                  <a:pt x="34" y="7983"/>
                  <a:pt x="15" y="8219"/>
                </a:cubicBezTo>
                <a:cubicBezTo>
                  <a:pt x="5" y="8327"/>
                  <a:pt x="1" y="8435"/>
                  <a:pt x="5" y="8544"/>
                </a:cubicBezTo>
                <a:cubicBezTo>
                  <a:pt x="217" y="11454"/>
                  <a:pt x="321" y="14373"/>
                  <a:pt x="730" y="17264"/>
                </a:cubicBezTo>
                <a:cubicBezTo>
                  <a:pt x="909" y="18507"/>
                  <a:pt x="1211" y="19727"/>
                  <a:pt x="1747" y="20871"/>
                </a:cubicBezTo>
                <a:cubicBezTo>
                  <a:pt x="2250" y="21943"/>
                  <a:pt x="2919" y="22389"/>
                  <a:pt x="3978" y="22389"/>
                </a:cubicBezTo>
                <a:cubicBezTo>
                  <a:pt x="4110" y="22389"/>
                  <a:pt x="4249" y="22382"/>
                  <a:pt x="4394" y="22368"/>
                </a:cubicBezTo>
                <a:cubicBezTo>
                  <a:pt x="5736" y="22246"/>
                  <a:pt x="6626" y="21544"/>
                  <a:pt x="7167" y="20334"/>
                </a:cubicBezTo>
                <a:cubicBezTo>
                  <a:pt x="7779" y="18959"/>
                  <a:pt x="7958" y="17500"/>
                  <a:pt x="7944" y="16031"/>
                </a:cubicBezTo>
                <a:cubicBezTo>
                  <a:pt x="7921" y="14043"/>
                  <a:pt x="7803" y="12056"/>
                  <a:pt x="7742" y="10074"/>
                </a:cubicBezTo>
                <a:cubicBezTo>
                  <a:pt x="7676" y="7955"/>
                  <a:pt x="7506" y="5841"/>
                  <a:pt x="7162" y="3750"/>
                </a:cubicBezTo>
                <a:cubicBezTo>
                  <a:pt x="6979" y="2616"/>
                  <a:pt x="6668" y="1514"/>
                  <a:pt x="5811" y="657"/>
                </a:cubicBezTo>
                <a:cubicBezTo>
                  <a:pt x="5373" y="221"/>
                  <a:pt x="4931" y="0"/>
                  <a:pt x="44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1" name="Google Shape;2311;p55"/>
          <p:cNvGrpSpPr/>
          <p:nvPr/>
        </p:nvGrpSpPr>
        <p:grpSpPr>
          <a:xfrm rot="605776">
            <a:off x="926194" y="3132523"/>
            <a:ext cx="1429628" cy="1486110"/>
            <a:chOff x="3592769" y="3381167"/>
            <a:chExt cx="1429649" cy="1486132"/>
          </a:xfrm>
        </p:grpSpPr>
        <p:sp>
          <p:nvSpPr>
            <p:cNvPr id="2312" name="Google Shape;2312;p55"/>
            <p:cNvSpPr/>
            <p:nvPr/>
          </p:nvSpPr>
          <p:spPr>
            <a:xfrm>
              <a:off x="3699854" y="4310432"/>
              <a:ext cx="76497" cy="252025"/>
            </a:xfrm>
            <a:custGeom>
              <a:avLst/>
              <a:gdLst/>
              <a:ahLst/>
              <a:cxnLst/>
              <a:rect l="l" t="t" r="r" b="b"/>
              <a:pathLst>
                <a:path w="2064" h="6800" extrusionOk="0">
                  <a:moveTo>
                    <a:pt x="632" y="1"/>
                  </a:moveTo>
                  <a:cubicBezTo>
                    <a:pt x="533" y="528"/>
                    <a:pt x="439" y="1055"/>
                    <a:pt x="340" y="1578"/>
                  </a:cubicBezTo>
                  <a:cubicBezTo>
                    <a:pt x="302" y="1795"/>
                    <a:pt x="260" y="2016"/>
                    <a:pt x="1" y="2087"/>
                  </a:cubicBezTo>
                  <a:cubicBezTo>
                    <a:pt x="335" y="2275"/>
                    <a:pt x="655" y="2496"/>
                    <a:pt x="1004" y="2642"/>
                  </a:cubicBezTo>
                  <a:cubicBezTo>
                    <a:pt x="1461" y="2835"/>
                    <a:pt x="1564" y="3113"/>
                    <a:pt x="1461" y="3593"/>
                  </a:cubicBezTo>
                  <a:cubicBezTo>
                    <a:pt x="1235" y="4657"/>
                    <a:pt x="1065" y="5731"/>
                    <a:pt x="872" y="6800"/>
                  </a:cubicBezTo>
                  <a:cubicBezTo>
                    <a:pt x="938" y="6630"/>
                    <a:pt x="1027" y="6470"/>
                    <a:pt x="1060" y="6301"/>
                  </a:cubicBezTo>
                  <a:cubicBezTo>
                    <a:pt x="1399" y="4479"/>
                    <a:pt x="1734" y="2656"/>
                    <a:pt x="2063" y="839"/>
                  </a:cubicBezTo>
                  <a:cubicBezTo>
                    <a:pt x="1979" y="811"/>
                    <a:pt x="1899" y="778"/>
                    <a:pt x="1823" y="740"/>
                  </a:cubicBezTo>
                  <a:cubicBezTo>
                    <a:pt x="1461" y="575"/>
                    <a:pt x="1145" y="326"/>
                    <a:pt x="811" y="109"/>
                  </a:cubicBezTo>
                  <a:cubicBezTo>
                    <a:pt x="750" y="76"/>
                    <a:pt x="688" y="38"/>
                    <a:pt x="6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3" name="Google Shape;2313;p55"/>
            <p:cNvGrpSpPr/>
            <p:nvPr/>
          </p:nvGrpSpPr>
          <p:grpSpPr>
            <a:xfrm>
              <a:off x="3592769" y="3381167"/>
              <a:ext cx="1429649" cy="1486132"/>
              <a:chOff x="-6003481" y="3836242"/>
              <a:chExt cx="1429649" cy="1486132"/>
            </a:xfrm>
          </p:grpSpPr>
          <p:sp>
            <p:nvSpPr>
              <p:cNvPr id="2314" name="Google Shape;2314;p55"/>
              <p:cNvSpPr/>
              <p:nvPr/>
            </p:nvSpPr>
            <p:spPr>
              <a:xfrm>
                <a:off x="-5623219" y="3933049"/>
                <a:ext cx="883978" cy="671943"/>
              </a:xfrm>
              <a:custGeom>
                <a:avLst/>
                <a:gdLst/>
                <a:ahLst/>
                <a:cxnLst/>
                <a:rect l="l" t="t" r="r" b="b"/>
                <a:pathLst>
                  <a:path w="23851" h="18130" extrusionOk="0">
                    <a:moveTo>
                      <a:pt x="3625" y="0"/>
                    </a:moveTo>
                    <a:cubicBezTo>
                      <a:pt x="3440" y="0"/>
                      <a:pt x="3254" y="13"/>
                      <a:pt x="3066" y="41"/>
                    </a:cubicBezTo>
                    <a:cubicBezTo>
                      <a:pt x="2995" y="93"/>
                      <a:pt x="2925" y="145"/>
                      <a:pt x="2854" y="197"/>
                    </a:cubicBezTo>
                    <a:cubicBezTo>
                      <a:pt x="2920" y="234"/>
                      <a:pt x="2981" y="281"/>
                      <a:pt x="3038" y="333"/>
                    </a:cubicBezTo>
                    <a:cubicBezTo>
                      <a:pt x="2873" y="701"/>
                      <a:pt x="2379" y="611"/>
                      <a:pt x="2181" y="936"/>
                    </a:cubicBezTo>
                    <a:cubicBezTo>
                      <a:pt x="2087" y="1002"/>
                      <a:pt x="2002" y="1073"/>
                      <a:pt x="1922" y="1148"/>
                    </a:cubicBezTo>
                    <a:cubicBezTo>
                      <a:pt x="1912" y="1313"/>
                      <a:pt x="1879" y="1473"/>
                      <a:pt x="1818" y="1628"/>
                    </a:cubicBezTo>
                    <a:cubicBezTo>
                      <a:pt x="1814" y="1633"/>
                      <a:pt x="1814" y="1638"/>
                      <a:pt x="1809" y="1647"/>
                    </a:cubicBezTo>
                    <a:cubicBezTo>
                      <a:pt x="1738" y="1859"/>
                      <a:pt x="1649" y="2066"/>
                      <a:pt x="1616" y="2287"/>
                    </a:cubicBezTo>
                    <a:cubicBezTo>
                      <a:pt x="1178" y="4948"/>
                      <a:pt x="547" y="7575"/>
                      <a:pt x="231" y="10259"/>
                    </a:cubicBezTo>
                    <a:cubicBezTo>
                      <a:pt x="1" y="12180"/>
                      <a:pt x="575" y="13696"/>
                      <a:pt x="2087" y="14878"/>
                    </a:cubicBezTo>
                    <a:cubicBezTo>
                      <a:pt x="2138" y="14930"/>
                      <a:pt x="2195" y="14973"/>
                      <a:pt x="2256" y="15010"/>
                    </a:cubicBezTo>
                    <a:cubicBezTo>
                      <a:pt x="2416" y="15104"/>
                      <a:pt x="2586" y="15180"/>
                      <a:pt x="2760" y="15236"/>
                    </a:cubicBezTo>
                    <a:cubicBezTo>
                      <a:pt x="2911" y="15288"/>
                      <a:pt x="3057" y="15354"/>
                      <a:pt x="3198" y="15425"/>
                    </a:cubicBezTo>
                    <a:cubicBezTo>
                      <a:pt x="3264" y="15448"/>
                      <a:pt x="3334" y="15472"/>
                      <a:pt x="3400" y="15495"/>
                    </a:cubicBezTo>
                    <a:cubicBezTo>
                      <a:pt x="3744" y="15608"/>
                      <a:pt x="4083" y="15735"/>
                      <a:pt x="4422" y="15872"/>
                    </a:cubicBezTo>
                    <a:lnTo>
                      <a:pt x="4427" y="15872"/>
                    </a:lnTo>
                    <a:cubicBezTo>
                      <a:pt x="4643" y="15957"/>
                      <a:pt x="4855" y="16046"/>
                      <a:pt x="5067" y="16136"/>
                    </a:cubicBezTo>
                    <a:lnTo>
                      <a:pt x="5138" y="16159"/>
                    </a:lnTo>
                    <a:cubicBezTo>
                      <a:pt x="5552" y="16333"/>
                      <a:pt x="5967" y="16508"/>
                      <a:pt x="6390" y="16663"/>
                    </a:cubicBezTo>
                    <a:cubicBezTo>
                      <a:pt x="6395" y="16668"/>
                      <a:pt x="6400" y="16668"/>
                      <a:pt x="6404" y="16672"/>
                    </a:cubicBezTo>
                    <a:cubicBezTo>
                      <a:pt x="6494" y="16705"/>
                      <a:pt x="6588" y="16738"/>
                      <a:pt x="6682" y="16771"/>
                    </a:cubicBezTo>
                    <a:cubicBezTo>
                      <a:pt x="7211" y="16965"/>
                      <a:pt x="7754" y="17166"/>
                      <a:pt x="8328" y="17166"/>
                    </a:cubicBezTo>
                    <a:cubicBezTo>
                      <a:pt x="8423" y="17166"/>
                      <a:pt x="8520" y="17160"/>
                      <a:pt x="8618" y="17148"/>
                    </a:cubicBezTo>
                    <a:cubicBezTo>
                      <a:pt x="8636" y="17148"/>
                      <a:pt x="8660" y="17139"/>
                      <a:pt x="8683" y="17139"/>
                    </a:cubicBezTo>
                    <a:lnTo>
                      <a:pt x="8702" y="17139"/>
                    </a:lnTo>
                    <a:cubicBezTo>
                      <a:pt x="8726" y="17115"/>
                      <a:pt x="8749" y="17091"/>
                      <a:pt x="8768" y="17063"/>
                    </a:cubicBezTo>
                    <a:cubicBezTo>
                      <a:pt x="8872" y="16908"/>
                      <a:pt x="8886" y="16719"/>
                      <a:pt x="8914" y="16536"/>
                    </a:cubicBezTo>
                    <a:cubicBezTo>
                      <a:pt x="8919" y="16517"/>
                      <a:pt x="8919" y="16493"/>
                      <a:pt x="8924" y="16475"/>
                    </a:cubicBezTo>
                    <a:cubicBezTo>
                      <a:pt x="8924" y="16347"/>
                      <a:pt x="8881" y="16225"/>
                      <a:pt x="8801" y="16131"/>
                    </a:cubicBezTo>
                    <a:cubicBezTo>
                      <a:pt x="8768" y="16093"/>
                      <a:pt x="8731" y="16056"/>
                      <a:pt x="8688" y="16027"/>
                    </a:cubicBezTo>
                    <a:cubicBezTo>
                      <a:pt x="8589" y="15952"/>
                      <a:pt x="8481" y="15891"/>
                      <a:pt x="8368" y="15834"/>
                    </a:cubicBezTo>
                    <a:cubicBezTo>
                      <a:pt x="8010" y="15651"/>
                      <a:pt x="7666" y="15439"/>
                      <a:pt x="7342" y="15203"/>
                    </a:cubicBezTo>
                    <a:cubicBezTo>
                      <a:pt x="7243" y="15142"/>
                      <a:pt x="7163" y="15053"/>
                      <a:pt x="7111" y="14949"/>
                    </a:cubicBezTo>
                    <a:cubicBezTo>
                      <a:pt x="7068" y="14845"/>
                      <a:pt x="7078" y="14728"/>
                      <a:pt x="7144" y="14638"/>
                    </a:cubicBezTo>
                    <a:cubicBezTo>
                      <a:pt x="7167" y="14596"/>
                      <a:pt x="7196" y="14558"/>
                      <a:pt x="7229" y="14521"/>
                    </a:cubicBezTo>
                    <a:cubicBezTo>
                      <a:pt x="7280" y="14285"/>
                      <a:pt x="7276" y="14040"/>
                      <a:pt x="7323" y="13805"/>
                    </a:cubicBezTo>
                    <a:cubicBezTo>
                      <a:pt x="7393" y="13438"/>
                      <a:pt x="7586" y="13249"/>
                      <a:pt x="7895" y="13249"/>
                    </a:cubicBezTo>
                    <a:cubicBezTo>
                      <a:pt x="7958" y="13249"/>
                      <a:pt x="8027" y="13257"/>
                      <a:pt x="8100" y="13273"/>
                    </a:cubicBezTo>
                    <a:cubicBezTo>
                      <a:pt x="9945" y="13682"/>
                      <a:pt x="11805" y="14026"/>
                      <a:pt x="13675" y="14309"/>
                    </a:cubicBezTo>
                    <a:cubicBezTo>
                      <a:pt x="14866" y="14488"/>
                      <a:pt x="14984" y="14770"/>
                      <a:pt x="14499" y="15881"/>
                    </a:cubicBezTo>
                    <a:cubicBezTo>
                      <a:pt x="14485" y="15966"/>
                      <a:pt x="14456" y="16046"/>
                      <a:pt x="14423" y="16117"/>
                    </a:cubicBezTo>
                    <a:cubicBezTo>
                      <a:pt x="14386" y="16211"/>
                      <a:pt x="14324" y="16296"/>
                      <a:pt x="14254" y="16371"/>
                    </a:cubicBezTo>
                    <a:cubicBezTo>
                      <a:pt x="14078" y="16547"/>
                      <a:pt x="13815" y="16649"/>
                      <a:pt x="13480" y="16649"/>
                    </a:cubicBezTo>
                    <a:cubicBezTo>
                      <a:pt x="13440" y="16649"/>
                      <a:pt x="13398" y="16647"/>
                      <a:pt x="13354" y="16644"/>
                    </a:cubicBezTo>
                    <a:cubicBezTo>
                      <a:pt x="13288" y="16637"/>
                      <a:pt x="13221" y="16633"/>
                      <a:pt x="13153" y="16633"/>
                    </a:cubicBezTo>
                    <a:cubicBezTo>
                      <a:pt x="13000" y="16633"/>
                      <a:pt x="12845" y="16652"/>
                      <a:pt x="12695" y="16691"/>
                    </a:cubicBezTo>
                    <a:cubicBezTo>
                      <a:pt x="12648" y="16701"/>
                      <a:pt x="12601" y="16719"/>
                      <a:pt x="12554" y="16738"/>
                    </a:cubicBezTo>
                    <a:cubicBezTo>
                      <a:pt x="12507" y="16757"/>
                      <a:pt x="12460" y="16781"/>
                      <a:pt x="12417" y="16809"/>
                    </a:cubicBezTo>
                    <a:cubicBezTo>
                      <a:pt x="12403" y="16818"/>
                      <a:pt x="12394" y="16828"/>
                      <a:pt x="12380" y="16832"/>
                    </a:cubicBezTo>
                    <a:cubicBezTo>
                      <a:pt x="12356" y="16861"/>
                      <a:pt x="12333" y="16889"/>
                      <a:pt x="12314" y="16922"/>
                    </a:cubicBezTo>
                    <a:cubicBezTo>
                      <a:pt x="12300" y="16941"/>
                      <a:pt x="12286" y="16964"/>
                      <a:pt x="12276" y="16988"/>
                    </a:cubicBezTo>
                    <a:cubicBezTo>
                      <a:pt x="12060" y="17313"/>
                      <a:pt x="11791" y="17633"/>
                      <a:pt x="12158" y="18024"/>
                    </a:cubicBezTo>
                    <a:lnTo>
                      <a:pt x="12173" y="18024"/>
                    </a:lnTo>
                    <a:lnTo>
                      <a:pt x="12253" y="18019"/>
                    </a:lnTo>
                    <a:cubicBezTo>
                      <a:pt x="12665" y="17980"/>
                      <a:pt x="13078" y="17961"/>
                      <a:pt x="13490" y="17961"/>
                    </a:cubicBezTo>
                    <a:cubicBezTo>
                      <a:pt x="13732" y="17961"/>
                      <a:pt x="13974" y="17967"/>
                      <a:pt x="14216" y="17981"/>
                    </a:cubicBezTo>
                    <a:lnTo>
                      <a:pt x="14254" y="17981"/>
                    </a:lnTo>
                    <a:cubicBezTo>
                      <a:pt x="14261" y="17979"/>
                      <a:pt x="14268" y="17978"/>
                      <a:pt x="14275" y="17978"/>
                    </a:cubicBezTo>
                    <a:cubicBezTo>
                      <a:pt x="14282" y="17978"/>
                      <a:pt x="14289" y="17979"/>
                      <a:pt x="14296" y="17981"/>
                    </a:cubicBezTo>
                    <a:cubicBezTo>
                      <a:pt x="14376" y="17986"/>
                      <a:pt x="14456" y="17991"/>
                      <a:pt x="14541" y="18005"/>
                    </a:cubicBezTo>
                    <a:lnTo>
                      <a:pt x="14546" y="18005"/>
                    </a:lnTo>
                    <a:cubicBezTo>
                      <a:pt x="14805" y="18033"/>
                      <a:pt x="15064" y="18071"/>
                      <a:pt x="15327" y="18099"/>
                    </a:cubicBezTo>
                    <a:cubicBezTo>
                      <a:pt x="15417" y="18109"/>
                      <a:pt x="15506" y="18118"/>
                      <a:pt x="15601" y="18123"/>
                    </a:cubicBezTo>
                    <a:cubicBezTo>
                      <a:pt x="15707" y="18128"/>
                      <a:pt x="15813" y="18130"/>
                      <a:pt x="15919" y="18130"/>
                    </a:cubicBezTo>
                    <a:cubicBezTo>
                      <a:pt x="16117" y="18130"/>
                      <a:pt x="16313" y="18122"/>
                      <a:pt x="16509" y="18113"/>
                    </a:cubicBezTo>
                    <a:cubicBezTo>
                      <a:pt x="16516" y="18116"/>
                      <a:pt x="16523" y="18117"/>
                      <a:pt x="16530" y="18117"/>
                    </a:cubicBezTo>
                    <a:cubicBezTo>
                      <a:pt x="16538" y="18117"/>
                      <a:pt x="16545" y="18116"/>
                      <a:pt x="16552" y="18113"/>
                    </a:cubicBezTo>
                    <a:cubicBezTo>
                      <a:pt x="16994" y="18094"/>
                      <a:pt x="17437" y="18052"/>
                      <a:pt x="17880" y="18028"/>
                    </a:cubicBezTo>
                    <a:cubicBezTo>
                      <a:pt x="18035" y="18019"/>
                      <a:pt x="18181" y="18010"/>
                      <a:pt x="18332" y="18010"/>
                    </a:cubicBezTo>
                    <a:cubicBezTo>
                      <a:pt x="18388" y="18005"/>
                      <a:pt x="18445" y="18005"/>
                      <a:pt x="18501" y="18005"/>
                    </a:cubicBezTo>
                    <a:cubicBezTo>
                      <a:pt x="18520" y="18005"/>
                      <a:pt x="18539" y="18000"/>
                      <a:pt x="18558" y="18000"/>
                    </a:cubicBezTo>
                    <a:cubicBezTo>
                      <a:pt x="18675" y="17991"/>
                      <a:pt x="18793" y="17977"/>
                      <a:pt x="18911" y="17953"/>
                    </a:cubicBezTo>
                    <a:cubicBezTo>
                      <a:pt x="18925" y="17953"/>
                      <a:pt x="18944" y="17948"/>
                      <a:pt x="18958" y="17948"/>
                    </a:cubicBezTo>
                    <a:cubicBezTo>
                      <a:pt x="19565" y="17835"/>
                      <a:pt x="20130" y="17558"/>
                      <a:pt x="20596" y="17153"/>
                    </a:cubicBezTo>
                    <a:cubicBezTo>
                      <a:pt x="20606" y="17148"/>
                      <a:pt x="20611" y="17139"/>
                      <a:pt x="20620" y="17134"/>
                    </a:cubicBezTo>
                    <a:cubicBezTo>
                      <a:pt x="20681" y="17082"/>
                      <a:pt x="20742" y="17021"/>
                      <a:pt x="20804" y="16964"/>
                    </a:cubicBezTo>
                    <a:cubicBezTo>
                      <a:pt x="20846" y="16922"/>
                      <a:pt x="20888" y="16880"/>
                      <a:pt x="20931" y="16837"/>
                    </a:cubicBezTo>
                    <a:lnTo>
                      <a:pt x="20945" y="16818"/>
                    </a:lnTo>
                    <a:cubicBezTo>
                      <a:pt x="21011" y="16752"/>
                      <a:pt x="21067" y="16686"/>
                      <a:pt x="21128" y="16616"/>
                    </a:cubicBezTo>
                    <a:cubicBezTo>
                      <a:pt x="21133" y="16611"/>
                      <a:pt x="21138" y="16606"/>
                      <a:pt x="21143" y="16602"/>
                    </a:cubicBezTo>
                    <a:cubicBezTo>
                      <a:pt x="21223" y="16508"/>
                      <a:pt x="21298" y="16413"/>
                      <a:pt x="21378" y="16310"/>
                    </a:cubicBezTo>
                    <a:cubicBezTo>
                      <a:pt x="22433" y="14902"/>
                      <a:pt x="22711" y="13202"/>
                      <a:pt x="23139" y="11563"/>
                    </a:cubicBezTo>
                    <a:cubicBezTo>
                      <a:pt x="23558" y="9963"/>
                      <a:pt x="23586" y="8300"/>
                      <a:pt x="23779" y="6657"/>
                    </a:cubicBezTo>
                    <a:cubicBezTo>
                      <a:pt x="23827" y="6205"/>
                      <a:pt x="23789" y="5753"/>
                      <a:pt x="23812" y="5301"/>
                    </a:cubicBezTo>
                    <a:cubicBezTo>
                      <a:pt x="23822" y="5183"/>
                      <a:pt x="23831" y="5070"/>
                      <a:pt x="23850" y="4952"/>
                    </a:cubicBezTo>
                    <a:cubicBezTo>
                      <a:pt x="23794" y="4868"/>
                      <a:pt x="23728" y="4783"/>
                      <a:pt x="23662" y="4703"/>
                    </a:cubicBezTo>
                    <a:cubicBezTo>
                      <a:pt x="23360" y="3978"/>
                      <a:pt x="22635" y="3893"/>
                      <a:pt x="22028" y="3629"/>
                    </a:cubicBezTo>
                    <a:cubicBezTo>
                      <a:pt x="22108" y="3568"/>
                      <a:pt x="22183" y="3512"/>
                      <a:pt x="22263" y="3460"/>
                    </a:cubicBezTo>
                    <a:cubicBezTo>
                      <a:pt x="22174" y="3422"/>
                      <a:pt x="22084" y="3380"/>
                      <a:pt x="21985" y="3347"/>
                    </a:cubicBezTo>
                    <a:cubicBezTo>
                      <a:pt x="21399" y="3264"/>
                      <a:pt x="20824" y="3085"/>
                      <a:pt x="20228" y="3085"/>
                    </a:cubicBezTo>
                    <a:cubicBezTo>
                      <a:pt x="20044" y="3085"/>
                      <a:pt x="19858" y="3102"/>
                      <a:pt x="19669" y="3144"/>
                    </a:cubicBezTo>
                    <a:cubicBezTo>
                      <a:pt x="19652" y="3148"/>
                      <a:pt x="19636" y="3151"/>
                      <a:pt x="19619" y="3151"/>
                    </a:cubicBezTo>
                    <a:cubicBezTo>
                      <a:pt x="19612" y="3151"/>
                      <a:pt x="19605" y="3150"/>
                      <a:pt x="19598" y="3149"/>
                    </a:cubicBezTo>
                    <a:cubicBezTo>
                      <a:pt x="19480" y="3149"/>
                      <a:pt x="19367" y="3111"/>
                      <a:pt x="19273" y="3041"/>
                    </a:cubicBezTo>
                    <a:cubicBezTo>
                      <a:pt x="19118" y="3003"/>
                      <a:pt x="18967" y="2965"/>
                      <a:pt x="18817" y="2932"/>
                    </a:cubicBezTo>
                    <a:cubicBezTo>
                      <a:pt x="18506" y="2447"/>
                      <a:pt x="17988" y="2528"/>
                      <a:pt x="17526" y="2452"/>
                    </a:cubicBezTo>
                    <a:lnTo>
                      <a:pt x="17498" y="2452"/>
                    </a:lnTo>
                    <a:cubicBezTo>
                      <a:pt x="17498" y="2523"/>
                      <a:pt x="17498" y="2593"/>
                      <a:pt x="17493" y="2669"/>
                    </a:cubicBezTo>
                    <a:cubicBezTo>
                      <a:pt x="17479" y="2668"/>
                      <a:pt x="17464" y="2668"/>
                      <a:pt x="17450" y="2668"/>
                    </a:cubicBezTo>
                    <a:cubicBezTo>
                      <a:pt x="17353" y="2668"/>
                      <a:pt x="17254" y="2676"/>
                      <a:pt x="17156" y="2676"/>
                    </a:cubicBezTo>
                    <a:cubicBezTo>
                      <a:pt x="17087" y="2676"/>
                      <a:pt x="17018" y="2672"/>
                      <a:pt x="16952" y="2659"/>
                    </a:cubicBezTo>
                    <a:cubicBezTo>
                      <a:pt x="14390" y="2188"/>
                      <a:pt x="11834" y="1718"/>
                      <a:pt x="9272" y="1247"/>
                    </a:cubicBezTo>
                    <a:cubicBezTo>
                      <a:pt x="9281" y="1167"/>
                      <a:pt x="9296" y="1087"/>
                      <a:pt x="9305" y="1007"/>
                    </a:cubicBezTo>
                    <a:cubicBezTo>
                      <a:pt x="8870" y="924"/>
                      <a:pt x="8437" y="767"/>
                      <a:pt x="7995" y="767"/>
                    </a:cubicBezTo>
                    <a:cubicBezTo>
                      <a:pt x="7781" y="767"/>
                      <a:pt x="7566" y="803"/>
                      <a:pt x="7346" y="903"/>
                    </a:cubicBezTo>
                    <a:cubicBezTo>
                      <a:pt x="6885" y="766"/>
                      <a:pt x="6372" y="894"/>
                      <a:pt x="5929" y="644"/>
                    </a:cubicBezTo>
                    <a:cubicBezTo>
                      <a:pt x="5778" y="446"/>
                      <a:pt x="5571" y="310"/>
                      <a:pt x="5331" y="253"/>
                    </a:cubicBezTo>
                    <a:cubicBezTo>
                      <a:pt x="4768" y="121"/>
                      <a:pt x="4202" y="0"/>
                      <a:pt x="3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5883398" y="4005433"/>
                <a:ext cx="1178513" cy="1316942"/>
              </a:xfrm>
              <a:custGeom>
                <a:avLst/>
                <a:gdLst/>
                <a:ahLst/>
                <a:cxnLst/>
                <a:rect l="l" t="t" r="r" b="b"/>
                <a:pathLst>
                  <a:path w="31798" h="35533" extrusionOk="0">
                    <a:moveTo>
                      <a:pt x="8292" y="0"/>
                    </a:moveTo>
                    <a:cubicBezTo>
                      <a:pt x="8278" y="24"/>
                      <a:pt x="8268" y="42"/>
                      <a:pt x="8254" y="61"/>
                    </a:cubicBezTo>
                    <a:cubicBezTo>
                      <a:pt x="6992" y="2496"/>
                      <a:pt x="5876" y="4987"/>
                      <a:pt x="5184" y="7661"/>
                    </a:cubicBezTo>
                    <a:cubicBezTo>
                      <a:pt x="4454" y="10467"/>
                      <a:pt x="3508" y="13213"/>
                      <a:pt x="2835" y="16033"/>
                    </a:cubicBezTo>
                    <a:cubicBezTo>
                      <a:pt x="2406" y="17794"/>
                      <a:pt x="1959" y="19555"/>
                      <a:pt x="1648" y="21340"/>
                    </a:cubicBezTo>
                    <a:cubicBezTo>
                      <a:pt x="1563" y="21312"/>
                      <a:pt x="1488" y="21279"/>
                      <a:pt x="1408" y="21241"/>
                    </a:cubicBezTo>
                    <a:cubicBezTo>
                      <a:pt x="1394" y="21283"/>
                      <a:pt x="1375" y="21321"/>
                      <a:pt x="1351" y="21359"/>
                    </a:cubicBezTo>
                    <a:cubicBezTo>
                      <a:pt x="1238" y="22088"/>
                      <a:pt x="1201" y="22828"/>
                      <a:pt x="1144" y="23562"/>
                    </a:cubicBezTo>
                    <a:cubicBezTo>
                      <a:pt x="1050" y="24819"/>
                      <a:pt x="772" y="26072"/>
                      <a:pt x="452" y="27301"/>
                    </a:cubicBezTo>
                    <a:cubicBezTo>
                      <a:pt x="0" y="28525"/>
                      <a:pt x="471" y="29448"/>
                      <a:pt x="1384" y="30244"/>
                    </a:cubicBezTo>
                    <a:cubicBezTo>
                      <a:pt x="2458" y="31190"/>
                      <a:pt x="3706" y="31854"/>
                      <a:pt x="5034" y="32349"/>
                    </a:cubicBezTo>
                    <a:cubicBezTo>
                      <a:pt x="7473" y="33257"/>
                      <a:pt x="10015" y="33804"/>
                      <a:pt x="12553" y="34373"/>
                    </a:cubicBezTo>
                    <a:cubicBezTo>
                      <a:pt x="15689" y="35084"/>
                      <a:pt x="18882" y="35362"/>
                      <a:pt x="22084" y="35513"/>
                    </a:cubicBezTo>
                    <a:cubicBezTo>
                      <a:pt x="22349" y="35525"/>
                      <a:pt x="22614" y="35532"/>
                      <a:pt x="22879" y="35532"/>
                    </a:cubicBezTo>
                    <a:cubicBezTo>
                      <a:pt x="24225" y="35532"/>
                      <a:pt x="25563" y="35354"/>
                      <a:pt x="26830" y="34811"/>
                    </a:cubicBezTo>
                    <a:cubicBezTo>
                      <a:pt x="28073" y="34279"/>
                      <a:pt x="28902" y="33380"/>
                      <a:pt x="29147" y="32000"/>
                    </a:cubicBezTo>
                    <a:cubicBezTo>
                      <a:pt x="29354" y="30828"/>
                      <a:pt x="29585" y="29665"/>
                      <a:pt x="29806" y="28497"/>
                    </a:cubicBezTo>
                    <a:cubicBezTo>
                      <a:pt x="30088" y="28271"/>
                      <a:pt x="30192" y="27955"/>
                      <a:pt x="30267" y="27612"/>
                    </a:cubicBezTo>
                    <a:cubicBezTo>
                      <a:pt x="30338" y="27202"/>
                      <a:pt x="30333" y="26783"/>
                      <a:pt x="30385" y="26373"/>
                    </a:cubicBezTo>
                    <a:cubicBezTo>
                      <a:pt x="30380" y="26326"/>
                      <a:pt x="30376" y="26279"/>
                      <a:pt x="30371" y="26232"/>
                    </a:cubicBezTo>
                    <a:cubicBezTo>
                      <a:pt x="30282" y="26270"/>
                      <a:pt x="30192" y="26293"/>
                      <a:pt x="30103" y="26312"/>
                    </a:cubicBezTo>
                    <a:cubicBezTo>
                      <a:pt x="30484" y="23459"/>
                      <a:pt x="30790" y="20601"/>
                      <a:pt x="31016" y="17733"/>
                    </a:cubicBezTo>
                    <a:cubicBezTo>
                      <a:pt x="31200" y="15487"/>
                      <a:pt x="31510" y="13250"/>
                      <a:pt x="31595" y="11000"/>
                    </a:cubicBezTo>
                    <a:cubicBezTo>
                      <a:pt x="31671" y="9088"/>
                      <a:pt x="31798" y="7176"/>
                      <a:pt x="31553" y="5269"/>
                    </a:cubicBezTo>
                    <a:cubicBezTo>
                      <a:pt x="31548" y="5250"/>
                      <a:pt x="31548" y="5231"/>
                      <a:pt x="31543" y="5208"/>
                    </a:cubicBezTo>
                    <a:cubicBezTo>
                      <a:pt x="31528" y="5208"/>
                      <a:pt x="31512" y="5206"/>
                      <a:pt x="31495" y="5206"/>
                    </a:cubicBezTo>
                    <a:cubicBezTo>
                      <a:pt x="31486" y="5206"/>
                      <a:pt x="31478" y="5206"/>
                      <a:pt x="31468" y="5208"/>
                    </a:cubicBezTo>
                    <a:cubicBezTo>
                      <a:pt x="31219" y="5213"/>
                      <a:pt x="31148" y="5448"/>
                      <a:pt x="31087" y="5679"/>
                    </a:cubicBezTo>
                    <a:cubicBezTo>
                      <a:pt x="30950" y="6183"/>
                      <a:pt x="30856" y="6701"/>
                      <a:pt x="30804" y="7218"/>
                    </a:cubicBezTo>
                    <a:cubicBezTo>
                      <a:pt x="30569" y="9804"/>
                      <a:pt x="30070" y="12299"/>
                      <a:pt x="28389" y="14394"/>
                    </a:cubicBezTo>
                    <a:cubicBezTo>
                      <a:pt x="28318" y="14484"/>
                      <a:pt x="28252" y="14569"/>
                      <a:pt x="28177" y="14649"/>
                    </a:cubicBezTo>
                    <a:cubicBezTo>
                      <a:pt x="28172" y="14658"/>
                      <a:pt x="28167" y="14663"/>
                      <a:pt x="28163" y="14668"/>
                    </a:cubicBezTo>
                    <a:cubicBezTo>
                      <a:pt x="28101" y="14738"/>
                      <a:pt x="28045" y="14799"/>
                      <a:pt x="27984" y="14865"/>
                    </a:cubicBezTo>
                    <a:lnTo>
                      <a:pt x="27965" y="14884"/>
                    </a:lnTo>
                    <a:cubicBezTo>
                      <a:pt x="27922" y="14927"/>
                      <a:pt x="27880" y="14969"/>
                      <a:pt x="27838" y="15011"/>
                    </a:cubicBezTo>
                    <a:cubicBezTo>
                      <a:pt x="27777" y="15073"/>
                      <a:pt x="27711" y="15129"/>
                      <a:pt x="27654" y="15181"/>
                    </a:cubicBezTo>
                    <a:cubicBezTo>
                      <a:pt x="27645" y="15190"/>
                      <a:pt x="27640" y="15195"/>
                      <a:pt x="27631" y="15200"/>
                    </a:cubicBezTo>
                    <a:cubicBezTo>
                      <a:pt x="27160" y="15614"/>
                      <a:pt x="26628" y="15906"/>
                      <a:pt x="25992" y="15991"/>
                    </a:cubicBezTo>
                    <a:cubicBezTo>
                      <a:pt x="25973" y="15995"/>
                      <a:pt x="25959" y="16000"/>
                      <a:pt x="25945" y="16000"/>
                    </a:cubicBezTo>
                    <a:cubicBezTo>
                      <a:pt x="25822" y="16014"/>
                      <a:pt x="25705" y="16024"/>
                      <a:pt x="25587" y="16024"/>
                    </a:cubicBezTo>
                    <a:cubicBezTo>
                      <a:pt x="25570" y="16025"/>
                      <a:pt x="25552" y="16026"/>
                      <a:pt x="25535" y="16026"/>
                    </a:cubicBezTo>
                    <a:cubicBezTo>
                      <a:pt x="25500" y="16026"/>
                      <a:pt x="25465" y="16024"/>
                      <a:pt x="25427" y="16024"/>
                    </a:cubicBezTo>
                    <a:cubicBezTo>
                      <a:pt x="25352" y="16019"/>
                      <a:pt x="25271" y="16010"/>
                      <a:pt x="25191" y="16005"/>
                    </a:cubicBezTo>
                    <a:cubicBezTo>
                      <a:pt x="25183" y="16004"/>
                      <a:pt x="25175" y="16004"/>
                      <a:pt x="25167" y="16004"/>
                    </a:cubicBezTo>
                    <a:cubicBezTo>
                      <a:pt x="25077" y="16004"/>
                      <a:pt x="24991" y="16028"/>
                      <a:pt x="24914" y="16075"/>
                    </a:cubicBezTo>
                    <a:cubicBezTo>
                      <a:pt x="24862" y="16108"/>
                      <a:pt x="24824" y="16156"/>
                      <a:pt x="24796" y="16207"/>
                    </a:cubicBezTo>
                    <a:cubicBezTo>
                      <a:pt x="24791" y="16221"/>
                      <a:pt x="24782" y="16240"/>
                      <a:pt x="24777" y="16254"/>
                    </a:cubicBezTo>
                    <a:cubicBezTo>
                      <a:pt x="24768" y="16283"/>
                      <a:pt x="24763" y="16306"/>
                      <a:pt x="24758" y="16339"/>
                    </a:cubicBezTo>
                    <a:cubicBezTo>
                      <a:pt x="24744" y="16377"/>
                      <a:pt x="24735" y="16419"/>
                      <a:pt x="24725" y="16457"/>
                    </a:cubicBezTo>
                    <a:lnTo>
                      <a:pt x="24721" y="16495"/>
                    </a:lnTo>
                    <a:cubicBezTo>
                      <a:pt x="24706" y="16565"/>
                      <a:pt x="24692" y="16636"/>
                      <a:pt x="24683" y="16706"/>
                    </a:cubicBezTo>
                    <a:cubicBezTo>
                      <a:pt x="24659" y="16862"/>
                      <a:pt x="24683" y="17027"/>
                      <a:pt x="24749" y="17173"/>
                    </a:cubicBezTo>
                    <a:cubicBezTo>
                      <a:pt x="24796" y="17248"/>
                      <a:pt x="24848" y="17319"/>
                      <a:pt x="24909" y="17384"/>
                    </a:cubicBezTo>
                    <a:cubicBezTo>
                      <a:pt x="25256" y="17790"/>
                      <a:pt x="25679" y="17943"/>
                      <a:pt x="26151" y="17943"/>
                    </a:cubicBezTo>
                    <a:cubicBezTo>
                      <a:pt x="26402" y="17943"/>
                      <a:pt x="26668" y="17899"/>
                      <a:pt x="26943" y="17827"/>
                    </a:cubicBezTo>
                    <a:cubicBezTo>
                      <a:pt x="27372" y="17719"/>
                      <a:pt x="27772" y="17512"/>
                      <a:pt x="28214" y="17446"/>
                    </a:cubicBezTo>
                    <a:cubicBezTo>
                      <a:pt x="28281" y="17435"/>
                      <a:pt x="28345" y="17429"/>
                      <a:pt x="28404" y="17429"/>
                    </a:cubicBezTo>
                    <a:cubicBezTo>
                      <a:pt x="28751" y="17429"/>
                      <a:pt x="28970" y="17618"/>
                      <a:pt x="29038" y="18020"/>
                    </a:cubicBezTo>
                    <a:cubicBezTo>
                      <a:pt x="29104" y="18378"/>
                      <a:pt x="29147" y="18741"/>
                      <a:pt x="29156" y="19103"/>
                    </a:cubicBezTo>
                    <a:cubicBezTo>
                      <a:pt x="29222" y="21707"/>
                      <a:pt x="29156" y="24297"/>
                      <a:pt x="28478" y="26849"/>
                    </a:cubicBezTo>
                    <a:cubicBezTo>
                      <a:pt x="28177" y="27965"/>
                      <a:pt x="27847" y="29048"/>
                      <a:pt x="27287" y="30070"/>
                    </a:cubicBezTo>
                    <a:cubicBezTo>
                      <a:pt x="26463" y="31576"/>
                      <a:pt x="25295" y="32306"/>
                      <a:pt x="23520" y="32448"/>
                    </a:cubicBezTo>
                    <a:cubicBezTo>
                      <a:pt x="22922" y="32496"/>
                      <a:pt x="22328" y="32517"/>
                      <a:pt x="21735" y="32517"/>
                    </a:cubicBezTo>
                    <a:cubicBezTo>
                      <a:pt x="19339" y="32517"/>
                      <a:pt x="16977" y="32168"/>
                      <a:pt x="14606" y="31859"/>
                    </a:cubicBezTo>
                    <a:cubicBezTo>
                      <a:pt x="12718" y="31614"/>
                      <a:pt x="10924" y="30978"/>
                      <a:pt x="9107" y="30437"/>
                    </a:cubicBezTo>
                    <a:cubicBezTo>
                      <a:pt x="7656" y="30008"/>
                      <a:pt x="6211" y="29552"/>
                      <a:pt x="4841" y="28892"/>
                    </a:cubicBezTo>
                    <a:cubicBezTo>
                      <a:pt x="4337" y="28652"/>
                      <a:pt x="3993" y="28299"/>
                      <a:pt x="3791" y="27786"/>
                    </a:cubicBezTo>
                    <a:cubicBezTo>
                      <a:pt x="3423" y="26849"/>
                      <a:pt x="3240" y="25888"/>
                      <a:pt x="3287" y="24885"/>
                    </a:cubicBezTo>
                    <a:cubicBezTo>
                      <a:pt x="3376" y="22809"/>
                      <a:pt x="3682" y="20746"/>
                      <a:pt x="4205" y="18736"/>
                    </a:cubicBezTo>
                    <a:cubicBezTo>
                      <a:pt x="4525" y="17483"/>
                      <a:pt x="4949" y="16254"/>
                      <a:pt x="5683" y="15167"/>
                    </a:cubicBezTo>
                    <a:cubicBezTo>
                      <a:pt x="6124" y="14509"/>
                      <a:pt x="6541" y="14190"/>
                      <a:pt x="7005" y="14190"/>
                    </a:cubicBezTo>
                    <a:cubicBezTo>
                      <a:pt x="7384" y="14190"/>
                      <a:pt x="7794" y="14403"/>
                      <a:pt x="8273" y="14818"/>
                    </a:cubicBezTo>
                    <a:cubicBezTo>
                      <a:pt x="8525" y="15042"/>
                      <a:pt x="8777" y="15332"/>
                      <a:pt x="9125" y="15332"/>
                    </a:cubicBezTo>
                    <a:cubicBezTo>
                      <a:pt x="9181" y="15332"/>
                      <a:pt x="9239" y="15324"/>
                      <a:pt x="9300" y="15308"/>
                    </a:cubicBezTo>
                    <a:cubicBezTo>
                      <a:pt x="9351" y="15294"/>
                      <a:pt x="9403" y="15275"/>
                      <a:pt x="9450" y="15247"/>
                    </a:cubicBezTo>
                    <a:lnTo>
                      <a:pt x="9488" y="15233"/>
                    </a:lnTo>
                    <a:cubicBezTo>
                      <a:pt x="9733" y="14884"/>
                      <a:pt x="9879" y="14512"/>
                      <a:pt x="9893" y="14103"/>
                    </a:cubicBezTo>
                    <a:cubicBezTo>
                      <a:pt x="9898" y="14018"/>
                      <a:pt x="9893" y="13928"/>
                      <a:pt x="9884" y="13844"/>
                    </a:cubicBezTo>
                    <a:cubicBezTo>
                      <a:pt x="9884" y="13825"/>
                      <a:pt x="9879" y="13806"/>
                      <a:pt x="9879" y="13792"/>
                    </a:cubicBezTo>
                    <a:cubicBezTo>
                      <a:pt x="9855" y="13726"/>
                      <a:pt x="9818" y="13665"/>
                      <a:pt x="9766" y="13622"/>
                    </a:cubicBezTo>
                    <a:cubicBezTo>
                      <a:pt x="9761" y="13618"/>
                      <a:pt x="9761" y="13613"/>
                      <a:pt x="9756" y="13613"/>
                    </a:cubicBezTo>
                    <a:cubicBezTo>
                      <a:pt x="9705" y="13575"/>
                      <a:pt x="9653" y="13542"/>
                      <a:pt x="9601" y="13514"/>
                    </a:cubicBezTo>
                    <a:cubicBezTo>
                      <a:pt x="9596" y="13509"/>
                      <a:pt x="9592" y="13509"/>
                      <a:pt x="9592" y="13509"/>
                    </a:cubicBezTo>
                    <a:cubicBezTo>
                      <a:pt x="9271" y="13321"/>
                      <a:pt x="8923" y="13175"/>
                      <a:pt x="8645" y="12897"/>
                    </a:cubicBezTo>
                    <a:cubicBezTo>
                      <a:pt x="7605" y="11833"/>
                      <a:pt x="7077" y="10590"/>
                      <a:pt x="7105" y="9093"/>
                    </a:cubicBezTo>
                    <a:cubicBezTo>
                      <a:pt x="7148" y="7040"/>
                      <a:pt x="7553" y="5057"/>
                      <a:pt x="8066" y="3084"/>
                    </a:cubicBezTo>
                    <a:cubicBezTo>
                      <a:pt x="8273" y="2265"/>
                      <a:pt x="8433" y="1431"/>
                      <a:pt x="8537" y="593"/>
                    </a:cubicBezTo>
                    <a:cubicBezTo>
                      <a:pt x="8565" y="377"/>
                      <a:pt x="8584" y="141"/>
                      <a:pt x="8391" y="38"/>
                    </a:cubicBezTo>
                    <a:cubicBezTo>
                      <a:pt x="8358" y="24"/>
                      <a:pt x="8325" y="9"/>
                      <a:pt x="82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6003481" y="3836242"/>
                <a:ext cx="505607" cy="981044"/>
              </a:xfrm>
              <a:custGeom>
                <a:avLst/>
                <a:gdLst/>
                <a:ahLst/>
                <a:cxnLst/>
                <a:rect l="l" t="t" r="r" b="b"/>
                <a:pathLst>
                  <a:path w="13642" h="26470" extrusionOk="0">
                    <a:moveTo>
                      <a:pt x="12626" y="1"/>
                    </a:moveTo>
                    <a:cubicBezTo>
                      <a:pt x="12445" y="1"/>
                      <a:pt x="12262" y="32"/>
                      <a:pt x="12078" y="115"/>
                    </a:cubicBezTo>
                    <a:cubicBezTo>
                      <a:pt x="11824" y="341"/>
                      <a:pt x="11527" y="487"/>
                      <a:pt x="11259" y="690"/>
                    </a:cubicBezTo>
                    <a:cubicBezTo>
                      <a:pt x="10157" y="1523"/>
                      <a:pt x="9366" y="2639"/>
                      <a:pt x="8486" y="3670"/>
                    </a:cubicBezTo>
                    <a:cubicBezTo>
                      <a:pt x="7318" y="5041"/>
                      <a:pt x="6494" y="6637"/>
                      <a:pt x="5613" y="8191"/>
                    </a:cubicBezTo>
                    <a:cubicBezTo>
                      <a:pt x="5557" y="8299"/>
                      <a:pt x="5491" y="8398"/>
                      <a:pt x="5444" y="8506"/>
                    </a:cubicBezTo>
                    <a:cubicBezTo>
                      <a:pt x="4469" y="10894"/>
                      <a:pt x="3504" y="13281"/>
                      <a:pt x="2529" y="15668"/>
                    </a:cubicBezTo>
                    <a:cubicBezTo>
                      <a:pt x="1540" y="18074"/>
                      <a:pt x="655" y="20513"/>
                      <a:pt x="222" y="23094"/>
                    </a:cubicBezTo>
                    <a:cubicBezTo>
                      <a:pt x="0" y="24426"/>
                      <a:pt x="594" y="25764"/>
                      <a:pt x="1719" y="26470"/>
                    </a:cubicBezTo>
                    <a:cubicBezTo>
                      <a:pt x="2068" y="26380"/>
                      <a:pt x="2068" y="26060"/>
                      <a:pt x="2138" y="25801"/>
                    </a:cubicBezTo>
                    <a:cubicBezTo>
                      <a:pt x="2345" y="25034"/>
                      <a:pt x="2355" y="24243"/>
                      <a:pt x="2487" y="23470"/>
                    </a:cubicBezTo>
                    <a:cubicBezTo>
                      <a:pt x="2501" y="23390"/>
                      <a:pt x="2515" y="23315"/>
                      <a:pt x="2529" y="23235"/>
                    </a:cubicBezTo>
                    <a:cubicBezTo>
                      <a:pt x="2590" y="22877"/>
                      <a:pt x="2656" y="22519"/>
                      <a:pt x="2727" y="22166"/>
                    </a:cubicBezTo>
                    <a:lnTo>
                      <a:pt x="2727" y="22152"/>
                    </a:lnTo>
                    <a:cubicBezTo>
                      <a:pt x="2845" y="21549"/>
                      <a:pt x="2981" y="20947"/>
                      <a:pt x="3151" y="20349"/>
                    </a:cubicBezTo>
                    <a:cubicBezTo>
                      <a:pt x="3461" y="19237"/>
                      <a:pt x="3767" y="18117"/>
                      <a:pt x="4139" y="17019"/>
                    </a:cubicBezTo>
                    <a:cubicBezTo>
                      <a:pt x="4869" y="14882"/>
                      <a:pt x="5712" y="12786"/>
                      <a:pt x="6517" y="10677"/>
                    </a:cubicBezTo>
                    <a:cubicBezTo>
                      <a:pt x="7177" y="8954"/>
                      <a:pt x="8147" y="7395"/>
                      <a:pt x="9140" y="5851"/>
                    </a:cubicBezTo>
                    <a:cubicBezTo>
                      <a:pt x="9559" y="5191"/>
                      <a:pt x="9992" y="4542"/>
                      <a:pt x="10444" y="3915"/>
                    </a:cubicBezTo>
                    <a:cubicBezTo>
                      <a:pt x="11268" y="2776"/>
                      <a:pt x="12177" y="1707"/>
                      <a:pt x="13255" y="775"/>
                    </a:cubicBezTo>
                    <a:cubicBezTo>
                      <a:pt x="13439" y="614"/>
                      <a:pt x="13642" y="469"/>
                      <a:pt x="13552" y="177"/>
                    </a:cubicBezTo>
                    <a:cubicBezTo>
                      <a:pt x="13246" y="93"/>
                      <a:pt x="12937" y="1"/>
                      <a:pt x="126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4719228" y="3983417"/>
                <a:ext cx="145396" cy="1016587"/>
              </a:xfrm>
              <a:custGeom>
                <a:avLst/>
                <a:gdLst/>
                <a:ahLst/>
                <a:cxnLst/>
                <a:rect l="l" t="t" r="r" b="b"/>
                <a:pathLst>
                  <a:path w="3923" h="27429" extrusionOk="0">
                    <a:moveTo>
                      <a:pt x="495" y="1"/>
                    </a:moveTo>
                    <a:cubicBezTo>
                      <a:pt x="1" y="109"/>
                      <a:pt x="212" y="453"/>
                      <a:pt x="297" y="693"/>
                    </a:cubicBezTo>
                    <a:cubicBezTo>
                      <a:pt x="980" y="2576"/>
                      <a:pt x="1357" y="4540"/>
                      <a:pt x="1785" y="6489"/>
                    </a:cubicBezTo>
                    <a:cubicBezTo>
                      <a:pt x="2228" y="8528"/>
                      <a:pt x="2270" y="10614"/>
                      <a:pt x="2331" y="12691"/>
                    </a:cubicBezTo>
                    <a:cubicBezTo>
                      <a:pt x="2430" y="16015"/>
                      <a:pt x="2524" y="19339"/>
                      <a:pt x="2148" y="22659"/>
                    </a:cubicBezTo>
                    <a:cubicBezTo>
                      <a:pt x="1988" y="24039"/>
                      <a:pt x="1846" y="25428"/>
                      <a:pt x="1842" y="26821"/>
                    </a:cubicBezTo>
                    <a:cubicBezTo>
                      <a:pt x="1837" y="27066"/>
                      <a:pt x="1752" y="27368"/>
                      <a:pt x="2143" y="27429"/>
                    </a:cubicBezTo>
                    <a:cubicBezTo>
                      <a:pt x="2783" y="26567"/>
                      <a:pt x="3353" y="25658"/>
                      <a:pt x="3546" y="24589"/>
                    </a:cubicBezTo>
                    <a:cubicBezTo>
                      <a:pt x="3744" y="23478"/>
                      <a:pt x="3848" y="22353"/>
                      <a:pt x="3862" y="21227"/>
                    </a:cubicBezTo>
                    <a:cubicBezTo>
                      <a:pt x="3923" y="17357"/>
                      <a:pt x="3692" y="13496"/>
                      <a:pt x="3598" y="9630"/>
                    </a:cubicBezTo>
                    <a:cubicBezTo>
                      <a:pt x="3527" y="7106"/>
                      <a:pt x="3033" y="4615"/>
                      <a:pt x="2134" y="2256"/>
                    </a:cubicBezTo>
                    <a:cubicBezTo>
                      <a:pt x="1795" y="1352"/>
                      <a:pt x="1328" y="542"/>
                      <a:pt x="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4824300" y="3963848"/>
                <a:ext cx="208588" cy="1081002"/>
              </a:xfrm>
              <a:custGeom>
                <a:avLst/>
                <a:gdLst/>
                <a:ahLst/>
                <a:cxnLst/>
                <a:rect l="l" t="t" r="r" b="b"/>
                <a:pathLst>
                  <a:path w="5628" h="29167" extrusionOk="0">
                    <a:moveTo>
                      <a:pt x="1619" y="0"/>
                    </a:moveTo>
                    <a:cubicBezTo>
                      <a:pt x="1044" y="0"/>
                      <a:pt x="482" y="174"/>
                      <a:pt x="1" y="524"/>
                    </a:cubicBezTo>
                    <a:cubicBezTo>
                      <a:pt x="34" y="873"/>
                      <a:pt x="354" y="920"/>
                      <a:pt x="571" y="1075"/>
                    </a:cubicBezTo>
                    <a:cubicBezTo>
                      <a:pt x="1084" y="1442"/>
                      <a:pt x="1691" y="1692"/>
                      <a:pt x="2120" y="2167"/>
                    </a:cubicBezTo>
                    <a:cubicBezTo>
                      <a:pt x="2252" y="2177"/>
                      <a:pt x="2388" y="2196"/>
                      <a:pt x="2520" y="2229"/>
                    </a:cubicBezTo>
                    <a:cubicBezTo>
                      <a:pt x="3085" y="2582"/>
                      <a:pt x="3387" y="3109"/>
                      <a:pt x="3565" y="3731"/>
                    </a:cubicBezTo>
                    <a:cubicBezTo>
                      <a:pt x="4258" y="6174"/>
                      <a:pt x="4502" y="8684"/>
                      <a:pt x="4639" y="11208"/>
                    </a:cubicBezTo>
                    <a:cubicBezTo>
                      <a:pt x="4832" y="14918"/>
                      <a:pt x="4813" y="18638"/>
                      <a:pt x="4714" y="22344"/>
                    </a:cubicBezTo>
                    <a:cubicBezTo>
                      <a:pt x="4705" y="22791"/>
                      <a:pt x="4691" y="23234"/>
                      <a:pt x="4644" y="23677"/>
                    </a:cubicBezTo>
                    <a:cubicBezTo>
                      <a:pt x="4573" y="24392"/>
                      <a:pt x="4418" y="25099"/>
                      <a:pt x="4050" y="25758"/>
                    </a:cubicBezTo>
                    <a:cubicBezTo>
                      <a:pt x="3824" y="26172"/>
                      <a:pt x="3547" y="26535"/>
                      <a:pt x="3109" y="26747"/>
                    </a:cubicBezTo>
                    <a:cubicBezTo>
                      <a:pt x="3029" y="26765"/>
                      <a:pt x="2949" y="26789"/>
                      <a:pt x="2873" y="26822"/>
                    </a:cubicBezTo>
                    <a:cubicBezTo>
                      <a:pt x="2680" y="27382"/>
                      <a:pt x="2591" y="27976"/>
                      <a:pt x="2610" y="28569"/>
                    </a:cubicBezTo>
                    <a:cubicBezTo>
                      <a:pt x="2614" y="28828"/>
                      <a:pt x="2676" y="29035"/>
                      <a:pt x="2911" y="29167"/>
                    </a:cubicBezTo>
                    <a:cubicBezTo>
                      <a:pt x="3711" y="28955"/>
                      <a:pt x="4455" y="28649"/>
                      <a:pt x="4973" y="27957"/>
                    </a:cubicBezTo>
                    <a:cubicBezTo>
                      <a:pt x="4907" y="27128"/>
                      <a:pt x="5020" y="26309"/>
                      <a:pt x="5082" y="25489"/>
                    </a:cubicBezTo>
                    <a:cubicBezTo>
                      <a:pt x="5213" y="23662"/>
                      <a:pt x="5435" y="21840"/>
                      <a:pt x="5520" y="20009"/>
                    </a:cubicBezTo>
                    <a:cubicBezTo>
                      <a:pt x="5628" y="17569"/>
                      <a:pt x="5510" y="15126"/>
                      <a:pt x="5472" y="12687"/>
                    </a:cubicBezTo>
                    <a:cubicBezTo>
                      <a:pt x="5421" y="9127"/>
                      <a:pt x="4747" y="5675"/>
                      <a:pt x="3777" y="2262"/>
                    </a:cubicBezTo>
                    <a:cubicBezTo>
                      <a:pt x="3617" y="1692"/>
                      <a:pt x="3269" y="1160"/>
                      <a:pt x="3330" y="529"/>
                    </a:cubicBezTo>
                    <a:cubicBezTo>
                      <a:pt x="2791" y="177"/>
                      <a:pt x="2198" y="0"/>
                      <a:pt x="1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5939770" y="3842580"/>
                <a:ext cx="493042" cy="1002244"/>
              </a:xfrm>
              <a:custGeom>
                <a:avLst/>
                <a:gdLst/>
                <a:ahLst/>
                <a:cxnLst/>
                <a:rect l="l" t="t" r="r" b="b"/>
                <a:pathLst>
                  <a:path w="13303" h="27042" extrusionOk="0">
                    <a:moveTo>
                      <a:pt x="11833" y="1"/>
                    </a:moveTo>
                    <a:cubicBezTo>
                      <a:pt x="11522" y="255"/>
                      <a:pt x="11179" y="476"/>
                      <a:pt x="10901" y="764"/>
                    </a:cubicBezTo>
                    <a:cubicBezTo>
                      <a:pt x="9078" y="2647"/>
                      <a:pt x="7656" y="4827"/>
                      <a:pt x="6225" y="6998"/>
                    </a:cubicBezTo>
                    <a:cubicBezTo>
                      <a:pt x="4982" y="8881"/>
                      <a:pt x="4280" y="11019"/>
                      <a:pt x="3480" y="13110"/>
                    </a:cubicBezTo>
                    <a:cubicBezTo>
                      <a:pt x="2439" y="15798"/>
                      <a:pt x="1592" y="18558"/>
                      <a:pt x="937" y="21364"/>
                    </a:cubicBezTo>
                    <a:cubicBezTo>
                      <a:pt x="556" y="22993"/>
                      <a:pt x="306" y="24651"/>
                      <a:pt x="0" y="26299"/>
                    </a:cubicBezTo>
                    <a:cubicBezTo>
                      <a:pt x="311" y="26619"/>
                      <a:pt x="706" y="26793"/>
                      <a:pt x="1107" y="26982"/>
                    </a:cubicBezTo>
                    <a:cubicBezTo>
                      <a:pt x="1195" y="27023"/>
                      <a:pt x="1269" y="27041"/>
                      <a:pt x="1331" y="27041"/>
                    </a:cubicBezTo>
                    <a:cubicBezTo>
                      <a:pt x="1550" y="27041"/>
                      <a:pt x="1626" y="26816"/>
                      <a:pt x="1695" y="26600"/>
                    </a:cubicBezTo>
                    <a:cubicBezTo>
                      <a:pt x="1851" y="26082"/>
                      <a:pt x="1926" y="25545"/>
                      <a:pt x="1917" y="25004"/>
                    </a:cubicBezTo>
                    <a:cubicBezTo>
                      <a:pt x="1855" y="24966"/>
                      <a:pt x="1794" y="24929"/>
                      <a:pt x="1733" y="24896"/>
                    </a:cubicBezTo>
                    <a:cubicBezTo>
                      <a:pt x="1102" y="24359"/>
                      <a:pt x="801" y="23789"/>
                      <a:pt x="810" y="23064"/>
                    </a:cubicBezTo>
                    <a:cubicBezTo>
                      <a:pt x="871" y="22706"/>
                      <a:pt x="937" y="22348"/>
                      <a:pt x="1008" y="21995"/>
                    </a:cubicBezTo>
                    <a:lnTo>
                      <a:pt x="1008" y="21986"/>
                    </a:lnTo>
                    <a:cubicBezTo>
                      <a:pt x="2595" y="16509"/>
                      <a:pt x="4855" y="11316"/>
                      <a:pt x="7548" y="6306"/>
                    </a:cubicBezTo>
                    <a:cubicBezTo>
                      <a:pt x="7572" y="6249"/>
                      <a:pt x="7591" y="6193"/>
                      <a:pt x="7609" y="6136"/>
                    </a:cubicBezTo>
                    <a:cubicBezTo>
                      <a:pt x="7784" y="5877"/>
                      <a:pt x="7958" y="5623"/>
                      <a:pt x="8137" y="5364"/>
                    </a:cubicBezTo>
                    <a:cubicBezTo>
                      <a:pt x="8184" y="5129"/>
                      <a:pt x="8278" y="4907"/>
                      <a:pt x="8410" y="4705"/>
                    </a:cubicBezTo>
                    <a:cubicBezTo>
                      <a:pt x="9281" y="3415"/>
                      <a:pt x="10279" y="2299"/>
                      <a:pt x="11800" y="1752"/>
                    </a:cubicBezTo>
                    <a:cubicBezTo>
                      <a:pt x="12163" y="1625"/>
                      <a:pt x="12511" y="1479"/>
                      <a:pt x="12855" y="1310"/>
                    </a:cubicBezTo>
                    <a:cubicBezTo>
                      <a:pt x="13081" y="1192"/>
                      <a:pt x="13302" y="1084"/>
                      <a:pt x="13156" y="764"/>
                    </a:cubicBezTo>
                    <a:cubicBezTo>
                      <a:pt x="12747" y="448"/>
                      <a:pt x="12327" y="156"/>
                      <a:pt x="118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5325830" y="3871303"/>
                <a:ext cx="396717" cy="103701"/>
              </a:xfrm>
              <a:custGeom>
                <a:avLst/>
                <a:gdLst/>
                <a:ahLst/>
                <a:cxnLst/>
                <a:rect l="l" t="t" r="r" b="b"/>
                <a:pathLst>
                  <a:path w="10704" h="2798" extrusionOk="0">
                    <a:moveTo>
                      <a:pt x="2068" y="0"/>
                    </a:moveTo>
                    <a:cubicBezTo>
                      <a:pt x="1844" y="0"/>
                      <a:pt x="1619" y="3"/>
                      <a:pt x="1394" y="8"/>
                    </a:cubicBezTo>
                    <a:cubicBezTo>
                      <a:pt x="834" y="191"/>
                      <a:pt x="330" y="464"/>
                      <a:pt x="0" y="982"/>
                    </a:cubicBezTo>
                    <a:cubicBezTo>
                      <a:pt x="85" y="1255"/>
                      <a:pt x="302" y="1382"/>
                      <a:pt x="551" y="1477"/>
                    </a:cubicBezTo>
                    <a:cubicBezTo>
                      <a:pt x="900" y="1604"/>
                      <a:pt x="1272" y="1608"/>
                      <a:pt x="1634" y="1665"/>
                    </a:cubicBezTo>
                    <a:cubicBezTo>
                      <a:pt x="1672" y="1599"/>
                      <a:pt x="1719" y="1533"/>
                      <a:pt x="1761" y="1472"/>
                    </a:cubicBezTo>
                    <a:cubicBezTo>
                      <a:pt x="2508" y="1095"/>
                      <a:pt x="3288" y="985"/>
                      <a:pt x="4076" y="985"/>
                    </a:cubicBezTo>
                    <a:cubicBezTo>
                      <a:pt x="4520" y="985"/>
                      <a:pt x="4966" y="1020"/>
                      <a:pt x="5411" y="1062"/>
                    </a:cubicBezTo>
                    <a:cubicBezTo>
                      <a:pt x="6253" y="1133"/>
                      <a:pt x="7082" y="1317"/>
                      <a:pt x="7873" y="1604"/>
                    </a:cubicBezTo>
                    <a:cubicBezTo>
                      <a:pt x="8353" y="1778"/>
                      <a:pt x="8796" y="1999"/>
                      <a:pt x="9097" y="2437"/>
                    </a:cubicBezTo>
                    <a:cubicBezTo>
                      <a:pt x="9135" y="2517"/>
                      <a:pt x="9173" y="2602"/>
                      <a:pt x="9210" y="2687"/>
                    </a:cubicBezTo>
                    <a:cubicBezTo>
                      <a:pt x="9356" y="2715"/>
                      <a:pt x="9498" y="2772"/>
                      <a:pt x="9644" y="2776"/>
                    </a:cubicBezTo>
                    <a:cubicBezTo>
                      <a:pt x="9782" y="2779"/>
                      <a:pt x="9928" y="2798"/>
                      <a:pt x="10068" y="2798"/>
                    </a:cubicBezTo>
                    <a:cubicBezTo>
                      <a:pt x="10333" y="2798"/>
                      <a:pt x="10577" y="2732"/>
                      <a:pt x="10703" y="2371"/>
                    </a:cubicBezTo>
                    <a:cubicBezTo>
                      <a:pt x="10618" y="2032"/>
                      <a:pt x="10501" y="1707"/>
                      <a:pt x="10265" y="1444"/>
                    </a:cubicBezTo>
                    <a:cubicBezTo>
                      <a:pt x="9568" y="1236"/>
                      <a:pt x="8834" y="1175"/>
                      <a:pt x="8156" y="930"/>
                    </a:cubicBezTo>
                    <a:cubicBezTo>
                      <a:pt x="6180" y="212"/>
                      <a:pt x="4139" y="0"/>
                      <a:pt x="2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5274165" y="3853439"/>
                <a:ext cx="328633" cy="76905"/>
              </a:xfrm>
              <a:custGeom>
                <a:avLst/>
                <a:gdLst/>
                <a:ahLst/>
                <a:cxnLst/>
                <a:rect l="l" t="t" r="r" b="b"/>
                <a:pathLst>
                  <a:path w="8867" h="2075" extrusionOk="0">
                    <a:moveTo>
                      <a:pt x="2528" y="1"/>
                    </a:moveTo>
                    <a:cubicBezTo>
                      <a:pt x="1661" y="1"/>
                      <a:pt x="801" y="83"/>
                      <a:pt x="0" y="490"/>
                    </a:cubicBezTo>
                    <a:cubicBezTo>
                      <a:pt x="122" y="617"/>
                      <a:pt x="287" y="593"/>
                      <a:pt x="447" y="626"/>
                    </a:cubicBezTo>
                    <a:cubicBezTo>
                      <a:pt x="1728" y="899"/>
                      <a:pt x="3047" y="843"/>
                      <a:pt x="4337" y="1059"/>
                    </a:cubicBezTo>
                    <a:cubicBezTo>
                      <a:pt x="5632" y="1271"/>
                      <a:pt x="6823" y="1879"/>
                      <a:pt x="8137" y="2015"/>
                    </a:cubicBezTo>
                    <a:cubicBezTo>
                      <a:pt x="8271" y="2028"/>
                      <a:pt x="8410" y="2075"/>
                      <a:pt x="8543" y="2075"/>
                    </a:cubicBezTo>
                    <a:cubicBezTo>
                      <a:pt x="8657" y="2075"/>
                      <a:pt x="8767" y="2040"/>
                      <a:pt x="8866" y="1921"/>
                    </a:cubicBezTo>
                    <a:cubicBezTo>
                      <a:pt x="8607" y="1544"/>
                      <a:pt x="8240" y="1304"/>
                      <a:pt x="7845" y="1097"/>
                    </a:cubicBezTo>
                    <a:cubicBezTo>
                      <a:pt x="6343" y="315"/>
                      <a:pt x="4723" y="61"/>
                      <a:pt x="3061" y="9"/>
                    </a:cubicBezTo>
                    <a:cubicBezTo>
                      <a:pt x="2883" y="4"/>
                      <a:pt x="2705" y="1"/>
                      <a:pt x="25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5657762" y="3870859"/>
                <a:ext cx="253767" cy="199174"/>
              </a:xfrm>
              <a:custGeom>
                <a:avLst/>
                <a:gdLst/>
                <a:ahLst/>
                <a:cxnLst/>
                <a:rect l="l" t="t" r="r" b="b"/>
                <a:pathLst>
                  <a:path w="6847" h="5374" extrusionOk="0">
                    <a:moveTo>
                      <a:pt x="5547" y="1"/>
                    </a:moveTo>
                    <a:cubicBezTo>
                      <a:pt x="5312" y="326"/>
                      <a:pt x="4930" y="354"/>
                      <a:pt x="4601" y="476"/>
                    </a:cubicBezTo>
                    <a:cubicBezTo>
                      <a:pt x="3136" y="1027"/>
                      <a:pt x="2011" y="1889"/>
                      <a:pt x="1187" y="3028"/>
                    </a:cubicBezTo>
                    <a:cubicBezTo>
                      <a:pt x="674" y="3744"/>
                      <a:pt x="273" y="4535"/>
                      <a:pt x="0" y="5373"/>
                    </a:cubicBezTo>
                    <a:cubicBezTo>
                      <a:pt x="175" y="5114"/>
                      <a:pt x="349" y="4855"/>
                      <a:pt x="528" y="4596"/>
                    </a:cubicBezTo>
                    <a:cubicBezTo>
                      <a:pt x="867" y="4097"/>
                      <a:pt x="1220" y="3598"/>
                      <a:pt x="1606" y="3127"/>
                    </a:cubicBezTo>
                    <a:cubicBezTo>
                      <a:pt x="1954" y="2713"/>
                      <a:pt x="2350" y="2341"/>
                      <a:pt x="2783" y="2021"/>
                    </a:cubicBezTo>
                    <a:cubicBezTo>
                      <a:pt x="2999" y="1853"/>
                      <a:pt x="3200" y="1764"/>
                      <a:pt x="3397" y="1764"/>
                    </a:cubicBezTo>
                    <a:cubicBezTo>
                      <a:pt x="3522" y="1764"/>
                      <a:pt x="3646" y="1800"/>
                      <a:pt x="3772" y="1875"/>
                    </a:cubicBezTo>
                    <a:cubicBezTo>
                      <a:pt x="3838" y="1912"/>
                      <a:pt x="3899" y="1959"/>
                      <a:pt x="3956" y="2011"/>
                    </a:cubicBezTo>
                    <a:cubicBezTo>
                      <a:pt x="4137" y="1983"/>
                      <a:pt x="4315" y="1971"/>
                      <a:pt x="4493" y="1971"/>
                    </a:cubicBezTo>
                    <a:cubicBezTo>
                      <a:pt x="5290" y="1971"/>
                      <a:pt x="6057" y="2214"/>
                      <a:pt x="6847" y="2322"/>
                    </a:cubicBezTo>
                    <a:cubicBezTo>
                      <a:pt x="6706" y="1380"/>
                      <a:pt x="6381" y="547"/>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5795634" y="3840504"/>
                <a:ext cx="239646" cy="299317"/>
              </a:xfrm>
              <a:custGeom>
                <a:avLst/>
                <a:gdLst/>
                <a:ahLst/>
                <a:cxnLst/>
                <a:rect l="l" t="t" r="r" b="b"/>
                <a:pathLst>
                  <a:path w="6466" h="8076" extrusionOk="0">
                    <a:moveTo>
                      <a:pt x="6466" y="0"/>
                    </a:moveTo>
                    <a:lnTo>
                      <a:pt x="6466" y="0"/>
                    </a:lnTo>
                    <a:cubicBezTo>
                      <a:pt x="5467" y="283"/>
                      <a:pt x="4653" y="857"/>
                      <a:pt x="3923" y="1568"/>
                    </a:cubicBezTo>
                    <a:cubicBezTo>
                      <a:pt x="2058" y="3400"/>
                      <a:pt x="942" y="5688"/>
                      <a:pt x="1" y="8076"/>
                    </a:cubicBezTo>
                    <a:cubicBezTo>
                      <a:pt x="255" y="7925"/>
                      <a:pt x="382" y="7671"/>
                      <a:pt x="533" y="7435"/>
                    </a:cubicBezTo>
                    <a:cubicBezTo>
                      <a:pt x="1587" y="5811"/>
                      <a:pt x="2647" y="4201"/>
                      <a:pt x="3932" y="2750"/>
                    </a:cubicBezTo>
                    <a:cubicBezTo>
                      <a:pt x="4761" y="1823"/>
                      <a:pt x="5623" y="919"/>
                      <a:pt x="6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4909618" y="3983269"/>
                <a:ext cx="178752" cy="84317"/>
              </a:xfrm>
              <a:custGeom>
                <a:avLst/>
                <a:gdLst/>
                <a:ahLst/>
                <a:cxnLst/>
                <a:rect l="l" t="t" r="r" b="b"/>
                <a:pathLst>
                  <a:path w="4823" h="2275" extrusionOk="0">
                    <a:moveTo>
                      <a:pt x="2303" y="0"/>
                    </a:moveTo>
                    <a:cubicBezTo>
                      <a:pt x="1700" y="250"/>
                      <a:pt x="1319" y="739"/>
                      <a:pt x="966" y="1248"/>
                    </a:cubicBezTo>
                    <a:cubicBezTo>
                      <a:pt x="761" y="1539"/>
                      <a:pt x="520" y="1705"/>
                      <a:pt x="199" y="1705"/>
                    </a:cubicBezTo>
                    <a:cubicBezTo>
                      <a:pt x="136" y="1705"/>
                      <a:pt x="70" y="1699"/>
                      <a:pt x="0" y="1686"/>
                    </a:cubicBezTo>
                    <a:lnTo>
                      <a:pt x="0" y="1686"/>
                    </a:lnTo>
                    <a:cubicBezTo>
                      <a:pt x="109" y="1723"/>
                      <a:pt x="217" y="1766"/>
                      <a:pt x="330" y="1794"/>
                    </a:cubicBezTo>
                    <a:cubicBezTo>
                      <a:pt x="1121" y="2039"/>
                      <a:pt x="1955" y="2100"/>
                      <a:pt x="2760" y="2274"/>
                    </a:cubicBezTo>
                    <a:cubicBezTo>
                      <a:pt x="2840" y="2213"/>
                      <a:pt x="2915" y="2157"/>
                      <a:pt x="2995" y="2105"/>
                    </a:cubicBezTo>
                    <a:cubicBezTo>
                      <a:pt x="3399" y="1819"/>
                      <a:pt x="3832" y="1641"/>
                      <a:pt x="4316" y="1641"/>
                    </a:cubicBezTo>
                    <a:cubicBezTo>
                      <a:pt x="4351" y="1641"/>
                      <a:pt x="4386" y="1641"/>
                      <a:pt x="4422" y="1643"/>
                    </a:cubicBezTo>
                    <a:cubicBezTo>
                      <a:pt x="4554" y="1648"/>
                      <a:pt x="4690" y="1672"/>
                      <a:pt x="4822" y="1705"/>
                    </a:cubicBezTo>
                    <a:cubicBezTo>
                      <a:pt x="4111" y="947"/>
                      <a:pt x="3311" y="320"/>
                      <a:pt x="2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4778750" y="4955122"/>
                <a:ext cx="69678" cy="106481"/>
              </a:xfrm>
              <a:custGeom>
                <a:avLst/>
                <a:gdLst/>
                <a:ahLst/>
                <a:cxnLst/>
                <a:rect l="l" t="t" r="r" b="b"/>
                <a:pathLst>
                  <a:path w="1880" h="2873" extrusionOk="0">
                    <a:moveTo>
                      <a:pt x="1880" y="1"/>
                    </a:moveTo>
                    <a:cubicBezTo>
                      <a:pt x="1800" y="19"/>
                      <a:pt x="1720" y="43"/>
                      <a:pt x="1644" y="76"/>
                    </a:cubicBezTo>
                    <a:cubicBezTo>
                      <a:pt x="1268" y="222"/>
                      <a:pt x="933" y="472"/>
                      <a:pt x="552" y="608"/>
                    </a:cubicBezTo>
                    <a:cubicBezTo>
                      <a:pt x="462" y="646"/>
                      <a:pt x="373" y="669"/>
                      <a:pt x="283" y="688"/>
                    </a:cubicBezTo>
                    <a:cubicBezTo>
                      <a:pt x="189" y="1413"/>
                      <a:pt x="95" y="2143"/>
                      <a:pt x="1" y="2873"/>
                    </a:cubicBezTo>
                    <a:lnTo>
                      <a:pt x="1682" y="2421"/>
                    </a:lnTo>
                    <a:cubicBezTo>
                      <a:pt x="1640" y="1606"/>
                      <a:pt x="1710" y="796"/>
                      <a:pt x="18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5351477" y="3907513"/>
                <a:ext cx="90951" cy="71938"/>
              </a:xfrm>
              <a:custGeom>
                <a:avLst/>
                <a:gdLst/>
                <a:ahLst/>
                <a:cxnLst/>
                <a:rect l="l" t="t" r="r" b="b"/>
                <a:pathLst>
                  <a:path w="2454" h="1941" extrusionOk="0">
                    <a:moveTo>
                      <a:pt x="688" y="0"/>
                    </a:moveTo>
                    <a:cubicBezTo>
                      <a:pt x="297" y="462"/>
                      <a:pt x="316" y="1098"/>
                      <a:pt x="0" y="1592"/>
                    </a:cubicBezTo>
                    <a:lnTo>
                      <a:pt x="1926" y="1940"/>
                    </a:lnTo>
                    <a:cubicBezTo>
                      <a:pt x="1935" y="1860"/>
                      <a:pt x="1949" y="1776"/>
                      <a:pt x="1959" y="1696"/>
                    </a:cubicBezTo>
                    <a:cubicBezTo>
                      <a:pt x="2015" y="1342"/>
                      <a:pt x="2138" y="999"/>
                      <a:pt x="2321" y="688"/>
                    </a:cubicBezTo>
                    <a:cubicBezTo>
                      <a:pt x="2364" y="622"/>
                      <a:pt x="2406" y="556"/>
                      <a:pt x="2453" y="495"/>
                    </a:cubicBezTo>
                    <a:cubicBezTo>
                      <a:pt x="1851" y="354"/>
                      <a:pt x="1257" y="227"/>
                      <a:pt x="6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4988672" y="3959327"/>
                <a:ext cx="68788" cy="82427"/>
              </a:xfrm>
              <a:custGeom>
                <a:avLst/>
                <a:gdLst/>
                <a:ahLst/>
                <a:cxnLst/>
                <a:rect l="l" t="t" r="r" b="b"/>
                <a:pathLst>
                  <a:path w="1856" h="2224" extrusionOk="0">
                    <a:moveTo>
                      <a:pt x="1606" y="1"/>
                    </a:moveTo>
                    <a:cubicBezTo>
                      <a:pt x="1311" y="98"/>
                      <a:pt x="1002" y="147"/>
                      <a:pt x="693" y="147"/>
                    </a:cubicBezTo>
                    <a:cubicBezTo>
                      <a:pt x="460" y="147"/>
                      <a:pt x="227" y="119"/>
                      <a:pt x="0" y="62"/>
                    </a:cubicBezTo>
                    <a:lnTo>
                      <a:pt x="0" y="62"/>
                    </a:lnTo>
                    <a:cubicBezTo>
                      <a:pt x="43" y="142"/>
                      <a:pt x="80" y="227"/>
                      <a:pt x="113" y="312"/>
                    </a:cubicBezTo>
                    <a:cubicBezTo>
                      <a:pt x="292" y="768"/>
                      <a:pt x="372" y="1253"/>
                      <a:pt x="363" y="1743"/>
                    </a:cubicBezTo>
                    <a:cubicBezTo>
                      <a:pt x="363" y="1814"/>
                      <a:pt x="363" y="1884"/>
                      <a:pt x="358" y="1960"/>
                    </a:cubicBezTo>
                    <a:cubicBezTo>
                      <a:pt x="801" y="2045"/>
                      <a:pt x="1239" y="2134"/>
                      <a:pt x="1681" y="2223"/>
                    </a:cubicBezTo>
                    <a:cubicBezTo>
                      <a:pt x="1790" y="1475"/>
                      <a:pt x="1856" y="731"/>
                      <a:pt x="16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5480973" y="4033563"/>
                <a:ext cx="626875" cy="233049"/>
              </a:xfrm>
              <a:custGeom>
                <a:avLst/>
                <a:gdLst/>
                <a:ahLst/>
                <a:cxnLst/>
                <a:rect l="l" t="t" r="r" b="b"/>
                <a:pathLst>
                  <a:path w="16914" h="6288" extrusionOk="0">
                    <a:moveTo>
                      <a:pt x="1679" y="1"/>
                    </a:moveTo>
                    <a:cubicBezTo>
                      <a:pt x="966" y="1"/>
                      <a:pt x="385" y="356"/>
                      <a:pt x="198" y="856"/>
                    </a:cubicBezTo>
                    <a:cubicBezTo>
                      <a:pt x="0" y="1384"/>
                      <a:pt x="250" y="2085"/>
                      <a:pt x="829" y="2570"/>
                    </a:cubicBezTo>
                    <a:cubicBezTo>
                      <a:pt x="2171" y="3691"/>
                      <a:pt x="3758" y="4364"/>
                      <a:pt x="5406" y="4821"/>
                    </a:cubicBezTo>
                    <a:cubicBezTo>
                      <a:pt x="7346" y="5353"/>
                      <a:pt x="9385" y="5471"/>
                      <a:pt x="11287" y="6092"/>
                    </a:cubicBezTo>
                    <a:cubicBezTo>
                      <a:pt x="11979" y="6158"/>
                      <a:pt x="12638" y="6262"/>
                      <a:pt x="13302" y="6281"/>
                    </a:cubicBezTo>
                    <a:cubicBezTo>
                      <a:pt x="13415" y="6285"/>
                      <a:pt x="13528" y="6287"/>
                      <a:pt x="13640" y="6287"/>
                    </a:cubicBezTo>
                    <a:cubicBezTo>
                      <a:pt x="14315" y="6287"/>
                      <a:pt x="14972" y="6190"/>
                      <a:pt x="15529" y="5701"/>
                    </a:cubicBezTo>
                    <a:cubicBezTo>
                      <a:pt x="16914" y="4482"/>
                      <a:pt x="16636" y="3060"/>
                      <a:pt x="15275" y="2353"/>
                    </a:cubicBezTo>
                    <a:cubicBezTo>
                      <a:pt x="15129" y="2278"/>
                      <a:pt x="14983" y="2212"/>
                      <a:pt x="14828" y="2160"/>
                    </a:cubicBezTo>
                    <a:cubicBezTo>
                      <a:pt x="13547" y="1737"/>
                      <a:pt x="12186" y="1704"/>
                      <a:pt x="10877" y="1346"/>
                    </a:cubicBezTo>
                    <a:cubicBezTo>
                      <a:pt x="8763" y="762"/>
                      <a:pt x="6564" y="550"/>
                      <a:pt x="4384" y="239"/>
                    </a:cubicBezTo>
                    <a:cubicBezTo>
                      <a:pt x="3532" y="112"/>
                      <a:pt x="2665" y="51"/>
                      <a:pt x="1799" y="4"/>
                    </a:cubicBezTo>
                    <a:cubicBezTo>
                      <a:pt x="1759" y="2"/>
                      <a:pt x="1719" y="1"/>
                      <a:pt x="1679" y="1"/>
                    </a:cubicBezTo>
                    <a:close/>
                  </a:path>
                </a:pathLst>
              </a:custGeom>
              <a:solidFill>
                <a:srgbClr val="FFFFFF">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4746802" y="4107317"/>
                <a:ext cx="32318" cy="93583"/>
              </a:xfrm>
              <a:custGeom>
                <a:avLst/>
                <a:gdLst/>
                <a:ahLst/>
                <a:cxnLst/>
                <a:rect l="l" t="t" r="r" b="b"/>
                <a:pathLst>
                  <a:path w="872" h="2525" extrusionOk="0">
                    <a:moveTo>
                      <a:pt x="1" y="1"/>
                    </a:moveTo>
                    <a:lnTo>
                      <a:pt x="1" y="1"/>
                    </a:lnTo>
                    <a:cubicBezTo>
                      <a:pt x="48" y="203"/>
                      <a:pt x="100" y="401"/>
                      <a:pt x="151" y="599"/>
                    </a:cubicBezTo>
                    <a:cubicBezTo>
                      <a:pt x="269" y="1023"/>
                      <a:pt x="391" y="1446"/>
                      <a:pt x="472" y="1875"/>
                    </a:cubicBezTo>
                    <a:cubicBezTo>
                      <a:pt x="504" y="2101"/>
                      <a:pt x="617" y="2308"/>
                      <a:pt x="787" y="2459"/>
                    </a:cubicBezTo>
                    <a:cubicBezTo>
                      <a:pt x="815" y="2482"/>
                      <a:pt x="843" y="2501"/>
                      <a:pt x="872" y="2525"/>
                    </a:cubicBezTo>
                    <a:cubicBezTo>
                      <a:pt x="867" y="2501"/>
                      <a:pt x="867" y="2482"/>
                      <a:pt x="862" y="2464"/>
                    </a:cubicBezTo>
                    <a:cubicBezTo>
                      <a:pt x="763" y="1682"/>
                      <a:pt x="636" y="914"/>
                      <a:pt x="189" y="250"/>
                    </a:cubicBezTo>
                    <a:cubicBezTo>
                      <a:pt x="132" y="166"/>
                      <a:pt x="71" y="81"/>
                      <a:pt x="1" y="1"/>
                    </a:cubicBezTo>
                    <a:close/>
                  </a:path>
                </a:pathLst>
              </a:custGeom>
              <a:solidFill>
                <a:srgbClr val="745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5577669" y="3967888"/>
                <a:ext cx="34765" cy="39842"/>
              </a:xfrm>
              <a:custGeom>
                <a:avLst/>
                <a:gdLst/>
                <a:ahLst/>
                <a:cxnLst/>
                <a:rect l="l" t="t" r="r" b="b"/>
                <a:pathLst>
                  <a:path w="938" h="1075" extrusionOk="0">
                    <a:moveTo>
                      <a:pt x="938" y="1"/>
                    </a:moveTo>
                    <a:cubicBezTo>
                      <a:pt x="844" y="62"/>
                      <a:pt x="759" y="133"/>
                      <a:pt x="674" y="208"/>
                    </a:cubicBezTo>
                    <a:cubicBezTo>
                      <a:pt x="424" y="448"/>
                      <a:pt x="231" y="726"/>
                      <a:pt x="38" y="1013"/>
                    </a:cubicBezTo>
                    <a:cubicBezTo>
                      <a:pt x="29" y="1032"/>
                      <a:pt x="15" y="1055"/>
                      <a:pt x="1" y="1074"/>
                    </a:cubicBezTo>
                    <a:cubicBezTo>
                      <a:pt x="48" y="1070"/>
                      <a:pt x="95" y="1065"/>
                      <a:pt x="137" y="1055"/>
                    </a:cubicBezTo>
                    <a:cubicBezTo>
                      <a:pt x="326" y="1013"/>
                      <a:pt x="486" y="886"/>
                      <a:pt x="566" y="712"/>
                    </a:cubicBezTo>
                    <a:cubicBezTo>
                      <a:pt x="570" y="702"/>
                      <a:pt x="570" y="698"/>
                      <a:pt x="575" y="693"/>
                    </a:cubicBezTo>
                    <a:lnTo>
                      <a:pt x="613" y="608"/>
                    </a:lnTo>
                    <a:cubicBezTo>
                      <a:pt x="688" y="392"/>
                      <a:pt x="796" y="184"/>
                      <a:pt x="938" y="1"/>
                    </a:cubicBezTo>
                    <a:close/>
                  </a:path>
                </a:pathLst>
              </a:custGeom>
              <a:solidFill>
                <a:srgbClr val="745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5368415" y="4411749"/>
                <a:ext cx="311881" cy="128422"/>
              </a:xfrm>
              <a:custGeom>
                <a:avLst/>
                <a:gdLst/>
                <a:ahLst/>
                <a:cxnLst/>
                <a:rect l="l" t="t" r="r" b="b"/>
                <a:pathLst>
                  <a:path w="8415" h="3465" extrusionOk="0">
                    <a:moveTo>
                      <a:pt x="752" y="0"/>
                    </a:moveTo>
                    <a:cubicBezTo>
                      <a:pt x="219" y="0"/>
                      <a:pt x="102" y="309"/>
                      <a:pt x="62" y="1233"/>
                    </a:cubicBezTo>
                    <a:cubicBezTo>
                      <a:pt x="62" y="1350"/>
                      <a:pt x="71" y="1473"/>
                      <a:pt x="85" y="1590"/>
                    </a:cubicBezTo>
                    <a:cubicBezTo>
                      <a:pt x="0" y="1920"/>
                      <a:pt x="203" y="2047"/>
                      <a:pt x="467" y="2151"/>
                    </a:cubicBezTo>
                    <a:cubicBezTo>
                      <a:pt x="966" y="2348"/>
                      <a:pt x="1493" y="2429"/>
                      <a:pt x="2016" y="2513"/>
                    </a:cubicBezTo>
                    <a:cubicBezTo>
                      <a:pt x="2713" y="2650"/>
                      <a:pt x="3405" y="2772"/>
                      <a:pt x="4097" y="2918"/>
                    </a:cubicBezTo>
                    <a:cubicBezTo>
                      <a:pt x="4756" y="3055"/>
                      <a:pt x="5448" y="3008"/>
                      <a:pt x="6070" y="3318"/>
                    </a:cubicBezTo>
                    <a:cubicBezTo>
                      <a:pt x="6409" y="3356"/>
                      <a:pt x="6743" y="3408"/>
                      <a:pt x="7082" y="3450"/>
                    </a:cubicBezTo>
                    <a:cubicBezTo>
                      <a:pt x="7144" y="3459"/>
                      <a:pt x="7205" y="3464"/>
                      <a:pt x="7263" y="3464"/>
                    </a:cubicBezTo>
                    <a:cubicBezTo>
                      <a:pt x="7485" y="3464"/>
                      <a:pt x="7678" y="3390"/>
                      <a:pt x="7812" y="3163"/>
                    </a:cubicBezTo>
                    <a:cubicBezTo>
                      <a:pt x="8062" y="2885"/>
                      <a:pt x="8165" y="2532"/>
                      <a:pt x="8269" y="2188"/>
                    </a:cubicBezTo>
                    <a:cubicBezTo>
                      <a:pt x="8415" y="1727"/>
                      <a:pt x="8297" y="1397"/>
                      <a:pt x="7765" y="1294"/>
                    </a:cubicBezTo>
                    <a:cubicBezTo>
                      <a:pt x="7332" y="1214"/>
                      <a:pt x="6903" y="1101"/>
                      <a:pt x="6465" y="1021"/>
                    </a:cubicBezTo>
                    <a:cubicBezTo>
                      <a:pt x="4836" y="719"/>
                      <a:pt x="3198" y="474"/>
                      <a:pt x="1578" y="121"/>
                    </a:cubicBezTo>
                    <a:cubicBezTo>
                      <a:pt x="1227" y="46"/>
                      <a:pt x="958" y="0"/>
                      <a:pt x="7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5322346" y="4533721"/>
                <a:ext cx="161111" cy="191354"/>
              </a:xfrm>
              <a:custGeom>
                <a:avLst/>
                <a:gdLst/>
                <a:ahLst/>
                <a:cxnLst/>
                <a:rect l="l" t="t" r="r" b="b"/>
                <a:pathLst>
                  <a:path w="4347" h="5163" extrusionOk="0">
                    <a:moveTo>
                      <a:pt x="1296" y="0"/>
                    </a:moveTo>
                    <a:cubicBezTo>
                      <a:pt x="876" y="0"/>
                      <a:pt x="782" y="224"/>
                      <a:pt x="481" y="950"/>
                    </a:cubicBezTo>
                    <a:cubicBezTo>
                      <a:pt x="0" y="2047"/>
                      <a:pt x="10" y="3192"/>
                      <a:pt x="156" y="4350"/>
                    </a:cubicBezTo>
                    <a:cubicBezTo>
                      <a:pt x="189" y="4623"/>
                      <a:pt x="405" y="4788"/>
                      <a:pt x="688" y="4859"/>
                    </a:cubicBezTo>
                    <a:cubicBezTo>
                      <a:pt x="1234" y="4995"/>
                      <a:pt x="1780" y="5122"/>
                      <a:pt x="2345" y="5160"/>
                    </a:cubicBezTo>
                    <a:cubicBezTo>
                      <a:pt x="2380" y="5162"/>
                      <a:pt x="2414" y="5163"/>
                      <a:pt x="2448" y="5163"/>
                    </a:cubicBezTo>
                    <a:cubicBezTo>
                      <a:pt x="2969" y="5163"/>
                      <a:pt x="3347" y="4921"/>
                      <a:pt x="3541" y="4435"/>
                    </a:cubicBezTo>
                    <a:cubicBezTo>
                      <a:pt x="3805" y="3761"/>
                      <a:pt x="3989" y="3060"/>
                      <a:pt x="4186" y="2368"/>
                    </a:cubicBezTo>
                    <a:cubicBezTo>
                      <a:pt x="4252" y="2146"/>
                      <a:pt x="4248" y="1930"/>
                      <a:pt x="4073" y="1746"/>
                    </a:cubicBezTo>
                    <a:cubicBezTo>
                      <a:pt x="4163" y="1407"/>
                      <a:pt x="4257" y="1063"/>
                      <a:pt x="4347" y="724"/>
                    </a:cubicBezTo>
                    <a:cubicBezTo>
                      <a:pt x="4271" y="465"/>
                      <a:pt x="4073" y="399"/>
                      <a:pt x="3838" y="390"/>
                    </a:cubicBezTo>
                    <a:cubicBezTo>
                      <a:pt x="3254" y="357"/>
                      <a:pt x="2689" y="216"/>
                      <a:pt x="2115" y="112"/>
                    </a:cubicBezTo>
                    <a:cubicBezTo>
                      <a:pt x="1742" y="46"/>
                      <a:pt x="1485" y="0"/>
                      <a:pt x="1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5548353" y="4475719"/>
                <a:ext cx="588330" cy="286567"/>
              </a:xfrm>
              <a:custGeom>
                <a:avLst/>
                <a:gdLst/>
                <a:ahLst/>
                <a:cxnLst/>
                <a:rect l="l" t="t" r="r" b="b"/>
                <a:pathLst>
                  <a:path w="15874" h="7732" extrusionOk="0">
                    <a:moveTo>
                      <a:pt x="279" y="1"/>
                    </a:moveTo>
                    <a:lnTo>
                      <a:pt x="279" y="1"/>
                    </a:lnTo>
                    <a:cubicBezTo>
                      <a:pt x="1" y="505"/>
                      <a:pt x="570" y="684"/>
                      <a:pt x="669" y="1037"/>
                    </a:cubicBezTo>
                    <a:lnTo>
                      <a:pt x="702" y="1070"/>
                    </a:lnTo>
                    <a:cubicBezTo>
                      <a:pt x="782" y="1428"/>
                      <a:pt x="1008" y="1658"/>
                      <a:pt x="1319" y="1847"/>
                    </a:cubicBezTo>
                    <a:cubicBezTo>
                      <a:pt x="2091" y="2318"/>
                      <a:pt x="2835" y="2850"/>
                      <a:pt x="3631" y="3283"/>
                    </a:cubicBezTo>
                    <a:cubicBezTo>
                      <a:pt x="4507" y="3749"/>
                      <a:pt x="4954" y="4488"/>
                      <a:pt x="5110" y="5439"/>
                    </a:cubicBezTo>
                    <a:cubicBezTo>
                      <a:pt x="5152" y="5680"/>
                      <a:pt x="5204" y="5915"/>
                      <a:pt x="5209" y="6160"/>
                    </a:cubicBezTo>
                    <a:cubicBezTo>
                      <a:pt x="5218" y="6739"/>
                      <a:pt x="5543" y="7069"/>
                      <a:pt x="6042" y="7304"/>
                    </a:cubicBezTo>
                    <a:cubicBezTo>
                      <a:pt x="6894" y="7704"/>
                      <a:pt x="7803" y="7671"/>
                      <a:pt x="8707" y="7728"/>
                    </a:cubicBezTo>
                    <a:cubicBezTo>
                      <a:pt x="8752" y="7730"/>
                      <a:pt x="8795" y="7732"/>
                      <a:pt x="8838" y="7732"/>
                    </a:cubicBezTo>
                    <a:cubicBezTo>
                      <a:pt x="9419" y="7732"/>
                      <a:pt x="9840" y="7494"/>
                      <a:pt x="10195" y="6998"/>
                    </a:cubicBezTo>
                    <a:cubicBezTo>
                      <a:pt x="10991" y="5896"/>
                      <a:pt x="11970" y="5025"/>
                      <a:pt x="13303" y="4606"/>
                    </a:cubicBezTo>
                    <a:cubicBezTo>
                      <a:pt x="13905" y="4427"/>
                      <a:pt x="14513" y="4291"/>
                      <a:pt x="15134" y="4201"/>
                    </a:cubicBezTo>
                    <a:cubicBezTo>
                      <a:pt x="15455" y="4154"/>
                      <a:pt x="15709" y="4036"/>
                      <a:pt x="15864" y="3744"/>
                    </a:cubicBezTo>
                    <a:cubicBezTo>
                      <a:pt x="15874" y="3707"/>
                      <a:pt x="15874" y="3669"/>
                      <a:pt x="15874" y="3636"/>
                    </a:cubicBezTo>
                    <a:cubicBezTo>
                      <a:pt x="15761" y="3485"/>
                      <a:pt x="15618" y="3460"/>
                      <a:pt x="15468" y="3460"/>
                    </a:cubicBezTo>
                    <a:cubicBezTo>
                      <a:pt x="15392" y="3460"/>
                      <a:pt x="15315" y="3467"/>
                      <a:pt x="15238" y="3467"/>
                    </a:cubicBezTo>
                    <a:cubicBezTo>
                      <a:pt x="14831" y="3467"/>
                      <a:pt x="14425" y="3481"/>
                      <a:pt x="14020" y="3481"/>
                    </a:cubicBezTo>
                    <a:cubicBezTo>
                      <a:pt x="13520" y="3481"/>
                      <a:pt x="13020" y="3459"/>
                      <a:pt x="12521" y="3363"/>
                    </a:cubicBezTo>
                    <a:cubicBezTo>
                      <a:pt x="12428" y="3345"/>
                      <a:pt x="12337" y="3337"/>
                      <a:pt x="12248" y="3337"/>
                    </a:cubicBezTo>
                    <a:cubicBezTo>
                      <a:pt x="11845" y="3337"/>
                      <a:pt x="11468" y="3504"/>
                      <a:pt x="11094" y="3716"/>
                    </a:cubicBezTo>
                    <a:cubicBezTo>
                      <a:pt x="10242" y="4206"/>
                      <a:pt x="9960" y="5035"/>
                      <a:pt x="9663" y="5873"/>
                    </a:cubicBezTo>
                    <a:cubicBezTo>
                      <a:pt x="9446" y="6489"/>
                      <a:pt x="9122" y="6733"/>
                      <a:pt x="8531" y="6733"/>
                    </a:cubicBezTo>
                    <a:cubicBezTo>
                      <a:pt x="8467" y="6733"/>
                      <a:pt x="8400" y="6730"/>
                      <a:pt x="8330" y="6725"/>
                    </a:cubicBezTo>
                    <a:cubicBezTo>
                      <a:pt x="7888" y="6687"/>
                      <a:pt x="7450" y="6612"/>
                      <a:pt x="7017" y="6499"/>
                    </a:cubicBezTo>
                    <a:cubicBezTo>
                      <a:pt x="6357" y="6339"/>
                      <a:pt x="6291" y="6202"/>
                      <a:pt x="6183" y="5477"/>
                    </a:cubicBezTo>
                    <a:cubicBezTo>
                      <a:pt x="6117" y="5049"/>
                      <a:pt x="6174" y="4639"/>
                      <a:pt x="6230" y="4229"/>
                    </a:cubicBezTo>
                    <a:cubicBezTo>
                      <a:pt x="6301" y="3664"/>
                      <a:pt x="6098" y="3240"/>
                      <a:pt x="5708" y="2887"/>
                    </a:cubicBezTo>
                    <a:cubicBezTo>
                      <a:pt x="5265" y="2482"/>
                      <a:pt x="4756" y="2195"/>
                      <a:pt x="4196" y="1955"/>
                    </a:cubicBezTo>
                    <a:cubicBezTo>
                      <a:pt x="3179" y="1517"/>
                      <a:pt x="2091" y="1225"/>
                      <a:pt x="1178" y="557"/>
                    </a:cubicBezTo>
                    <a:lnTo>
                      <a:pt x="2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5504545" y="4496511"/>
                <a:ext cx="571244" cy="239053"/>
              </a:xfrm>
              <a:custGeom>
                <a:avLst/>
                <a:gdLst/>
                <a:ahLst/>
                <a:cxnLst/>
                <a:rect l="l" t="t" r="r" b="b"/>
                <a:pathLst>
                  <a:path w="15413" h="6450" extrusionOk="0">
                    <a:moveTo>
                      <a:pt x="1" y="0"/>
                    </a:moveTo>
                    <a:lnTo>
                      <a:pt x="1" y="0"/>
                    </a:lnTo>
                    <a:cubicBezTo>
                      <a:pt x="114" y="377"/>
                      <a:pt x="471" y="476"/>
                      <a:pt x="768" y="617"/>
                    </a:cubicBezTo>
                    <a:cubicBezTo>
                      <a:pt x="1597" y="1022"/>
                      <a:pt x="2449" y="1389"/>
                      <a:pt x="3278" y="1799"/>
                    </a:cubicBezTo>
                    <a:cubicBezTo>
                      <a:pt x="4309" y="2308"/>
                      <a:pt x="5029" y="3004"/>
                      <a:pt x="4733" y="4309"/>
                    </a:cubicBezTo>
                    <a:cubicBezTo>
                      <a:pt x="4629" y="4751"/>
                      <a:pt x="4794" y="5185"/>
                      <a:pt x="4931" y="5608"/>
                    </a:cubicBezTo>
                    <a:cubicBezTo>
                      <a:pt x="4978" y="5768"/>
                      <a:pt x="5044" y="5928"/>
                      <a:pt x="5199" y="5994"/>
                    </a:cubicBezTo>
                    <a:cubicBezTo>
                      <a:pt x="5786" y="6244"/>
                      <a:pt x="6380" y="6450"/>
                      <a:pt x="6999" y="6450"/>
                    </a:cubicBezTo>
                    <a:cubicBezTo>
                      <a:pt x="7268" y="6450"/>
                      <a:pt x="7542" y="6411"/>
                      <a:pt x="7822" y="6319"/>
                    </a:cubicBezTo>
                    <a:cubicBezTo>
                      <a:pt x="8533" y="6084"/>
                      <a:pt x="8735" y="5467"/>
                      <a:pt x="8942" y="4845"/>
                    </a:cubicBezTo>
                    <a:cubicBezTo>
                      <a:pt x="9328" y="3687"/>
                      <a:pt x="10268" y="3026"/>
                      <a:pt x="11428" y="3026"/>
                    </a:cubicBezTo>
                    <a:cubicBezTo>
                      <a:pt x="11569" y="3026"/>
                      <a:pt x="11714" y="3036"/>
                      <a:pt x="11862" y="3056"/>
                    </a:cubicBezTo>
                    <a:cubicBezTo>
                      <a:pt x="12298" y="3118"/>
                      <a:pt x="12737" y="3140"/>
                      <a:pt x="13176" y="3140"/>
                    </a:cubicBezTo>
                    <a:cubicBezTo>
                      <a:pt x="13682" y="3140"/>
                      <a:pt x="14188" y="3110"/>
                      <a:pt x="14692" y="3075"/>
                    </a:cubicBezTo>
                    <a:cubicBezTo>
                      <a:pt x="14748" y="2971"/>
                      <a:pt x="14856" y="2906"/>
                      <a:pt x="14974" y="2901"/>
                    </a:cubicBezTo>
                    <a:cubicBezTo>
                      <a:pt x="14978" y="2901"/>
                      <a:pt x="14982" y="2901"/>
                      <a:pt x="14986" y="2901"/>
                    </a:cubicBezTo>
                    <a:cubicBezTo>
                      <a:pt x="15056" y="2901"/>
                      <a:pt x="15137" y="2914"/>
                      <a:pt x="15205" y="2914"/>
                    </a:cubicBezTo>
                    <a:cubicBezTo>
                      <a:pt x="15330" y="2914"/>
                      <a:pt x="15413" y="2869"/>
                      <a:pt x="15308" y="2609"/>
                    </a:cubicBezTo>
                    <a:lnTo>
                      <a:pt x="15308" y="2609"/>
                    </a:lnTo>
                    <a:cubicBezTo>
                      <a:pt x="14706" y="2684"/>
                      <a:pt x="14105" y="2716"/>
                      <a:pt x="13506" y="2716"/>
                    </a:cubicBezTo>
                    <a:cubicBezTo>
                      <a:pt x="12199" y="2716"/>
                      <a:pt x="10899" y="2565"/>
                      <a:pt x="9602" y="2388"/>
                    </a:cubicBezTo>
                    <a:cubicBezTo>
                      <a:pt x="9564" y="2382"/>
                      <a:pt x="9529" y="2380"/>
                      <a:pt x="9496" y="2380"/>
                    </a:cubicBezTo>
                    <a:cubicBezTo>
                      <a:pt x="9231" y="2380"/>
                      <a:pt x="9107" y="2541"/>
                      <a:pt x="8994" y="2755"/>
                    </a:cubicBezTo>
                    <a:cubicBezTo>
                      <a:pt x="8740" y="3602"/>
                      <a:pt x="8486" y="4455"/>
                      <a:pt x="8227" y="5302"/>
                    </a:cubicBezTo>
                    <a:cubicBezTo>
                      <a:pt x="8098" y="5728"/>
                      <a:pt x="7836" y="5930"/>
                      <a:pt x="7455" y="5930"/>
                    </a:cubicBezTo>
                    <a:cubicBezTo>
                      <a:pt x="7376" y="5930"/>
                      <a:pt x="7293" y="5922"/>
                      <a:pt x="7205" y="5905"/>
                    </a:cubicBezTo>
                    <a:cubicBezTo>
                      <a:pt x="6767" y="5825"/>
                      <a:pt x="6334" y="5721"/>
                      <a:pt x="5891" y="5670"/>
                    </a:cubicBezTo>
                    <a:cubicBezTo>
                      <a:pt x="5368" y="5608"/>
                      <a:pt x="5138" y="5349"/>
                      <a:pt x="5199" y="4822"/>
                    </a:cubicBezTo>
                    <a:cubicBezTo>
                      <a:pt x="5312" y="3880"/>
                      <a:pt x="5416" y="2938"/>
                      <a:pt x="5524" y="1997"/>
                    </a:cubicBezTo>
                    <a:cubicBezTo>
                      <a:pt x="5519" y="1954"/>
                      <a:pt x="5486" y="1921"/>
                      <a:pt x="5444" y="1917"/>
                    </a:cubicBezTo>
                    <a:cubicBezTo>
                      <a:pt x="5317" y="1851"/>
                      <a:pt x="5199" y="1752"/>
                      <a:pt x="5067" y="1724"/>
                    </a:cubicBezTo>
                    <a:cubicBezTo>
                      <a:pt x="3297" y="1389"/>
                      <a:pt x="1658" y="66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4949571" y="4107317"/>
                <a:ext cx="235087" cy="501604"/>
              </a:xfrm>
              <a:custGeom>
                <a:avLst/>
                <a:gdLst/>
                <a:ahLst/>
                <a:cxnLst/>
                <a:rect l="l" t="t" r="r" b="b"/>
                <a:pathLst>
                  <a:path w="6343" h="13534" extrusionOk="0">
                    <a:moveTo>
                      <a:pt x="5472" y="1"/>
                    </a:moveTo>
                    <a:cubicBezTo>
                      <a:pt x="5406" y="703"/>
                      <a:pt x="5316" y="1399"/>
                      <a:pt x="5274" y="2106"/>
                    </a:cubicBezTo>
                    <a:cubicBezTo>
                      <a:pt x="5114" y="4630"/>
                      <a:pt x="4732" y="7106"/>
                      <a:pt x="3937" y="9517"/>
                    </a:cubicBezTo>
                    <a:cubicBezTo>
                      <a:pt x="3334" y="11344"/>
                      <a:pt x="2340" y="12719"/>
                      <a:pt x="334" y="13105"/>
                    </a:cubicBezTo>
                    <a:cubicBezTo>
                      <a:pt x="325" y="13176"/>
                      <a:pt x="283" y="13237"/>
                      <a:pt x="221" y="13275"/>
                    </a:cubicBezTo>
                    <a:cubicBezTo>
                      <a:pt x="198" y="13284"/>
                      <a:pt x="179" y="13298"/>
                      <a:pt x="156" y="13308"/>
                    </a:cubicBezTo>
                    <a:cubicBezTo>
                      <a:pt x="99" y="13331"/>
                      <a:pt x="47" y="13359"/>
                      <a:pt x="0" y="13397"/>
                    </a:cubicBezTo>
                    <a:cubicBezTo>
                      <a:pt x="262" y="13491"/>
                      <a:pt x="509" y="13533"/>
                      <a:pt x="744" y="13533"/>
                    </a:cubicBezTo>
                    <a:cubicBezTo>
                      <a:pt x="1507" y="13533"/>
                      <a:pt x="2141" y="13092"/>
                      <a:pt x="2717" y="12573"/>
                    </a:cubicBezTo>
                    <a:cubicBezTo>
                      <a:pt x="3405" y="11952"/>
                      <a:pt x="3894" y="11146"/>
                      <a:pt x="4379" y="10360"/>
                    </a:cubicBezTo>
                    <a:cubicBezTo>
                      <a:pt x="5458" y="8608"/>
                      <a:pt x="5613" y="6598"/>
                      <a:pt x="5891" y="4625"/>
                    </a:cubicBezTo>
                    <a:cubicBezTo>
                      <a:pt x="5994" y="3914"/>
                      <a:pt x="6004" y="3184"/>
                      <a:pt x="6343" y="2525"/>
                    </a:cubicBezTo>
                    <a:cubicBezTo>
                      <a:pt x="6338" y="2501"/>
                      <a:pt x="6338" y="2482"/>
                      <a:pt x="6333" y="2459"/>
                    </a:cubicBezTo>
                    <a:cubicBezTo>
                      <a:pt x="6234" y="1682"/>
                      <a:pt x="6107" y="910"/>
                      <a:pt x="5660" y="250"/>
                    </a:cubicBezTo>
                    <a:cubicBezTo>
                      <a:pt x="5603" y="166"/>
                      <a:pt x="5542" y="81"/>
                      <a:pt x="5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5636302" y="3967703"/>
                <a:ext cx="116450" cy="546450"/>
              </a:xfrm>
              <a:custGeom>
                <a:avLst/>
                <a:gdLst/>
                <a:ahLst/>
                <a:cxnLst/>
                <a:rect l="l" t="t" r="r" b="b"/>
                <a:pathLst>
                  <a:path w="3142" h="14744" extrusionOk="0">
                    <a:moveTo>
                      <a:pt x="2515" y="1"/>
                    </a:moveTo>
                    <a:cubicBezTo>
                      <a:pt x="2426" y="67"/>
                      <a:pt x="2341" y="138"/>
                      <a:pt x="2256" y="213"/>
                    </a:cubicBezTo>
                    <a:cubicBezTo>
                      <a:pt x="2006" y="448"/>
                      <a:pt x="1813" y="731"/>
                      <a:pt x="1620" y="1018"/>
                    </a:cubicBezTo>
                    <a:cubicBezTo>
                      <a:pt x="1611" y="1037"/>
                      <a:pt x="1597" y="1056"/>
                      <a:pt x="1583" y="1075"/>
                    </a:cubicBezTo>
                    <a:cubicBezTo>
                      <a:pt x="1616" y="2054"/>
                      <a:pt x="1361" y="2996"/>
                      <a:pt x="1126" y="3928"/>
                    </a:cubicBezTo>
                    <a:cubicBezTo>
                      <a:pt x="669" y="5731"/>
                      <a:pt x="297" y="7544"/>
                      <a:pt x="147" y="9399"/>
                    </a:cubicBezTo>
                    <a:cubicBezTo>
                      <a:pt x="1" y="11179"/>
                      <a:pt x="410" y="12752"/>
                      <a:pt x="1686" y="14071"/>
                    </a:cubicBezTo>
                    <a:cubicBezTo>
                      <a:pt x="2074" y="14467"/>
                      <a:pt x="2471" y="14744"/>
                      <a:pt x="3028" y="14744"/>
                    </a:cubicBezTo>
                    <a:cubicBezTo>
                      <a:pt x="3033" y="14744"/>
                      <a:pt x="3038" y="14744"/>
                      <a:pt x="3042" y="14744"/>
                    </a:cubicBezTo>
                    <a:cubicBezTo>
                      <a:pt x="3066" y="14711"/>
                      <a:pt x="3080" y="14678"/>
                      <a:pt x="3094" y="14640"/>
                    </a:cubicBezTo>
                    <a:cubicBezTo>
                      <a:pt x="3141" y="14537"/>
                      <a:pt x="3141" y="14414"/>
                      <a:pt x="3099" y="14306"/>
                    </a:cubicBezTo>
                    <a:cubicBezTo>
                      <a:pt x="3014" y="14080"/>
                      <a:pt x="2760" y="13925"/>
                      <a:pt x="2652" y="13708"/>
                    </a:cubicBezTo>
                    <a:cubicBezTo>
                      <a:pt x="1427" y="12851"/>
                      <a:pt x="759" y="11697"/>
                      <a:pt x="825" y="10176"/>
                    </a:cubicBezTo>
                    <a:cubicBezTo>
                      <a:pt x="862" y="9437"/>
                      <a:pt x="900" y="8688"/>
                      <a:pt x="1032" y="7959"/>
                    </a:cubicBezTo>
                    <a:cubicBezTo>
                      <a:pt x="1503" y="5303"/>
                      <a:pt x="2021" y="2652"/>
                      <a:pt x="2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5303518" y="4506355"/>
                <a:ext cx="153995" cy="60597"/>
              </a:xfrm>
              <a:custGeom>
                <a:avLst/>
                <a:gdLst/>
                <a:ahLst/>
                <a:cxnLst/>
                <a:rect l="l" t="t" r="r" b="b"/>
                <a:pathLst>
                  <a:path w="4155" h="1635" extrusionOk="0">
                    <a:moveTo>
                      <a:pt x="666" y="1"/>
                    </a:moveTo>
                    <a:cubicBezTo>
                      <a:pt x="522" y="1"/>
                      <a:pt x="379" y="24"/>
                      <a:pt x="236" y="90"/>
                    </a:cubicBezTo>
                    <a:cubicBezTo>
                      <a:pt x="1" y="274"/>
                      <a:pt x="34" y="505"/>
                      <a:pt x="138" y="740"/>
                    </a:cubicBezTo>
                    <a:lnTo>
                      <a:pt x="20" y="1550"/>
                    </a:lnTo>
                    <a:lnTo>
                      <a:pt x="100" y="1635"/>
                    </a:lnTo>
                    <a:cubicBezTo>
                      <a:pt x="208" y="1340"/>
                      <a:pt x="103" y="873"/>
                      <a:pt x="548" y="873"/>
                    </a:cubicBezTo>
                    <a:cubicBezTo>
                      <a:pt x="608" y="873"/>
                      <a:pt x="678" y="882"/>
                      <a:pt x="759" y="900"/>
                    </a:cubicBezTo>
                    <a:cubicBezTo>
                      <a:pt x="1771" y="1140"/>
                      <a:pt x="2803" y="1296"/>
                      <a:pt x="3839" y="1366"/>
                    </a:cubicBezTo>
                    <a:cubicBezTo>
                      <a:pt x="3862" y="1357"/>
                      <a:pt x="3881" y="1348"/>
                      <a:pt x="3900" y="1338"/>
                    </a:cubicBezTo>
                    <a:cubicBezTo>
                      <a:pt x="4069" y="1197"/>
                      <a:pt x="4154" y="1023"/>
                      <a:pt x="4088" y="801"/>
                    </a:cubicBezTo>
                    <a:cubicBezTo>
                      <a:pt x="3989" y="505"/>
                      <a:pt x="3735" y="448"/>
                      <a:pt x="3476" y="425"/>
                    </a:cubicBezTo>
                    <a:cubicBezTo>
                      <a:pt x="2680" y="363"/>
                      <a:pt x="1903" y="180"/>
                      <a:pt x="1122" y="53"/>
                    </a:cubicBezTo>
                    <a:cubicBezTo>
                      <a:pt x="970" y="26"/>
                      <a:pt x="818" y="1"/>
                      <a:pt x="666"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5379237" y="4470678"/>
                <a:ext cx="94806" cy="66713"/>
              </a:xfrm>
              <a:custGeom>
                <a:avLst/>
                <a:gdLst/>
                <a:ahLst/>
                <a:cxnLst/>
                <a:rect l="l" t="t" r="r" b="b"/>
                <a:pathLst>
                  <a:path w="2558" h="1800" extrusionOk="0">
                    <a:moveTo>
                      <a:pt x="377" y="0"/>
                    </a:moveTo>
                    <a:cubicBezTo>
                      <a:pt x="0" y="250"/>
                      <a:pt x="151" y="500"/>
                      <a:pt x="377" y="744"/>
                    </a:cubicBezTo>
                    <a:cubicBezTo>
                      <a:pt x="872" y="1272"/>
                      <a:pt x="1512" y="1559"/>
                      <a:pt x="2176" y="1799"/>
                    </a:cubicBezTo>
                    <a:cubicBezTo>
                      <a:pt x="2213" y="1606"/>
                      <a:pt x="2251" y="1418"/>
                      <a:pt x="2289" y="1225"/>
                    </a:cubicBezTo>
                    <a:cubicBezTo>
                      <a:pt x="2557" y="994"/>
                      <a:pt x="2501" y="796"/>
                      <a:pt x="2237" y="613"/>
                    </a:cubicBezTo>
                    <a:cubicBezTo>
                      <a:pt x="1611" y="438"/>
                      <a:pt x="909" y="471"/>
                      <a:pt x="3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5159160" y="4523529"/>
                <a:ext cx="80129" cy="38323"/>
              </a:xfrm>
              <a:custGeom>
                <a:avLst/>
                <a:gdLst/>
                <a:ahLst/>
                <a:cxnLst/>
                <a:rect l="l" t="t" r="r" b="b"/>
                <a:pathLst>
                  <a:path w="2162" h="1034" extrusionOk="0">
                    <a:moveTo>
                      <a:pt x="518" y="1"/>
                    </a:moveTo>
                    <a:cubicBezTo>
                      <a:pt x="205" y="1"/>
                      <a:pt x="35" y="135"/>
                      <a:pt x="99" y="486"/>
                    </a:cubicBezTo>
                    <a:cubicBezTo>
                      <a:pt x="66" y="646"/>
                      <a:pt x="33" y="811"/>
                      <a:pt x="0" y="971"/>
                    </a:cubicBezTo>
                    <a:cubicBezTo>
                      <a:pt x="320" y="990"/>
                      <a:pt x="640" y="1013"/>
                      <a:pt x="961" y="1032"/>
                    </a:cubicBezTo>
                    <a:cubicBezTo>
                      <a:pt x="981" y="1033"/>
                      <a:pt x="1001" y="1033"/>
                      <a:pt x="1021" y="1033"/>
                    </a:cubicBezTo>
                    <a:cubicBezTo>
                      <a:pt x="1612" y="1033"/>
                      <a:pt x="2043" y="698"/>
                      <a:pt x="2161" y="147"/>
                    </a:cubicBezTo>
                    <a:lnTo>
                      <a:pt x="2161" y="147"/>
                    </a:lnTo>
                    <a:cubicBezTo>
                      <a:pt x="2043" y="179"/>
                      <a:pt x="1927" y="192"/>
                      <a:pt x="1811" y="192"/>
                    </a:cubicBezTo>
                    <a:cubicBezTo>
                      <a:pt x="1386" y="192"/>
                      <a:pt x="973" y="20"/>
                      <a:pt x="551" y="1"/>
                    </a:cubicBezTo>
                    <a:cubicBezTo>
                      <a:pt x="540" y="1"/>
                      <a:pt x="529" y="1"/>
                      <a:pt x="5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5776769" y="4517006"/>
                <a:ext cx="989346" cy="705448"/>
              </a:xfrm>
              <a:custGeom>
                <a:avLst/>
                <a:gdLst/>
                <a:ahLst/>
                <a:cxnLst/>
                <a:rect l="l" t="t" r="r" b="b"/>
                <a:pathLst>
                  <a:path w="26694" h="19034" extrusionOk="0">
                    <a:moveTo>
                      <a:pt x="4241" y="1"/>
                    </a:moveTo>
                    <a:cubicBezTo>
                      <a:pt x="3878" y="1"/>
                      <a:pt x="3505" y="173"/>
                      <a:pt x="3122" y="521"/>
                    </a:cubicBezTo>
                    <a:cubicBezTo>
                      <a:pt x="2510" y="1076"/>
                      <a:pt x="2133" y="1792"/>
                      <a:pt x="1818" y="2536"/>
                    </a:cubicBezTo>
                    <a:cubicBezTo>
                      <a:pt x="744" y="5079"/>
                      <a:pt x="363" y="7767"/>
                      <a:pt x="118" y="10484"/>
                    </a:cubicBezTo>
                    <a:cubicBezTo>
                      <a:pt x="0" y="11812"/>
                      <a:pt x="151" y="13102"/>
                      <a:pt x="711" y="14327"/>
                    </a:cubicBezTo>
                    <a:cubicBezTo>
                      <a:pt x="895" y="14755"/>
                      <a:pt x="1234" y="15104"/>
                      <a:pt x="1658" y="15297"/>
                    </a:cubicBezTo>
                    <a:cubicBezTo>
                      <a:pt x="3047" y="15961"/>
                      <a:pt x="4497" y="16450"/>
                      <a:pt x="5971" y="16879"/>
                    </a:cubicBezTo>
                    <a:cubicBezTo>
                      <a:pt x="7614" y="17359"/>
                      <a:pt x="9238" y="17901"/>
                      <a:pt x="10929" y="18230"/>
                    </a:cubicBezTo>
                    <a:cubicBezTo>
                      <a:pt x="11781" y="18400"/>
                      <a:pt x="12648" y="18437"/>
                      <a:pt x="13505" y="18583"/>
                    </a:cubicBezTo>
                    <a:cubicBezTo>
                      <a:pt x="15134" y="18867"/>
                      <a:pt x="16768" y="19033"/>
                      <a:pt x="18407" y="19033"/>
                    </a:cubicBezTo>
                    <a:cubicBezTo>
                      <a:pt x="19322" y="19033"/>
                      <a:pt x="20238" y="18982"/>
                      <a:pt x="21156" y="18871"/>
                    </a:cubicBezTo>
                    <a:cubicBezTo>
                      <a:pt x="21825" y="18790"/>
                      <a:pt x="22555" y="18828"/>
                      <a:pt x="23106" y="18334"/>
                    </a:cubicBezTo>
                    <a:cubicBezTo>
                      <a:pt x="24189" y="17378"/>
                      <a:pt x="24970" y="16201"/>
                      <a:pt x="25399" y="14830"/>
                    </a:cubicBezTo>
                    <a:cubicBezTo>
                      <a:pt x="25851" y="13366"/>
                      <a:pt x="26246" y="11897"/>
                      <a:pt x="26397" y="10357"/>
                    </a:cubicBezTo>
                    <a:cubicBezTo>
                      <a:pt x="26604" y="8220"/>
                      <a:pt x="26694" y="6091"/>
                      <a:pt x="26458" y="3953"/>
                    </a:cubicBezTo>
                    <a:cubicBezTo>
                      <a:pt x="26402" y="3452"/>
                      <a:pt x="26155" y="3270"/>
                      <a:pt x="25731" y="3270"/>
                    </a:cubicBezTo>
                    <a:cubicBezTo>
                      <a:pt x="25689" y="3270"/>
                      <a:pt x="25646" y="3272"/>
                      <a:pt x="25601" y="3275"/>
                    </a:cubicBezTo>
                    <a:cubicBezTo>
                      <a:pt x="25022" y="3323"/>
                      <a:pt x="24518" y="3600"/>
                      <a:pt x="23972" y="3737"/>
                    </a:cubicBezTo>
                    <a:cubicBezTo>
                      <a:pt x="23714" y="3804"/>
                      <a:pt x="23461" y="3848"/>
                      <a:pt x="23220" y="3848"/>
                    </a:cubicBezTo>
                    <a:cubicBezTo>
                      <a:pt x="22782" y="3848"/>
                      <a:pt x="22379" y="3703"/>
                      <a:pt x="22037" y="3285"/>
                    </a:cubicBezTo>
                    <a:cubicBezTo>
                      <a:pt x="21735" y="3360"/>
                      <a:pt x="21712" y="3605"/>
                      <a:pt x="21693" y="3855"/>
                    </a:cubicBezTo>
                    <a:cubicBezTo>
                      <a:pt x="21580" y="5625"/>
                      <a:pt x="21439" y="7396"/>
                      <a:pt x="21326" y="9171"/>
                    </a:cubicBezTo>
                    <a:cubicBezTo>
                      <a:pt x="21227" y="10682"/>
                      <a:pt x="21217" y="12194"/>
                      <a:pt x="20892" y="13686"/>
                    </a:cubicBezTo>
                    <a:cubicBezTo>
                      <a:pt x="20572" y="15155"/>
                      <a:pt x="20266" y="15447"/>
                      <a:pt x="18783" y="15457"/>
                    </a:cubicBezTo>
                    <a:cubicBezTo>
                      <a:pt x="18741" y="15457"/>
                      <a:pt x="18699" y="15457"/>
                      <a:pt x="18658" y="15457"/>
                    </a:cubicBezTo>
                    <a:cubicBezTo>
                      <a:pt x="17306" y="15457"/>
                      <a:pt x="15963" y="15313"/>
                      <a:pt x="14616" y="15217"/>
                    </a:cubicBezTo>
                    <a:cubicBezTo>
                      <a:pt x="11291" y="14981"/>
                      <a:pt x="8090" y="14162"/>
                      <a:pt x="4925" y="13182"/>
                    </a:cubicBezTo>
                    <a:cubicBezTo>
                      <a:pt x="4247" y="12971"/>
                      <a:pt x="4078" y="12641"/>
                      <a:pt x="4195" y="11930"/>
                    </a:cubicBezTo>
                    <a:cubicBezTo>
                      <a:pt x="4360" y="10955"/>
                      <a:pt x="4600" y="9995"/>
                      <a:pt x="4822" y="9034"/>
                    </a:cubicBezTo>
                    <a:cubicBezTo>
                      <a:pt x="5354" y="6732"/>
                      <a:pt x="6004" y="4462"/>
                      <a:pt x="6578" y="2174"/>
                    </a:cubicBezTo>
                    <a:cubicBezTo>
                      <a:pt x="6649" y="1891"/>
                      <a:pt x="6790" y="1580"/>
                      <a:pt x="6451" y="1354"/>
                    </a:cubicBezTo>
                    <a:cubicBezTo>
                      <a:pt x="6027" y="1232"/>
                      <a:pt x="5707" y="954"/>
                      <a:pt x="5420" y="639"/>
                    </a:cubicBezTo>
                    <a:cubicBezTo>
                      <a:pt x="5038" y="214"/>
                      <a:pt x="4645" y="1"/>
                      <a:pt x="42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5640490" y="4515338"/>
                <a:ext cx="680468" cy="585995"/>
              </a:xfrm>
              <a:custGeom>
                <a:avLst/>
                <a:gdLst/>
                <a:ahLst/>
                <a:cxnLst/>
                <a:rect l="l" t="t" r="r" b="b"/>
                <a:pathLst>
                  <a:path w="18360" h="15811" extrusionOk="0">
                    <a:moveTo>
                      <a:pt x="3188" y="1"/>
                    </a:moveTo>
                    <a:cubicBezTo>
                      <a:pt x="3052" y="467"/>
                      <a:pt x="2915" y="933"/>
                      <a:pt x="2779" y="1395"/>
                    </a:cubicBezTo>
                    <a:cubicBezTo>
                      <a:pt x="2590" y="2162"/>
                      <a:pt x="2421" y="2930"/>
                      <a:pt x="2218" y="3688"/>
                    </a:cubicBezTo>
                    <a:cubicBezTo>
                      <a:pt x="1484" y="6414"/>
                      <a:pt x="735" y="9136"/>
                      <a:pt x="208" y="11914"/>
                    </a:cubicBezTo>
                    <a:cubicBezTo>
                      <a:pt x="1" y="13020"/>
                      <a:pt x="132" y="13237"/>
                      <a:pt x="1225" y="13557"/>
                    </a:cubicBezTo>
                    <a:cubicBezTo>
                      <a:pt x="4205" y="14438"/>
                      <a:pt x="7205" y="15247"/>
                      <a:pt x="10317" y="15511"/>
                    </a:cubicBezTo>
                    <a:cubicBezTo>
                      <a:pt x="11828" y="15641"/>
                      <a:pt x="13335" y="15810"/>
                      <a:pt x="14853" y="15810"/>
                    </a:cubicBezTo>
                    <a:cubicBezTo>
                      <a:pt x="15152" y="15810"/>
                      <a:pt x="15451" y="15804"/>
                      <a:pt x="15751" y="15789"/>
                    </a:cubicBezTo>
                    <a:cubicBezTo>
                      <a:pt x="16683" y="15742"/>
                      <a:pt x="17098" y="15464"/>
                      <a:pt x="17328" y="14579"/>
                    </a:cubicBezTo>
                    <a:cubicBezTo>
                      <a:pt x="17569" y="13647"/>
                      <a:pt x="17766" y="12695"/>
                      <a:pt x="17823" y="11721"/>
                    </a:cubicBezTo>
                    <a:cubicBezTo>
                      <a:pt x="18002" y="8924"/>
                      <a:pt x="18181" y="6127"/>
                      <a:pt x="18360" y="3330"/>
                    </a:cubicBezTo>
                    <a:cubicBezTo>
                      <a:pt x="18360" y="3113"/>
                      <a:pt x="18355" y="2892"/>
                      <a:pt x="18350" y="2675"/>
                    </a:cubicBezTo>
                    <a:cubicBezTo>
                      <a:pt x="18237" y="2713"/>
                      <a:pt x="18119" y="2746"/>
                      <a:pt x="18002" y="2765"/>
                    </a:cubicBezTo>
                    <a:cubicBezTo>
                      <a:pt x="15586" y="2991"/>
                      <a:pt x="13576" y="3923"/>
                      <a:pt x="12224" y="6028"/>
                    </a:cubicBezTo>
                    <a:cubicBezTo>
                      <a:pt x="12107" y="6221"/>
                      <a:pt x="11895" y="6339"/>
                      <a:pt x="11664" y="6343"/>
                    </a:cubicBezTo>
                    <a:cubicBezTo>
                      <a:pt x="11440" y="6346"/>
                      <a:pt x="11216" y="6349"/>
                      <a:pt x="10993" y="6349"/>
                    </a:cubicBezTo>
                    <a:cubicBezTo>
                      <a:pt x="10350" y="6349"/>
                      <a:pt x="9709" y="6319"/>
                      <a:pt x="9084" y="6141"/>
                    </a:cubicBezTo>
                    <a:cubicBezTo>
                      <a:pt x="8424" y="5953"/>
                      <a:pt x="7982" y="5623"/>
                      <a:pt x="7949" y="4804"/>
                    </a:cubicBezTo>
                    <a:cubicBezTo>
                      <a:pt x="7892" y="3481"/>
                      <a:pt x="7304" y="2449"/>
                      <a:pt x="6046" y="1804"/>
                    </a:cubicBezTo>
                    <a:cubicBezTo>
                      <a:pt x="5053" y="1286"/>
                      <a:pt x="4139" y="608"/>
                      <a:pt x="31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5296328" y="4493546"/>
                <a:ext cx="157590" cy="48033"/>
              </a:xfrm>
              <a:custGeom>
                <a:avLst/>
                <a:gdLst/>
                <a:ahLst/>
                <a:cxnLst/>
                <a:rect l="l" t="t" r="r" b="b"/>
                <a:pathLst>
                  <a:path w="4252" h="1296" extrusionOk="0">
                    <a:moveTo>
                      <a:pt x="0" y="0"/>
                    </a:moveTo>
                    <a:cubicBezTo>
                      <a:pt x="113" y="193"/>
                      <a:pt x="66" y="405"/>
                      <a:pt x="57" y="612"/>
                    </a:cubicBezTo>
                    <a:cubicBezTo>
                      <a:pt x="739" y="744"/>
                      <a:pt x="1431" y="848"/>
                      <a:pt x="2105" y="1022"/>
                    </a:cubicBezTo>
                    <a:cubicBezTo>
                      <a:pt x="2665" y="1168"/>
                      <a:pt x="3273" y="994"/>
                      <a:pt x="3800" y="1295"/>
                    </a:cubicBezTo>
                    <a:cubicBezTo>
                      <a:pt x="3913" y="1097"/>
                      <a:pt x="3960" y="843"/>
                      <a:pt x="4252" y="810"/>
                    </a:cubicBezTo>
                    <a:lnTo>
                      <a:pt x="0"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5546240" y="4820733"/>
                <a:ext cx="458315" cy="189389"/>
              </a:xfrm>
              <a:custGeom>
                <a:avLst/>
                <a:gdLst/>
                <a:ahLst/>
                <a:cxnLst/>
                <a:rect l="l" t="t" r="r" b="b"/>
                <a:pathLst>
                  <a:path w="12366" h="5110" extrusionOk="0">
                    <a:moveTo>
                      <a:pt x="2185" y="0"/>
                    </a:moveTo>
                    <a:cubicBezTo>
                      <a:pt x="2027" y="0"/>
                      <a:pt x="1870" y="10"/>
                      <a:pt x="1714" y="29"/>
                    </a:cubicBezTo>
                    <a:cubicBezTo>
                      <a:pt x="923" y="119"/>
                      <a:pt x="339" y="670"/>
                      <a:pt x="184" y="1442"/>
                    </a:cubicBezTo>
                    <a:cubicBezTo>
                      <a:pt x="0" y="2374"/>
                      <a:pt x="353" y="2986"/>
                      <a:pt x="1323" y="3457"/>
                    </a:cubicBezTo>
                    <a:cubicBezTo>
                      <a:pt x="3522" y="4521"/>
                      <a:pt x="5872" y="4945"/>
                      <a:pt x="8292" y="5091"/>
                    </a:cubicBezTo>
                    <a:cubicBezTo>
                      <a:pt x="8491" y="5103"/>
                      <a:pt x="8688" y="5110"/>
                      <a:pt x="8884" y="5110"/>
                    </a:cubicBezTo>
                    <a:cubicBezTo>
                      <a:pt x="9679" y="5110"/>
                      <a:pt x="10454" y="4999"/>
                      <a:pt x="11202" y="4681"/>
                    </a:cubicBezTo>
                    <a:cubicBezTo>
                      <a:pt x="12186" y="4267"/>
                      <a:pt x="12365" y="3137"/>
                      <a:pt x="11565" y="2421"/>
                    </a:cubicBezTo>
                    <a:cubicBezTo>
                      <a:pt x="11164" y="2068"/>
                      <a:pt x="10670" y="1875"/>
                      <a:pt x="10180" y="1682"/>
                    </a:cubicBezTo>
                    <a:cubicBezTo>
                      <a:pt x="8688" y="1093"/>
                      <a:pt x="7110" y="849"/>
                      <a:pt x="5957" y="646"/>
                    </a:cubicBezTo>
                    <a:cubicBezTo>
                      <a:pt x="4648" y="397"/>
                      <a:pt x="3753" y="236"/>
                      <a:pt x="2863" y="62"/>
                    </a:cubicBezTo>
                    <a:cubicBezTo>
                      <a:pt x="2638" y="20"/>
                      <a:pt x="2411" y="0"/>
                      <a:pt x="2185"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4" name="Google Shape;2344;p55"/>
          <p:cNvGrpSpPr/>
          <p:nvPr/>
        </p:nvGrpSpPr>
        <p:grpSpPr>
          <a:xfrm rot="1868614">
            <a:off x="134348" y="2294018"/>
            <a:ext cx="814696" cy="1507801"/>
            <a:chOff x="-2797813" y="3106825"/>
            <a:chExt cx="814671" cy="1507755"/>
          </a:xfrm>
        </p:grpSpPr>
        <p:sp>
          <p:nvSpPr>
            <p:cNvPr id="2345" name="Google Shape;2345;p55"/>
            <p:cNvSpPr/>
            <p:nvPr/>
          </p:nvSpPr>
          <p:spPr>
            <a:xfrm>
              <a:off x="-2711087" y="3108471"/>
              <a:ext cx="727945" cy="1506109"/>
            </a:xfrm>
            <a:custGeom>
              <a:avLst/>
              <a:gdLst/>
              <a:ahLst/>
              <a:cxnLst/>
              <a:rect l="l" t="t" r="r" b="b"/>
              <a:pathLst>
                <a:path w="19641" h="40637" extrusionOk="0">
                  <a:moveTo>
                    <a:pt x="13317" y="1"/>
                  </a:moveTo>
                  <a:cubicBezTo>
                    <a:pt x="13292" y="1"/>
                    <a:pt x="13267" y="2"/>
                    <a:pt x="13241" y="5"/>
                  </a:cubicBezTo>
                  <a:cubicBezTo>
                    <a:pt x="13241" y="1060"/>
                    <a:pt x="13095" y="2081"/>
                    <a:pt x="12681" y="3056"/>
                  </a:cubicBezTo>
                  <a:cubicBezTo>
                    <a:pt x="12577" y="3475"/>
                    <a:pt x="12544" y="3904"/>
                    <a:pt x="12441" y="4323"/>
                  </a:cubicBezTo>
                  <a:cubicBezTo>
                    <a:pt x="11720" y="7106"/>
                    <a:pt x="10967" y="9870"/>
                    <a:pt x="10044" y="12591"/>
                  </a:cubicBezTo>
                  <a:cubicBezTo>
                    <a:pt x="9201" y="15068"/>
                    <a:pt x="8264" y="17507"/>
                    <a:pt x="7205" y="19890"/>
                  </a:cubicBezTo>
                  <a:cubicBezTo>
                    <a:pt x="5792" y="23087"/>
                    <a:pt x="4469" y="26312"/>
                    <a:pt x="3311" y="29608"/>
                  </a:cubicBezTo>
                  <a:cubicBezTo>
                    <a:pt x="2562" y="31727"/>
                    <a:pt x="1828" y="33846"/>
                    <a:pt x="1046" y="35946"/>
                  </a:cubicBezTo>
                  <a:cubicBezTo>
                    <a:pt x="796" y="36615"/>
                    <a:pt x="509" y="37269"/>
                    <a:pt x="274" y="37943"/>
                  </a:cubicBezTo>
                  <a:cubicBezTo>
                    <a:pt x="128" y="38371"/>
                    <a:pt x="1" y="38809"/>
                    <a:pt x="217" y="39261"/>
                  </a:cubicBezTo>
                  <a:cubicBezTo>
                    <a:pt x="1347" y="39685"/>
                    <a:pt x="2482" y="40104"/>
                    <a:pt x="3607" y="40542"/>
                  </a:cubicBezTo>
                  <a:cubicBezTo>
                    <a:pt x="3769" y="40605"/>
                    <a:pt x="3909" y="40637"/>
                    <a:pt x="4032" y="40637"/>
                  </a:cubicBezTo>
                  <a:cubicBezTo>
                    <a:pt x="4356" y="40637"/>
                    <a:pt x="4561" y="40418"/>
                    <a:pt x="4728" y="39991"/>
                  </a:cubicBezTo>
                  <a:cubicBezTo>
                    <a:pt x="5868" y="37076"/>
                    <a:pt x="7068" y="34180"/>
                    <a:pt x="8222" y="31266"/>
                  </a:cubicBezTo>
                  <a:cubicBezTo>
                    <a:pt x="11396" y="23275"/>
                    <a:pt x="14569" y="15280"/>
                    <a:pt x="17743" y="7284"/>
                  </a:cubicBezTo>
                  <a:cubicBezTo>
                    <a:pt x="18261" y="5980"/>
                    <a:pt x="18807" y="4685"/>
                    <a:pt x="19311" y="3376"/>
                  </a:cubicBezTo>
                  <a:cubicBezTo>
                    <a:pt x="19640" y="2529"/>
                    <a:pt x="19542" y="2336"/>
                    <a:pt x="18708" y="2011"/>
                  </a:cubicBezTo>
                  <a:cubicBezTo>
                    <a:pt x="17135" y="1403"/>
                    <a:pt x="15563" y="801"/>
                    <a:pt x="13985" y="203"/>
                  </a:cubicBezTo>
                  <a:cubicBezTo>
                    <a:pt x="13772" y="117"/>
                    <a:pt x="13559" y="1"/>
                    <a:pt x="133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2797813" y="3216953"/>
              <a:ext cx="569465" cy="1346666"/>
            </a:xfrm>
            <a:custGeom>
              <a:avLst/>
              <a:gdLst/>
              <a:ahLst/>
              <a:cxnLst/>
              <a:rect l="l" t="t" r="r" b="b"/>
              <a:pathLst>
                <a:path w="15365" h="36335" extrusionOk="0">
                  <a:moveTo>
                    <a:pt x="14092" y="1"/>
                  </a:moveTo>
                  <a:cubicBezTo>
                    <a:pt x="13923" y="1"/>
                    <a:pt x="13771" y="83"/>
                    <a:pt x="13632" y="228"/>
                  </a:cubicBezTo>
                  <a:lnTo>
                    <a:pt x="12092" y="4197"/>
                  </a:lnTo>
                  <a:cubicBezTo>
                    <a:pt x="12055" y="4616"/>
                    <a:pt x="12544" y="4645"/>
                    <a:pt x="12709" y="4979"/>
                  </a:cubicBezTo>
                  <a:cubicBezTo>
                    <a:pt x="12662" y="4987"/>
                    <a:pt x="12614" y="4990"/>
                    <a:pt x="12567" y="4990"/>
                  </a:cubicBezTo>
                  <a:cubicBezTo>
                    <a:pt x="12420" y="4990"/>
                    <a:pt x="12271" y="4962"/>
                    <a:pt x="12133" y="4962"/>
                  </a:cubicBezTo>
                  <a:cubicBezTo>
                    <a:pt x="11961" y="4962"/>
                    <a:pt x="11806" y="5004"/>
                    <a:pt x="11687" y="5196"/>
                  </a:cubicBezTo>
                  <a:cubicBezTo>
                    <a:pt x="11640" y="5313"/>
                    <a:pt x="11593" y="5436"/>
                    <a:pt x="11541" y="5553"/>
                  </a:cubicBezTo>
                  <a:cubicBezTo>
                    <a:pt x="11442" y="6038"/>
                    <a:pt x="11198" y="6472"/>
                    <a:pt x="11042" y="6938"/>
                  </a:cubicBezTo>
                  <a:cubicBezTo>
                    <a:pt x="10770" y="7742"/>
                    <a:pt x="10328" y="8485"/>
                    <a:pt x="10177" y="9331"/>
                  </a:cubicBezTo>
                  <a:lnTo>
                    <a:pt x="10177" y="9331"/>
                  </a:lnTo>
                  <a:cubicBezTo>
                    <a:pt x="10176" y="9329"/>
                    <a:pt x="10176" y="9327"/>
                    <a:pt x="10176" y="9325"/>
                  </a:cubicBezTo>
                  <a:lnTo>
                    <a:pt x="10176" y="9335"/>
                  </a:lnTo>
                  <a:cubicBezTo>
                    <a:pt x="10176" y="9333"/>
                    <a:pt x="10176" y="9332"/>
                    <a:pt x="10177" y="9331"/>
                  </a:cubicBezTo>
                  <a:lnTo>
                    <a:pt x="10177" y="9331"/>
                  </a:lnTo>
                  <a:cubicBezTo>
                    <a:pt x="10231" y="9731"/>
                    <a:pt x="10629" y="9797"/>
                    <a:pt x="10877" y="10055"/>
                  </a:cubicBezTo>
                  <a:cubicBezTo>
                    <a:pt x="10752" y="10020"/>
                    <a:pt x="10624" y="10003"/>
                    <a:pt x="10497" y="10003"/>
                  </a:cubicBezTo>
                  <a:cubicBezTo>
                    <a:pt x="10264" y="10003"/>
                    <a:pt x="10034" y="10060"/>
                    <a:pt x="9827" y="10173"/>
                  </a:cubicBezTo>
                  <a:cubicBezTo>
                    <a:pt x="9253" y="11472"/>
                    <a:pt x="8707" y="12786"/>
                    <a:pt x="8278" y="14137"/>
                  </a:cubicBezTo>
                  <a:cubicBezTo>
                    <a:pt x="8273" y="14500"/>
                    <a:pt x="8664" y="14585"/>
                    <a:pt x="8900" y="14928"/>
                  </a:cubicBezTo>
                  <a:cubicBezTo>
                    <a:pt x="8694" y="14851"/>
                    <a:pt x="8515" y="14809"/>
                    <a:pt x="8360" y="14809"/>
                  </a:cubicBezTo>
                  <a:cubicBezTo>
                    <a:pt x="8072" y="14809"/>
                    <a:pt x="7868" y="14956"/>
                    <a:pt x="7737" y="15296"/>
                  </a:cubicBezTo>
                  <a:cubicBezTo>
                    <a:pt x="7266" y="16501"/>
                    <a:pt x="6790" y="17711"/>
                    <a:pt x="6305" y="18912"/>
                  </a:cubicBezTo>
                  <a:cubicBezTo>
                    <a:pt x="6173" y="19237"/>
                    <a:pt x="6282" y="19444"/>
                    <a:pt x="6527" y="19642"/>
                  </a:cubicBezTo>
                  <a:cubicBezTo>
                    <a:pt x="6649" y="19741"/>
                    <a:pt x="6861" y="19745"/>
                    <a:pt x="6908" y="19943"/>
                  </a:cubicBezTo>
                  <a:cubicBezTo>
                    <a:pt x="6861" y="19984"/>
                    <a:pt x="6802" y="20006"/>
                    <a:pt x="6744" y="20006"/>
                  </a:cubicBezTo>
                  <a:cubicBezTo>
                    <a:pt x="6715" y="20006"/>
                    <a:pt x="6686" y="20001"/>
                    <a:pt x="6658" y="19990"/>
                  </a:cubicBezTo>
                  <a:cubicBezTo>
                    <a:pt x="6547" y="19960"/>
                    <a:pt x="6446" y="19946"/>
                    <a:pt x="6355" y="19946"/>
                  </a:cubicBezTo>
                  <a:cubicBezTo>
                    <a:pt x="5973" y="19946"/>
                    <a:pt x="5765" y="20202"/>
                    <a:pt x="5613" y="20640"/>
                  </a:cubicBezTo>
                  <a:cubicBezTo>
                    <a:pt x="5265" y="21638"/>
                    <a:pt x="4846" y="22613"/>
                    <a:pt x="4459" y="23597"/>
                  </a:cubicBezTo>
                  <a:cubicBezTo>
                    <a:pt x="4040" y="24657"/>
                    <a:pt x="4040" y="24657"/>
                    <a:pt x="4893" y="25363"/>
                  </a:cubicBezTo>
                  <a:cubicBezTo>
                    <a:pt x="4935" y="25401"/>
                    <a:pt x="4921" y="25438"/>
                    <a:pt x="4850" y="25462"/>
                  </a:cubicBezTo>
                  <a:cubicBezTo>
                    <a:pt x="4629" y="25411"/>
                    <a:pt x="4406" y="25274"/>
                    <a:pt x="4174" y="25274"/>
                  </a:cubicBezTo>
                  <a:cubicBezTo>
                    <a:pt x="4062" y="25274"/>
                    <a:pt x="3948" y="25306"/>
                    <a:pt x="3831" y="25395"/>
                  </a:cubicBezTo>
                  <a:lnTo>
                    <a:pt x="3831" y="25395"/>
                  </a:lnTo>
                  <a:cubicBezTo>
                    <a:pt x="3832" y="25394"/>
                    <a:pt x="3832" y="25392"/>
                    <a:pt x="3833" y="25391"/>
                  </a:cubicBezTo>
                  <a:lnTo>
                    <a:pt x="3833" y="25391"/>
                  </a:lnTo>
                  <a:lnTo>
                    <a:pt x="3824" y="25401"/>
                  </a:lnTo>
                  <a:cubicBezTo>
                    <a:pt x="3826" y="25399"/>
                    <a:pt x="3829" y="25397"/>
                    <a:pt x="3831" y="25395"/>
                  </a:cubicBezTo>
                  <a:lnTo>
                    <a:pt x="3831" y="25395"/>
                  </a:lnTo>
                  <a:cubicBezTo>
                    <a:pt x="3253" y="26416"/>
                    <a:pt x="2915" y="27530"/>
                    <a:pt x="2505" y="28621"/>
                  </a:cubicBezTo>
                  <a:lnTo>
                    <a:pt x="1917" y="30217"/>
                  </a:lnTo>
                  <a:cubicBezTo>
                    <a:pt x="1940" y="30599"/>
                    <a:pt x="2406" y="30637"/>
                    <a:pt x="2538" y="30976"/>
                  </a:cubicBezTo>
                  <a:cubicBezTo>
                    <a:pt x="2493" y="30984"/>
                    <a:pt x="2447" y="30987"/>
                    <a:pt x="2402" y="30987"/>
                  </a:cubicBezTo>
                  <a:cubicBezTo>
                    <a:pt x="2242" y="30987"/>
                    <a:pt x="2087" y="30946"/>
                    <a:pt x="1942" y="30946"/>
                  </a:cubicBezTo>
                  <a:cubicBezTo>
                    <a:pt x="1813" y="30946"/>
                    <a:pt x="1691" y="30979"/>
                    <a:pt x="1582" y="31107"/>
                  </a:cubicBezTo>
                  <a:cubicBezTo>
                    <a:pt x="1149" y="32181"/>
                    <a:pt x="702" y="33250"/>
                    <a:pt x="288" y="34338"/>
                  </a:cubicBezTo>
                  <a:cubicBezTo>
                    <a:pt x="0" y="35100"/>
                    <a:pt x="160" y="35425"/>
                    <a:pt x="923" y="35727"/>
                  </a:cubicBezTo>
                  <a:cubicBezTo>
                    <a:pt x="1465" y="35939"/>
                    <a:pt x="2011" y="36132"/>
                    <a:pt x="2552" y="36334"/>
                  </a:cubicBezTo>
                  <a:cubicBezTo>
                    <a:pt x="2778" y="35661"/>
                    <a:pt x="2986" y="34978"/>
                    <a:pt x="3231" y="34309"/>
                  </a:cubicBezTo>
                  <a:cubicBezTo>
                    <a:pt x="4059" y="32063"/>
                    <a:pt x="4897" y="29817"/>
                    <a:pt x="5736" y="27571"/>
                  </a:cubicBezTo>
                  <a:cubicBezTo>
                    <a:pt x="5787" y="27435"/>
                    <a:pt x="5816" y="27279"/>
                    <a:pt x="5867" y="27138"/>
                  </a:cubicBezTo>
                  <a:cubicBezTo>
                    <a:pt x="6451" y="25471"/>
                    <a:pt x="6927" y="23752"/>
                    <a:pt x="7661" y="22147"/>
                  </a:cubicBezTo>
                  <a:cubicBezTo>
                    <a:pt x="8495" y="20320"/>
                    <a:pt x="9229" y="18451"/>
                    <a:pt x="10035" y="16614"/>
                  </a:cubicBezTo>
                  <a:cubicBezTo>
                    <a:pt x="11772" y="12659"/>
                    <a:pt x="13251" y="8600"/>
                    <a:pt x="14334" y="4409"/>
                  </a:cubicBezTo>
                  <a:cubicBezTo>
                    <a:pt x="14706" y="2973"/>
                    <a:pt x="15148" y="1546"/>
                    <a:pt x="15365" y="73"/>
                  </a:cubicBezTo>
                  <a:lnTo>
                    <a:pt x="15280" y="58"/>
                  </a:lnTo>
                  <a:cubicBezTo>
                    <a:pt x="15103" y="114"/>
                    <a:pt x="14928" y="164"/>
                    <a:pt x="14751" y="164"/>
                  </a:cubicBezTo>
                  <a:cubicBezTo>
                    <a:pt x="14626" y="164"/>
                    <a:pt x="14500" y="139"/>
                    <a:pt x="14371" y="73"/>
                  </a:cubicBezTo>
                  <a:cubicBezTo>
                    <a:pt x="14274" y="24"/>
                    <a:pt x="14180" y="1"/>
                    <a:pt x="140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2274125" y="3106825"/>
              <a:ext cx="75422" cy="112744"/>
            </a:xfrm>
            <a:custGeom>
              <a:avLst/>
              <a:gdLst/>
              <a:ahLst/>
              <a:cxnLst/>
              <a:rect l="l" t="t" r="r" b="b"/>
              <a:pathLst>
                <a:path w="2035" h="3042" extrusionOk="0">
                  <a:moveTo>
                    <a:pt x="1298" y="1"/>
                  </a:moveTo>
                  <a:cubicBezTo>
                    <a:pt x="976" y="1"/>
                    <a:pt x="773" y="208"/>
                    <a:pt x="645" y="565"/>
                  </a:cubicBezTo>
                  <a:cubicBezTo>
                    <a:pt x="443" y="1125"/>
                    <a:pt x="217" y="1676"/>
                    <a:pt x="0" y="2231"/>
                  </a:cubicBezTo>
                  <a:cubicBezTo>
                    <a:pt x="283" y="2773"/>
                    <a:pt x="740" y="3022"/>
                    <a:pt x="1338" y="3041"/>
                  </a:cubicBezTo>
                  <a:lnTo>
                    <a:pt x="1356" y="3037"/>
                  </a:lnTo>
                  <a:cubicBezTo>
                    <a:pt x="1672" y="2307"/>
                    <a:pt x="1747" y="1516"/>
                    <a:pt x="1945" y="753"/>
                  </a:cubicBezTo>
                  <a:cubicBezTo>
                    <a:pt x="2035" y="409"/>
                    <a:pt x="1893" y="174"/>
                    <a:pt x="1568" y="42"/>
                  </a:cubicBezTo>
                  <a:cubicBezTo>
                    <a:pt x="1470" y="14"/>
                    <a:pt x="1380" y="1"/>
                    <a:pt x="1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2656272" y="3740906"/>
              <a:ext cx="217631" cy="441340"/>
            </a:xfrm>
            <a:custGeom>
              <a:avLst/>
              <a:gdLst/>
              <a:ahLst/>
              <a:cxnLst/>
              <a:rect l="l" t="t" r="r" b="b"/>
              <a:pathLst>
                <a:path w="5872" h="11908" extrusionOk="0">
                  <a:moveTo>
                    <a:pt x="4454" y="0"/>
                  </a:moveTo>
                  <a:cubicBezTo>
                    <a:pt x="2769" y="3668"/>
                    <a:pt x="1286" y="7431"/>
                    <a:pt x="0" y="11259"/>
                  </a:cubicBezTo>
                  <a:cubicBezTo>
                    <a:pt x="424" y="11461"/>
                    <a:pt x="848" y="11683"/>
                    <a:pt x="1286" y="11866"/>
                  </a:cubicBezTo>
                  <a:cubicBezTo>
                    <a:pt x="1354" y="11894"/>
                    <a:pt x="1424" y="11908"/>
                    <a:pt x="1491" y="11908"/>
                  </a:cubicBezTo>
                  <a:cubicBezTo>
                    <a:pt x="1655" y="11908"/>
                    <a:pt x="1805" y="11824"/>
                    <a:pt x="1888" y="11640"/>
                  </a:cubicBezTo>
                  <a:cubicBezTo>
                    <a:pt x="2006" y="11381"/>
                    <a:pt x="1884" y="11169"/>
                    <a:pt x="1653" y="11047"/>
                  </a:cubicBezTo>
                  <a:cubicBezTo>
                    <a:pt x="1408" y="10906"/>
                    <a:pt x="1154" y="10788"/>
                    <a:pt x="890" y="10694"/>
                  </a:cubicBezTo>
                  <a:cubicBezTo>
                    <a:pt x="419" y="10520"/>
                    <a:pt x="353" y="10242"/>
                    <a:pt x="546" y="9790"/>
                  </a:cubicBezTo>
                  <a:cubicBezTo>
                    <a:pt x="923" y="8923"/>
                    <a:pt x="1253" y="8029"/>
                    <a:pt x="1601" y="7148"/>
                  </a:cubicBezTo>
                  <a:cubicBezTo>
                    <a:pt x="1901" y="6390"/>
                    <a:pt x="2002" y="6134"/>
                    <a:pt x="2386" y="6134"/>
                  </a:cubicBezTo>
                  <a:cubicBezTo>
                    <a:pt x="2582" y="6134"/>
                    <a:pt x="2852" y="6200"/>
                    <a:pt x="3258" y="6301"/>
                  </a:cubicBezTo>
                  <a:cubicBezTo>
                    <a:pt x="3320" y="6315"/>
                    <a:pt x="3381" y="6334"/>
                    <a:pt x="3442" y="6348"/>
                  </a:cubicBezTo>
                  <a:cubicBezTo>
                    <a:pt x="3492" y="6357"/>
                    <a:pt x="3541" y="6361"/>
                    <a:pt x="3587" y="6361"/>
                  </a:cubicBezTo>
                  <a:cubicBezTo>
                    <a:pt x="3762" y="6361"/>
                    <a:pt x="3902" y="6291"/>
                    <a:pt x="3970" y="6093"/>
                  </a:cubicBezTo>
                  <a:cubicBezTo>
                    <a:pt x="4050" y="5844"/>
                    <a:pt x="3913" y="5679"/>
                    <a:pt x="3701" y="5571"/>
                  </a:cubicBezTo>
                  <a:cubicBezTo>
                    <a:pt x="3532" y="5486"/>
                    <a:pt x="3353" y="5382"/>
                    <a:pt x="3169" y="5345"/>
                  </a:cubicBezTo>
                  <a:cubicBezTo>
                    <a:pt x="2472" y="5208"/>
                    <a:pt x="2467" y="4841"/>
                    <a:pt x="2726" y="4276"/>
                  </a:cubicBezTo>
                  <a:cubicBezTo>
                    <a:pt x="3061" y="3555"/>
                    <a:pt x="3315" y="2793"/>
                    <a:pt x="3616" y="2058"/>
                  </a:cubicBezTo>
                  <a:cubicBezTo>
                    <a:pt x="3772" y="1681"/>
                    <a:pt x="3805" y="1192"/>
                    <a:pt x="4139" y="966"/>
                  </a:cubicBezTo>
                  <a:cubicBezTo>
                    <a:pt x="4211" y="917"/>
                    <a:pt x="4282" y="897"/>
                    <a:pt x="4352" y="897"/>
                  </a:cubicBezTo>
                  <a:cubicBezTo>
                    <a:pt x="4618" y="897"/>
                    <a:pt x="4869" y="1187"/>
                    <a:pt x="5137" y="1258"/>
                  </a:cubicBezTo>
                  <a:cubicBezTo>
                    <a:pt x="5216" y="1279"/>
                    <a:pt x="5292" y="1292"/>
                    <a:pt x="5363" y="1292"/>
                  </a:cubicBezTo>
                  <a:cubicBezTo>
                    <a:pt x="5526" y="1292"/>
                    <a:pt x="5663" y="1225"/>
                    <a:pt x="5745" y="1041"/>
                  </a:cubicBezTo>
                  <a:cubicBezTo>
                    <a:pt x="5872" y="749"/>
                    <a:pt x="5740" y="532"/>
                    <a:pt x="5472" y="410"/>
                  </a:cubicBezTo>
                  <a:cubicBezTo>
                    <a:pt x="5137" y="259"/>
                    <a:pt x="4794" y="132"/>
                    <a:pt x="4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2739180" y="4336871"/>
              <a:ext cx="64266" cy="48663"/>
            </a:xfrm>
            <a:custGeom>
              <a:avLst/>
              <a:gdLst/>
              <a:ahLst/>
              <a:cxnLst/>
              <a:rect l="l" t="t" r="r" b="b"/>
              <a:pathLst>
                <a:path w="1734" h="1313" extrusionOk="0">
                  <a:moveTo>
                    <a:pt x="335" y="0"/>
                  </a:moveTo>
                  <a:cubicBezTo>
                    <a:pt x="222" y="297"/>
                    <a:pt x="113" y="594"/>
                    <a:pt x="0" y="890"/>
                  </a:cubicBezTo>
                  <a:cubicBezTo>
                    <a:pt x="321" y="1013"/>
                    <a:pt x="641" y="1140"/>
                    <a:pt x="966" y="1258"/>
                  </a:cubicBezTo>
                  <a:cubicBezTo>
                    <a:pt x="1057" y="1290"/>
                    <a:pt x="1149" y="1312"/>
                    <a:pt x="1235" y="1312"/>
                  </a:cubicBezTo>
                  <a:cubicBezTo>
                    <a:pt x="1374" y="1312"/>
                    <a:pt x="1498" y="1254"/>
                    <a:pt x="1583" y="1088"/>
                  </a:cubicBezTo>
                  <a:cubicBezTo>
                    <a:pt x="1733" y="792"/>
                    <a:pt x="1592" y="570"/>
                    <a:pt x="1342" y="438"/>
                  </a:cubicBezTo>
                  <a:cubicBezTo>
                    <a:pt x="1018" y="274"/>
                    <a:pt x="674" y="146"/>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2705157" y="4158007"/>
              <a:ext cx="49256" cy="119749"/>
            </a:xfrm>
            <a:custGeom>
              <a:avLst/>
              <a:gdLst/>
              <a:ahLst/>
              <a:cxnLst/>
              <a:rect l="l" t="t" r="r" b="b"/>
              <a:pathLst>
                <a:path w="1329" h="3231" extrusionOk="0">
                  <a:moveTo>
                    <a:pt x="1329" y="0"/>
                  </a:moveTo>
                  <a:lnTo>
                    <a:pt x="1329" y="0"/>
                  </a:lnTo>
                  <a:cubicBezTo>
                    <a:pt x="655" y="979"/>
                    <a:pt x="307" y="2095"/>
                    <a:pt x="1" y="3230"/>
                  </a:cubicBezTo>
                  <a:cubicBezTo>
                    <a:pt x="443" y="2152"/>
                    <a:pt x="886" y="1074"/>
                    <a:pt x="1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2292614" y="3189972"/>
              <a:ext cx="63562" cy="50368"/>
            </a:xfrm>
            <a:custGeom>
              <a:avLst/>
              <a:gdLst/>
              <a:ahLst/>
              <a:cxnLst/>
              <a:rect l="l" t="t" r="r" b="b"/>
              <a:pathLst>
                <a:path w="1715" h="1359" extrusionOk="0">
                  <a:moveTo>
                    <a:pt x="382" y="0"/>
                  </a:moveTo>
                  <a:lnTo>
                    <a:pt x="1" y="956"/>
                  </a:lnTo>
                  <a:cubicBezTo>
                    <a:pt x="7" y="956"/>
                    <a:pt x="13" y="956"/>
                    <a:pt x="18" y="956"/>
                  </a:cubicBezTo>
                  <a:cubicBezTo>
                    <a:pt x="299" y="956"/>
                    <a:pt x="552" y="1067"/>
                    <a:pt x="787" y="1201"/>
                  </a:cubicBezTo>
                  <a:cubicBezTo>
                    <a:pt x="963" y="1305"/>
                    <a:pt x="1117" y="1359"/>
                    <a:pt x="1247" y="1359"/>
                  </a:cubicBezTo>
                  <a:cubicBezTo>
                    <a:pt x="1481" y="1359"/>
                    <a:pt x="1639" y="1183"/>
                    <a:pt x="1715" y="810"/>
                  </a:cubicBezTo>
                  <a:cubicBezTo>
                    <a:pt x="1399" y="330"/>
                    <a:pt x="834" y="254"/>
                    <a:pt x="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2433785" y="3562376"/>
              <a:ext cx="71086" cy="47143"/>
            </a:xfrm>
            <a:custGeom>
              <a:avLst/>
              <a:gdLst/>
              <a:ahLst/>
              <a:cxnLst/>
              <a:rect l="l" t="t" r="r" b="b"/>
              <a:pathLst>
                <a:path w="1918" h="1272" extrusionOk="0">
                  <a:moveTo>
                    <a:pt x="349" y="0"/>
                  </a:moveTo>
                  <a:lnTo>
                    <a:pt x="1" y="848"/>
                  </a:lnTo>
                  <a:cubicBezTo>
                    <a:pt x="410" y="975"/>
                    <a:pt x="825" y="1107"/>
                    <a:pt x="1234" y="1234"/>
                  </a:cubicBezTo>
                  <a:cubicBezTo>
                    <a:pt x="1309" y="1257"/>
                    <a:pt x="1382" y="1271"/>
                    <a:pt x="1451" y="1271"/>
                  </a:cubicBezTo>
                  <a:cubicBezTo>
                    <a:pt x="1592" y="1271"/>
                    <a:pt x="1714" y="1213"/>
                    <a:pt x="1790" y="1055"/>
                  </a:cubicBezTo>
                  <a:cubicBezTo>
                    <a:pt x="1917" y="791"/>
                    <a:pt x="1799" y="580"/>
                    <a:pt x="1555" y="471"/>
                  </a:cubicBezTo>
                  <a:cubicBezTo>
                    <a:pt x="1159" y="302"/>
                    <a:pt x="749" y="156"/>
                    <a:pt x="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2364664" y="3372505"/>
              <a:ext cx="66527" cy="46847"/>
            </a:xfrm>
            <a:custGeom>
              <a:avLst/>
              <a:gdLst/>
              <a:ahLst/>
              <a:cxnLst/>
              <a:rect l="l" t="t" r="r" b="b"/>
              <a:pathLst>
                <a:path w="1795" h="1264" extrusionOk="0">
                  <a:moveTo>
                    <a:pt x="405" y="0"/>
                  </a:moveTo>
                  <a:lnTo>
                    <a:pt x="0" y="994"/>
                  </a:lnTo>
                  <a:cubicBezTo>
                    <a:pt x="57" y="979"/>
                    <a:pt x="111" y="972"/>
                    <a:pt x="164" y="972"/>
                  </a:cubicBezTo>
                  <a:cubicBezTo>
                    <a:pt x="437" y="972"/>
                    <a:pt x="667" y="1148"/>
                    <a:pt x="923" y="1215"/>
                  </a:cubicBezTo>
                  <a:cubicBezTo>
                    <a:pt x="1034" y="1243"/>
                    <a:pt x="1143" y="1264"/>
                    <a:pt x="1243" y="1264"/>
                  </a:cubicBezTo>
                  <a:cubicBezTo>
                    <a:pt x="1433" y="1264"/>
                    <a:pt x="1593" y="1189"/>
                    <a:pt x="1677" y="942"/>
                  </a:cubicBezTo>
                  <a:cubicBezTo>
                    <a:pt x="1794" y="575"/>
                    <a:pt x="1516" y="448"/>
                    <a:pt x="1243" y="339"/>
                  </a:cubicBezTo>
                  <a:cubicBezTo>
                    <a:pt x="966" y="222"/>
                    <a:pt x="683" y="113"/>
                    <a:pt x="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2424705" y="3422576"/>
              <a:ext cx="54667" cy="140356"/>
            </a:xfrm>
            <a:custGeom>
              <a:avLst/>
              <a:gdLst/>
              <a:ahLst/>
              <a:cxnLst/>
              <a:rect l="l" t="t" r="r" b="b"/>
              <a:pathLst>
                <a:path w="1475" h="3787" extrusionOk="0">
                  <a:moveTo>
                    <a:pt x="1474" y="1"/>
                  </a:moveTo>
                  <a:lnTo>
                    <a:pt x="1474" y="1"/>
                  </a:lnTo>
                  <a:cubicBezTo>
                    <a:pt x="1093" y="938"/>
                    <a:pt x="707" y="1870"/>
                    <a:pt x="340" y="2807"/>
                  </a:cubicBezTo>
                  <a:cubicBezTo>
                    <a:pt x="222" y="3123"/>
                    <a:pt x="0" y="3419"/>
                    <a:pt x="104" y="3787"/>
                  </a:cubicBezTo>
                  <a:cubicBezTo>
                    <a:pt x="198" y="3528"/>
                    <a:pt x="297" y="3269"/>
                    <a:pt x="387" y="3005"/>
                  </a:cubicBezTo>
                  <a:cubicBezTo>
                    <a:pt x="730" y="1997"/>
                    <a:pt x="1258" y="1055"/>
                    <a:pt x="1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5" name="Google Shape;2355;p55"/>
          <p:cNvGrpSpPr/>
          <p:nvPr/>
        </p:nvGrpSpPr>
        <p:grpSpPr>
          <a:xfrm rot="-2866099">
            <a:off x="2694825" y="3772287"/>
            <a:ext cx="1466238" cy="1630640"/>
            <a:chOff x="92265" y="2178415"/>
            <a:chExt cx="1466304" cy="1630713"/>
          </a:xfrm>
        </p:grpSpPr>
        <p:grpSp>
          <p:nvGrpSpPr>
            <p:cNvPr id="2356" name="Google Shape;2356;p55"/>
            <p:cNvGrpSpPr/>
            <p:nvPr/>
          </p:nvGrpSpPr>
          <p:grpSpPr>
            <a:xfrm>
              <a:off x="92265" y="2178415"/>
              <a:ext cx="1466304" cy="1630713"/>
              <a:chOff x="92265" y="2178415"/>
              <a:chExt cx="1466304" cy="1630713"/>
            </a:xfrm>
          </p:grpSpPr>
          <p:sp>
            <p:nvSpPr>
              <p:cNvPr id="2357" name="Google Shape;2357;p55"/>
              <p:cNvSpPr/>
              <p:nvPr/>
            </p:nvSpPr>
            <p:spPr>
              <a:xfrm>
                <a:off x="92265" y="2251169"/>
                <a:ext cx="1436468" cy="1557959"/>
              </a:xfrm>
              <a:custGeom>
                <a:avLst/>
                <a:gdLst/>
                <a:ahLst/>
                <a:cxnLst/>
                <a:rect l="l" t="t" r="r" b="b"/>
                <a:pathLst>
                  <a:path w="38758" h="42036" extrusionOk="0">
                    <a:moveTo>
                      <a:pt x="32482" y="1"/>
                    </a:moveTo>
                    <a:cubicBezTo>
                      <a:pt x="32143" y="1"/>
                      <a:pt x="31865" y="183"/>
                      <a:pt x="31629" y="511"/>
                    </a:cubicBezTo>
                    <a:cubicBezTo>
                      <a:pt x="31129" y="1218"/>
                      <a:pt x="30612" y="1910"/>
                      <a:pt x="30103" y="2611"/>
                    </a:cubicBezTo>
                    <a:cubicBezTo>
                      <a:pt x="29938" y="2842"/>
                      <a:pt x="29745" y="3120"/>
                      <a:pt x="29929" y="3379"/>
                    </a:cubicBezTo>
                    <a:cubicBezTo>
                      <a:pt x="30164" y="3718"/>
                      <a:pt x="29995" y="3911"/>
                      <a:pt x="29806" y="4156"/>
                    </a:cubicBezTo>
                    <a:cubicBezTo>
                      <a:pt x="27796" y="6750"/>
                      <a:pt x="25776" y="9345"/>
                      <a:pt x="23784" y="11958"/>
                    </a:cubicBezTo>
                    <a:cubicBezTo>
                      <a:pt x="23492" y="12354"/>
                      <a:pt x="23096" y="12664"/>
                      <a:pt x="22644" y="12857"/>
                    </a:cubicBezTo>
                    <a:cubicBezTo>
                      <a:pt x="16170" y="15668"/>
                      <a:pt x="9696" y="18480"/>
                      <a:pt x="3221" y="21291"/>
                    </a:cubicBezTo>
                    <a:cubicBezTo>
                      <a:pt x="1041" y="22232"/>
                      <a:pt x="1036" y="22232"/>
                      <a:pt x="264" y="24450"/>
                    </a:cubicBezTo>
                    <a:cubicBezTo>
                      <a:pt x="250" y="24493"/>
                      <a:pt x="245" y="24535"/>
                      <a:pt x="226" y="24577"/>
                    </a:cubicBezTo>
                    <a:cubicBezTo>
                      <a:pt x="0" y="25175"/>
                      <a:pt x="198" y="25623"/>
                      <a:pt x="697" y="25976"/>
                    </a:cubicBezTo>
                    <a:cubicBezTo>
                      <a:pt x="914" y="26122"/>
                      <a:pt x="1135" y="26258"/>
                      <a:pt x="1338" y="26418"/>
                    </a:cubicBezTo>
                    <a:cubicBezTo>
                      <a:pt x="7859" y="31381"/>
                      <a:pt x="14334" y="36405"/>
                      <a:pt x="20912" y="41293"/>
                    </a:cubicBezTo>
                    <a:cubicBezTo>
                      <a:pt x="21588" y="41796"/>
                      <a:pt x="21911" y="42036"/>
                      <a:pt x="22250" y="42036"/>
                    </a:cubicBezTo>
                    <a:cubicBezTo>
                      <a:pt x="22584" y="42036"/>
                      <a:pt x="22932" y="41803"/>
                      <a:pt x="23647" y="41359"/>
                    </a:cubicBezTo>
                    <a:cubicBezTo>
                      <a:pt x="24580" y="40780"/>
                      <a:pt x="24999" y="40097"/>
                      <a:pt x="25164" y="38976"/>
                    </a:cubicBezTo>
                    <a:cubicBezTo>
                      <a:pt x="26228" y="31763"/>
                      <a:pt x="27396" y="24558"/>
                      <a:pt x="28535" y="17354"/>
                    </a:cubicBezTo>
                    <a:cubicBezTo>
                      <a:pt x="28573" y="17123"/>
                      <a:pt x="28587" y="16897"/>
                      <a:pt x="28742" y="16690"/>
                    </a:cubicBezTo>
                    <a:cubicBezTo>
                      <a:pt x="30809" y="13917"/>
                      <a:pt x="32867" y="11139"/>
                      <a:pt x="34920" y="8351"/>
                    </a:cubicBezTo>
                    <a:cubicBezTo>
                      <a:pt x="35069" y="8150"/>
                      <a:pt x="35201" y="8009"/>
                      <a:pt x="35395" y="8009"/>
                    </a:cubicBezTo>
                    <a:cubicBezTo>
                      <a:pt x="35482" y="8009"/>
                      <a:pt x="35582" y="8037"/>
                      <a:pt x="35702" y="8102"/>
                    </a:cubicBezTo>
                    <a:cubicBezTo>
                      <a:pt x="35791" y="8150"/>
                      <a:pt x="35873" y="8171"/>
                      <a:pt x="35949" y="8171"/>
                    </a:cubicBezTo>
                    <a:cubicBezTo>
                      <a:pt x="36179" y="8171"/>
                      <a:pt x="36356" y="7981"/>
                      <a:pt x="36511" y="7772"/>
                    </a:cubicBezTo>
                    <a:cubicBezTo>
                      <a:pt x="37044" y="7066"/>
                      <a:pt x="37585" y="6359"/>
                      <a:pt x="38117" y="5653"/>
                    </a:cubicBezTo>
                    <a:cubicBezTo>
                      <a:pt x="38758" y="4806"/>
                      <a:pt x="38710" y="4556"/>
                      <a:pt x="37788" y="3972"/>
                    </a:cubicBezTo>
                    <a:cubicBezTo>
                      <a:pt x="37500" y="4024"/>
                      <a:pt x="37293" y="4208"/>
                      <a:pt x="37062" y="4372"/>
                    </a:cubicBezTo>
                    <a:cubicBezTo>
                      <a:pt x="35913" y="5196"/>
                      <a:pt x="34911" y="6199"/>
                      <a:pt x="33766" y="7033"/>
                    </a:cubicBezTo>
                    <a:cubicBezTo>
                      <a:pt x="33324" y="7353"/>
                      <a:pt x="33022" y="7796"/>
                      <a:pt x="32721" y="8252"/>
                    </a:cubicBezTo>
                    <a:cubicBezTo>
                      <a:pt x="31949" y="9425"/>
                      <a:pt x="31266" y="10673"/>
                      <a:pt x="30305" y="11699"/>
                    </a:cubicBezTo>
                    <a:cubicBezTo>
                      <a:pt x="29152" y="12937"/>
                      <a:pt x="28196" y="14327"/>
                      <a:pt x="27155" y="15650"/>
                    </a:cubicBezTo>
                    <a:cubicBezTo>
                      <a:pt x="26539" y="16422"/>
                      <a:pt x="26167" y="17307"/>
                      <a:pt x="25964" y="18277"/>
                    </a:cubicBezTo>
                    <a:cubicBezTo>
                      <a:pt x="25743" y="19346"/>
                      <a:pt x="25696" y="20424"/>
                      <a:pt x="25592" y="21498"/>
                    </a:cubicBezTo>
                    <a:cubicBezTo>
                      <a:pt x="25437" y="23047"/>
                      <a:pt x="24966" y="24549"/>
                      <a:pt x="24825" y="26103"/>
                    </a:cubicBezTo>
                    <a:cubicBezTo>
                      <a:pt x="24683" y="27713"/>
                      <a:pt x="24537" y="29319"/>
                      <a:pt x="23676" y="30750"/>
                    </a:cubicBezTo>
                    <a:cubicBezTo>
                      <a:pt x="23483" y="31975"/>
                      <a:pt x="23271" y="33194"/>
                      <a:pt x="23177" y="34428"/>
                    </a:cubicBezTo>
                    <a:cubicBezTo>
                      <a:pt x="23045" y="35205"/>
                      <a:pt x="22880" y="35977"/>
                      <a:pt x="22899" y="36773"/>
                    </a:cubicBezTo>
                    <a:cubicBezTo>
                      <a:pt x="22875" y="36980"/>
                      <a:pt x="22757" y="37168"/>
                      <a:pt x="22767" y="37385"/>
                    </a:cubicBezTo>
                    <a:cubicBezTo>
                      <a:pt x="22852" y="38204"/>
                      <a:pt x="22772" y="38331"/>
                      <a:pt x="22046" y="38694"/>
                    </a:cubicBezTo>
                    <a:cubicBezTo>
                      <a:pt x="21802" y="38817"/>
                      <a:pt x="21564" y="38872"/>
                      <a:pt x="21329" y="38872"/>
                    </a:cubicBezTo>
                    <a:cubicBezTo>
                      <a:pt x="21009" y="38872"/>
                      <a:pt x="20695" y="38770"/>
                      <a:pt x="20380" y="38604"/>
                    </a:cubicBezTo>
                    <a:cubicBezTo>
                      <a:pt x="19706" y="38251"/>
                      <a:pt x="19132" y="37743"/>
                      <a:pt x="18482" y="37371"/>
                    </a:cubicBezTo>
                    <a:cubicBezTo>
                      <a:pt x="16212" y="36062"/>
                      <a:pt x="14466" y="34112"/>
                      <a:pt x="12460" y="32478"/>
                    </a:cubicBezTo>
                    <a:cubicBezTo>
                      <a:pt x="10821" y="31146"/>
                      <a:pt x="9182" y="29799"/>
                      <a:pt x="7426" y="28627"/>
                    </a:cubicBezTo>
                    <a:cubicBezTo>
                      <a:pt x="6108" y="27746"/>
                      <a:pt x="4912" y="26734"/>
                      <a:pt x="3744" y="25674"/>
                    </a:cubicBezTo>
                    <a:cubicBezTo>
                      <a:pt x="3391" y="25350"/>
                      <a:pt x="3108" y="24945"/>
                      <a:pt x="3297" y="24408"/>
                    </a:cubicBezTo>
                    <a:cubicBezTo>
                      <a:pt x="3452" y="23951"/>
                      <a:pt x="4168" y="23461"/>
                      <a:pt x="4686" y="23438"/>
                    </a:cubicBezTo>
                    <a:cubicBezTo>
                      <a:pt x="6772" y="22491"/>
                      <a:pt x="8862" y="21564"/>
                      <a:pt x="10958" y="20646"/>
                    </a:cubicBezTo>
                    <a:cubicBezTo>
                      <a:pt x="12318" y="20052"/>
                      <a:pt x="13717" y="19567"/>
                      <a:pt x="15059" y="18936"/>
                    </a:cubicBezTo>
                    <a:cubicBezTo>
                      <a:pt x="16928" y="18202"/>
                      <a:pt x="18769" y="17406"/>
                      <a:pt x="20620" y="16620"/>
                    </a:cubicBezTo>
                    <a:cubicBezTo>
                      <a:pt x="21477" y="16252"/>
                      <a:pt x="22343" y="15885"/>
                      <a:pt x="23007" y="15221"/>
                    </a:cubicBezTo>
                    <a:cubicBezTo>
                      <a:pt x="24533" y="13691"/>
                      <a:pt x="25941" y="12052"/>
                      <a:pt x="27339" y="10414"/>
                    </a:cubicBezTo>
                    <a:cubicBezTo>
                      <a:pt x="28629" y="8902"/>
                      <a:pt x="29778" y="7273"/>
                      <a:pt x="30979" y="5691"/>
                    </a:cubicBezTo>
                    <a:cubicBezTo>
                      <a:pt x="31294" y="5276"/>
                      <a:pt x="31605" y="4834"/>
                      <a:pt x="31737" y="4344"/>
                    </a:cubicBezTo>
                    <a:cubicBezTo>
                      <a:pt x="32062" y="3153"/>
                      <a:pt x="32391" y="1966"/>
                      <a:pt x="32858" y="822"/>
                    </a:cubicBezTo>
                    <a:cubicBezTo>
                      <a:pt x="32947" y="596"/>
                      <a:pt x="32999" y="342"/>
                      <a:pt x="32909" y="87"/>
                    </a:cubicBezTo>
                    <a:cubicBezTo>
                      <a:pt x="32757" y="29"/>
                      <a:pt x="32615" y="1"/>
                      <a:pt x="32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8" name="Google Shape;2358;p55"/>
              <p:cNvGrpSpPr/>
              <p:nvPr/>
            </p:nvGrpSpPr>
            <p:grpSpPr>
              <a:xfrm>
                <a:off x="184773" y="2178415"/>
                <a:ext cx="1373796" cy="1527716"/>
                <a:chOff x="-3454427" y="1834765"/>
                <a:chExt cx="1373796" cy="1527716"/>
              </a:xfrm>
            </p:grpSpPr>
            <p:sp>
              <p:nvSpPr>
                <p:cNvPr id="2359" name="Google Shape;2359;p55"/>
                <p:cNvSpPr/>
                <p:nvPr/>
              </p:nvSpPr>
              <p:spPr>
                <a:xfrm>
                  <a:off x="-2998447" y="1910744"/>
                  <a:ext cx="693588" cy="739990"/>
                </a:xfrm>
                <a:custGeom>
                  <a:avLst/>
                  <a:gdLst/>
                  <a:ahLst/>
                  <a:cxnLst/>
                  <a:rect l="l" t="t" r="r" b="b"/>
                  <a:pathLst>
                    <a:path w="18714" h="19966" extrusionOk="0">
                      <a:moveTo>
                        <a:pt x="18115" y="0"/>
                      </a:moveTo>
                      <a:cubicBezTo>
                        <a:pt x="17738" y="782"/>
                        <a:pt x="17494" y="1611"/>
                        <a:pt x="17239" y="2435"/>
                      </a:cubicBezTo>
                      <a:cubicBezTo>
                        <a:pt x="16830" y="3786"/>
                        <a:pt x="16283" y="5043"/>
                        <a:pt x="15393" y="6178"/>
                      </a:cubicBezTo>
                      <a:cubicBezTo>
                        <a:pt x="13590" y="8471"/>
                        <a:pt x="11824" y="10788"/>
                        <a:pt x="9833" y="12921"/>
                      </a:cubicBezTo>
                      <a:cubicBezTo>
                        <a:pt x="9084" y="13717"/>
                        <a:pt x="8448" y="14630"/>
                        <a:pt x="7525" y="15266"/>
                      </a:cubicBezTo>
                      <a:cubicBezTo>
                        <a:pt x="6282" y="16123"/>
                        <a:pt x="4837" y="16537"/>
                        <a:pt x="3495" y="17178"/>
                      </a:cubicBezTo>
                      <a:cubicBezTo>
                        <a:pt x="2365" y="17715"/>
                        <a:pt x="1140" y="18039"/>
                        <a:pt x="62" y="18689"/>
                      </a:cubicBezTo>
                      <a:cubicBezTo>
                        <a:pt x="1" y="19042"/>
                        <a:pt x="326" y="19188"/>
                        <a:pt x="472" y="19433"/>
                      </a:cubicBezTo>
                      <a:cubicBezTo>
                        <a:pt x="787" y="19626"/>
                        <a:pt x="1056" y="19899"/>
                        <a:pt x="1442" y="19965"/>
                      </a:cubicBezTo>
                      <a:cubicBezTo>
                        <a:pt x="1790" y="19838"/>
                        <a:pt x="2167" y="19829"/>
                        <a:pt x="2496" y="19659"/>
                      </a:cubicBezTo>
                      <a:cubicBezTo>
                        <a:pt x="4262" y="18755"/>
                        <a:pt x="6000" y="17795"/>
                        <a:pt x="7676" y="16721"/>
                      </a:cubicBezTo>
                      <a:cubicBezTo>
                        <a:pt x="9065" y="15826"/>
                        <a:pt x="10073" y="14564"/>
                        <a:pt x="11109" y="13321"/>
                      </a:cubicBezTo>
                      <a:cubicBezTo>
                        <a:pt x="11937" y="12328"/>
                        <a:pt x="12742" y="11311"/>
                        <a:pt x="13609" y="10350"/>
                      </a:cubicBezTo>
                      <a:cubicBezTo>
                        <a:pt x="14791" y="9027"/>
                        <a:pt x="15944" y="7690"/>
                        <a:pt x="16994" y="6263"/>
                      </a:cubicBezTo>
                      <a:cubicBezTo>
                        <a:pt x="17178" y="6023"/>
                        <a:pt x="17319" y="5750"/>
                        <a:pt x="17404" y="5458"/>
                      </a:cubicBezTo>
                      <a:cubicBezTo>
                        <a:pt x="17418" y="5373"/>
                        <a:pt x="17437" y="5274"/>
                        <a:pt x="17385" y="5208"/>
                      </a:cubicBezTo>
                      <a:cubicBezTo>
                        <a:pt x="16999" y="4700"/>
                        <a:pt x="17136" y="4229"/>
                        <a:pt x="17399" y="3711"/>
                      </a:cubicBezTo>
                      <a:cubicBezTo>
                        <a:pt x="17823" y="2887"/>
                        <a:pt x="18153" y="2021"/>
                        <a:pt x="18473" y="1149"/>
                      </a:cubicBezTo>
                      <a:cubicBezTo>
                        <a:pt x="18581" y="848"/>
                        <a:pt x="18713" y="533"/>
                        <a:pt x="18454" y="236"/>
                      </a:cubicBezTo>
                      <a:lnTo>
                        <a:pt x="18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2684305" y="2045280"/>
                  <a:ext cx="537888" cy="1010657"/>
                </a:xfrm>
                <a:custGeom>
                  <a:avLst/>
                  <a:gdLst/>
                  <a:ahLst/>
                  <a:cxnLst/>
                  <a:rect l="l" t="t" r="r" b="b"/>
                  <a:pathLst>
                    <a:path w="14513" h="27269" extrusionOk="0">
                      <a:moveTo>
                        <a:pt x="14069" y="1"/>
                      </a:moveTo>
                      <a:cubicBezTo>
                        <a:pt x="13877" y="1"/>
                        <a:pt x="13714" y="141"/>
                        <a:pt x="13557" y="255"/>
                      </a:cubicBezTo>
                      <a:cubicBezTo>
                        <a:pt x="12893" y="735"/>
                        <a:pt x="12201" y="1183"/>
                        <a:pt x="11588" y="1734"/>
                      </a:cubicBezTo>
                      <a:cubicBezTo>
                        <a:pt x="11122" y="2157"/>
                        <a:pt x="10647" y="2553"/>
                        <a:pt x="9997" y="2657"/>
                      </a:cubicBezTo>
                      <a:cubicBezTo>
                        <a:pt x="9451" y="2991"/>
                        <a:pt x="9272" y="3612"/>
                        <a:pt x="8905" y="4088"/>
                      </a:cubicBezTo>
                      <a:cubicBezTo>
                        <a:pt x="7059" y="6485"/>
                        <a:pt x="5218" y="8886"/>
                        <a:pt x="3386" y="11297"/>
                      </a:cubicBezTo>
                      <a:cubicBezTo>
                        <a:pt x="2449" y="12526"/>
                        <a:pt x="1860" y="13891"/>
                        <a:pt x="1729" y="15450"/>
                      </a:cubicBezTo>
                      <a:cubicBezTo>
                        <a:pt x="1592" y="17042"/>
                        <a:pt x="1418" y="18628"/>
                        <a:pt x="1046" y="20192"/>
                      </a:cubicBezTo>
                      <a:cubicBezTo>
                        <a:pt x="890" y="20856"/>
                        <a:pt x="815" y="21487"/>
                        <a:pt x="29" y="21689"/>
                      </a:cubicBezTo>
                      <a:cubicBezTo>
                        <a:pt x="0" y="21826"/>
                        <a:pt x="57" y="21972"/>
                        <a:pt x="170" y="22056"/>
                      </a:cubicBezTo>
                      <a:cubicBezTo>
                        <a:pt x="848" y="22570"/>
                        <a:pt x="1008" y="23238"/>
                        <a:pt x="829" y="24048"/>
                      </a:cubicBezTo>
                      <a:cubicBezTo>
                        <a:pt x="641" y="24886"/>
                        <a:pt x="584" y="25743"/>
                        <a:pt x="467" y="26591"/>
                      </a:cubicBezTo>
                      <a:cubicBezTo>
                        <a:pt x="429" y="26854"/>
                        <a:pt x="325" y="27161"/>
                        <a:pt x="716" y="27269"/>
                      </a:cubicBezTo>
                      <a:cubicBezTo>
                        <a:pt x="796" y="27071"/>
                        <a:pt x="895" y="26878"/>
                        <a:pt x="952" y="26671"/>
                      </a:cubicBezTo>
                      <a:cubicBezTo>
                        <a:pt x="1842" y="23257"/>
                        <a:pt x="2407" y="19791"/>
                        <a:pt x="2760" y="16288"/>
                      </a:cubicBezTo>
                      <a:cubicBezTo>
                        <a:pt x="2892" y="15012"/>
                        <a:pt x="3038" y="13731"/>
                        <a:pt x="3777" y="12648"/>
                      </a:cubicBezTo>
                      <a:cubicBezTo>
                        <a:pt x="4714" y="11273"/>
                        <a:pt x="5726" y="9955"/>
                        <a:pt x="6819" y="8698"/>
                      </a:cubicBezTo>
                      <a:cubicBezTo>
                        <a:pt x="7530" y="7893"/>
                        <a:pt x="8184" y="7036"/>
                        <a:pt x="8777" y="6132"/>
                      </a:cubicBezTo>
                      <a:cubicBezTo>
                        <a:pt x="9568" y="4907"/>
                        <a:pt x="10336" y="3660"/>
                        <a:pt x="11546" y="2751"/>
                      </a:cubicBezTo>
                      <a:cubicBezTo>
                        <a:pt x="12577" y="1974"/>
                        <a:pt x="13528" y="1093"/>
                        <a:pt x="14513" y="255"/>
                      </a:cubicBezTo>
                      <a:lnTo>
                        <a:pt x="14319" y="81"/>
                      </a:lnTo>
                      <a:cubicBezTo>
                        <a:pt x="14230" y="24"/>
                        <a:pt x="14147" y="1"/>
                        <a:pt x="14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2353782" y="1869159"/>
                  <a:ext cx="273151" cy="283491"/>
                </a:xfrm>
                <a:custGeom>
                  <a:avLst/>
                  <a:gdLst/>
                  <a:ahLst/>
                  <a:cxnLst/>
                  <a:rect l="l" t="t" r="r" b="b"/>
                  <a:pathLst>
                    <a:path w="7370" h="7649" extrusionOk="0">
                      <a:moveTo>
                        <a:pt x="3907" y="1"/>
                      </a:moveTo>
                      <a:cubicBezTo>
                        <a:pt x="3898" y="1"/>
                        <a:pt x="3889" y="1"/>
                        <a:pt x="3881" y="2"/>
                      </a:cubicBezTo>
                      <a:cubicBezTo>
                        <a:pt x="3542" y="82"/>
                        <a:pt x="3419" y="364"/>
                        <a:pt x="3283" y="638"/>
                      </a:cubicBezTo>
                      <a:cubicBezTo>
                        <a:pt x="2553" y="2088"/>
                        <a:pt x="1856" y="3557"/>
                        <a:pt x="1159" y="5021"/>
                      </a:cubicBezTo>
                      <a:cubicBezTo>
                        <a:pt x="909" y="5553"/>
                        <a:pt x="763" y="6198"/>
                        <a:pt x="142" y="6486"/>
                      </a:cubicBezTo>
                      <a:cubicBezTo>
                        <a:pt x="48" y="6561"/>
                        <a:pt x="1" y="6683"/>
                        <a:pt x="24" y="6806"/>
                      </a:cubicBezTo>
                      <a:cubicBezTo>
                        <a:pt x="263" y="7252"/>
                        <a:pt x="589" y="7554"/>
                        <a:pt x="1107" y="7554"/>
                      </a:cubicBezTo>
                      <a:cubicBezTo>
                        <a:pt x="1141" y="7554"/>
                        <a:pt x="1175" y="7552"/>
                        <a:pt x="1211" y="7550"/>
                      </a:cubicBezTo>
                      <a:cubicBezTo>
                        <a:pt x="1338" y="7616"/>
                        <a:pt x="1461" y="7649"/>
                        <a:pt x="1579" y="7649"/>
                      </a:cubicBezTo>
                      <a:cubicBezTo>
                        <a:pt x="1763" y="7649"/>
                        <a:pt x="1935" y="7570"/>
                        <a:pt x="2096" y="7418"/>
                      </a:cubicBezTo>
                      <a:cubicBezTo>
                        <a:pt x="3113" y="6448"/>
                        <a:pt x="4290" y="5680"/>
                        <a:pt x="5401" y="4838"/>
                      </a:cubicBezTo>
                      <a:cubicBezTo>
                        <a:pt x="5717" y="4315"/>
                        <a:pt x="6258" y="4070"/>
                        <a:pt x="6710" y="3712"/>
                      </a:cubicBezTo>
                      <a:cubicBezTo>
                        <a:pt x="7365" y="3199"/>
                        <a:pt x="7370" y="2827"/>
                        <a:pt x="6706" y="2286"/>
                      </a:cubicBezTo>
                      <a:cubicBezTo>
                        <a:pt x="6689" y="2284"/>
                        <a:pt x="6672" y="2284"/>
                        <a:pt x="6655" y="2284"/>
                      </a:cubicBezTo>
                      <a:cubicBezTo>
                        <a:pt x="6370" y="2284"/>
                        <a:pt x="6191" y="2471"/>
                        <a:pt x="5999" y="2667"/>
                      </a:cubicBezTo>
                      <a:cubicBezTo>
                        <a:pt x="5533" y="3138"/>
                        <a:pt x="5077" y="3628"/>
                        <a:pt x="4460" y="3924"/>
                      </a:cubicBezTo>
                      <a:cubicBezTo>
                        <a:pt x="4342" y="3981"/>
                        <a:pt x="4222" y="4019"/>
                        <a:pt x="4105" y="4019"/>
                      </a:cubicBezTo>
                      <a:cubicBezTo>
                        <a:pt x="3978" y="4019"/>
                        <a:pt x="3854" y="3974"/>
                        <a:pt x="3744" y="3858"/>
                      </a:cubicBezTo>
                      <a:cubicBezTo>
                        <a:pt x="3532" y="3637"/>
                        <a:pt x="3584" y="3373"/>
                        <a:pt x="3711" y="3138"/>
                      </a:cubicBezTo>
                      <a:cubicBezTo>
                        <a:pt x="3928" y="2742"/>
                        <a:pt x="4210" y="2380"/>
                        <a:pt x="4545" y="2078"/>
                      </a:cubicBezTo>
                      <a:cubicBezTo>
                        <a:pt x="4865" y="1801"/>
                        <a:pt x="5091" y="1476"/>
                        <a:pt x="5185" y="1066"/>
                      </a:cubicBezTo>
                      <a:cubicBezTo>
                        <a:pt x="4907" y="633"/>
                        <a:pt x="4422" y="426"/>
                        <a:pt x="4088" y="49"/>
                      </a:cubicBezTo>
                      <a:cubicBezTo>
                        <a:pt x="4034" y="16"/>
                        <a:pt x="3970" y="1"/>
                        <a:pt x="39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2385544" y="1834765"/>
                  <a:ext cx="183459" cy="282231"/>
                </a:xfrm>
                <a:custGeom>
                  <a:avLst/>
                  <a:gdLst/>
                  <a:ahLst/>
                  <a:cxnLst/>
                  <a:rect l="l" t="t" r="r" b="b"/>
                  <a:pathLst>
                    <a:path w="4950" h="7615" extrusionOk="0">
                      <a:moveTo>
                        <a:pt x="3412" y="0"/>
                      </a:moveTo>
                      <a:cubicBezTo>
                        <a:pt x="2982" y="0"/>
                        <a:pt x="2675" y="458"/>
                        <a:pt x="2303" y="1518"/>
                      </a:cubicBezTo>
                      <a:cubicBezTo>
                        <a:pt x="2209" y="1787"/>
                        <a:pt x="2256" y="2140"/>
                        <a:pt x="1917" y="2286"/>
                      </a:cubicBezTo>
                      <a:cubicBezTo>
                        <a:pt x="1503" y="3510"/>
                        <a:pt x="1041" y="4716"/>
                        <a:pt x="453" y="5865"/>
                      </a:cubicBezTo>
                      <a:cubicBezTo>
                        <a:pt x="10" y="6736"/>
                        <a:pt x="1" y="6783"/>
                        <a:pt x="726" y="7442"/>
                      </a:cubicBezTo>
                      <a:cubicBezTo>
                        <a:pt x="767" y="7551"/>
                        <a:pt x="832" y="7615"/>
                        <a:pt x="933" y="7615"/>
                      </a:cubicBezTo>
                      <a:cubicBezTo>
                        <a:pt x="959" y="7615"/>
                        <a:pt x="987" y="7611"/>
                        <a:pt x="1018" y="7602"/>
                      </a:cubicBezTo>
                      <a:cubicBezTo>
                        <a:pt x="1046" y="7578"/>
                        <a:pt x="1084" y="7564"/>
                        <a:pt x="1121" y="7560"/>
                      </a:cubicBezTo>
                      <a:cubicBezTo>
                        <a:pt x="1352" y="7470"/>
                        <a:pt x="1399" y="7249"/>
                        <a:pt x="1493" y="7061"/>
                      </a:cubicBezTo>
                      <a:cubicBezTo>
                        <a:pt x="2341" y="5347"/>
                        <a:pt x="3127" y="3609"/>
                        <a:pt x="3786" y="1815"/>
                      </a:cubicBezTo>
                      <a:cubicBezTo>
                        <a:pt x="3975" y="1302"/>
                        <a:pt x="4276" y="963"/>
                        <a:pt x="4855" y="953"/>
                      </a:cubicBezTo>
                      <a:cubicBezTo>
                        <a:pt x="4884" y="968"/>
                        <a:pt x="4917" y="977"/>
                        <a:pt x="4949" y="982"/>
                      </a:cubicBezTo>
                      <a:cubicBezTo>
                        <a:pt x="4940" y="958"/>
                        <a:pt x="4931" y="939"/>
                        <a:pt x="4917" y="925"/>
                      </a:cubicBezTo>
                      <a:cubicBezTo>
                        <a:pt x="4244" y="339"/>
                        <a:pt x="3782" y="0"/>
                        <a:pt x="3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2244373" y="1908631"/>
                  <a:ext cx="139318" cy="124419"/>
                </a:xfrm>
                <a:custGeom>
                  <a:avLst/>
                  <a:gdLst/>
                  <a:ahLst/>
                  <a:cxnLst/>
                  <a:rect l="l" t="t" r="r" b="b"/>
                  <a:pathLst>
                    <a:path w="3759" h="3357" extrusionOk="0">
                      <a:moveTo>
                        <a:pt x="2238" y="1"/>
                      </a:moveTo>
                      <a:cubicBezTo>
                        <a:pt x="1574" y="467"/>
                        <a:pt x="1051" y="1065"/>
                        <a:pt x="594" y="1724"/>
                      </a:cubicBezTo>
                      <a:cubicBezTo>
                        <a:pt x="312" y="2129"/>
                        <a:pt x="1" y="2591"/>
                        <a:pt x="453" y="3062"/>
                      </a:cubicBezTo>
                      <a:cubicBezTo>
                        <a:pt x="656" y="3273"/>
                        <a:pt x="864" y="3356"/>
                        <a:pt x="1075" y="3356"/>
                      </a:cubicBezTo>
                      <a:cubicBezTo>
                        <a:pt x="1334" y="3356"/>
                        <a:pt x="1597" y="3230"/>
                        <a:pt x="1856" y="3062"/>
                      </a:cubicBezTo>
                      <a:cubicBezTo>
                        <a:pt x="2610" y="2577"/>
                        <a:pt x="3226" y="1946"/>
                        <a:pt x="3758" y="1221"/>
                      </a:cubicBezTo>
                      <a:cubicBezTo>
                        <a:pt x="3292" y="764"/>
                        <a:pt x="2765" y="378"/>
                        <a:pt x="2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3454427" y="2762551"/>
                  <a:ext cx="776089" cy="599931"/>
                </a:xfrm>
                <a:custGeom>
                  <a:avLst/>
                  <a:gdLst/>
                  <a:ahLst/>
                  <a:cxnLst/>
                  <a:rect l="l" t="t" r="r" b="b"/>
                  <a:pathLst>
                    <a:path w="20940" h="16187" extrusionOk="0">
                      <a:moveTo>
                        <a:pt x="2166" y="1"/>
                      </a:moveTo>
                      <a:lnTo>
                        <a:pt x="2166" y="1"/>
                      </a:lnTo>
                      <a:cubicBezTo>
                        <a:pt x="1869" y="128"/>
                        <a:pt x="1554" y="227"/>
                        <a:pt x="1281" y="387"/>
                      </a:cubicBezTo>
                      <a:cubicBezTo>
                        <a:pt x="118" y="1074"/>
                        <a:pt x="0" y="1875"/>
                        <a:pt x="979" y="2812"/>
                      </a:cubicBezTo>
                      <a:cubicBezTo>
                        <a:pt x="2058" y="3843"/>
                        <a:pt x="3188" y="4817"/>
                        <a:pt x="4445" y="5627"/>
                      </a:cubicBezTo>
                      <a:cubicBezTo>
                        <a:pt x="6936" y="7238"/>
                        <a:pt x="9234" y="9107"/>
                        <a:pt x="11419" y="11089"/>
                      </a:cubicBezTo>
                      <a:cubicBezTo>
                        <a:pt x="13170" y="12681"/>
                        <a:pt x="15049" y="14079"/>
                        <a:pt x="16994" y="15398"/>
                      </a:cubicBezTo>
                      <a:cubicBezTo>
                        <a:pt x="17413" y="15685"/>
                        <a:pt x="17860" y="15968"/>
                        <a:pt x="18364" y="16114"/>
                      </a:cubicBezTo>
                      <a:cubicBezTo>
                        <a:pt x="18536" y="16163"/>
                        <a:pt x="18702" y="16186"/>
                        <a:pt x="18861" y="16186"/>
                      </a:cubicBezTo>
                      <a:cubicBezTo>
                        <a:pt x="19370" y="16186"/>
                        <a:pt x="19812" y="15948"/>
                        <a:pt x="20196" y="15567"/>
                      </a:cubicBezTo>
                      <a:cubicBezTo>
                        <a:pt x="20582" y="15181"/>
                        <a:pt x="20940" y="14753"/>
                        <a:pt x="20638" y="14141"/>
                      </a:cubicBezTo>
                      <a:cubicBezTo>
                        <a:pt x="20618" y="14139"/>
                        <a:pt x="20597" y="14138"/>
                        <a:pt x="20576" y="14138"/>
                      </a:cubicBezTo>
                      <a:cubicBezTo>
                        <a:pt x="20486" y="14138"/>
                        <a:pt x="20397" y="14158"/>
                        <a:pt x="20351" y="14235"/>
                      </a:cubicBezTo>
                      <a:cubicBezTo>
                        <a:pt x="20017" y="14816"/>
                        <a:pt x="19478" y="14910"/>
                        <a:pt x="18902" y="14910"/>
                      </a:cubicBezTo>
                      <a:cubicBezTo>
                        <a:pt x="18853" y="14910"/>
                        <a:pt x="18804" y="14909"/>
                        <a:pt x="18755" y="14908"/>
                      </a:cubicBezTo>
                      <a:cubicBezTo>
                        <a:pt x="18718" y="14907"/>
                        <a:pt x="18681" y="14905"/>
                        <a:pt x="18645" y="14905"/>
                      </a:cubicBezTo>
                      <a:cubicBezTo>
                        <a:pt x="18535" y="14905"/>
                        <a:pt x="18432" y="14922"/>
                        <a:pt x="18350" y="15021"/>
                      </a:cubicBezTo>
                      <a:cubicBezTo>
                        <a:pt x="18218" y="14951"/>
                        <a:pt x="18072" y="14899"/>
                        <a:pt x="17954" y="14814"/>
                      </a:cubicBezTo>
                      <a:cubicBezTo>
                        <a:pt x="14088" y="11913"/>
                        <a:pt x="10298" y="8923"/>
                        <a:pt x="6512" y="5919"/>
                      </a:cubicBezTo>
                      <a:cubicBezTo>
                        <a:pt x="6065" y="5284"/>
                        <a:pt x="5504" y="4766"/>
                        <a:pt x="4888" y="4290"/>
                      </a:cubicBezTo>
                      <a:cubicBezTo>
                        <a:pt x="3918" y="3541"/>
                        <a:pt x="2877" y="2873"/>
                        <a:pt x="2001" y="1997"/>
                      </a:cubicBezTo>
                      <a:cubicBezTo>
                        <a:pt x="1747" y="1771"/>
                        <a:pt x="1738" y="1540"/>
                        <a:pt x="1855" y="1215"/>
                      </a:cubicBezTo>
                      <a:cubicBezTo>
                        <a:pt x="1992" y="825"/>
                        <a:pt x="2444" y="500"/>
                        <a:pt x="2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3407135" y="2603405"/>
                  <a:ext cx="433186"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2810132" y="326830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2942223" y="2110548"/>
                  <a:ext cx="633324" cy="752332"/>
                </a:xfrm>
                <a:custGeom>
                  <a:avLst/>
                  <a:gdLst/>
                  <a:ahLst/>
                  <a:cxnLst/>
                  <a:rect l="l" t="t" r="r" b="b"/>
                  <a:pathLst>
                    <a:path w="17088" h="20299" extrusionOk="0">
                      <a:moveTo>
                        <a:pt x="15746" y="1"/>
                      </a:moveTo>
                      <a:cubicBezTo>
                        <a:pt x="13632" y="2949"/>
                        <a:pt x="11070" y="5524"/>
                        <a:pt x="8833" y="8368"/>
                      </a:cubicBezTo>
                      <a:cubicBezTo>
                        <a:pt x="7694" y="9814"/>
                        <a:pt x="6277" y="11010"/>
                        <a:pt x="4666" y="11886"/>
                      </a:cubicBezTo>
                      <a:cubicBezTo>
                        <a:pt x="3122" y="12738"/>
                        <a:pt x="1596" y="13637"/>
                        <a:pt x="0" y="14395"/>
                      </a:cubicBezTo>
                      <a:cubicBezTo>
                        <a:pt x="9" y="14645"/>
                        <a:pt x="165" y="14730"/>
                        <a:pt x="386" y="14739"/>
                      </a:cubicBezTo>
                      <a:lnTo>
                        <a:pt x="2227" y="16161"/>
                      </a:lnTo>
                      <a:lnTo>
                        <a:pt x="2957" y="16712"/>
                      </a:lnTo>
                      <a:cubicBezTo>
                        <a:pt x="3094" y="17108"/>
                        <a:pt x="3362" y="17399"/>
                        <a:pt x="3692" y="17644"/>
                      </a:cubicBezTo>
                      <a:cubicBezTo>
                        <a:pt x="4068" y="17927"/>
                        <a:pt x="4445" y="18205"/>
                        <a:pt x="4765" y="18548"/>
                      </a:cubicBezTo>
                      <a:cubicBezTo>
                        <a:pt x="5321" y="19005"/>
                        <a:pt x="5886" y="19443"/>
                        <a:pt x="6460" y="19872"/>
                      </a:cubicBezTo>
                      <a:cubicBezTo>
                        <a:pt x="6576" y="19942"/>
                        <a:pt x="6693" y="20004"/>
                        <a:pt x="6816" y="20004"/>
                      </a:cubicBezTo>
                      <a:cubicBezTo>
                        <a:pt x="6890" y="20004"/>
                        <a:pt x="6965" y="19982"/>
                        <a:pt x="7044" y="19928"/>
                      </a:cubicBezTo>
                      <a:cubicBezTo>
                        <a:pt x="7181" y="19994"/>
                        <a:pt x="7336" y="20036"/>
                        <a:pt x="7449" y="20130"/>
                      </a:cubicBezTo>
                      <a:cubicBezTo>
                        <a:pt x="7587" y="20239"/>
                        <a:pt x="7697" y="20298"/>
                        <a:pt x="7785" y="20298"/>
                      </a:cubicBezTo>
                      <a:cubicBezTo>
                        <a:pt x="7911" y="20298"/>
                        <a:pt x="7991" y="20178"/>
                        <a:pt x="8038" y="19909"/>
                      </a:cubicBezTo>
                      <a:cubicBezTo>
                        <a:pt x="8353" y="18063"/>
                        <a:pt x="8862" y="16246"/>
                        <a:pt x="8942" y="14358"/>
                      </a:cubicBezTo>
                      <a:cubicBezTo>
                        <a:pt x="9012" y="12705"/>
                        <a:pt x="9512" y="11189"/>
                        <a:pt x="10500" y="9842"/>
                      </a:cubicBezTo>
                      <a:cubicBezTo>
                        <a:pt x="12671" y="6890"/>
                        <a:pt x="15058" y="4097"/>
                        <a:pt x="17088" y="1037"/>
                      </a:cubicBezTo>
                      <a:lnTo>
                        <a:pt x="16038" y="161"/>
                      </a:lnTo>
                      <a:lnTo>
                        <a:pt x="157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2948227" y="2730084"/>
                  <a:ext cx="278080" cy="308175"/>
                </a:xfrm>
                <a:custGeom>
                  <a:avLst/>
                  <a:gdLst/>
                  <a:ahLst/>
                  <a:cxnLst/>
                  <a:rect l="l" t="t" r="r" b="b"/>
                  <a:pathLst>
                    <a:path w="7503" h="8315" extrusionOk="0">
                      <a:moveTo>
                        <a:pt x="3124" y="1"/>
                      </a:moveTo>
                      <a:cubicBezTo>
                        <a:pt x="3025" y="363"/>
                        <a:pt x="2686" y="523"/>
                        <a:pt x="2455" y="768"/>
                      </a:cubicBezTo>
                      <a:cubicBezTo>
                        <a:pt x="1132" y="2186"/>
                        <a:pt x="35" y="3697"/>
                        <a:pt x="16" y="5759"/>
                      </a:cubicBezTo>
                      <a:cubicBezTo>
                        <a:pt x="0" y="7310"/>
                        <a:pt x="911" y="8315"/>
                        <a:pt x="2241" y="8315"/>
                      </a:cubicBezTo>
                      <a:cubicBezTo>
                        <a:pt x="2523" y="8315"/>
                        <a:pt x="2823" y="8270"/>
                        <a:pt x="3138" y="8175"/>
                      </a:cubicBezTo>
                      <a:cubicBezTo>
                        <a:pt x="4197" y="7855"/>
                        <a:pt x="5045" y="7196"/>
                        <a:pt x="5779" y="6372"/>
                      </a:cubicBezTo>
                      <a:cubicBezTo>
                        <a:pt x="6547" y="5519"/>
                        <a:pt x="6990" y="4488"/>
                        <a:pt x="7503" y="3495"/>
                      </a:cubicBezTo>
                      <a:lnTo>
                        <a:pt x="7206" y="3217"/>
                      </a:lnTo>
                      <a:lnTo>
                        <a:pt x="6768" y="2882"/>
                      </a:lnTo>
                      <a:cubicBezTo>
                        <a:pt x="6288" y="2393"/>
                        <a:pt x="5662" y="2082"/>
                        <a:pt x="5191" y="1588"/>
                      </a:cubicBezTo>
                      <a:lnTo>
                        <a:pt x="31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2343997" y="1855372"/>
                  <a:ext cx="138614" cy="260661"/>
                </a:xfrm>
                <a:custGeom>
                  <a:avLst/>
                  <a:gdLst/>
                  <a:ahLst/>
                  <a:cxnLst/>
                  <a:rect l="l" t="t" r="r" b="b"/>
                  <a:pathLst>
                    <a:path w="3740" h="7033" extrusionOk="0">
                      <a:moveTo>
                        <a:pt x="3048" y="0"/>
                      </a:moveTo>
                      <a:cubicBezTo>
                        <a:pt x="2865" y="0"/>
                        <a:pt x="2759" y="216"/>
                        <a:pt x="2562" y="694"/>
                      </a:cubicBezTo>
                      <a:cubicBezTo>
                        <a:pt x="1700" y="2794"/>
                        <a:pt x="853" y="4899"/>
                        <a:pt x="0" y="7004"/>
                      </a:cubicBezTo>
                      <a:cubicBezTo>
                        <a:pt x="60" y="7024"/>
                        <a:pt x="112" y="7033"/>
                        <a:pt x="156" y="7033"/>
                      </a:cubicBezTo>
                      <a:cubicBezTo>
                        <a:pt x="400" y="7033"/>
                        <a:pt x="431" y="6760"/>
                        <a:pt x="523" y="6585"/>
                      </a:cubicBezTo>
                      <a:cubicBezTo>
                        <a:pt x="1597" y="4527"/>
                        <a:pt x="2670" y="2464"/>
                        <a:pt x="3739" y="402"/>
                      </a:cubicBezTo>
                      <a:cubicBezTo>
                        <a:pt x="3397" y="143"/>
                        <a:pt x="3197" y="0"/>
                        <a:pt x="3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2756021" y="2788717"/>
                  <a:ext cx="58670" cy="48033"/>
                </a:xfrm>
                <a:custGeom>
                  <a:avLst/>
                  <a:gdLst/>
                  <a:ahLst/>
                  <a:cxnLst/>
                  <a:rect l="l" t="t" r="r" b="b"/>
                  <a:pathLst>
                    <a:path w="1583" h="1296" extrusionOk="0">
                      <a:moveTo>
                        <a:pt x="0" y="1"/>
                      </a:moveTo>
                      <a:lnTo>
                        <a:pt x="0" y="1"/>
                      </a:lnTo>
                      <a:cubicBezTo>
                        <a:pt x="447" y="533"/>
                        <a:pt x="1036" y="886"/>
                        <a:pt x="1582" y="1296"/>
                      </a:cubicBezTo>
                      <a:cubicBezTo>
                        <a:pt x="1149" y="750"/>
                        <a:pt x="556" y="401"/>
                        <a:pt x="0" y="1"/>
                      </a:cubicBezTo>
                      <a:close/>
                    </a:path>
                  </a:pathLst>
                </a:custGeom>
                <a:solidFill>
                  <a:srgbClr val="DDD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4" name="Google Shape;2374;p55"/>
            <p:cNvGrpSpPr/>
            <p:nvPr/>
          </p:nvGrpSpPr>
          <p:grpSpPr>
            <a:xfrm>
              <a:off x="243740" y="2965178"/>
              <a:ext cx="761783" cy="703706"/>
              <a:chOff x="-3395460" y="2621528"/>
              <a:chExt cx="761783" cy="703706"/>
            </a:xfrm>
          </p:grpSpPr>
          <p:sp>
            <p:nvSpPr>
              <p:cNvPr id="2375" name="Google Shape;2375;p55"/>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8" name="Google Shape;2378;p55"/>
            <p:cNvSpPr/>
            <p:nvPr/>
          </p:nvSpPr>
          <p:spPr>
            <a:xfrm>
              <a:off x="829068" y="361195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232065" y="2947055"/>
              <a:ext cx="433187"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32"/>
        <p:cNvGrpSpPr/>
        <p:nvPr/>
      </p:nvGrpSpPr>
      <p:grpSpPr>
        <a:xfrm>
          <a:off x="0" y="0"/>
          <a:ext cx="0" cy="0"/>
          <a:chOff x="0" y="0"/>
          <a:chExt cx="0" cy="0"/>
        </a:xfrm>
      </p:grpSpPr>
      <p:sp>
        <p:nvSpPr>
          <p:cNvPr id="2433" name="Google Shape;2433;p57"/>
          <p:cNvSpPr txBox="1">
            <a:spLocks noGrp="1"/>
          </p:cNvSpPr>
          <p:nvPr>
            <p:ph type="title"/>
          </p:nvPr>
        </p:nvSpPr>
        <p:spPr>
          <a:xfrm>
            <a:off x="500800" y="422225"/>
            <a:ext cx="4526700" cy="173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2434" name="Google Shape;2434;p57"/>
          <p:cNvSpPr txBox="1">
            <a:spLocks noGrp="1"/>
          </p:cNvSpPr>
          <p:nvPr>
            <p:ph type="subTitle" idx="1"/>
          </p:nvPr>
        </p:nvSpPr>
        <p:spPr>
          <a:xfrm>
            <a:off x="500800" y="2160425"/>
            <a:ext cx="4526700" cy="24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2435" name="Google Shape;2435;p57"/>
          <p:cNvPicPr preferRelativeResize="0">
            <a:picLocks noGrp="1"/>
          </p:cNvPicPr>
          <p:nvPr>
            <p:ph type="pic" idx="2"/>
          </p:nvPr>
        </p:nvPicPr>
        <p:blipFill rotWithShape="1">
          <a:blip r:embed="rId3">
            <a:alphaModFix/>
          </a:blip>
          <a:srcRect l="16635" r="16635"/>
          <a:stretch/>
        </p:blipFill>
        <p:spPr>
          <a:xfrm>
            <a:off x="5107158" y="962816"/>
            <a:ext cx="3200400" cy="3200400"/>
          </a:xfrm>
          <a:prstGeom prst="ellipse">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74"/>
        <p:cNvGrpSpPr/>
        <p:nvPr/>
      </p:nvGrpSpPr>
      <p:grpSpPr>
        <a:xfrm>
          <a:off x="0" y="0"/>
          <a:ext cx="0" cy="0"/>
          <a:chOff x="0" y="0"/>
          <a:chExt cx="0" cy="0"/>
        </a:xfrm>
      </p:grpSpPr>
      <p:sp>
        <p:nvSpPr>
          <p:cNvPr id="2575" name="Google Shape;2575;p59"/>
          <p:cNvSpPr txBox="1">
            <a:spLocks noGrp="1"/>
          </p:cNvSpPr>
          <p:nvPr>
            <p:ph type="title" idx="3"/>
          </p:nvPr>
        </p:nvSpPr>
        <p:spPr>
          <a:xfrm>
            <a:off x="4968575" y="3536700"/>
            <a:ext cx="3447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7,435</a:t>
            </a:r>
            <a:endParaRPr/>
          </a:p>
        </p:txBody>
      </p:sp>
      <p:sp>
        <p:nvSpPr>
          <p:cNvPr id="2576" name="Google Shape;2576;p59"/>
          <p:cNvSpPr txBox="1">
            <a:spLocks noGrp="1"/>
          </p:cNvSpPr>
          <p:nvPr>
            <p:ph type="subTitle" idx="1"/>
          </p:nvPr>
        </p:nvSpPr>
        <p:spPr>
          <a:xfrm>
            <a:off x="728125" y="4097775"/>
            <a:ext cx="3447300" cy="51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composed mostly of hydrogen and also helium</a:t>
            </a:r>
            <a:endParaRPr/>
          </a:p>
        </p:txBody>
      </p:sp>
      <p:sp>
        <p:nvSpPr>
          <p:cNvPr id="2577" name="Google Shape;2577;p59"/>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MEASUREMENT OF THE EXPERIMENT</a:t>
            </a:r>
            <a:endParaRPr/>
          </a:p>
        </p:txBody>
      </p:sp>
      <p:sp>
        <p:nvSpPr>
          <p:cNvPr id="2578" name="Google Shape;2578;p59"/>
          <p:cNvSpPr txBox="1">
            <a:spLocks noGrp="1"/>
          </p:cNvSpPr>
          <p:nvPr>
            <p:ph type="subTitle" idx="2"/>
          </p:nvPr>
        </p:nvSpPr>
        <p:spPr>
          <a:xfrm>
            <a:off x="4968575" y="4097775"/>
            <a:ext cx="3447300" cy="51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2579" name="Google Shape;2579;p59"/>
          <p:cNvSpPr txBox="1">
            <a:spLocks noGrp="1"/>
          </p:cNvSpPr>
          <p:nvPr>
            <p:ph type="title" idx="4"/>
          </p:nvPr>
        </p:nvSpPr>
        <p:spPr>
          <a:xfrm>
            <a:off x="728125" y="3536700"/>
            <a:ext cx="3447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800,000</a:t>
            </a:r>
            <a:endParaRPr/>
          </a:p>
        </p:txBody>
      </p:sp>
      <p:sp>
        <p:nvSpPr>
          <p:cNvPr id="2580" name="Google Shape;2580;p59"/>
          <p:cNvSpPr txBox="1">
            <a:spLocks noGrp="1"/>
          </p:cNvSpPr>
          <p:nvPr>
            <p:ph type="subTitle" idx="5"/>
          </p:nvPr>
        </p:nvSpPr>
        <p:spPr>
          <a:xfrm>
            <a:off x="728125" y="2321650"/>
            <a:ext cx="3447300" cy="51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2581" name="Google Shape;2581;p59"/>
          <p:cNvSpPr txBox="1">
            <a:spLocks noGrp="1"/>
          </p:cNvSpPr>
          <p:nvPr>
            <p:ph type="subTitle" idx="6"/>
          </p:nvPr>
        </p:nvSpPr>
        <p:spPr>
          <a:xfrm>
            <a:off x="4968575" y="2321650"/>
            <a:ext cx="3447300" cy="51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582" name="Google Shape;2582;p59"/>
          <p:cNvSpPr txBox="1">
            <a:spLocks noGrp="1"/>
          </p:cNvSpPr>
          <p:nvPr>
            <p:ph type="title" idx="7"/>
          </p:nvPr>
        </p:nvSpPr>
        <p:spPr>
          <a:xfrm>
            <a:off x="4968575" y="1760575"/>
            <a:ext cx="3447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1,000,000</a:t>
            </a:r>
            <a:endParaRPr/>
          </a:p>
        </p:txBody>
      </p:sp>
      <p:sp>
        <p:nvSpPr>
          <p:cNvPr id="2583" name="Google Shape;2583;p59"/>
          <p:cNvSpPr txBox="1">
            <a:spLocks noGrp="1"/>
          </p:cNvSpPr>
          <p:nvPr>
            <p:ph type="title" idx="8"/>
          </p:nvPr>
        </p:nvSpPr>
        <p:spPr>
          <a:xfrm>
            <a:off x="728125" y="1760575"/>
            <a:ext cx="34473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4,567</a:t>
            </a:r>
            <a:endParaRPr/>
          </a:p>
        </p:txBody>
      </p:sp>
      <p:grpSp>
        <p:nvGrpSpPr>
          <p:cNvPr id="2584" name="Google Shape;2584;p59"/>
          <p:cNvGrpSpPr/>
          <p:nvPr/>
        </p:nvGrpSpPr>
        <p:grpSpPr>
          <a:xfrm>
            <a:off x="2173266" y="1227580"/>
            <a:ext cx="557018" cy="532988"/>
            <a:chOff x="3940774" y="1332269"/>
            <a:chExt cx="496363" cy="474949"/>
          </a:xfrm>
        </p:grpSpPr>
        <p:sp>
          <p:nvSpPr>
            <p:cNvPr id="2585" name="Google Shape;2585;p59"/>
            <p:cNvSpPr/>
            <p:nvPr/>
          </p:nvSpPr>
          <p:spPr>
            <a:xfrm>
              <a:off x="3940774" y="1332269"/>
              <a:ext cx="496363" cy="474924"/>
            </a:xfrm>
            <a:custGeom>
              <a:avLst/>
              <a:gdLst/>
              <a:ahLst/>
              <a:cxnLst/>
              <a:rect l="l" t="t" r="r" b="b"/>
              <a:pathLst>
                <a:path w="20849" h="20039" extrusionOk="0">
                  <a:moveTo>
                    <a:pt x="10829" y="0"/>
                  </a:moveTo>
                  <a:cubicBezTo>
                    <a:pt x="6765" y="0"/>
                    <a:pt x="3118" y="2424"/>
                    <a:pt x="1548" y="6187"/>
                  </a:cubicBezTo>
                  <a:cubicBezTo>
                    <a:pt x="1" y="9927"/>
                    <a:pt x="855" y="14222"/>
                    <a:pt x="3718" y="17108"/>
                  </a:cubicBezTo>
                  <a:cubicBezTo>
                    <a:pt x="5633" y="19023"/>
                    <a:pt x="8199" y="20039"/>
                    <a:pt x="10807" y="20039"/>
                  </a:cubicBezTo>
                  <a:cubicBezTo>
                    <a:pt x="12098" y="20039"/>
                    <a:pt x="13400" y="19790"/>
                    <a:pt x="14638" y="19278"/>
                  </a:cubicBezTo>
                  <a:cubicBezTo>
                    <a:pt x="18378" y="17731"/>
                    <a:pt x="20826" y="14083"/>
                    <a:pt x="20826" y="10020"/>
                  </a:cubicBezTo>
                  <a:lnTo>
                    <a:pt x="20849" y="10020"/>
                  </a:lnTo>
                  <a:cubicBezTo>
                    <a:pt x="20849" y="4479"/>
                    <a:pt x="16347" y="0"/>
                    <a:pt x="108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9"/>
            <p:cNvSpPr/>
            <p:nvPr/>
          </p:nvSpPr>
          <p:spPr>
            <a:xfrm>
              <a:off x="4076548" y="1414888"/>
              <a:ext cx="360041" cy="392330"/>
            </a:xfrm>
            <a:custGeom>
              <a:avLst/>
              <a:gdLst/>
              <a:ahLst/>
              <a:cxnLst/>
              <a:rect l="l" t="t" r="r" b="b"/>
              <a:pathLst>
                <a:path w="15123" h="16554" extrusionOk="0">
                  <a:moveTo>
                    <a:pt x="10205" y="0"/>
                  </a:moveTo>
                  <a:lnTo>
                    <a:pt x="0" y="13067"/>
                  </a:lnTo>
                  <a:lnTo>
                    <a:pt x="3325" y="16392"/>
                  </a:lnTo>
                  <a:cubicBezTo>
                    <a:pt x="3902" y="16507"/>
                    <a:pt x="4502" y="16554"/>
                    <a:pt x="5103" y="16554"/>
                  </a:cubicBezTo>
                  <a:cubicBezTo>
                    <a:pt x="10644" y="16554"/>
                    <a:pt x="15123" y="12075"/>
                    <a:pt x="15123" y="6534"/>
                  </a:cubicBezTo>
                  <a:cubicBezTo>
                    <a:pt x="15123" y="5934"/>
                    <a:pt x="15076" y="5333"/>
                    <a:pt x="14961" y="4756"/>
                  </a:cubicBezTo>
                  <a:lnTo>
                    <a:pt x="10205"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9"/>
            <p:cNvSpPr/>
            <p:nvPr/>
          </p:nvSpPr>
          <p:spPr>
            <a:xfrm>
              <a:off x="4076548" y="1569723"/>
              <a:ext cx="57733" cy="154879"/>
            </a:xfrm>
            <a:custGeom>
              <a:avLst/>
              <a:gdLst/>
              <a:ahLst/>
              <a:cxnLst/>
              <a:rect l="l" t="t" r="r" b="b"/>
              <a:pathLst>
                <a:path w="2425" h="6535" extrusionOk="0">
                  <a:moveTo>
                    <a:pt x="0" y="1"/>
                  </a:moveTo>
                  <a:lnTo>
                    <a:pt x="0" y="6534"/>
                  </a:lnTo>
                  <a:lnTo>
                    <a:pt x="1709" y="6534"/>
                  </a:lnTo>
                  <a:lnTo>
                    <a:pt x="24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9"/>
            <p:cNvSpPr/>
            <p:nvPr/>
          </p:nvSpPr>
          <p:spPr>
            <a:xfrm>
              <a:off x="4076548" y="1414888"/>
              <a:ext cx="58828" cy="163080"/>
            </a:xfrm>
            <a:custGeom>
              <a:avLst/>
              <a:gdLst/>
              <a:ahLst/>
              <a:cxnLst/>
              <a:rect l="l" t="t" r="r" b="b"/>
              <a:pathLst>
                <a:path w="2471" h="6881" extrusionOk="0">
                  <a:moveTo>
                    <a:pt x="0" y="0"/>
                  </a:moveTo>
                  <a:lnTo>
                    <a:pt x="0" y="6580"/>
                  </a:lnTo>
                  <a:lnTo>
                    <a:pt x="1155" y="6880"/>
                  </a:lnTo>
                  <a:lnTo>
                    <a:pt x="2448" y="6580"/>
                  </a:lnTo>
                  <a:lnTo>
                    <a:pt x="2471" y="6303"/>
                  </a:lnTo>
                  <a:lnTo>
                    <a:pt x="17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9"/>
            <p:cNvSpPr/>
            <p:nvPr/>
          </p:nvSpPr>
          <p:spPr>
            <a:xfrm>
              <a:off x="4117211" y="1414888"/>
              <a:ext cx="202292" cy="160331"/>
            </a:xfrm>
            <a:custGeom>
              <a:avLst/>
              <a:gdLst/>
              <a:ahLst/>
              <a:cxnLst/>
              <a:rect l="l" t="t" r="r" b="b"/>
              <a:pathLst>
                <a:path w="8497" h="6765" extrusionOk="0">
                  <a:moveTo>
                    <a:pt x="1" y="0"/>
                  </a:moveTo>
                  <a:lnTo>
                    <a:pt x="1" y="6580"/>
                  </a:lnTo>
                  <a:lnTo>
                    <a:pt x="4249" y="6765"/>
                  </a:lnTo>
                  <a:lnTo>
                    <a:pt x="8497" y="6580"/>
                  </a:lnTo>
                  <a:lnTo>
                    <a:pt x="8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9"/>
            <p:cNvSpPr/>
            <p:nvPr/>
          </p:nvSpPr>
          <p:spPr>
            <a:xfrm>
              <a:off x="4117211" y="1569723"/>
              <a:ext cx="202292" cy="154879"/>
            </a:xfrm>
            <a:custGeom>
              <a:avLst/>
              <a:gdLst/>
              <a:ahLst/>
              <a:cxnLst/>
              <a:rect l="l" t="t" r="r" b="b"/>
              <a:pathLst>
                <a:path w="8497" h="6535" extrusionOk="0">
                  <a:moveTo>
                    <a:pt x="1" y="1"/>
                  </a:moveTo>
                  <a:lnTo>
                    <a:pt x="1" y="6534"/>
                  </a:lnTo>
                  <a:lnTo>
                    <a:pt x="8497" y="6534"/>
                  </a:lnTo>
                  <a:lnTo>
                    <a:pt x="8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9"/>
            <p:cNvSpPr/>
            <p:nvPr/>
          </p:nvSpPr>
          <p:spPr>
            <a:xfrm>
              <a:off x="4117211" y="1569723"/>
              <a:ext cx="202292" cy="154879"/>
            </a:xfrm>
            <a:custGeom>
              <a:avLst/>
              <a:gdLst/>
              <a:ahLst/>
              <a:cxnLst/>
              <a:rect l="l" t="t" r="r" b="b"/>
              <a:pathLst>
                <a:path w="8497" h="6535" extrusionOk="0">
                  <a:moveTo>
                    <a:pt x="1" y="1"/>
                  </a:moveTo>
                  <a:lnTo>
                    <a:pt x="1" y="6534"/>
                  </a:lnTo>
                  <a:lnTo>
                    <a:pt x="8497" y="6534"/>
                  </a:lnTo>
                  <a:lnTo>
                    <a:pt x="8497"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9"/>
            <p:cNvSpPr/>
            <p:nvPr/>
          </p:nvSpPr>
          <p:spPr>
            <a:xfrm>
              <a:off x="4189777" y="1514477"/>
              <a:ext cx="57186" cy="18059"/>
            </a:xfrm>
            <a:custGeom>
              <a:avLst/>
              <a:gdLst/>
              <a:ahLst/>
              <a:cxnLst/>
              <a:rect l="l" t="t" r="r" b="b"/>
              <a:pathLst>
                <a:path w="2402" h="762" extrusionOk="0">
                  <a:moveTo>
                    <a:pt x="0" y="0"/>
                  </a:moveTo>
                  <a:lnTo>
                    <a:pt x="0" y="762"/>
                  </a:lnTo>
                  <a:lnTo>
                    <a:pt x="2401" y="762"/>
                  </a:lnTo>
                  <a:lnTo>
                    <a:pt x="2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9"/>
            <p:cNvSpPr/>
            <p:nvPr/>
          </p:nvSpPr>
          <p:spPr>
            <a:xfrm>
              <a:off x="4179325" y="1482173"/>
              <a:ext cx="78089" cy="18628"/>
            </a:xfrm>
            <a:custGeom>
              <a:avLst/>
              <a:gdLst/>
              <a:ahLst/>
              <a:cxnLst/>
              <a:rect l="l" t="t" r="r" b="b"/>
              <a:pathLst>
                <a:path w="3280" h="786" extrusionOk="0">
                  <a:moveTo>
                    <a:pt x="1" y="1"/>
                  </a:moveTo>
                  <a:lnTo>
                    <a:pt x="1" y="786"/>
                  </a:lnTo>
                  <a:lnTo>
                    <a:pt x="3279" y="786"/>
                  </a:lnTo>
                  <a:lnTo>
                    <a:pt x="32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9"/>
            <p:cNvSpPr/>
            <p:nvPr/>
          </p:nvSpPr>
          <p:spPr>
            <a:xfrm>
              <a:off x="4189777" y="1606387"/>
              <a:ext cx="57186" cy="18083"/>
            </a:xfrm>
            <a:custGeom>
              <a:avLst/>
              <a:gdLst/>
              <a:ahLst/>
              <a:cxnLst/>
              <a:rect l="l" t="t" r="r" b="b"/>
              <a:pathLst>
                <a:path w="2402" h="763" extrusionOk="0">
                  <a:moveTo>
                    <a:pt x="0" y="1"/>
                  </a:moveTo>
                  <a:lnTo>
                    <a:pt x="0" y="763"/>
                  </a:lnTo>
                  <a:lnTo>
                    <a:pt x="2401" y="763"/>
                  </a:lnTo>
                  <a:lnTo>
                    <a:pt x="2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9"/>
            <p:cNvSpPr/>
            <p:nvPr/>
          </p:nvSpPr>
          <p:spPr>
            <a:xfrm>
              <a:off x="4179325" y="1638122"/>
              <a:ext cx="78089" cy="18628"/>
            </a:xfrm>
            <a:custGeom>
              <a:avLst/>
              <a:gdLst/>
              <a:ahLst/>
              <a:cxnLst/>
              <a:rect l="l" t="t" r="r" b="b"/>
              <a:pathLst>
                <a:path w="3280" h="786" extrusionOk="0">
                  <a:moveTo>
                    <a:pt x="1" y="1"/>
                  </a:moveTo>
                  <a:lnTo>
                    <a:pt x="1" y="786"/>
                  </a:lnTo>
                  <a:lnTo>
                    <a:pt x="3279" y="786"/>
                  </a:lnTo>
                  <a:lnTo>
                    <a:pt x="32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9"/>
            <p:cNvSpPr/>
            <p:nvPr/>
          </p:nvSpPr>
          <p:spPr>
            <a:xfrm>
              <a:off x="4204061" y="1473428"/>
              <a:ext cx="64328" cy="101791"/>
            </a:xfrm>
            <a:custGeom>
              <a:avLst/>
              <a:gdLst/>
              <a:ahLst/>
              <a:cxnLst/>
              <a:rect l="l" t="t" r="r" b="b"/>
              <a:pathLst>
                <a:path w="2702" h="4295" extrusionOk="0">
                  <a:moveTo>
                    <a:pt x="1848" y="0"/>
                  </a:moveTo>
                  <a:cubicBezTo>
                    <a:pt x="1848" y="1871"/>
                    <a:pt x="1086" y="2794"/>
                    <a:pt x="278" y="3787"/>
                  </a:cubicBezTo>
                  <a:lnTo>
                    <a:pt x="1" y="4110"/>
                  </a:lnTo>
                  <a:lnTo>
                    <a:pt x="601" y="4295"/>
                  </a:lnTo>
                  <a:lnTo>
                    <a:pt x="1109" y="4110"/>
                  </a:lnTo>
                  <a:cubicBezTo>
                    <a:pt x="1940" y="3117"/>
                    <a:pt x="2702" y="2032"/>
                    <a:pt x="2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9"/>
            <p:cNvSpPr/>
            <p:nvPr/>
          </p:nvSpPr>
          <p:spPr>
            <a:xfrm>
              <a:off x="4167778" y="1473428"/>
              <a:ext cx="64899" cy="101791"/>
            </a:xfrm>
            <a:custGeom>
              <a:avLst/>
              <a:gdLst/>
              <a:ahLst/>
              <a:cxnLst/>
              <a:rect l="l" t="t" r="r" b="b"/>
              <a:pathLst>
                <a:path w="2726" h="4295" extrusionOk="0">
                  <a:moveTo>
                    <a:pt x="1" y="0"/>
                  </a:moveTo>
                  <a:cubicBezTo>
                    <a:pt x="1" y="2032"/>
                    <a:pt x="786" y="3117"/>
                    <a:pt x="1594" y="4110"/>
                  </a:cubicBezTo>
                  <a:lnTo>
                    <a:pt x="2125" y="4295"/>
                  </a:lnTo>
                  <a:lnTo>
                    <a:pt x="2725" y="4110"/>
                  </a:lnTo>
                  <a:lnTo>
                    <a:pt x="2448" y="3787"/>
                  </a:lnTo>
                  <a:cubicBezTo>
                    <a:pt x="1640" y="2794"/>
                    <a:pt x="878" y="1871"/>
                    <a:pt x="8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9"/>
            <p:cNvSpPr/>
            <p:nvPr/>
          </p:nvSpPr>
          <p:spPr>
            <a:xfrm>
              <a:off x="4168350" y="1569723"/>
              <a:ext cx="63780" cy="95795"/>
            </a:xfrm>
            <a:custGeom>
              <a:avLst/>
              <a:gdLst/>
              <a:ahLst/>
              <a:cxnLst/>
              <a:rect l="l" t="t" r="r" b="b"/>
              <a:pathLst>
                <a:path w="2679" h="4042" extrusionOk="0">
                  <a:moveTo>
                    <a:pt x="1547" y="1"/>
                  </a:moveTo>
                  <a:cubicBezTo>
                    <a:pt x="762" y="970"/>
                    <a:pt x="0" y="2056"/>
                    <a:pt x="0" y="4041"/>
                  </a:cubicBezTo>
                  <a:lnTo>
                    <a:pt x="877" y="4041"/>
                  </a:lnTo>
                  <a:cubicBezTo>
                    <a:pt x="877" y="2171"/>
                    <a:pt x="1639" y="1248"/>
                    <a:pt x="2447" y="278"/>
                  </a:cubicBezTo>
                  <a:lnTo>
                    <a:pt x="267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9"/>
            <p:cNvSpPr/>
            <p:nvPr/>
          </p:nvSpPr>
          <p:spPr>
            <a:xfrm>
              <a:off x="4205156" y="1569723"/>
              <a:ext cx="63780" cy="95795"/>
            </a:xfrm>
            <a:custGeom>
              <a:avLst/>
              <a:gdLst/>
              <a:ahLst/>
              <a:cxnLst/>
              <a:rect l="l" t="t" r="r" b="b"/>
              <a:pathLst>
                <a:path w="2679" h="4042" extrusionOk="0">
                  <a:moveTo>
                    <a:pt x="1" y="1"/>
                  </a:moveTo>
                  <a:lnTo>
                    <a:pt x="232" y="278"/>
                  </a:lnTo>
                  <a:cubicBezTo>
                    <a:pt x="1040" y="1248"/>
                    <a:pt x="1802" y="2171"/>
                    <a:pt x="1802" y="4041"/>
                  </a:cubicBezTo>
                  <a:lnTo>
                    <a:pt x="2679" y="4041"/>
                  </a:lnTo>
                  <a:cubicBezTo>
                    <a:pt x="2679" y="2056"/>
                    <a:pt x="1917" y="970"/>
                    <a:pt x="11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 name="Google Shape;2600;p59"/>
          <p:cNvGrpSpPr/>
          <p:nvPr/>
        </p:nvGrpSpPr>
        <p:grpSpPr>
          <a:xfrm>
            <a:off x="6414023" y="1227580"/>
            <a:ext cx="556404" cy="532989"/>
            <a:chOff x="6061417" y="1332269"/>
            <a:chExt cx="495815" cy="474950"/>
          </a:xfrm>
        </p:grpSpPr>
        <p:sp>
          <p:nvSpPr>
            <p:cNvPr id="2601" name="Google Shape;2601;p59"/>
            <p:cNvSpPr/>
            <p:nvPr/>
          </p:nvSpPr>
          <p:spPr>
            <a:xfrm>
              <a:off x="6061417" y="1332269"/>
              <a:ext cx="495815" cy="474924"/>
            </a:xfrm>
            <a:custGeom>
              <a:avLst/>
              <a:gdLst/>
              <a:ahLst/>
              <a:cxnLst/>
              <a:rect l="l" t="t" r="r" b="b"/>
              <a:pathLst>
                <a:path w="20826" h="20039" extrusionOk="0">
                  <a:moveTo>
                    <a:pt x="10805" y="0"/>
                  </a:moveTo>
                  <a:cubicBezTo>
                    <a:pt x="6765" y="0"/>
                    <a:pt x="3094" y="2447"/>
                    <a:pt x="1547" y="6187"/>
                  </a:cubicBezTo>
                  <a:cubicBezTo>
                    <a:pt x="1" y="9927"/>
                    <a:pt x="855" y="14245"/>
                    <a:pt x="3718" y="17108"/>
                  </a:cubicBezTo>
                  <a:cubicBezTo>
                    <a:pt x="5633" y="19023"/>
                    <a:pt x="8198" y="20039"/>
                    <a:pt x="10807" y="20039"/>
                  </a:cubicBezTo>
                  <a:cubicBezTo>
                    <a:pt x="12098" y="20039"/>
                    <a:pt x="13400" y="19790"/>
                    <a:pt x="14638" y="19278"/>
                  </a:cubicBezTo>
                  <a:cubicBezTo>
                    <a:pt x="18401" y="17731"/>
                    <a:pt x="20825" y="14083"/>
                    <a:pt x="20825" y="10020"/>
                  </a:cubicBezTo>
                  <a:cubicBezTo>
                    <a:pt x="20825" y="4479"/>
                    <a:pt x="16346" y="0"/>
                    <a:pt x="10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9"/>
            <p:cNvSpPr/>
            <p:nvPr/>
          </p:nvSpPr>
          <p:spPr>
            <a:xfrm>
              <a:off x="6162003" y="1453733"/>
              <a:ext cx="395228" cy="353485"/>
            </a:xfrm>
            <a:custGeom>
              <a:avLst/>
              <a:gdLst/>
              <a:ahLst/>
              <a:cxnLst/>
              <a:rect l="l" t="t" r="r" b="b"/>
              <a:pathLst>
                <a:path w="16601" h="14915" extrusionOk="0">
                  <a:moveTo>
                    <a:pt x="6280" y="0"/>
                  </a:moveTo>
                  <a:lnTo>
                    <a:pt x="0" y="4225"/>
                  </a:lnTo>
                  <a:lnTo>
                    <a:pt x="93" y="9905"/>
                  </a:lnTo>
                  <a:lnTo>
                    <a:pt x="4964" y="14799"/>
                  </a:lnTo>
                  <a:cubicBezTo>
                    <a:pt x="5495" y="14868"/>
                    <a:pt x="6049" y="14915"/>
                    <a:pt x="6580" y="14915"/>
                  </a:cubicBezTo>
                  <a:cubicBezTo>
                    <a:pt x="12121" y="14915"/>
                    <a:pt x="16600" y="10436"/>
                    <a:pt x="16600" y="4895"/>
                  </a:cubicBezTo>
                  <a:cubicBezTo>
                    <a:pt x="16600" y="4687"/>
                    <a:pt x="16600" y="4479"/>
                    <a:pt x="16577" y="4271"/>
                  </a:cubicBezTo>
                  <a:lnTo>
                    <a:pt x="13968" y="1663"/>
                  </a:lnTo>
                  <a:lnTo>
                    <a:pt x="13276" y="7065"/>
                  </a:lnTo>
                  <a:lnTo>
                    <a:pt x="6280"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9"/>
            <p:cNvSpPr/>
            <p:nvPr/>
          </p:nvSpPr>
          <p:spPr>
            <a:xfrm>
              <a:off x="6115293" y="1426359"/>
              <a:ext cx="379277" cy="305896"/>
            </a:xfrm>
            <a:custGeom>
              <a:avLst/>
              <a:gdLst/>
              <a:ahLst/>
              <a:cxnLst/>
              <a:rect l="l" t="t" r="r" b="b"/>
              <a:pathLst>
                <a:path w="15931" h="12907" extrusionOk="0">
                  <a:moveTo>
                    <a:pt x="5379" y="1"/>
                  </a:moveTo>
                  <a:cubicBezTo>
                    <a:pt x="3255" y="1"/>
                    <a:pt x="1524" y="1686"/>
                    <a:pt x="1478" y="3810"/>
                  </a:cubicBezTo>
                  <a:lnTo>
                    <a:pt x="1478" y="8797"/>
                  </a:lnTo>
                  <a:lnTo>
                    <a:pt x="854" y="8197"/>
                  </a:lnTo>
                  <a:lnTo>
                    <a:pt x="0" y="9028"/>
                  </a:lnTo>
                  <a:lnTo>
                    <a:pt x="2055" y="11060"/>
                  </a:lnTo>
                  <a:lnTo>
                    <a:pt x="4087" y="9028"/>
                  </a:lnTo>
                  <a:lnTo>
                    <a:pt x="3255" y="8197"/>
                  </a:lnTo>
                  <a:lnTo>
                    <a:pt x="2632" y="8820"/>
                  </a:lnTo>
                  <a:lnTo>
                    <a:pt x="2632" y="3787"/>
                  </a:lnTo>
                  <a:cubicBezTo>
                    <a:pt x="2632" y="2287"/>
                    <a:pt x="3856" y="1063"/>
                    <a:pt x="5379" y="1063"/>
                  </a:cubicBezTo>
                  <a:cubicBezTo>
                    <a:pt x="6880" y="1063"/>
                    <a:pt x="8127" y="2287"/>
                    <a:pt x="8127" y="3787"/>
                  </a:cubicBezTo>
                  <a:lnTo>
                    <a:pt x="8127" y="9097"/>
                  </a:lnTo>
                  <a:cubicBezTo>
                    <a:pt x="8173" y="11221"/>
                    <a:pt x="9904" y="12907"/>
                    <a:pt x="12029" y="12907"/>
                  </a:cubicBezTo>
                  <a:cubicBezTo>
                    <a:pt x="14153" y="12907"/>
                    <a:pt x="15884" y="11221"/>
                    <a:pt x="15930" y="9097"/>
                  </a:cubicBezTo>
                  <a:lnTo>
                    <a:pt x="15930" y="2818"/>
                  </a:lnTo>
                  <a:lnTo>
                    <a:pt x="14753" y="2818"/>
                  </a:lnTo>
                  <a:lnTo>
                    <a:pt x="14753" y="9097"/>
                  </a:lnTo>
                  <a:cubicBezTo>
                    <a:pt x="14707" y="10575"/>
                    <a:pt x="13506" y="11752"/>
                    <a:pt x="12029" y="11752"/>
                  </a:cubicBezTo>
                  <a:cubicBezTo>
                    <a:pt x="10551" y="11752"/>
                    <a:pt x="9327" y="10575"/>
                    <a:pt x="9281" y="9097"/>
                  </a:cubicBezTo>
                  <a:lnTo>
                    <a:pt x="9281" y="3810"/>
                  </a:lnTo>
                  <a:cubicBezTo>
                    <a:pt x="9235" y="1686"/>
                    <a:pt x="7503" y="1"/>
                    <a:pt x="53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9"/>
            <p:cNvSpPr/>
            <p:nvPr/>
          </p:nvSpPr>
          <p:spPr>
            <a:xfrm>
              <a:off x="6159813" y="1439489"/>
              <a:ext cx="89611" cy="160947"/>
            </a:xfrm>
            <a:custGeom>
              <a:avLst/>
              <a:gdLst/>
              <a:ahLst/>
              <a:cxnLst/>
              <a:rect l="l" t="t" r="r" b="b"/>
              <a:pathLst>
                <a:path w="3764" h="6791" extrusionOk="0">
                  <a:moveTo>
                    <a:pt x="3425" y="0"/>
                  </a:moveTo>
                  <a:cubicBezTo>
                    <a:pt x="1546" y="0"/>
                    <a:pt x="0" y="1507"/>
                    <a:pt x="0" y="3395"/>
                  </a:cubicBezTo>
                  <a:cubicBezTo>
                    <a:pt x="0" y="5270"/>
                    <a:pt x="1525" y="6791"/>
                    <a:pt x="3386" y="6791"/>
                  </a:cubicBezTo>
                  <a:cubicBezTo>
                    <a:pt x="3427" y="6791"/>
                    <a:pt x="3468" y="6790"/>
                    <a:pt x="3509" y="6789"/>
                  </a:cubicBezTo>
                  <a:lnTo>
                    <a:pt x="3556" y="6789"/>
                  </a:lnTo>
                  <a:lnTo>
                    <a:pt x="3763" y="3395"/>
                  </a:lnTo>
                  <a:lnTo>
                    <a:pt x="3556" y="1"/>
                  </a:lnTo>
                  <a:lnTo>
                    <a:pt x="3509" y="1"/>
                  </a:lnTo>
                  <a:cubicBezTo>
                    <a:pt x="3481" y="0"/>
                    <a:pt x="3453" y="0"/>
                    <a:pt x="34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9"/>
            <p:cNvSpPr/>
            <p:nvPr/>
          </p:nvSpPr>
          <p:spPr>
            <a:xfrm>
              <a:off x="6243354" y="1439513"/>
              <a:ext cx="80826" cy="160876"/>
            </a:xfrm>
            <a:custGeom>
              <a:avLst/>
              <a:gdLst/>
              <a:ahLst/>
              <a:cxnLst/>
              <a:rect l="l" t="t" r="r" b="b"/>
              <a:pathLst>
                <a:path w="3395" h="6788" extrusionOk="0">
                  <a:moveTo>
                    <a:pt x="0" y="0"/>
                  </a:moveTo>
                  <a:lnTo>
                    <a:pt x="0" y="6788"/>
                  </a:lnTo>
                  <a:cubicBezTo>
                    <a:pt x="1870" y="6788"/>
                    <a:pt x="3394" y="5264"/>
                    <a:pt x="3394" y="3394"/>
                  </a:cubicBezTo>
                  <a:cubicBezTo>
                    <a:pt x="3394" y="1524"/>
                    <a:pt x="187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9"/>
            <p:cNvSpPr/>
            <p:nvPr/>
          </p:nvSpPr>
          <p:spPr>
            <a:xfrm>
              <a:off x="6180692" y="1458118"/>
              <a:ext cx="68732" cy="124212"/>
            </a:xfrm>
            <a:custGeom>
              <a:avLst/>
              <a:gdLst/>
              <a:ahLst/>
              <a:cxnLst/>
              <a:rect l="l" t="t" r="r" b="b"/>
              <a:pathLst>
                <a:path w="2887" h="5241" extrusionOk="0">
                  <a:moveTo>
                    <a:pt x="2148" y="0"/>
                  </a:moveTo>
                  <a:lnTo>
                    <a:pt x="2055" y="577"/>
                  </a:lnTo>
                  <a:cubicBezTo>
                    <a:pt x="1894" y="600"/>
                    <a:pt x="1732" y="670"/>
                    <a:pt x="1570" y="762"/>
                  </a:cubicBezTo>
                  <a:lnTo>
                    <a:pt x="1109" y="439"/>
                  </a:lnTo>
                  <a:lnTo>
                    <a:pt x="439" y="1085"/>
                  </a:lnTo>
                  <a:lnTo>
                    <a:pt x="762" y="1570"/>
                  </a:lnTo>
                  <a:cubicBezTo>
                    <a:pt x="693" y="1732"/>
                    <a:pt x="624" y="1870"/>
                    <a:pt x="578" y="2055"/>
                  </a:cubicBezTo>
                  <a:lnTo>
                    <a:pt x="0" y="2147"/>
                  </a:lnTo>
                  <a:lnTo>
                    <a:pt x="0" y="3094"/>
                  </a:lnTo>
                  <a:lnTo>
                    <a:pt x="578" y="3186"/>
                  </a:lnTo>
                  <a:cubicBezTo>
                    <a:pt x="624" y="3348"/>
                    <a:pt x="693" y="3509"/>
                    <a:pt x="762" y="3671"/>
                  </a:cubicBezTo>
                  <a:lnTo>
                    <a:pt x="439" y="4133"/>
                  </a:lnTo>
                  <a:lnTo>
                    <a:pt x="1109" y="4802"/>
                  </a:lnTo>
                  <a:lnTo>
                    <a:pt x="1570" y="4456"/>
                  </a:lnTo>
                  <a:cubicBezTo>
                    <a:pt x="1732" y="4548"/>
                    <a:pt x="1894" y="4617"/>
                    <a:pt x="2055" y="4664"/>
                  </a:cubicBezTo>
                  <a:lnTo>
                    <a:pt x="2148" y="5241"/>
                  </a:lnTo>
                  <a:lnTo>
                    <a:pt x="2679" y="5241"/>
                  </a:lnTo>
                  <a:lnTo>
                    <a:pt x="2886" y="4387"/>
                  </a:lnTo>
                  <a:lnTo>
                    <a:pt x="2679" y="3671"/>
                  </a:lnTo>
                  <a:lnTo>
                    <a:pt x="2632" y="3694"/>
                  </a:lnTo>
                  <a:cubicBezTo>
                    <a:pt x="2610" y="3695"/>
                    <a:pt x="2588" y="3695"/>
                    <a:pt x="2567" y="3695"/>
                  </a:cubicBezTo>
                  <a:cubicBezTo>
                    <a:pt x="1161" y="3695"/>
                    <a:pt x="1154" y="1544"/>
                    <a:pt x="2546" y="1544"/>
                  </a:cubicBezTo>
                  <a:cubicBezTo>
                    <a:pt x="2574" y="1544"/>
                    <a:pt x="2603" y="1545"/>
                    <a:pt x="2632" y="1547"/>
                  </a:cubicBezTo>
                  <a:lnTo>
                    <a:pt x="2679" y="1547"/>
                  </a:lnTo>
                  <a:lnTo>
                    <a:pt x="2886" y="900"/>
                  </a:lnTo>
                  <a:lnTo>
                    <a:pt x="26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9"/>
            <p:cNvSpPr/>
            <p:nvPr/>
          </p:nvSpPr>
          <p:spPr>
            <a:xfrm>
              <a:off x="6318109" y="1558773"/>
              <a:ext cx="91254" cy="161468"/>
            </a:xfrm>
            <a:custGeom>
              <a:avLst/>
              <a:gdLst/>
              <a:ahLst/>
              <a:cxnLst/>
              <a:rect l="l" t="t" r="r" b="b"/>
              <a:pathLst>
                <a:path w="3833" h="6813" extrusionOk="0">
                  <a:moveTo>
                    <a:pt x="3425" y="0"/>
                  </a:moveTo>
                  <a:cubicBezTo>
                    <a:pt x="1547" y="0"/>
                    <a:pt x="0" y="1507"/>
                    <a:pt x="0" y="3395"/>
                  </a:cubicBezTo>
                  <a:cubicBezTo>
                    <a:pt x="0" y="5283"/>
                    <a:pt x="1547" y="6813"/>
                    <a:pt x="3426" y="6813"/>
                  </a:cubicBezTo>
                  <a:cubicBezTo>
                    <a:pt x="3454" y="6813"/>
                    <a:pt x="3482" y="6812"/>
                    <a:pt x="3510" y="6812"/>
                  </a:cubicBezTo>
                  <a:lnTo>
                    <a:pt x="3533" y="6812"/>
                  </a:lnTo>
                  <a:lnTo>
                    <a:pt x="3833" y="3279"/>
                  </a:lnTo>
                  <a:lnTo>
                    <a:pt x="3533" y="1"/>
                  </a:lnTo>
                  <a:lnTo>
                    <a:pt x="3510" y="1"/>
                  </a:lnTo>
                  <a:cubicBezTo>
                    <a:pt x="3481" y="0"/>
                    <a:pt x="3453" y="0"/>
                    <a:pt x="34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9"/>
            <p:cNvSpPr/>
            <p:nvPr/>
          </p:nvSpPr>
          <p:spPr>
            <a:xfrm>
              <a:off x="6402197" y="1558797"/>
              <a:ext cx="80826" cy="161421"/>
            </a:xfrm>
            <a:custGeom>
              <a:avLst/>
              <a:gdLst/>
              <a:ahLst/>
              <a:cxnLst/>
              <a:rect l="l" t="t" r="r" b="b"/>
              <a:pathLst>
                <a:path w="3395" h="6811" extrusionOk="0">
                  <a:moveTo>
                    <a:pt x="1" y="0"/>
                  </a:moveTo>
                  <a:lnTo>
                    <a:pt x="1" y="6811"/>
                  </a:lnTo>
                  <a:cubicBezTo>
                    <a:pt x="1871" y="6788"/>
                    <a:pt x="3394" y="5264"/>
                    <a:pt x="3394" y="3394"/>
                  </a:cubicBezTo>
                  <a:cubicBezTo>
                    <a:pt x="3394" y="1524"/>
                    <a:pt x="187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9"/>
            <p:cNvSpPr/>
            <p:nvPr/>
          </p:nvSpPr>
          <p:spPr>
            <a:xfrm>
              <a:off x="6338988" y="1576833"/>
              <a:ext cx="70375" cy="124781"/>
            </a:xfrm>
            <a:custGeom>
              <a:avLst/>
              <a:gdLst/>
              <a:ahLst/>
              <a:cxnLst/>
              <a:rect l="l" t="t" r="r" b="b"/>
              <a:pathLst>
                <a:path w="2956" h="5265" extrusionOk="0">
                  <a:moveTo>
                    <a:pt x="2171" y="1"/>
                  </a:moveTo>
                  <a:lnTo>
                    <a:pt x="2055" y="578"/>
                  </a:lnTo>
                  <a:cubicBezTo>
                    <a:pt x="1894" y="624"/>
                    <a:pt x="1732" y="694"/>
                    <a:pt x="1594" y="786"/>
                  </a:cubicBezTo>
                  <a:lnTo>
                    <a:pt x="1109" y="463"/>
                  </a:lnTo>
                  <a:lnTo>
                    <a:pt x="439" y="1109"/>
                  </a:lnTo>
                  <a:lnTo>
                    <a:pt x="762" y="1594"/>
                  </a:lnTo>
                  <a:cubicBezTo>
                    <a:pt x="693" y="1732"/>
                    <a:pt x="624" y="1894"/>
                    <a:pt x="578" y="2056"/>
                  </a:cubicBezTo>
                  <a:lnTo>
                    <a:pt x="1" y="2171"/>
                  </a:lnTo>
                  <a:lnTo>
                    <a:pt x="1" y="3095"/>
                  </a:lnTo>
                  <a:lnTo>
                    <a:pt x="578" y="3210"/>
                  </a:lnTo>
                  <a:cubicBezTo>
                    <a:pt x="624" y="3372"/>
                    <a:pt x="693" y="3533"/>
                    <a:pt x="762" y="3672"/>
                  </a:cubicBezTo>
                  <a:lnTo>
                    <a:pt x="439" y="4157"/>
                  </a:lnTo>
                  <a:lnTo>
                    <a:pt x="1109" y="4826"/>
                  </a:lnTo>
                  <a:lnTo>
                    <a:pt x="1594" y="4503"/>
                  </a:lnTo>
                  <a:cubicBezTo>
                    <a:pt x="1732" y="4572"/>
                    <a:pt x="1894" y="4641"/>
                    <a:pt x="2055" y="4688"/>
                  </a:cubicBezTo>
                  <a:lnTo>
                    <a:pt x="2171" y="5265"/>
                  </a:lnTo>
                  <a:lnTo>
                    <a:pt x="2656" y="5265"/>
                  </a:lnTo>
                  <a:lnTo>
                    <a:pt x="2956" y="4549"/>
                  </a:lnTo>
                  <a:lnTo>
                    <a:pt x="2656" y="3718"/>
                  </a:lnTo>
                  <a:lnTo>
                    <a:pt x="2633" y="3718"/>
                  </a:lnTo>
                  <a:cubicBezTo>
                    <a:pt x="1201" y="3718"/>
                    <a:pt x="1201" y="1571"/>
                    <a:pt x="2633" y="1571"/>
                  </a:cubicBezTo>
                  <a:lnTo>
                    <a:pt x="2656" y="1571"/>
                  </a:lnTo>
                  <a:lnTo>
                    <a:pt x="2956" y="994"/>
                  </a:lnTo>
                  <a:lnTo>
                    <a:pt x="26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0" name="Google Shape;2610;p59"/>
            <p:cNvGrpSpPr/>
            <p:nvPr/>
          </p:nvGrpSpPr>
          <p:grpSpPr>
            <a:xfrm>
              <a:off x="6243354" y="1439513"/>
              <a:ext cx="239670" cy="280707"/>
              <a:chOff x="6248417" y="1448057"/>
              <a:chExt cx="239670" cy="281976"/>
            </a:xfrm>
          </p:grpSpPr>
          <p:sp>
            <p:nvSpPr>
              <p:cNvPr id="2611" name="Google Shape;2611;p59"/>
              <p:cNvSpPr/>
              <p:nvPr/>
            </p:nvSpPr>
            <p:spPr>
              <a:xfrm>
                <a:off x="6248417" y="1448057"/>
                <a:ext cx="80826" cy="161605"/>
              </a:xfrm>
              <a:custGeom>
                <a:avLst/>
                <a:gdLst/>
                <a:ahLst/>
                <a:cxnLst/>
                <a:rect l="l" t="t" r="r" b="b"/>
                <a:pathLst>
                  <a:path w="3395" h="6788" extrusionOk="0">
                    <a:moveTo>
                      <a:pt x="0" y="0"/>
                    </a:moveTo>
                    <a:lnTo>
                      <a:pt x="0" y="6788"/>
                    </a:lnTo>
                    <a:cubicBezTo>
                      <a:pt x="1870" y="6788"/>
                      <a:pt x="3394" y="5264"/>
                      <a:pt x="3394" y="3394"/>
                    </a:cubicBezTo>
                    <a:cubicBezTo>
                      <a:pt x="3394" y="1524"/>
                      <a:pt x="1870" y="0"/>
                      <a:pt x="0"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9"/>
              <p:cNvSpPr/>
              <p:nvPr/>
            </p:nvSpPr>
            <p:spPr>
              <a:xfrm>
                <a:off x="6407261" y="1567880"/>
                <a:ext cx="80826" cy="162153"/>
              </a:xfrm>
              <a:custGeom>
                <a:avLst/>
                <a:gdLst/>
                <a:ahLst/>
                <a:cxnLst/>
                <a:rect l="l" t="t" r="r" b="b"/>
                <a:pathLst>
                  <a:path w="3395" h="6811" extrusionOk="0">
                    <a:moveTo>
                      <a:pt x="1" y="0"/>
                    </a:moveTo>
                    <a:lnTo>
                      <a:pt x="1" y="6811"/>
                    </a:lnTo>
                    <a:cubicBezTo>
                      <a:pt x="1871" y="6788"/>
                      <a:pt x="3394" y="5264"/>
                      <a:pt x="3394" y="3394"/>
                    </a:cubicBezTo>
                    <a:cubicBezTo>
                      <a:pt x="3394" y="1524"/>
                      <a:pt x="1871" y="0"/>
                      <a:pt x="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3" name="Google Shape;2613;p59"/>
            <p:cNvSpPr/>
            <p:nvPr/>
          </p:nvSpPr>
          <p:spPr>
            <a:xfrm>
              <a:off x="6243354" y="1457549"/>
              <a:ext cx="62138" cy="124235"/>
            </a:xfrm>
            <a:custGeom>
              <a:avLst/>
              <a:gdLst/>
              <a:ahLst/>
              <a:cxnLst/>
              <a:rect l="l" t="t" r="r" b="b"/>
              <a:pathLst>
                <a:path w="2610" h="5242" extrusionOk="0">
                  <a:moveTo>
                    <a:pt x="0" y="1"/>
                  </a:moveTo>
                  <a:lnTo>
                    <a:pt x="0" y="1548"/>
                  </a:lnTo>
                  <a:cubicBezTo>
                    <a:pt x="1339" y="1617"/>
                    <a:pt x="1339" y="3626"/>
                    <a:pt x="0" y="3695"/>
                  </a:cubicBezTo>
                  <a:lnTo>
                    <a:pt x="0" y="5242"/>
                  </a:lnTo>
                  <a:lnTo>
                    <a:pt x="462" y="5242"/>
                  </a:lnTo>
                  <a:lnTo>
                    <a:pt x="578" y="4665"/>
                  </a:lnTo>
                  <a:cubicBezTo>
                    <a:pt x="739" y="4618"/>
                    <a:pt x="878" y="4549"/>
                    <a:pt x="1039" y="4480"/>
                  </a:cubicBezTo>
                  <a:lnTo>
                    <a:pt x="1524" y="4826"/>
                  </a:lnTo>
                  <a:lnTo>
                    <a:pt x="2171" y="4157"/>
                  </a:lnTo>
                  <a:lnTo>
                    <a:pt x="1847" y="3672"/>
                  </a:lnTo>
                  <a:cubicBezTo>
                    <a:pt x="1940" y="3533"/>
                    <a:pt x="1986" y="3372"/>
                    <a:pt x="2032" y="3210"/>
                  </a:cubicBezTo>
                  <a:lnTo>
                    <a:pt x="2609" y="3095"/>
                  </a:lnTo>
                  <a:lnTo>
                    <a:pt x="2609" y="2171"/>
                  </a:lnTo>
                  <a:lnTo>
                    <a:pt x="2032" y="2056"/>
                  </a:lnTo>
                  <a:cubicBezTo>
                    <a:pt x="1986" y="1894"/>
                    <a:pt x="1917" y="1732"/>
                    <a:pt x="1847" y="1594"/>
                  </a:cubicBezTo>
                  <a:lnTo>
                    <a:pt x="2171" y="1109"/>
                  </a:lnTo>
                  <a:lnTo>
                    <a:pt x="1501" y="463"/>
                  </a:lnTo>
                  <a:lnTo>
                    <a:pt x="1039" y="786"/>
                  </a:lnTo>
                  <a:cubicBezTo>
                    <a:pt x="878" y="694"/>
                    <a:pt x="739" y="624"/>
                    <a:pt x="578" y="578"/>
                  </a:cubicBezTo>
                  <a:lnTo>
                    <a:pt x="4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9"/>
            <p:cNvSpPr/>
            <p:nvPr/>
          </p:nvSpPr>
          <p:spPr>
            <a:xfrm>
              <a:off x="6401650" y="1577402"/>
              <a:ext cx="62138" cy="124212"/>
            </a:xfrm>
            <a:custGeom>
              <a:avLst/>
              <a:gdLst/>
              <a:ahLst/>
              <a:cxnLst/>
              <a:rect l="l" t="t" r="r" b="b"/>
              <a:pathLst>
                <a:path w="2610" h="5241" extrusionOk="0">
                  <a:moveTo>
                    <a:pt x="1" y="0"/>
                  </a:moveTo>
                  <a:lnTo>
                    <a:pt x="1" y="1547"/>
                  </a:lnTo>
                  <a:cubicBezTo>
                    <a:pt x="1409" y="1547"/>
                    <a:pt x="1409" y="3694"/>
                    <a:pt x="1" y="3694"/>
                  </a:cubicBezTo>
                  <a:lnTo>
                    <a:pt x="1" y="5241"/>
                  </a:lnTo>
                  <a:lnTo>
                    <a:pt x="462" y="5241"/>
                  </a:lnTo>
                  <a:lnTo>
                    <a:pt x="555" y="4664"/>
                  </a:lnTo>
                  <a:cubicBezTo>
                    <a:pt x="716" y="4617"/>
                    <a:pt x="878" y="4548"/>
                    <a:pt x="1039" y="4479"/>
                  </a:cubicBezTo>
                  <a:lnTo>
                    <a:pt x="1501" y="4802"/>
                  </a:lnTo>
                  <a:lnTo>
                    <a:pt x="2171" y="4133"/>
                  </a:lnTo>
                  <a:lnTo>
                    <a:pt x="1847" y="3648"/>
                  </a:lnTo>
                  <a:cubicBezTo>
                    <a:pt x="1917" y="3509"/>
                    <a:pt x="1986" y="3348"/>
                    <a:pt x="2032" y="3186"/>
                  </a:cubicBezTo>
                  <a:lnTo>
                    <a:pt x="2609" y="3094"/>
                  </a:lnTo>
                  <a:lnTo>
                    <a:pt x="2609" y="2147"/>
                  </a:lnTo>
                  <a:lnTo>
                    <a:pt x="2032" y="2032"/>
                  </a:lnTo>
                  <a:cubicBezTo>
                    <a:pt x="1986" y="1870"/>
                    <a:pt x="1917" y="1708"/>
                    <a:pt x="1847" y="1570"/>
                  </a:cubicBezTo>
                  <a:lnTo>
                    <a:pt x="2171" y="1085"/>
                  </a:lnTo>
                  <a:lnTo>
                    <a:pt x="1501" y="439"/>
                  </a:lnTo>
                  <a:lnTo>
                    <a:pt x="1039" y="762"/>
                  </a:lnTo>
                  <a:cubicBezTo>
                    <a:pt x="878" y="670"/>
                    <a:pt x="716" y="600"/>
                    <a:pt x="555" y="577"/>
                  </a:cubicBezTo>
                  <a:lnTo>
                    <a:pt x="4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5" name="Google Shape;2615;p59"/>
            <p:cNvGrpSpPr/>
            <p:nvPr/>
          </p:nvGrpSpPr>
          <p:grpSpPr>
            <a:xfrm>
              <a:off x="6243354" y="1457549"/>
              <a:ext cx="220434" cy="244066"/>
              <a:chOff x="6248417" y="1466174"/>
              <a:chExt cx="220434" cy="245170"/>
            </a:xfrm>
          </p:grpSpPr>
          <p:sp>
            <p:nvSpPr>
              <p:cNvPr id="2616" name="Google Shape;2616;p59"/>
              <p:cNvSpPr/>
              <p:nvPr/>
            </p:nvSpPr>
            <p:spPr>
              <a:xfrm>
                <a:off x="6248417" y="1466174"/>
                <a:ext cx="62138" cy="124799"/>
              </a:xfrm>
              <a:custGeom>
                <a:avLst/>
                <a:gdLst/>
                <a:ahLst/>
                <a:cxnLst/>
                <a:rect l="l" t="t" r="r" b="b"/>
                <a:pathLst>
                  <a:path w="2610" h="5242" extrusionOk="0">
                    <a:moveTo>
                      <a:pt x="0" y="1"/>
                    </a:moveTo>
                    <a:lnTo>
                      <a:pt x="0" y="1548"/>
                    </a:lnTo>
                    <a:cubicBezTo>
                      <a:pt x="1339" y="1617"/>
                      <a:pt x="1339" y="3626"/>
                      <a:pt x="0" y="3695"/>
                    </a:cubicBezTo>
                    <a:lnTo>
                      <a:pt x="0" y="5242"/>
                    </a:lnTo>
                    <a:lnTo>
                      <a:pt x="462" y="5242"/>
                    </a:lnTo>
                    <a:lnTo>
                      <a:pt x="578" y="4665"/>
                    </a:lnTo>
                    <a:cubicBezTo>
                      <a:pt x="739" y="4618"/>
                      <a:pt x="878" y="4549"/>
                      <a:pt x="1039" y="4480"/>
                    </a:cubicBezTo>
                    <a:lnTo>
                      <a:pt x="1524" y="4826"/>
                    </a:lnTo>
                    <a:lnTo>
                      <a:pt x="2171" y="4157"/>
                    </a:lnTo>
                    <a:lnTo>
                      <a:pt x="1847" y="3672"/>
                    </a:lnTo>
                    <a:cubicBezTo>
                      <a:pt x="1940" y="3533"/>
                      <a:pt x="1986" y="3372"/>
                      <a:pt x="2032" y="3210"/>
                    </a:cubicBezTo>
                    <a:lnTo>
                      <a:pt x="2609" y="3095"/>
                    </a:lnTo>
                    <a:lnTo>
                      <a:pt x="2609" y="2171"/>
                    </a:lnTo>
                    <a:lnTo>
                      <a:pt x="2032" y="2056"/>
                    </a:lnTo>
                    <a:cubicBezTo>
                      <a:pt x="1986" y="1894"/>
                      <a:pt x="1917" y="1732"/>
                      <a:pt x="1847" y="1594"/>
                    </a:cubicBezTo>
                    <a:lnTo>
                      <a:pt x="2171" y="1109"/>
                    </a:lnTo>
                    <a:lnTo>
                      <a:pt x="1501" y="463"/>
                    </a:lnTo>
                    <a:lnTo>
                      <a:pt x="1039" y="786"/>
                    </a:lnTo>
                    <a:cubicBezTo>
                      <a:pt x="878" y="694"/>
                      <a:pt x="739" y="624"/>
                      <a:pt x="578" y="578"/>
                    </a:cubicBezTo>
                    <a:lnTo>
                      <a:pt x="462"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9"/>
              <p:cNvSpPr/>
              <p:nvPr/>
            </p:nvSpPr>
            <p:spPr>
              <a:xfrm>
                <a:off x="6406713" y="1586569"/>
                <a:ext cx="62138" cy="124775"/>
              </a:xfrm>
              <a:custGeom>
                <a:avLst/>
                <a:gdLst/>
                <a:ahLst/>
                <a:cxnLst/>
                <a:rect l="l" t="t" r="r" b="b"/>
                <a:pathLst>
                  <a:path w="2610" h="5241" extrusionOk="0">
                    <a:moveTo>
                      <a:pt x="1" y="0"/>
                    </a:moveTo>
                    <a:lnTo>
                      <a:pt x="1" y="1547"/>
                    </a:lnTo>
                    <a:cubicBezTo>
                      <a:pt x="1409" y="1547"/>
                      <a:pt x="1409" y="3694"/>
                      <a:pt x="1" y="3694"/>
                    </a:cubicBezTo>
                    <a:lnTo>
                      <a:pt x="1" y="5241"/>
                    </a:lnTo>
                    <a:lnTo>
                      <a:pt x="462" y="5241"/>
                    </a:lnTo>
                    <a:lnTo>
                      <a:pt x="555" y="4664"/>
                    </a:lnTo>
                    <a:cubicBezTo>
                      <a:pt x="716" y="4617"/>
                      <a:pt x="878" y="4548"/>
                      <a:pt x="1039" y="4479"/>
                    </a:cubicBezTo>
                    <a:lnTo>
                      <a:pt x="1501" y="4802"/>
                    </a:lnTo>
                    <a:lnTo>
                      <a:pt x="2171" y="4133"/>
                    </a:lnTo>
                    <a:lnTo>
                      <a:pt x="1847" y="3648"/>
                    </a:lnTo>
                    <a:cubicBezTo>
                      <a:pt x="1917" y="3509"/>
                      <a:pt x="1986" y="3348"/>
                      <a:pt x="2032" y="3186"/>
                    </a:cubicBezTo>
                    <a:lnTo>
                      <a:pt x="2609" y="3094"/>
                    </a:lnTo>
                    <a:lnTo>
                      <a:pt x="2609" y="2147"/>
                    </a:lnTo>
                    <a:lnTo>
                      <a:pt x="2032" y="2032"/>
                    </a:lnTo>
                    <a:cubicBezTo>
                      <a:pt x="1986" y="1870"/>
                      <a:pt x="1917" y="1708"/>
                      <a:pt x="1847" y="1570"/>
                    </a:cubicBezTo>
                    <a:lnTo>
                      <a:pt x="2171" y="1085"/>
                    </a:lnTo>
                    <a:lnTo>
                      <a:pt x="1501" y="439"/>
                    </a:lnTo>
                    <a:lnTo>
                      <a:pt x="1039" y="762"/>
                    </a:lnTo>
                    <a:cubicBezTo>
                      <a:pt x="878" y="670"/>
                      <a:pt x="716" y="600"/>
                      <a:pt x="555" y="577"/>
                    </a:cubicBezTo>
                    <a:lnTo>
                      <a:pt x="462"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18" name="Google Shape;2618;p59"/>
          <p:cNvGrpSpPr/>
          <p:nvPr/>
        </p:nvGrpSpPr>
        <p:grpSpPr>
          <a:xfrm>
            <a:off x="6414037" y="3002350"/>
            <a:ext cx="556377" cy="535431"/>
            <a:chOff x="7477502" y="4047491"/>
            <a:chExt cx="495791" cy="477126"/>
          </a:xfrm>
        </p:grpSpPr>
        <p:sp>
          <p:nvSpPr>
            <p:cNvPr id="2619" name="Google Shape;2619;p59"/>
            <p:cNvSpPr/>
            <p:nvPr/>
          </p:nvSpPr>
          <p:spPr>
            <a:xfrm>
              <a:off x="7477502" y="4047491"/>
              <a:ext cx="495791" cy="477102"/>
            </a:xfrm>
            <a:custGeom>
              <a:avLst/>
              <a:gdLst/>
              <a:ahLst/>
              <a:cxnLst/>
              <a:rect l="l" t="t" r="r" b="b"/>
              <a:pathLst>
                <a:path w="20825" h="20040" extrusionOk="0">
                  <a:moveTo>
                    <a:pt x="10805" y="1"/>
                  </a:moveTo>
                  <a:cubicBezTo>
                    <a:pt x="6741" y="1"/>
                    <a:pt x="3094" y="2448"/>
                    <a:pt x="1547" y="6188"/>
                  </a:cubicBezTo>
                  <a:cubicBezTo>
                    <a:pt x="0" y="9928"/>
                    <a:pt x="854" y="14246"/>
                    <a:pt x="3717" y="17108"/>
                  </a:cubicBezTo>
                  <a:cubicBezTo>
                    <a:pt x="5632" y="19023"/>
                    <a:pt x="8198" y="20040"/>
                    <a:pt x="10806" y="20040"/>
                  </a:cubicBezTo>
                  <a:cubicBezTo>
                    <a:pt x="12098" y="20040"/>
                    <a:pt x="13399" y="19791"/>
                    <a:pt x="14637" y="19279"/>
                  </a:cubicBezTo>
                  <a:cubicBezTo>
                    <a:pt x="18377" y="17732"/>
                    <a:pt x="20825" y="14084"/>
                    <a:pt x="20825" y="10021"/>
                  </a:cubicBezTo>
                  <a:cubicBezTo>
                    <a:pt x="20825" y="4480"/>
                    <a:pt x="16323" y="1"/>
                    <a:pt x="10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9"/>
            <p:cNvSpPr/>
            <p:nvPr/>
          </p:nvSpPr>
          <p:spPr>
            <a:xfrm>
              <a:off x="7584683" y="4154124"/>
              <a:ext cx="388610" cy="370492"/>
            </a:xfrm>
            <a:custGeom>
              <a:avLst/>
              <a:gdLst/>
              <a:ahLst/>
              <a:cxnLst/>
              <a:rect l="l" t="t" r="r" b="b"/>
              <a:pathLst>
                <a:path w="16323" h="15562" extrusionOk="0">
                  <a:moveTo>
                    <a:pt x="12606" y="1"/>
                  </a:moveTo>
                  <a:lnTo>
                    <a:pt x="0" y="8820"/>
                  </a:lnTo>
                  <a:lnTo>
                    <a:pt x="2009" y="10875"/>
                  </a:lnTo>
                  <a:lnTo>
                    <a:pt x="1339" y="11360"/>
                  </a:lnTo>
                  <a:lnTo>
                    <a:pt x="5541" y="15538"/>
                  </a:lnTo>
                  <a:cubicBezTo>
                    <a:pt x="5772" y="15562"/>
                    <a:pt x="6026" y="15562"/>
                    <a:pt x="6280" y="15562"/>
                  </a:cubicBezTo>
                  <a:cubicBezTo>
                    <a:pt x="6294" y="15562"/>
                    <a:pt x="6308" y="15562"/>
                    <a:pt x="6322" y="15562"/>
                  </a:cubicBezTo>
                  <a:cubicBezTo>
                    <a:pt x="11844" y="15562"/>
                    <a:pt x="16323" y="11068"/>
                    <a:pt x="16323" y="5542"/>
                  </a:cubicBezTo>
                  <a:cubicBezTo>
                    <a:pt x="16323" y="4849"/>
                    <a:pt x="16253" y="4180"/>
                    <a:pt x="16115" y="3510"/>
                  </a:cubicBezTo>
                  <a:lnTo>
                    <a:pt x="12606"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9"/>
            <p:cNvSpPr/>
            <p:nvPr/>
          </p:nvSpPr>
          <p:spPr>
            <a:xfrm>
              <a:off x="7755621" y="4298136"/>
              <a:ext cx="96206" cy="126442"/>
            </a:xfrm>
            <a:custGeom>
              <a:avLst/>
              <a:gdLst/>
              <a:ahLst/>
              <a:cxnLst/>
              <a:rect l="l" t="t" r="r" b="b"/>
              <a:pathLst>
                <a:path w="4041" h="5311" extrusionOk="0">
                  <a:moveTo>
                    <a:pt x="0" y="1"/>
                  </a:moveTo>
                  <a:lnTo>
                    <a:pt x="2032" y="5311"/>
                  </a:lnTo>
                  <a:lnTo>
                    <a:pt x="4040" y="5311"/>
                  </a:lnTo>
                  <a:lnTo>
                    <a:pt x="20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9"/>
            <p:cNvSpPr/>
            <p:nvPr/>
          </p:nvSpPr>
          <p:spPr>
            <a:xfrm>
              <a:off x="7755621" y="4298136"/>
              <a:ext cx="96206" cy="126442"/>
            </a:xfrm>
            <a:custGeom>
              <a:avLst/>
              <a:gdLst/>
              <a:ahLst/>
              <a:cxnLst/>
              <a:rect l="l" t="t" r="r" b="b"/>
              <a:pathLst>
                <a:path w="4041" h="5311" extrusionOk="0">
                  <a:moveTo>
                    <a:pt x="0" y="1"/>
                  </a:moveTo>
                  <a:lnTo>
                    <a:pt x="2032" y="5311"/>
                  </a:lnTo>
                  <a:lnTo>
                    <a:pt x="4040" y="5311"/>
                  </a:lnTo>
                  <a:lnTo>
                    <a:pt x="2032"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9"/>
            <p:cNvSpPr/>
            <p:nvPr/>
          </p:nvSpPr>
          <p:spPr>
            <a:xfrm>
              <a:off x="7617109" y="4298136"/>
              <a:ext cx="96754" cy="126442"/>
            </a:xfrm>
            <a:custGeom>
              <a:avLst/>
              <a:gdLst/>
              <a:ahLst/>
              <a:cxnLst/>
              <a:rect l="l" t="t" r="r" b="b"/>
              <a:pathLst>
                <a:path w="4064" h="5311" extrusionOk="0">
                  <a:moveTo>
                    <a:pt x="2032" y="1"/>
                  </a:moveTo>
                  <a:lnTo>
                    <a:pt x="0" y="5311"/>
                  </a:lnTo>
                  <a:lnTo>
                    <a:pt x="2032" y="5311"/>
                  </a:lnTo>
                  <a:lnTo>
                    <a:pt x="40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9"/>
            <p:cNvSpPr/>
            <p:nvPr/>
          </p:nvSpPr>
          <p:spPr>
            <a:xfrm>
              <a:off x="7584112" y="4154124"/>
              <a:ext cx="159439" cy="210006"/>
            </a:xfrm>
            <a:custGeom>
              <a:avLst/>
              <a:gdLst/>
              <a:ahLst/>
              <a:cxnLst/>
              <a:rect l="l" t="t" r="r" b="b"/>
              <a:pathLst>
                <a:path w="6697" h="8821" extrusionOk="0">
                  <a:moveTo>
                    <a:pt x="1" y="1"/>
                  </a:moveTo>
                  <a:lnTo>
                    <a:pt x="1" y="8820"/>
                  </a:lnTo>
                  <a:lnTo>
                    <a:pt x="6350" y="8820"/>
                  </a:lnTo>
                  <a:lnTo>
                    <a:pt x="6696" y="4618"/>
                  </a:lnTo>
                  <a:lnTo>
                    <a:pt x="6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9"/>
            <p:cNvSpPr/>
            <p:nvPr/>
          </p:nvSpPr>
          <p:spPr>
            <a:xfrm>
              <a:off x="7734718" y="4154124"/>
              <a:ext cx="150082" cy="210006"/>
            </a:xfrm>
            <a:custGeom>
              <a:avLst/>
              <a:gdLst/>
              <a:ahLst/>
              <a:cxnLst/>
              <a:rect l="l" t="t" r="r" b="b"/>
              <a:pathLst>
                <a:path w="6304" h="8821" extrusionOk="0">
                  <a:moveTo>
                    <a:pt x="1" y="1"/>
                  </a:moveTo>
                  <a:lnTo>
                    <a:pt x="1" y="8820"/>
                  </a:lnTo>
                  <a:lnTo>
                    <a:pt x="6304" y="8820"/>
                  </a:lnTo>
                  <a:lnTo>
                    <a:pt x="63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9"/>
            <p:cNvSpPr/>
            <p:nvPr/>
          </p:nvSpPr>
          <p:spPr>
            <a:xfrm>
              <a:off x="7607205" y="4175027"/>
              <a:ext cx="136346" cy="168200"/>
            </a:xfrm>
            <a:custGeom>
              <a:avLst/>
              <a:gdLst/>
              <a:ahLst/>
              <a:cxnLst/>
              <a:rect l="l" t="t" r="r" b="b"/>
              <a:pathLst>
                <a:path w="5727" h="7065" extrusionOk="0">
                  <a:moveTo>
                    <a:pt x="5403" y="0"/>
                  </a:moveTo>
                  <a:lnTo>
                    <a:pt x="1" y="23"/>
                  </a:lnTo>
                  <a:lnTo>
                    <a:pt x="1" y="7065"/>
                  </a:lnTo>
                  <a:lnTo>
                    <a:pt x="5403" y="7065"/>
                  </a:lnTo>
                  <a:lnTo>
                    <a:pt x="5726" y="4133"/>
                  </a:lnTo>
                  <a:lnTo>
                    <a:pt x="54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9"/>
            <p:cNvSpPr/>
            <p:nvPr/>
          </p:nvSpPr>
          <p:spPr>
            <a:xfrm>
              <a:off x="7629203" y="4234927"/>
              <a:ext cx="37949" cy="53900"/>
            </a:xfrm>
            <a:custGeom>
              <a:avLst/>
              <a:gdLst/>
              <a:ahLst/>
              <a:cxnLst/>
              <a:rect l="l" t="t" r="r" b="b"/>
              <a:pathLst>
                <a:path w="1594" h="2264" extrusionOk="0">
                  <a:moveTo>
                    <a:pt x="0" y="1"/>
                  </a:moveTo>
                  <a:lnTo>
                    <a:pt x="0" y="2263"/>
                  </a:lnTo>
                  <a:lnTo>
                    <a:pt x="1593" y="2263"/>
                  </a:lnTo>
                  <a:lnTo>
                    <a:pt x="1593" y="1848"/>
                  </a:lnTo>
                  <a:lnTo>
                    <a:pt x="485" y="1848"/>
                  </a:lnTo>
                  <a:lnTo>
                    <a:pt x="485" y="1317"/>
                  </a:lnTo>
                  <a:lnTo>
                    <a:pt x="1570" y="1317"/>
                  </a:lnTo>
                  <a:lnTo>
                    <a:pt x="1570" y="901"/>
                  </a:lnTo>
                  <a:lnTo>
                    <a:pt x="485" y="901"/>
                  </a:lnTo>
                  <a:lnTo>
                    <a:pt x="485" y="439"/>
                  </a:lnTo>
                  <a:lnTo>
                    <a:pt x="1593" y="439"/>
                  </a:lnTo>
                  <a:lnTo>
                    <a:pt x="15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9"/>
            <p:cNvSpPr/>
            <p:nvPr/>
          </p:nvSpPr>
          <p:spPr>
            <a:xfrm>
              <a:off x="7673176" y="4251426"/>
              <a:ext cx="35735" cy="21451"/>
            </a:xfrm>
            <a:custGeom>
              <a:avLst/>
              <a:gdLst/>
              <a:ahLst/>
              <a:cxnLst/>
              <a:rect l="l" t="t" r="r" b="b"/>
              <a:pathLst>
                <a:path w="1501" h="901" extrusionOk="0">
                  <a:moveTo>
                    <a:pt x="0" y="0"/>
                  </a:moveTo>
                  <a:lnTo>
                    <a:pt x="0" y="254"/>
                  </a:lnTo>
                  <a:lnTo>
                    <a:pt x="1501" y="254"/>
                  </a:lnTo>
                  <a:lnTo>
                    <a:pt x="1501" y="0"/>
                  </a:lnTo>
                  <a:close/>
                  <a:moveTo>
                    <a:pt x="0" y="624"/>
                  </a:moveTo>
                  <a:lnTo>
                    <a:pt x="0" y="901"/>
                  </a:lnTo>
                  <a:lnTo>
                    <a:pt x="1501" y="901"/>
                  </a:lnTo>
                  <a:lnTo>
                    <a:pt x="1501" y="6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9"/>
            <p:cNvSpPr/>
            <p:nvPr/>
          </p:nvSpPr>
          <p:spPr>
            <a:xfrm>
              <a:off x="7716029" y="4249211"/>
              <a:ext cx="21474" cy="39616"/>
            </a:xfrm>
            <a:custGeom>
              <a:avLst/>
              <a:gdLst/>
              <a:ahLst/>
              <a:cxnLst/>
              <a:rect l="l" t="t" r="r" b="b"/>
              <a:pathLst>
                <a:path w="902" h="1664" extrusionOk="0">
                  <a:moveTo>
                    <a:pt x="832" y="1"/>
                  </a:moveTo>
                  <a:cubicBezTo>
                    <a:pt x="670" y="47"/>
                    <a:pt x="532" y="116"/>
                    <a:pt x="440" y="232"/>
                  </a:cubicBezTo>
                  <a:lnTo>
                    <a:pt x="440" y="24"/>
                  </a:lnTo>
                  <a:lnTo>
                    <a:pt x="1" y="24"/>
                  </a:lnTo>
                  <a:lnTo>
                    <a:pt x="1" y="1663"/>
                  </a:lnTo>
                  <a:lnTo>
                    <a:pt x="440" y="1663"/>
                  </a:lnTo>
                  <a:lnTo>
                    <a:pt x="440" y="555"/>
                  </a:lnTo>
                  <a:cubicBezTo>
                    <a:pt x="509" y="440"/>
                    <a:pt x="647" y="370"/>
                    <a:pt x="763" y="370"/>
                  </a:cubicBezTo>
                  <a:lnTo>
                    <a:pt x="832" y="370"/>
                  </a:lnTo>
                  <a:lnTo>
                    <a:pt x="901" y="209"/>
                  </a:lnTo>
                  <a:lnTo>
                    <a:pt x="8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0" name="Google Shape;2630;p59"/>
            <p:cNvGrpSpPr/>
            <p:nvPr/>
          </p:nvGrpSpPr>
          <p:grpSpPr>
            <a:xfrm>
              <a:off x="7734718" y="4175575"/>
              <a:ext cx="126989" cy="167652"/>
              <a:chOff x="7726410" y="4175396"/>
              <a:chExt cx="126989" cy="167652"/>
            </a:xfrm>
          </p:grpSpPr>
          <p:sp>
            <p:nvSpPr>
              <p:cNvPr id="2631" name="Google Shape;2631;p59"/>
              <p:cNvSpPr/>
              <p:nvPr/>
            </p:nvSpPr>
            <p:spPr>
              <a:xfrm>
                <a:off x="7726410" y="4175396"/>
                <a:ext cx="126989" cy="167652"/>
              </a:xfrm>
              <a:custGeom>
                <a:avLst/>
                <a:gdLst/>
                <a:ahLst/>
                <a:cxnLst/>
                <a:rect l="l" t="t" r="r" b="b"/>
                <a:pathLst>
                  <a:path w="5334" h="7042" extrusionOk="0">
                    <a:moveTo>
                      <a:pt x="1" y="0"/>
                    </a:moveTo>
                    <a:lnTo>
                      <a:pt x="1" y="7042"/>
                    </a:lnTo>
                    <a:lnTo>
                      <a:pt x="5334" y="7042"/>
                    </a:lnTo>
                    <a:lnTo>
                      <a:pt x="53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9"/>
              <p:cNvSpPr/>
              <p:nvPr/>
            </p:nvSpPr>
            <p:spPr>
              <a:xfrm>
                <a:off x="7726410" y="4248462"/>
                <a:ext cx="40663" cy="40187"/>
              </a:xfrm>
              <a:custGeom>
                <a:avLst/>
                <a:gdLst/>
                <a:ahLst/>
                <a:cxnLst/>
                <a:rect l="l" t="t" r="r" b="b"/>
                <a:pathLst>
                  <a:path w="1708" h="1688" extrusionOk="0">
                    <a:moveTo>
                      <a:pt x="1239" y="0"/>
                    </a:moveTo>
                    <a:cubicBezTo>
                      <a:pt x="1227" y="0"/>
                      <a:pt x="1214" y="1"/>
                      <a:pt x="1201" y="2"/>
                    </a:cubicBezTo>
                    <a:lnTo>
                      <a:pt x="1201" y="25"/>
                    </a:lnTo>
                    <a:cubicBezTo>
                      <a:pt x="970" y="25"/>
                      <a:pt x="763" y="117"/>
                      <a:pt x="624" y="302"/>
                    </a:cubicBezTo>
                    <a:cubicBezTo>
                      <a:pt x="582" y="133"/>
                      <a:pt x="404" y="22"/>
                      <a:pt x="233" y="22"/>
                    </a:cubicBezTo>
                    <a:cubicBezTo>
                      <a:pt x="217" y="22"/>
                      <a:pt x="201" y="23"/>
                      <a:pt x="186" y="25"/>
                    </a:cubicBezTo>
                    <a:cubicBezTo>
                      <a:pt x="116" y="25"/>
                      <a:pt x="70" y="25"/>
                      <a:pt x="1" y="48"/>
                    </a:cubicBezTo>
                    <a:lnTo>
                      <a:pt x="1" y="394"/>
                    </a:lnTo>
                    <a:cubicBezTo>
                      <a:pt x="162" y="394"/>
                      <a:pt x="232" y="510"/>
                      <a:pt x="232" y="648"/>
                    </a:cubicBezTo>
                    <a:lnTo>
                      <a:pt x="232" y="1687"/>
                    </a:lnTo>
                    <a:lnTo>
                      <a:pt x="670" y="1687"/>
                    </a:lnTo>
                    <a:lnTo>
                      <a:pt x="670" y="579"/>
                    </a:lnTo>
                    <a:cubicBezTo>
                      <a:pt x="740" y="464"/>
                      <a:pt x="855" y="394"/>
                      <a:pt x="994" y="394"/>
                    </a:cubicBezTo>
                    <a:cubicBezTo>
                      <a:pt x="1004" y="393"/>
                      <a:pt x="1014" y="392"/>
                      <a:pt x="1024" y="392"/>
                    </a:cubicBezTo>
                    <a:cubicBezTo>
                      <a:pt x="1152" y="392"/>
                      <a:pt x="1269" y="520"/>
                      <a:pt x="1248" y="648"/>
                    </a:cubicBezTo>
                    <a:lnTo>
                      <a:pt x="1248" y="1687"/>
                    </a:lnTo>
                    <a:lnTo>
                      <a:pt x="1663" y="1687"/>
                    </a:lnTo>
                    <a:lnTo>
                      <a:pt x="1663" y="510"/>
                    </a:lnTo>
                    <a:cubicBezTo>
                      <a:pt x="1707" y="223"/>
                      <a:pt x="1499" y="0"/>
                      <a:pt x="1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9"/>
              <p:cNvSpPr/>
              <p:nvPr/>
            </p:nvSpPr>
            <p:spPr>
              <a:xfrm>
                <a:off x="7773454" y="4248414"/>
                <a:ext cx="36545" cy="40782"/>
              </a:xfrm>
              <a:custGeom>
                <a:avLst/>
                <a:gdLst/>
                <a:ahLst/>
                <a:cxnLst/>
                <a:rect l="l" t="t" r="r" b="b"/>
                <a:pathLst>
                  <a:path w="1535" h="1713" extrusionOk="0">
                    <a:moveTo>
                      <a:pt x="952" y="1"/>
                    </a:moveTo>
                    <a:cubicBezTo>
                      <a:pt x="930" y="1"/>
                      <a:pt x="909" y="2"/>
                      <a:pt x="888" y="4"/>
                    </a:cubicBezTo>
                    <a:cubicBezTo>
                      <a:pt x="874" y="3"/>
                      <a:pt x="860" y="3"/>
                      <a:pt x="847" y="3"/>
                    </a:cubicBezTo>
                    <a:cubicBezTo>
                      <a:pt x="387" y="3"/>
                      <a:pt x="0" y="375"/>
                      <a:pt x="10" y="858"/>
                    </a:cubicBezTo>
                    <a:lnTo>
                      <a:pt x="10" y="858"/>
                    </a:lnTo>
                    <a:cubicBezTo>
                      <a:pt x="0" y="1332"/>
                      <a:pt x="410" y="1712"/>
                      <a:pt x="888" y="1712"/>
                    </a:cubicBezTo>
                    <a:cubicBezTo>
                      <a:pt x="1142" y="1712"/>
                      <a:pt x="1372" y="1597"/>
                      <a:pt x="1534" y="1412"/>
                    </a:cubicBezTo>
                    <a:lnTo>
                      <a:pt x="1234" y="1158"/>
                    </a:lnTo>
                    <a:cubicBezTo>
                      <a:pt x="1165" y="1274"/>
                      <a:pt x="1026" y="1320"/>
                      <a:pt x="888" y="1320"/>
                    </a:cubicBezTo>
                    <a:cubicBezTo>
                      <a:pt x="634" y="1320"/>
                      <a:pt x="426" y="1112"/>
                      <a:pt x="449" y="858"/>
                    </a:cubicBezTo>
                    <a:cubicBezTo>
                      <a:pt x="426" y="604"/>
                      <a:pt x="634" y="373"/>
                      <a:pt x="888" y="373"/>
                    </a:cubicBezTo>
                    <a:cubicBezTo>
                      <a:pt x="1026" y="373"/>
                      <a:pt x="1165" y="442"/>
                      <a:pt x="1234" y="558"/>
                    </a:cubicBezTo>
                    <a:lnTo>
                      <a:pt x="1534" y="304"/>
                    </a:lnTo>
                    <a:cubicBezTo>
                      <a:pt x="1386" y="114"/>
                      <a:pt x="1180" y="1"/>
                      <a:pt x="9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9"/>
              <p:cNvSpPr/>
              <p:nvPr/>
            </p:nvSpPr>
            <p:spPr>
              <a:xfrm>
                <a:off x="7814355" y="4222107"/>
                <a:ext cx="25855" cy="32450"/>
              </a:xfrm>
              <a:custGeom>
                <a:avLst/>
                <a:gdLst/>
                <a:ahLst/>
                <a:cxnLst/>
                <a:rect l="l" t="t" r="r" b="b"/>
                <a:pathLst>
                  <a:path w="1086" h="1363" extrusionOk="0">
                    <a:moveTo>
                      <a:pt x="532" y="1"/>
                    </a:moveTo>
                    <a:cubicBezTo>
                      <a:pt x="324" y="1"/>
                      <a:pt x="139" y="70"/>
                      <a:pt x="1" y="231"/>
                    </a:cubicBezTo>
                    <a:lnTo>
                      <a:pt x="162" y="439"/>
                    </a:lnTo>
                    <a:cubicBezTo>
                      <a:pt x="255" y="324"/>
                      <a:pt x="393" y="255"/>
                      <a:pt x="532" y="255"/>
                    </a:cubicBezTo>
                    <a:cubicBezTo>
                      <a:pt x="647" y="255"/>
                      <a:pt x="763" y="301"/>
                      <a:pt x="763" y="439"/>
                    </a:cubicBezTo>
                    <a:cubicBezTo>
                      <a:pt x="763" y="601"/>
                      <a:pt x="601" y="739"/>
                      <a:pt x="24" y="1132"/>
                    </a:cubicBezTo>
                    <a:lnTo>
                      <a:pt x="24" y="1363"/>
                    </a:lnTo>
                    <a:lnTo>
                      <a:pt x="1086" y="1363"/>
                    </a:lnTo>
                    <a:lnTo>
                      <a:pt x="1086" y="1109"/>
                    </a:lnTo>
                    <a:lnTo>
                      <a:pt x="509" y="1109"/>
                    </a:lnTo>
                    <a:cubicBezTo>
                      <a:pt x="901" y="832"/>
                      <a:pt x="1086" y="693"/>
                      <a:pt x="1086" y="416"/>
                    </a:cubicBezTo>
                    <a:cubicBezTo>
                      <a:pt x="1086" y="162"/>
                      <a:pt x="855" y="1"/>
                      <a:pt x="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5" name="Google Shape;2635;p59"/>
            <p:cNvSpPr/>
            <p:nvPr/>
          </p:nvSpPr>
          <p:spPr>
            <a:xfrm>
              <a:off x="7734718" y="4175575"/>
              <a:ext cx="126989" cy="167652"/>
            </a:xfrm>
            <a:custGeom>
              <a:avLst/>
              <a:gdLst/>
              <a:ahLst/>
              <a:cxnLst/>
              <a:rect l="l" t="t" r="r" b="b"/>
              <a:pathLst>
                <a:path w="5334" h="7042" extrusionOk="0">
                  <a:moveTo>
                    <a:pt x="1" y="0"/>
                  </a:moveTo>
                  <a:lnTo>
                    <a:pt x="1" y="7042"/>
                  </a:lnTo>
                  <a:lnTo>
                    <a:pt x="5334" y="7042"/>
                  </a:lnTo>
                  <a:lnTo>
                    <a:pt x="5334"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6" name="Google Shape;2636;p59"/>
          <p:cNvGrpSpPr/>
          <p:nvPr/>
        </p:nvGrpSpPr>
        <p:grpSpPr>
          <a:xfrm>
            <a:off x="2173266" y="3002350"/>
            <a:ext cx="557018" cy="536045"/>
            <a:chOff x="2173266" y="3002350"/>
            <a:chExt cx="557018" cy="536045"/>
          </a:xfrm>
        </p:grpSpPr>
        <p:grpSp>
          <p:nvGrpSpPr>
            <p:cNvPr id="2637" name="Google Shape;2637;p59"/>
            <p:cNvGrpSpPr/>
            <p:nvPr/>
          </p:nvGrpSpPr>
          <p:grpSpPr>
            <a:xfrm>
              <a:off x="2173266" y="3002350"/>
              <a:ext cx="557018" cy="536045"/>
              <a:chOff x="3940774" y="3363697"/>
              <a:chExt cx="496363" cy="477674"/>
            </a:xfrm>
          </p:grpSpPr>
          <p:grpSp>
            <p:nvGrpSpPr>
              <p:cNvPr id="2638" name="Google Shape;2638;p59"/>
              <p:cNvGrpSpPr/>
              <p:nvPr/>
            </p:nvGrpSpPr>
            <p:grpSpPr>
              <a:xfrm>
                <a:off x="3940774" y="3363697"/>
                <a:ext cx="496363" cy="477674"/>
                <a:chOff x="3940774" y="3363697"/>
                <a:chExt cx="496363" cy="477674"/>
              </a:xfrm>
            </p:grpSpPr>
            <p:grpSp>
              <p:nvGrpSpPr>
                <p:cNvPr id="2639" name="Google Shape;2639;p59"/>
                <p:cNvGrpSpPr/>
                <p:nvPr/>
              </p:nvGrpSpPr>
              <p:grpSpPr>
                <a:xfrm>
                  <a:off x="3940774" y="3363697"/>
                  <a:ext cx="496363" cy="477674"/>
                  <a:chOff x="3962968" y="3370703"/>
                  <a:chExt cx="496363" cy="477674"/>
                </a:xfrm>
              </p:grpSpPr>
              <p:sp>
                <p:nvSpPr>
                  <p:cNvPr id="2640" name="Google Shape;2640;p59"/>
                  <p:cNvSpPr/>
                  <p:nvPr/>
                </p:nvSpPr>
                <p:spPr>
                  <a:xfrm>
                    <a:off x="3962968" y="3370703"/>
                    <a:ext cx="496363" cy="477102"/>
                  </a:xfrm>
                  <a:custGeom>
                    <a:avLst/>
                    <a:gdLst/>
                    <a:ahLst/>
                    <a:cxnLst/>
                    <a:rect l="l" t="t" r="r" b="b"/>
                    <a:pathLst>
                      <a:path w="20849" h="20040" extrusionOk="0">
                        <a:moveTo>
                          <a:pt x="10829" y="1"/>
                        </a:moveTo>
                        <a:cubicBezTo>
                          <a:pt x="6765" y="1"/>
                          <a:pt x="3118" y="2425"/>
                          <a:pt x="1548" y="6165"/>
                        </a:cubicBezTo>
                        <a:cubicBezTo>
                          <a:pt x="1" y="9928"/>
                          <a:pt x="855" y="14222"/>
                          <a:pt x="3718" y="17108"/>
                        </a:cubicBezTo>
                        <a:cubicBezTo>
                          <a:pt x="5633" y="19023"/>
                          <a:pt x="8199" y="20039"/>
                          <a:pt x="10807" y="20039"/>
                        </a:cubicBezTo>
                        <a:cubicBezTo>
                          <a:pt x="12098" y="20039"/>
                          <a:pt x="13400" y="19791"/>
                          <a:pt x="14638" y="19278"/>
                        </a:cubicBezTo>
                        <a:cubicBezTo>
                          <a:pt x="18378" y="17732"/>
                          <a:pt x="20826" y="14061"/>
                          <a:pt x="20826" y="10021"/>
                        </a:cubicBezTo>
                        <a:lnTo>
                          <a:pt x="20849" y="10021"/>
                        </a:lnTo>
                        <a:cubicBezTo>
                          <a:pt x="20849" y="4480"/>
                          <a:pt x="16347" y="1"/>
                          <a:pt x="10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9"/>
                  <p:cNvSpPr/>
                  <p:nvPr/>
                </p:nvSpPr>
                <p:spPr>
                  <a:xfrm>
                    <a:off x="4094886" y="3471837"/>
                    <a:ext cx="363898" cy="376539"/>
                  </a:xfrm>
                  <a:custGeom>
                    <a:avLst/>
                    <a:gdLst/>
                    <a:ahLst/>
                    <a:cxnLst/>
                    <a:rect l="l" t="t" r="r" b="b"/>
                    <a:pathLst>
                      <a:path w="15285" h="15816" extrusionOk="0">
                        <a:moveTo>
                          <a:pt x="2448" y="1"/>
                        </a:moveTo>
                        <a:lnTo>
                          <a:pt x="1" y="2656"/>
                        </a:lnTo>
                        <a:lnTo>
                          <a:pt x="4641" y="7296"/>
                        </a:lnTo>
                        <a:lnTo>
                          <a:pt x="232" y="11337"/>
                        </a:lnTo>
                        <a:lnTo>
                          <a:pt x="4688" y="15792"/>
                        </a:lnTo>
                        <a:cubicBezTo>
                          <a:pt x="4872" y="15792"/>
                          <a:pt x="5080" y="15815"/>
                          <a:pt x="5265" y="15815"/>
                        </a:cubicBezTo>
                        <a:cubicBezTo>
                          <a:pt x="10783" y="15815"/>
                          <a:pt x="15285" y="11313"/>
                          <a:pt x="15285" y="5796"/>
                        </a:cubicBezTo>
                        <a:lnTo>
                          <a:pt x="15285" y="5773"/>
                        </a:lnTo>
                        <a:cubicBezTo>
                          <a:pt x="15285" y="5519"/>
                          <a:pt x="15285" y="5265"/>
                          <a:pt x="15261" y="5034"/>
                        </a:cubicBezTo>
                        <a:lnTo>
                          <a:pt x="11360" y="1132"/>
                        </a:lnTo>
                        <a:lnTo>
                          <a:pt x="7296" y="4895"/>
                        </a:lnTo>
                        <a:lnTo>
                          <a:pt x="2448"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9"/>
                  <p:cNvSpPr/>
                  <p:nvPr/>
                </p:nvSpPr>
                <p:spPr>
                  <a:xfrm>
                    <a:off x="4108075" y="3620801"/>
                    <a:ext cx="106110" cy="112157"/>
                  </a:xfrm>
                  <a:custGeom>
                    <a:avLst/>
                    <a:gdLst/>
                    <a:ahLst/>
                    <a:cxnLst/>
                    <a:rect l="l" t="t" r="r" b="b"/>
                    <a:pathLst>
                      <a:path w="4457" h="4711" extrusionOk="0">
                        <a:moveTo>
                          <a:pt x="3579" y="0"/>
                        </a:moveTo>
                        <a:lnTo>
                          <a:pt x="1" y="3925"/>
                        </a:lnTo>
                        <a:lnTo>
                          <a:pt x="878" y="4710"/>
                        </a:lnTo>
                        <a:lnTo>
                          <a:pt x="4457" y="808"/>
                        </a:lnTo>
                        <a:lnTo>
                          <a:pt x="35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9"/>
                  <p:cNvSpPr/>
                  <p:nvPr/>
                </p:nvSpPr>
                <p:spPr>
                  <a:xfrm>
                    <a:off x="4233945" y="3507025"/>
                    <a:ext cx="116014" cy="103348"/>
                  </a:xfrm>
                  <a:custGeom>
                    <a:avLst/>
                    <a:gdLst/>
                    <a:ahLst/>
                    <a:cxnLst/>
                    <a:rect l="l" t="t" r="r" b="b"/>
                    <a:pathLst>
                      <a:path w="4873" h="4341" extrusionOk="0">
                        <a:moveTo>
                          <a:pt x="4133" y="0"/>
                        </a:moveTo>
                        <a:lnTo>
                          <a:pt x="1" y="3440"/>
                        </a:lnTo>
                        <a:lnTo>
                          <a:pt x="740" y="4341"/>
                        </a:lnTo>
                        <a:lnTo>
                          <a:pt x="4872" y="901"/>
                        </a:lnTo>
                        <a:lnTo>
                          <a:pt x="41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9"/>
                  <p:cNvSpPr/>
                  <p:nvPr/>
                </p:nvSpPr>
                <p:spPr>
                  <a:xfrm>
                    <a:off x="4246040" y="3640585"/>
                    <a:ext cx="93468" cy="95111"/>
                  </a:xfrm>
                  <a:custGeom>
                    <a:avLst/>
                    <a:gdLst/>
                    <a:ahLst/>
                    <a:cxnLst/>
                    <a:rect l="l" t="t" r="r" b="b"/>
                    <a:pathLst>
                      <a:path w="3926" h="3995" extrusionOk="0">
                        <a:moveTo>
                          <a:pt x="832" y="0"/>
                        </a:moveTo>
                        <a:lnTo>
                          <a:pt x="1" y="809"/>
                        </a:lnTo>
                        <a:lnTo>
                          <a:pt x="3071" y="3995"/>
                        </a:lnTo>
                        <a:lnTo>
                          <a:pt x="3926" y="3163"/>
                        </a:lnTo>
                        <a:lnTo>
                          <a:pt x="8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9"/>
                  <p:cNvSpPr/>
                  <p:nvPr/>
                </p:nvSpPr>
                <p:spPr>
                  <a:xfrm>
                    <a:off x="4111932" y="3494930"/>
                    <a:ext cx="91254" cy="92373"/>
                  </a:xfrm>
                  <a:custGeom>
                    <a:avLst/>
                    <a:gdLst/>
                    <a:ahLst/>
                    <a:cxnLst/>
                    <a:rect l="l" t="t" r="r" b="b"/>
                    <a:pathLst>
                      <a:path w="3833" h="3880" extrusionOk="0">
                        <a:moveTo>
                          <a:pt x="832" y="0"/>
                        </a:moveTo>
                        <a:lnTo>
                          <a:pt x="1" y="832"/>
                        </a:lnTo>
                        <a:lnTo>
                          <a:pt x="3002" y="3879"/>
                        </a:lnTo>
                        <a:lnTo>
                          <a:pt x="3833" y="3048"/>
                        </a:lnTo>
                        <a:lnTo>
                          <a:pt x="8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9"/>
                  <p:cNvSpPr/>
                  <p:nvPr/>
                </p:nvSpPr>
                <p:spPr>
                  <a:xfrm>
                    <a:off x="4144905" y="3533403"/>
                    <a:ext cx="86874" cy="151725"/>
                  </a:xfrm>
                  <a:custGeom>
                    <a:avLst/>
                    <a:gdLst/>
                    <a:ahLst/>
                    <a:cxnLst/>
                    <a:rect l="l" t="t" r="r" b="b"/>
                    <a:pathLst>
                      <a:path w="3649" h="6373" extrusionOk="0">
                        <a:moveTo>
                          <a:pt x="3187" y="1"/>
                        </a:moveTo>
                        <a:cubicBezTo>
                          <a:pt x="1409" y="1"/>
                          <a:pt x="1" y="1432"/>
                          <a:pt x="1" y="3187"/>
                        </a:cubicBezTo>
                        <a:cubicBezTo>
                          <a:pt x="1" y="4941"/>
                          <a:pt x="1409" y="6373"/>
                          <a:pt x="3187" y="6373"/>
                        </a:cubicBezTo>
                        <a:lnTo>
                          <a:pt x="3233" y="6373"/>
                        </a:lnTo>
                        <a:lnTo>
                          <a:pt x="3649" y="3140"/>
                        </a:lnTo>
                        <a:lnTo>
                          <a:pt x="32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9"/>
                  <p:cNvSpPr/>
                  <p:nvPr/>
                </p:nvSpPr>
                <p:spPr>
                  <a:xfrm>
                    <a:off x="4220756" y="3533403"/>
                    <a:ext cx="75327" cy="151725"/>
                  </a:xfrm>
                  <a:custGeom>
                    <a:avLst/>
                    <a:gdLst/>
                    <a:ahLst/>
                    <a:cxnLst/>
                    <a:rect l="l" t="t" r="r" b="b"/>
                    <a:pathLst>
                      <a:path w="3164" h="6373" extrusionOk="0">
                        <a:moveTo>
                          <a:pt x="1" y="1"/>
                        </a:moveTo>
                        <a:lnTo>
                          <a:pt x="1" y="6373"/>
                        </a:lnTo>
                        <a:cubicBezTo>
                          <a:pt x="1732" y="6373"/>
                          <a:pt x="3164" y="4964"/>
                          <a:pt x="3164" y="3210"/>
                        </a:cubicBezTo>
                        <a:lnTo>
                          <a:pt x="3164" y="3187"/>
                        </a:lnTo>
                        <a:cubicBezTo>
                          <a:pt x="3164" y="1432"/>
                          <a:pt x="173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9"/>
                  <p:cNvSpPr/>
                  <p:nvPr/>
                </p:nvSpPr>
                <p:spPr>
                  <a:xfrm>
                    <a:off x="4194925" y="3570233"/>
                    <a:ext cx="30807" cy="75875"/>
                  </a:xfrm>
                  <a:custGeom>
                    <a:avLst/>
                    <a:gdLst/>
                    <a:ahLst/>
                    <a:cxnLst/>
                    <a:rect l="l" t="t" r="r" b="b"/>
                    <a:pathLst>
                      <a:path w="1294" h="3187" extrusionOk="0">
                        <a:moveTo>
                          <a:pt x="1" y="0"/>
                        </a:moveTo>
                        <a:lnTo>
                          <a:pt x="1" y="3186"/>
                        </a:lnTo>
                        <a:lnTo>
                          <a:pt x="670" y="3186"/>
                        </a:lnTo>
                        <a:lnTo>
                          <a:pt x="670" y="2217"/>
                        </a:lnTo>
                        <a:lnTo>
                          <a:pt x="924" y="1917"/>
                        </a:lnTo>
                        <a:lnTo>
                          <a:pt x="1109" y="2171"/>
                        </a:lnTo>
                        <a:lnTo>
                          <a:pt x="1294" y="1686"/>
                        </a:lnTo>
                        <a:lnTo>
                          <a:pt x="1109" y="878"/>
                        </a:lnTo>
                        <a:lnTo>
                          <a:pt x="670" y="1409"/>
                        </a:lnTo>
                        <a:lnTo>
                          <a:pt x="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9"/>
                  <p:cNvSpPr/>
                  <p:nvPr/>
                </p:nvSpPr>
                <p:spPr>
                  <a:xfrm>
                    <a:off x="4220756" y="3570233"/>
                    <a:ext cx="39044" cy="75875"/>
                  </a:xfrm>
                  <a:custGeom>
                    <a:avLst/>
                    <a:gdLst/>
                    <a:ahLst/>
                    <a:cxnLst/>
                    <a:rect l="l" t="t" r="r" b="b"/>
                    <a:pathLst>
                      <a:path w="1640" h="3187" extrusionOk="0">
                        <a:moveTo>
                          <a:pt x="717" y="0"/>
                        </a:moveTo>
                        <a:lnTo>
                          <a:pt x="1" y="924"/>
                        </a:lnTo>
                        <a:lnTo>
                          <a:pt x="1" y="2101"/>
                        </a:lnTo>
                        <a:lnTo>
                          <a:pt x="809" y="3186"/>
                        </a:lnTo>
                        <a:lnTo>
                          <a:pt x="1640" y="3186"/>
                        </a:lnTo>
                        <a:lnTo>
                          <a:pt x="278" y="1501"/>
                        </a:lnTo>
                        <a:lnTo>
                          <a:pt x="1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9"/>
                  <p:cNvSpPr/>
                  <p:nvPr/>
                </p:nvSpPr>
                <p:spPr>
                  <a:xfrm>
                    <a:off x="4066317" y="3460290"/>
                    <a:ext cx="100610" cy="86231"/>
                  </a:xfrm>
                  <a:custGeom>
                    <a:avLst/>
                    <a:gdLst/>
                    <a:ahLst/>
                    <a:cxnLst/>
                    <a:rect l="l" t="t" r="r" b="b"/>
                    <a:pathLst>
                      <a:path w="4226" h="3622" extrusionOk="0">
                        <a:moveTo>
                          <a:pt x="2424" y="1"/>
                        </a:moveTo>
                        <a:cubicBezTo>
                          <a:pt x="808" y="1"/>
                          <a:pt x="0" y="1940"/>
                          <a:pt x="1132" y="3095"/>
                        </a:cubicBezTo>
                        <a:cubicBezTo>
                          <a:pt x="1503" y="3459"/>
                          <a:pt x="1956" y="3622"/>
                          <a:pt x="2399" y="3622"/>
                        </a:cubicBezTo>
                        <a:cubicBezTo>
                          <a:pt x="3333" y="3622"/>
                          <a:pt x="4225" y="2898"/>
                          <a:pt x="4225" y="1802"/>
                        </a:cubicBezTo>
                        <a:cubicBezTo>
                          <a:pt x="4225" y="809"/>
                          <a:pt x="3417" y="1"/>
                          <a:pt x="24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9"/>
                  <p:cNvSpPr/>
                  <p:nvPr/>
                </p:nvSpPr>
                <p:spPr>
                  <a:xfrm>
                    <a:off x="4076197" y="3678510"/>
                    <a:ext cx="85778" cy="73041"/>
                  </a:xfrm>
                  <a:custGeom>
                    <a:avLst/>
                    <a:gdLst/>
                    <a:ahLst/>
                    <a:cxnLst/>
                    <a:rect l="l" t="t" r="r" b="b"/>
                    <a:pathLst>
                      <a:path w="3603" h="3068" extrusionOk="0">
                        <a:moveTo>
                          <a:pt x="2079" y="0"/>
                        </a:moveTo>
                        <a:cubicBezTo>
                          <a:pt x="693" y="0"/>
                          <a:pt x="1" y="1640"/>
                          <a:pt x="971" y="2609"/>
                        </a:cubicBezTo>
                        <a:cubicBezTo>
                          <a:pt x="1286" y="2925"/>
                          <a:pt x="1676" y="3067"/>
                          <a:pt x="2057" y="3067"/>
                        </a:cubicBezTo>
                        <a:cubicBezTo>
                          <a:pt x="2847" y="3067"/>
                          <a:pt x="3602" y="2458"/>
                          <a:pt x="3602" y="1524"/>
                        </a:cubicBezTo>
                        <a:cubicBezTo>
                          <a:pt x="3602" y="670"/>
                          <a:pt x="2910" y="0"/>
                          <a:pt x="20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9"/>
                  <p:cNvSpPr/>
                  <p:nvPr/>
                </p:nvSpPr>
                <p:spPr>
                  <a:xfrm>
                    <a:off x="4286727" y="3484907"/>
                    <a:ext cx="99515" cy="74898"/>
                  </a:xfrm>
                  <a:custGeom>
                    <a:avLst/>
                    <a:gdLst/>
                    <a:ahLst/>
                    <a:cxnLst/>
                    <a:rect l="l" t="t" r="r" b="b"/>
                    <a:pathLst>
                      <a:path w="4180" h="3146" extrusionOk="0">
                        <a:moveTo>
                          <a:pt x="2087" y="0"/>
                        </a:moveTo>
                        <a:cubicBezTo>
                          <a:pt x="1686" y="0"/>
                          <a:pt x="1282" y="156"/>
                          <a:pt x="970" y="468"/>
                        </a:cubicBezTo>
                        <a:cubicBezTo>
                          <a:pt x="0" y="1460"/>
                          <a:pt x="693" y="3146"/>
                          <a:pt x="2078" y="3146"/>
                        </a:cubicBezTo>
                        <a:cubicBezTo>
                          <a:pt x="3486" y="3146"/>
                          <a:pt x="4179" y="1460"/>
                          <a:pt x="3186" y="468"/>
                        </a:cubicBezTo>
                        <a:cubicBezTo>
                          <a:pt x="2886" y="156"/>
                          <a:pt x="2488" y="0"/>
                          <a:pt x="2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9"/>
                  <p:cNvSpPr/>
                  <p:nvPr/>
                </p:nvSpPr>
                <p:spPr>
                  <a:xfrm>
                    <a:off x="4289155" y="3689223"/>
                    <a:ext cx="71803" cy="59685"/>
                  </a:xfrm>
                  <a:custGeom>
                    <a:avLst/>
                    <a:gdLst/>
                    <a:ahLst/>
                    <a:cxnLst/>
                    <a:rect l="l" t="t" r="r" b="b"/>
                    <a:pathLst>
                      <a:path w="3016" h="2507" extrusionOk="0">
                        <a:moveTo>
                          <a:pt x="1406" y="0"/>
                        </a:moveTo>
                        <a:cubicBezTo>
                          <a:pt x="839" y="0"/>
                          <a:pt x="317" y="387"/>
                          <a:pt x="198" y="959"/>
                        </a:cubicBezTo>
                        <a:cubicBezTo>
                          <a:pt x="1" y="1803"/>
                          <a:pt x="669" y="2507"/>
                          <a:pt x="1421" y="2507"/>
                        </a:cubicBezTo>
                        <a:cubicBezTo>
                          <a:pt x="1636" y="2507"/>
                          <a:pt x="1858" y="2449"/>
                          <a:pt x="2068" y="2321"/>
                        </a:cubicBezTo>
                        <a:cubicBezTo>
                          <a:pt x="3015" y="1721"/>
                          <a:pt x="2784" y="289"/>
                          <a:pt x="1699" y="35"/>
                        </a:cubicBezTo>
                        <a:cubicBezTo>
                          <a:pt x="1601" y="12"/>
                          <a:pt x="1503" y="0"/>
                          <a:pt x="14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9"/>
                  <p:cNvSpPr/>
                  <p:nvPr/>
                </p:nvSpPr>
                <p:spPr>
                  <a:xfrm>
                    <a:off x="4094886" y="3483931"/>
                    <a:ext cx="18713" cy="38497"/>
                  </a:xfrm>
                  <a:custGeom>
                    <a:avLst/>
                    <a:gdLst/>
                    <a:ahLst/>
                    <a:cxnLst/>
                    <a:rect l="l" t="t" r="r" b="b"/>
                    <a:pathLst>
                      <a:path w="786" h="1617" extrusionOk="0">
                        <a:moveTo>
                          <a:pt x="509" y="1"/>
                        </a:moveTo>
                        <a:lnTo>
                          <a:pt x="1" y="509"/>
                        </a:lnTo>
                        <a:lnTo>
                          <a:pt x="186" y="716"/>
                        </a:lnTo>
                        <a:lnTo>
                          <a:pt x="463" y="439"/>
                        </a:lnTo>
                        <a:lnTo>
                          <a:pt x="463" y="1594"/>
                        </a:lnTo>
                        <a:lnTo>
                          <a:pt x="786" y="1617"/>
                        </a:lnTo>
                        <a:lnTo>
                          <a:pt x="7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9"/>
                  <p:cNvSpPr/>
                  <p:nvPr/>
                </p:nvSpPr>
                <p:spPr>
                  <a:xfrm>
                    <a:off x="4119098" y="3482812"/>
                    <a:ext cx="32926" cy="39639"/>
                  </a:xfrm>
                  <a:custGeom>
                    <a:avLst/>
                    <a:gdLst/>
                    <a:ahLst/>
                    <a:cxnLst/>
                    <a:rect l="l" t="t" r="r" b="b"/>
                    <a:pathLst>
                      <a:path w="1383" h="1665" extrusionOk="0">
                        <a:moveTo>
                          <a:pt x="598" y="321"/>
                        </a:moveTo>
                        <a:cubicBezTo>
                          <a:pt x="614" y="321"/>
                          <a:pt x="630" y="322"/>
                          <a:pt x="646" y="325"/>
                        </a:cubicBezTo>
                        <a:cubicBezTo>
                          <a:pt x="658" y="323"/>
                          <a:pt x="670" y="323"/>
                          <a:pt x="681" y="323"/>
                        </a:cubicBezTo>
                        <a:cubicBezTo>
                          <a:pt x="848" y="323"/>
                          <a:pt x="969" y="475"/>
                          <a:pt x="969" y="648"/>
                        </a:cubicBezTo>
                        <a:lnTo>
                          <a:pt x="946" y="648"/>
                        </a:lnTo>
                        <a:cubicBezTo>
                          <a:pt x="877" y="740"/>
                          <a:pt x="762" y="786"/>
                          <a:pt x="646" y="786"/>
                        </a:cubicBezTo>
                        <a:cubicBezTo>
                          <a:pt x="508" y="786"/>
                          <a:pt x="346" y="717"/>
                          <a:pt x="346" y="556"/>
                        </a:cubicBezTo>
                        <a:cubicBezTo>
                          <a:pt x="367" y="410"/>
                          <a:pt x="462" y="321"/>
                          <a:pt x="598" y="321"/>
                        </a:cubicBezTo>
                        <a:close/>
                        <a:moveTo>
                          <a:pt x="582" y="0"/>
                        </a:moveTo>
                        <a:cubicBezTo>
                          <a:pt x="277" y="0"/>
                          <a:pt x="23" y="246"/>
                          <a:pt x="23" y="556"/>
                        </a:cubicBezTo>
                        <a:cubicBezTo>
                          <a:pt x="1" y="843"/>
                          <a:pt x="233" y="1088"/>
                          <a:pt x="516" y="1088"/>
                        </a:cubicBezTo>
                        <a:cubicBezTo>
                          <a:pt x="528" y="1088"/>
                          <a:pt x="541" y="1088"/>
                          <a:pt x="554" y="1087"/>
                        </a:cubicBezTo>
                        <a:cubicBezTo>
                          <a:pt x="715" y="1087"/>
                          <a:pt x="877" y="994"/>
                          <a:pt x="969" y="879"/>
                        </a:cubicBezTo>
                        <a:lnTo>
                          <a:pt x="969" y="925"/>
                        </a:lnTo>
                        <a:cubicBezTo>
                          <a:pt x="992" y="1156"/>
                          <a:pt x="808" y="1364"/>
                          <a:pt x="577" y="1364"/>
                        </a:cubicBezTo>
                        <a:cubicBezTo>
                          <a:pt x="461" y="1364"/>
                          <a:pt x="346" y="1317"/>
                          <a:pt x="254" y="1248"/>
                        </a:cubicBezTo>
                        <a:lnTo>
                          <a:pt x="92" y="1502"/>
                        </a:lnTo>
                        <a:cubicBezTo>
                          <a:pt x="231" y="1618"/>
                          <a:pt x="392" y="1664"/>
                          <a:pt x="577" y="1664"/>
                        </a:cubicBezTo>
                        <a:cubicBezTo>
                          <a:pt x="589" y="1664"/>
                          <a:pt x="601" y="1665"/>
                          <a:pt x="614" y="1665"/>
                        </a:cubicBezTo>
                        <a:cubicBezTo>
                          <a:pt x="1036" y="1665"/>
                          <a:pt x="1383" y="1281"/>
                          <a:pt x="1316" y="833"/>
                        </a:cubicBezTo>
                        <a:cubicBezTo>
                          <a:pt x="1316" y="394"/>
                          <a:pt x="1108" y="1"/>
                          <a:pt x="623" y="1"/>
                        </a:cubicBezTo>
                        <a:cubicBezTo>
                          <a:pt x="609" y="1"/>
                          <a:pt x="596" y="0"/>
                          <a:pt x="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59"/>
                <p:cNvGrpSpPr/>
                <p:nvPr/>
              </p:nvGrpSpPr>
              <p:grpSpPr>
                <a:xfrm>
                  <a:off x="4264532" y="3477902"/>
                  <a:ext cx="99515" cy="264001"/>
                  <a:chOff x="4286727" y="3484907"/>
                  <a:chExt cx="99515" cy="264001"/>
                </a:xfrm>
              </p:grpSpPr>
              <p:sp>
                <p:nvSpPr>
                  <p:cNvPr id="2657" name="Google Shape;2657;p59"/>
                  <p:cNvSpPr/>
                  <p:nvPr/>
                </p:nvSpPr>
                <p:spPr>
                  <a:xfrm>
                    <a:off x="4286727" y="3484907"/>
                    <a:ext cx="99515" cy="74898"/>
                  </a:xfrm>
                  <a:custGeom>
                    <a:avLst/>
                    <a:gdLst/>
                    <a:ahLst/>
                    <a:cxnLst/>
                    <a:rect l="l" t="t" r="r" b="b"/>
                    <a:pathLst>
                      <a:path w="4180" h="3146" extrusionOk="0">
                        <a:moveTo>
                          <a:pt x="2087" y="0"/>
                        </a:moveTo>
                        <a:cubicBezTo>
                          <a:pt x="1686" y="0"/>
                          <a:pt x="1282" y="156"/>
                          <a:pt x="970" y="468"/>
                        </a:cubicBezTo>
                        <a:cubicBezTo>
                          <a:pt x="0" y="1460"/>
                          <a:pt x="693" y="3146"/>
                          <a:pt x="2078" y="3146"/>
                        </a:cubicBezTo>
                        <a:cubicBezTo>
                          <a:pt x="3486" y="3146"/>
                          <a:pt x="4179" y="1460"/>
                          <a:pt x="3186" y="468"/>
                        </a:cubicBezTo>
                        <a:cubicBezTo>
                          <a:pt x="2886" y="156"/>
                          <a:pt x="2488" y="0"/>
                          <a:pt x="2087"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9"/>
                  <p:cNvSpPr/>
                  <p:nvPr/>
                </p:nvSpPr>
                <p:spPr>
                  <a:xfrm>
                    <a:off x="4289155" y="3689223"/>
                    <a:ext cx="71803" cy="59685"/>
                  </a:xfrm>
                  <a:custGeom>
                    <a:avLst/>
                    <a:gdLst/>
                    <a:ahLst/>
                    <a:cxnLst/>
                    <a:rect l="l" t="t" r="r" b="b"/>
                    <a:pathLst>
                      <a:path w="3016" h="2507" extrusionOk="0">
                        <a:moveTo>
                          <a:pt x="1406" y="0"/>
                        </a:moveTo>
                        <a:cubicBezTo>
                          <a:pt x="839" y="0"/>
                          <a:pt x="317" y="387"/>
                          <a:pt x="198" y="959"/>
                        </a:cubicBezTo>
                        <a:cubicBezTo>
                          <a:pt x="1" y="1803"/>
                          <a:pt x="669" y="2507"/>
                          <a:pt x="1421" y="2507"/>
                        </a:cubicBezTo>
                        <a:cubicBezTo>
                          <a:pt x="1636" y="2507"/>
                          <a:pt x="1858" y="2449"/>
                          <a:pt x="2068" y="2321"/>
                        </a:cubicBezTo>
                        <a:cubicBezTo>
                          <a:pt x="3015" y="1721"/>
                          <a:pt x="2784" y="289"/>
                          <a:pt x="1699" y="35"/>
                        </a:cubicBezTo>
                        <a:cubicBezTo>
                          <a:pt x="1601" y="12"/>
                          <a:pt x="1503" y="0"/>
                          <a:pt x="1406"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59" name="Google Shape;2659;p59"/>
              <p:cNvSpPr/>
              <p:nvPr/>
            </p:nvSpPr>
            <p:spPr>
              <a:xfrm>
                <a:off x="4172730" y="3563228"/>
                <a:ext cx="30807" cy="75875"/>
              </a:xfrm>
              <a:custGeom>
                <a:avLst/>
                <a:gdLst/>
                <a:ahLst/>
                <a:cxnLst/>
                <a:rect l="l" t="t" r="r" b="b"/>
                <a:pathLst>
                  <a:path w="1294" h="3187" extrusionOk="0">
                    <a:moveTo>
                      <a:pt x="1" y="0"/>
                    </a:moveTo>
                    <a:lnTo>
                      <a:pt x="1" y="3186"/>
                    </a:lnTo>
                    <a:lnTo>
                      <a:pt x="670" y="3186"/>
                    </a:lnTo>
                    <a:lnTo>
                      <a:pt x="670" y="2217"/>
                    </a:lnTo>
                    <a:lnTo>
                      <a:pt x="924" y="1917"/>
                    </a:lnTo>
                    <a:lnTo>
                      <a:pt x="1109" y="2171"/>
                    </a:lnTo>
                    <a:lnTo>
                      <a:pt x="1294" y="1686"/>
                    </a:lnTo>
                    <a:lnTo>
                      <a:pt x="1109" y="878"/>
                    </a:lnTo>
                    <a:lnTo>
                      <a:pt x="670" y="1409"/>
                    </a:lnTo>
                    <a:lnTo>
                      <a:pt x="670" y="0"/>
                    </a:ln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0" name="Google Shape;2660;p59"/>
            <p:cNvSpPr/>
            <p:nvPr/>
          </p:nvSpPr>
          <p:spPr>
            <a:xfrm>
              <a:off x="2462555" y="3184932"/>
              <a:ext cx="84534" cy="170271"/>
            </a:xfrm>
            <a:custGeom>
              <a:avLst/>
              <a:gdLst/>
              <a:ahLst/>
              <a:cxnLst/>
              <a:rect l="l" t="t" r="r" b="b"/>
              <a:pathLst>
                <a:path w="3164" h="6373" extrusionOk="0">
                  <a:moveTo>
                    <a:pt x="1" y="1"/>
                  </a:moveTo>
                  <a:lnTo>
                    <a:pt x="1" y="6373"/>
                  </a:lnTo>
                  <a:cubicBezTo>
                    <a:pt x="1732" y="6373"/>
                    <a:pt x="3164" y="4964"/>
                    <a:pt x="3164" y="3210"/>
                  </a:cubicBezTo>
                  <a:lnTo>
                    <a:pt x="3164" y="3187"/>
                  </a:lnTo>
                  <a:cubicBezTo>
                    <a:pt x="3164" y="1432"/>
                    <a:pt x="1732" y="1"/>
                    <a:pt x="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64"/>
        <p:cNvGrpSpPr/>
        <p:nvPr/>
      </p:nvGrpSpPr>
      <p:grpSpPr>
        <a:xfrm>
          <a:off x="0" y="0"/>
          <a:ext cx="0" cy="0"/>
          <a:chOff x="0" y="0"/>
          <a:chExt cx="0" cy="0"/>
        </a:xfrm>
      </p:grpSpPr>
      <p:sp>
        <p:nvSpPr>
          <p:cNvPr id="2665" name="Google Shape;2665;p60"/>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PERCENT COMPOSITION OF SOIL</a:t>
            </a:r>
            <a:endParaRPr/>
          </a:p>
        </p:txBody>
      </p:sp>
      <p:sp>
        <p:nvSpPr>
          <p:cNvPr id="2666" name="Google Shape;2666;p60"/>
          <p:cNvSpPr txBox="1">
            <a:spLocks noGrp="1"/>
          </p:cNvSpPr>
          <p:nvPr>
            <p:ph type="title" idx="7"/>
          </p:nvPr>
        </p:nvSpPr>
        <p:spPr>
          <a:xfrm>
            <a:off x="916618" y="1305900"/>
            <a:ext cx="2336400" cy="6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45%</a:t>
            </a:r>
            <a:endParaRPr/>
          </a:p>
        </p:txBody>
      </p:sp>
      <p:sp>
        <p:nvSpPr>
          <p:cNvPr id="2667" name="Google Shape;2667;p60"/>
          <p:cNvSpPr txBox="1">
            <a:spLocks noGrp="1"/>
          </p:cNvSpPr>
          <p:nvPr>
            <p:ph type="title" idx="8"/>
          </p:nvPr>
        </p:nvSpPr>
        <p:spPr>
          <a:xfrm flipH="1">
            <a:off x="3403799" y="1305900"/>
            <a:ext cx="2336400" cy="6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2668" name="Google Shape;2668;p60"/>
          <p:cNvSpPr txBox="1">
            <a:spLocks noGrp="1"/>
          </p:cNvSpPr>
          <p:nvPr>
            <p:ph type="title" idx="2"/>
          </p:nvPr>
        </p:nvSpPr>
        <p:spPr>
          <a:xfrm>
            <a:off x="916618" y="3323922"/>
            <a:ext cx="2336400" cy="4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MINERAL</a:t>
            </a:r>
            <a:endParaRPr/>
          </a:p>
        </p:txBody>
      </p:sp>
      <p:sp>
        <p:nvSpPr>
          <p:cNvPr id="2669" name="Google Shape;2669;p60"/>
          <p:cNvSpPr txBox="1">
            <a:spLocks noGrp="1"/>
          </p:cNvSpPr>
          <p:nvPr>
            <p:ph type="subTitle" idx="1"/>
          </p:nvPr>
        </p:nvSpPr>
        <p:spPr>
          <a:xfrm>
            <a:off x="916618" y="3752807"/>
            <a:ext cx="2336400" cy="76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2670" name="Google Shape;2670;p60"/>
          <p:cNvSpPr txBox="1">
            <a:spLocks noGrp="1"/>
          </p:cNvSpPr>
          <p:nvPr>
            <p:ph type="title" idx="3"/>
          </p:nvPr>
        </p:nvSpPr>
        <p:spPr>
          <a:xfrm flipH="1">
            <a:off x="3403799" y="3323922"/>
            <a:ext cx="2336400" cy="4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ORGANIC</a:t>
            </a:r>
            <a:endParaRPr/>
          </a:p>
        </p:txBody>
      </p:sp>
      <p:sp>
        <p:nvSpPr>
          <p:cNvPr id="2671" name="Google Shape;2671;p60"/>
          <p:cNvSpPr txBox="1">
            <a:spLocks noGrp="1"/>
          </p:cNvSpPr>
          <p:nvPr>
            <p:ph type="subTitle" idx="4"/>
          </p:nvPr>
        </p:nvSpPr>
        <p:spPr>
          <a:xfrm flipH="1">
            <a:off x="3403799" y="3752807"/>
            <a:ext cx="2336400" cy="76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2672" name="Google Shape;2672;p60"/>
          <p:cNvSpPr txBox="1">
            <a:spLocks noGrp="1"/>
          </p:cNvSpPr>
          <p:nvPr>
            <p:ph type="title" idx="5"/>
          </p:nvPr>
        </p:nvSpPr>
        <p:spPr>
          <a:xfrm>
            <a:off x="5890982" y="3323922"/>
            <a:ext cx="2336400" cy="4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WATER</a:t>
            </a:r>
            <a:endParaRPr/>
          </a:p>
        </p:txBody>
      </p:sp>
      <p:sp>
        <p:nvSpPr>
          <p:cNvPr id="2673" name="Google Shape;2673;p60"/>
          <p:cNvSpPr txBox="1">
            <a:spLocks noGrp="1"/>
          </p:cNvSpPr>
          <p:nvPr>
            <p:ph type="subTitle" idx="6"/>
          </p:nvPr>
        </p:nvSpPr>
        <p:spPr>
          <a:xfrm>
            <a:off x="5890982" y="3752807"/>
            <a:ext cx="2336400" cy="76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 It’s full of iron oxide dust</a:t>
            </a:r>
            <a:endParaRPr/>
          </a:p>
        </p:txBody>
      </p:sp>
      <p:sp>
        <p:nvSpPr>
          <p:cNvPr id="2674" name="Google Shape;2674;p60"/>
          <p:cNvSpPr txBox="1">
            <a:spLocks noGrp="1"/>
          </p:cNvSpPr>
          <p:nvPr>
            <p:ph type="title" idx="9"/>
          </p:nvPr>
        </p:nvSpPr>
        <p:spPr>
          <a:xfrm>
            <a:off x="5890982" y="1305900"/>
            <a:ext cx="2336400" cy="6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2675" name="Google Shape;2675;p60"/>
          <p:cNvSpPr/>
          <p:nvPr/>
        </p:nvSpPr>
        <p:spPr>
          <a:xfrm>
            <a:off x="6518044" y="2080761"/>
            <a:ext cx="1082400" cy="1082400"/>
          </a:xfrm>
          <a:prstGeom prst="ellipse">
            <a:avLst/>
          </a:prstGeom>
          <a:noFill/>
          <a:ln w="19050" cap="flat" cmpd="sng">
            <a:solidFill>
              <a:schemeClr val="accent6"/>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0"/>
          <p:cNvSpPr/>
          <p:nvPr/>
        </p:nvSpPr>
        <p:spPr>
          <a:xfrm>
            <a:off x="6518044" y="2080761"/>
            <a:ext cx="1082400" cy="1082400"/>
          </a:xfrm>
          <a:prstGeom prst="pie">
            <a:avLst>
              <a:gd name="adj1" fmla="val 16193395"/>
              <a:gd name="adj2" fmla="val 329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0"/>
          <p:cNvSpPr/>
          <p:nvPr/>
        </p:nvSpPr>
        <p:spPr>
          <a:xfrm>
            <a:off x="4030861" y="2080761"/>
            <a:ext cx="1082400" cy="1082400"/>
          </a:xfrm>
          <a:prstGeom prst="ellipse">
            <a:avLst/>
          </a:prstGeom>
          <a:noFill/>
          <a:ln w="19050" cap="flat" cmpd="sng">
            <a:solidFill>
              <a:schemeClr val="accent6"/>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0"/>
          <p:cNvSpPr/>
          <p:nvPr/>
        </p:nvSpPr>
        <p:spPr>
          <a:xfrm>
            <a:off x="4030861" y="2080761"/>
            <a:ext cx="1082400" cy="1082400"/>
          </a:xfrm>
          <a:prstGeom prst="pie">
            <a:avLst>
              <a:gd name="adj1" fmla="val 16199811"/>
              <a:gd name="adj2" fmla="val 139937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0"/>
          <p:cNvSpPr/>
          <p:nvPr/>
        </p:nvSpPr>
        <p:spPr>
          <a:xfrm>
            <a:off x="1543680" y="2080761"/>
            <a:ext cx="1082400" cy="1082400"/>
          </a:xfrm>
          <a:prstGeom prst="ellipse">
            <a:avLst/>
          </a:prstGeom>
          <a:noFill/>
          <a:ln w="19050" cap="flat" cmpd="sng">
            <a:solidFill>
              <a:schemeClr val="accent6"/>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0"/>
          <p:cNvSpPr/>
          <p:nvPr/>
        </p:nvSpPr>
        <p:spPr>
          <a:xfrm>
            <a:off x="1543680" y="2080761"/>
            <a:ext cx="1082400" cy="1082400"/>
          </a:xfrm>
          <a:prstGeom prst="pie">
            <a:avLst>
              <a:gd name="adj1" fmla="val 16161244"/>
              <a:gd name="adj2" fmla="val 430061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84"/>
        <p:cNvGrpSpPr/>
        <p:nvPr/>
      </p:nvGrpSpPr>
      <p:grpSpPr>
        <a:xfrm>
          <a:off x="0" y="0"/>
          <a:ext cx="0" cy="0"/>
          <a:chOff x="0" y="0"/>
          <a:chExt cx="0" cy="0"/>
        </a:xfrm>
      </p:grpSpPr>
      <p:grpSp>
        <p:nvGrpSpPr>
          <p:cNvPr id="2685" name="Google Shape;2685;p61"/>
          <p:cNvGrpSpPr/>
          <p:nvPr/>
        </p:nvGrpSpPr>
        <p:grpSpPr>
          <a:xfrm>
            <a:off x="2913176" y="1895528"/>
            <a:ext cx="3327323" cy="2769652"/>
            <a:chOff x="2913176" y="1819328"/>
            <a:chExt cx="3327323" cy="2769652"/>
          </a:xfrm>
        </p:grpSpPr>
        <p:sp>
          <p:nvSpPr>
            <p:cNvPr id="2686" name="Google Shape;2686;p61"/>
            <p:cNvSpPr/>
            <p:nvPr/>
          </p:nvSpPr>
          <p:spPr>
            <a:xfrm>
              <a:off x="4157800" y="4075121"/>
              <a:ext cx="838000" cy="431588"/>
            </a:xfrm>
            <a:custGeom>
              <a:avLst/>
              <a:gdLst/>
              <a:ahLst/>
              <a:cxnLst/>
              <a:rect l="l" t="t" r="r" b="b"/>
              <a:pathLst>
                <a:path w="36923" h="16183" extrusionOk="0">
                  <a:moveTo>
                    <a:pt x="3953" y="1"/>
                  </a:moveTo>
                  <a:lnTo>
                    <a:pt x="0" y="16182"/>
                  </a:lnTo>
                  <a:lnTo>
                    <a:pt x="36923" y="16182"/>
                  </a:lnTo>
                  <a:lnTo>
                    <a:pt x="34946" y="8086"/>
                  </a:lnTo>
                  <a:lnTo>
                    <a:pt x="32958" y="1"/>
                  </a:lnTo>
                  <a:close/>
                </a:path>
              </a:pathLst>
            </a:custGeom>
            <a:solidFill>
              <a:schemeClr val="accent3"/>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3972646" y="4506705"/>
              <a:ext cx="1208302" cy="82275"/>
            </a:xfrm>
            <a:custGeom>
              <a:avLst/>
              <a:gdLst/>
              <a:ahLst/>
              <a:cxnLst/>
              <a:rect l="l" t="t" r="r" b="b"/>
              <a:pathLst>
                <a:path w="45307" h="3085" extrusionOk="0">
                  <a:moveTo>
                    <a:pt x="1715" y="0"/>
                  </a:moveTo>
                  <a:lnTo>
                    <a:pt x="1334" y="96"/>
                  </a:lnTo>
                  <a:lnTo>
                    <a:pt x="989" y="262"/>
                  </a:lnTo>
                  <a:lnTo>
                    <a:pt x="691" y="500"/>
                  </a:lnTo>
                  <a:lnTo>
                    <a:pt x="430" y="810"/>
                  </a:lnTo>
                  <a:lnTo>
                    <a:pt x="227" y="1167"/>
                  </a:lnTo>
                  <a:lnTo>
                    <a:pt x="84" y="1560"/>
                  </a:lnTo>
                  <a:lnTo>
                    <a:pt x="1" y="2001"/>
                  </a:lnTo>
                  <a:lnTo>
                    <a:pt x="1" y="2227"/>
                  </a:lnTo>
                  <a:lnTo>
                    <a:pt x="1" y="3084"/>
                  </a:lnTo>
                  <a:lnTo>
                    <a:pt x="45306" y="3084"/>
                  </a:lnTo>
                  <a:lnTo>
                    <a:pt x="45306" y="2239"/>
                  </a:lnTo>
                  <a:lnTo>
                    <a:pt x="45294" y="2001"/>
                  </a:lnTo>
                  <a:lnTo>
                    <a:pt x="45223" y="1572"/>
                  </a:lnTo>
                  <a:lnTo>
                    <a:pt x="45068" y="1167"/>
                  </a:lnTo>
                  <a:lnTo>
                    <a:pt x="44865" y="810"/>
                  </a:lnTo>
                  <a:lnTo>
                    <a:pt x="44604" y="500"/>
                  </a:lnTo>
                  <a:lnTo>
                    <a:pt x="44306" y="262"/>
                  </a:lnTo>
                  <a:lnTo>
                    <a:pt x="43961" y="96"/>
                  </a:lnTo>
                  <a:lnTo>
                    <a:pt x="43591" y="0"/>
                  </a:lnTo>
                  <a:close/>
                </a:path>
              </a:pathLst>
            </a:custGeom>
            <a:solidFill>
              <a:schemeClr val="accent2"/>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2913176" y="3914808"/>
              <a:ext cx="3327323" cy="279845"/>
            </a:xfrm>
            <a:custGeom>
              <a:avLst/>
              <a:gdLst/>
              <a:ahLst/>
              <a:cxnLst/>
              <a:rect l="l" t="t" r="r" b="b"/>
              <a:pathLst>
                <a:path w="124759" h="12026" extrusionOk="0">
                  <a:moveTo>
                    <a:pt x="0" y="0"/>
                  </a:moveTo>
                  <a:lnTo>
                    <a:pt x="0" y="8918"/>
                  </a:lnTo>
                  <a:lnTo>
                    <a:pt x="12" y="9240"/>
                  </a:lnTo>
                  <a:lnTo>
                    <a:pt x="131" y="9847"/>
                  </a:lnTo>
                  <a:lnTo>
                    <a:pt x="369" y="10407"/>
                  </a:lnTo>
                  <a:lnTo>
                    <a:pt x="703" y="10895"/>
                  </a:lnTo>
                  <a:lnTo>
                    <a:pt x="1119" y="11324"/>
                  </a:lnTo>
                  <a:lnTo>
                    <a:pt x="1619" y="11657"/>
                  </a:lnTo>
                  <a:lnTo>
                    <a:pt x="2179" y="11895"/>
                  </a:lnTo>
                  <a:lnTo>
                    <a:pt x="2786" y="12014"/>
                  </a:lnTo>
                  <a:lnTo>
                    <a:pt x="3108" y="12026"/>
                  </a:lnTo>
                  <a:lnTo>
                    <a:pt x="121651" y="12026"/>
                  </a:lnTo>
                  <a:lnTo>
                    <a:pt x="121973" y="12014"/>
                  </a:lnTo>
                  <a:lnTo>
                    <a:pt x="122580" y="11895"/>
                  </a:lnTo>
                  <a:lnTo>
                    <a:pt x="123140" y="11657"/>
                  </a:lnTo>
                  <a:lnTo>
                    <a:pt x="123628" y="11324"/>
                  </a:lnTo>
                  <a:lnTo>
                    <a:pt x="124056" y="10895"/>
                  </a:lnTo>
                  <a:lnTo>
                    <a:pt x="124390" y="10407"/>
                  </a:lnTo>
                  <a:lnTo>
                    <a:pt x="124628" y="9847"/>
                  </a:lnTo>
                  <a:lnTo>
                    <a:pt x="124747" y="9240"/>
                  </a:lnTo>
                  <a:lnTo>
                    <a:pt x="124759" y="8918"/>
                  </a:lnTo>
                  <a:lnTo>
                    <a:pt x="124759" y="12"/>
                  </a:lnTo>
                  <a:lnTo>
                    <a:pt x="0" y="0"/>
                  </a:lnTo>
                  <a:close/>
                </a:path>
              </a:pathLst>
            </a:custGeom>
            <a:solidFill>
              <a:schemeClr val="lt2"/>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689" name="Google Shape;2689;p61"/>
            <p:cNvSpPr/>
            <p:nvPr/>
          </p:nvSpPr>
          <p:spPr>
            <a:xfrm>
              <a:off x="2913185" y="1819328"/>
              <a:ext cx="3327224" cy="2095507"/>
            </a:xfrm>
            <a:custGeom>
              <a:avLst/>
              <a:gdLst/>
              <a:ahLst/>
              <a:cxnLst/>
              <a:rect l="l" t="t" r="r" b="b"/>
              <a:pathLst>
                <a:path w="124759" h="78574" extrusionOk="0">
                  <a:moveTo>
                    <a:pt x="3108" y="1"/>
                  </a:moveTo>
                  <a:lnTo>
                    <a:pt x="2786" y="13"/>
                  </a:lnTo>
                  <a:lnTo>
                    <a:pt x="2179" y="132"/>
                  </a:lnTo>
                  <a:lnTo>
                    <a:pt x="1619" y="370"/>
                  </a:lnTo>
                  <a:lnTo>
                    <a:pt x="1119" y="703"/>
                  </a:lnTo>
                  <a:lnTo>
                    <a:pt x="703" y="1120"/>
                  </a:lnTo>
                  <a:lnTo>
                    <a:pt x="369" y="1620"/>
                  </a:lnTo>
                  <a:lnTo>
                    <a:pt x="131" y="2180"/>
                  </a:lnTo>
                  <a:lnTo>
                    <a:pt x="0" y="2787"/>
                  </a:lnTo>
                  <a:lnTo>
                    <a:pt x="0" y="3108"/>
                  </a:lnTo>
                  <a:lnTo>
                    <a:pt x="0" y="78573"/>
                  </a:lnTo>
                  <a:lnTo>
                    <a:pt x="124759" y="78573"/>
                  </a:lnTo>
                  <a:lnTo>
                    <a:pt x="124759" y="3108"/>
                  </a:lnTo>
                  <a:lnTo>
                    <a:pt x="124747" y="2787"/>
                  </a:lnTo>
                  <a:lnTo>
                    <a:pt x="124628" y="2180"/>
                  </a:lnTo>
                  <a:lnTo>
                    <a:pt x="124390" y="1620"/>
                  </a:lnTo>
                  <a:lnTo>
                    <a:pt x="124056" y="1120"/>
                  </a:lnTo>
                  <a:lnTo>
                    <a:pt x="123628" y="703"/>
                  </a:lnTo>
                  <a:lnTo>
                    <a:pt x="123140" y="370"/>
                  </a:lnTo>
                  <a:lnTo>
                    <a:pt x="122580" y="132"/>
                  </a:lnTo>
                  <a:lnTo>
                    <a:pt x="121973" y="13"/>
                  </a:lnTo>
                  <a:lnTo>
                    <a:pt x="121651" y="1"/>
                  </a:lnTo>
                  <a:close/>
                </a:path>
              </a:pathLst>
            </a:custGeom>
            <a:solidFill>
              <a:schemeClr val="accent2"/>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690" name="Google Shape;2690;p61"/>
            <p:cNvSpPr/>
            <p:nvPr/>
          </p:nvSpPr>
          <p:spPr>
            <a:xfrm>
              <a:off x="4490989" y="3971925"/>
              <a:ext cx="171600" cy="17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1" name="Google Shape;2691;p61"/>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COMPUTER MOCKUP</a:t>
            </a:r>
            <a:endParaRPr/>
          </a:p>
        </p:txBody>
      </p:sp>
      <p:sp>
        <p:nvSpPr>
          <p:cNvPr id="2692" name="Google Shape;2692;p61"/>
          <p:cNvSpPr txBox="1">
            <a:spLocks noGrp="1"/>
          </p:cNvSpPr>
          <p:nvPr>
            <p:ph type="subTitle" idx="1"/>
          </p:nvPr>
        </p:nvSpPr>
        <p:spPr>
          <a:xfrm>
            <a:off x="1835700" y="1098075"/>
            <a:ext cx="5472600" cy="63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pic>
        <p:nvPicPr>
          <p:cNvPr id="2693" name="Google Shape;2693;p61"/>
          <p:cNvPicPr preferRelativeResize="0"/>
          <p:nvPr/>
        </p:nvPicPr>
        <p:blipFill rotWithShape="1">
          <a:blip r:embed="rId3">
            <a:alphaModFix/>
          </a:blip>
          <a:srcRect l="2308" r="2308"/>
          <a:stretch/>
        </p:blipFill>
        <p:spPr>
          <a:xfrm>
            <a:off x="3036589" y="2025085"/>
            <a:ext cx="3080405" cy="1816564"/>
          </a:xfrm>
          <a:prstGeom prst="rect">
            <a:avLst/>
          </a:prstGeom>
          <a:noFill/>
          <a:ln>
            <a:noFill/>
          </a:ln>
        </p:spPr>
      </p:pic>
      <p:sp>
        <p:nvSpPr>
          <p:cNvPr id="2694" name="Google Shape;2694;p61"/>
          <p:cNvSpPr/>
          <p:nvPr/>
        </p:nvSpPr>
        <p:spPr>
          <a:xfrm>
            <a:off x="6802707" y="2779742"/>
            <a:ext cx="451162" cy="560682"/>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rot="-2700000">
            <a:off x="1350236" y="1972931"/>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rot="-900021">
            <a:off x="7378853" y="1580520"/>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7" name="Google Shape;2697;p61"/>
          <p:cNvGrpSpPr/>
          <p:nvPr/>
        </p:nvGrpSpPr>
        <p:grpSpPr>
          <a:xfrm rot="1144797">
            <a:off x="623208" y="3212663"/>
            <a:ext cx="1450460" cy="1648975"/>
            <a:chOff x="6556642" y="3592965"/>
            <a:chExt cx="1450404" cy="1648911"/>
          </a:xfrm>
        </p:grpSpPr>
        <p:sp>
          <p:nvSpPr>
            <p:cNvPr id="2698" name="Google Shape;2698;p61"/>
            <p:cNvSpPr/>
            <p:nvPr/>
          </p:nvSpPr>
          <p:spPr>
            <a:xfrm>
              <a:off x="6556642" y="3781984"/>
              <a:ext cx="672425" cy="919595"/>
            </a:xfrm>
            <a:custGeom>
              <a:avLst/>
              <a:gdLst/>
              <a:ahLst/>
              <a:cxnLst/>
              <a:rect l="l" t="t" r="r" b="b"/>
              <a:pathLst>
                <a:path w="18143" h="24812" extrusionOk="0">
                  <a:moveTo>
                    <a:pt x="15582" y="1"/>
                  </a:moveTo>
                  <a:cubicBezTo>
                    <a:pt x="13703" y="1"/>
                    <a:pt x="11872" y="367"/>
                    <a:pt x="10058" y="881"/>
                  </a:cubicBezTo>
                  <a:cubicBezTo>
                    <a:pt x="8584" y="1300"/>
                    <a:pt x="7171" y="1865"/>
                    <a:pt x="5933" y="2793"/>
                  </a:cubicBezTo>
                  <a:cubicBezTo>
                    <a:pt x="2599" y="5524"/>
                    <a:pt x="636" y="9008"/>
                    <a:pt x="264" y="13321"/>
                  </a:cubicBezTo>
                  <a:cubicBezTo>
                    <a:pt x="0" y="16424"/>
                    <a:pt x="744" y="19292"/>
                    <a:pt x="2510" y="21882"/>
                  </a:cubicBezTo>
                  <a:cubicBezTo>
                    <a:pt x="2684" y="22093"/>
                    <a:pt x="2868" y="22301"/>
                    <a:pt x="3047" y="22508"/>
                  </a:cubicBezTo>
                  <a:cubicBezTo>
                    <a:pt x="3729" y="23275"/>
                    <a:pt x="4445" y="24005"/>
                    <a:pt x="5307" y="24575"/>
                  </a:cubicBezTo>
                  <a:cubicBezTo>
                    <a:pt x="5450" y="24671"/>
                    <a:pt x="5603" y="24812"/>
                    <a:pt x="5767" y="24812"/>
                  </a:cubicBezTo>
                  <a:cubicBezTo>
                    <a:pt x="5861" y="24812"/>
                    <a:pt x="5959" y="24765"/>
                    <a:pt x="6060" y="24636"/>
                  </a:cubicBezTo>
                  <a:cubicBezTo>
                    <a:pt x="6145" y="24443"/>
                    <a:pt x="6056" y="24283"/>
                    <a:pt x="5952" y="24137"/>
                  </a:cubicBezTo>
                  <a:cubicBezTo>
                    <a:pt x="5307" y="23252"/>
                    <a:pt x="4987" y="22258"/>
                    <a:pt x="4864" y="21171"/>
                  </a:cubicBezTo>
                  <a:cubicBezTo>
                    <a:pt x="4732" y="20007"/>
                    <a:pt x="5241" y="19292"/>
                    <a:pt x="6404" y="19151"/>
                  </a:cubicBezTo>
                  <a:cubicBezTo>
                    <a:pt x="6649" y="19118"/>
                    <a:pt x="6898" y="19118"/>
                    <a:pt x="7054" y="18882"/>
                  </a:cubicBezTo>
                  <a:cubicBezTo>
                    <a:pt x="7167" y="18562"/>
                    <a:pt x="6927" y="18397"/>
                    <a:pt x="6748" y="18223"/>
                  </a:cubicBezTo>
                  <a:cubicBezTo>
                    <a:pt x="5943" y="17427"/>
                    <a:pt x="5269" y="16547"/>
                    <a:pt x="4869" y="15478"/>
                  </a:cubicBezTo>
                  <a:cubicBezTo>
                    <a:pt x="4836" y="15402"/>
                    <a:pt x="4784" y="15346"/>
                    <a:pt x="4718" y="15304"/>
                  </a:cubicBezTo>
                  <a:cubicBezTo>
                    <a:pt x="4516" y="15242"/>
                    <a:pt x="4337" y="15129"/>
                    <a:pt x="4200" y="14969"/>
                  </a:cubicBezTo>
                  <a:cubicBezTo>
                    <a:pt x="3715" y="14456"/>
                    <a:pt x="3612" y="13825"/>
                    <a:pt x="3574" y="13171"/>
                  </a:cubicBezTo>
                  <a:cubicBezTo>
                    <a:pt x="3503" y="11843"/>
                    <a:pt x="3955" y="10609"/>
                    <a:pt x="4276" y="9352"/>
                  </a:cubicBezTo>
                  <a:cubicBezTo>
                    <a:pt x="4539" y="8302"/>
                    <a:pt x="5067" y="7402"/>
                    <a:pt x="5792" y="6597"/>
                  </a:cubicBezTo>
                  <a:cubicBezTo>
                    <a:pt x="6616" y="5684"/>
                    <a:pt x="7586" y="4949"/>
                    <a:pt x="8575" y="4233"/>
                  </a:cubicBezTo>
                  <a:cubicBezTo>
                    <a:pt x="9295" y="3711"/>
                    <a:pt x="10086" y="3334"/>
                    <a:pt x="10986" y="3263"/>
                  </a:cubicBezTo>
                  <a:cubicBezTo>
                    <a:pt x="11064" y="3258"/>
                    <a:pt x="11142" y="3255"/>
                    <a:pt x="11218" y="3255"/>
                  </a:cubicBezTo>
                  <a:cubicBezTo>
                    <a:pt x="12037" y="3255"/>
                    <a:pt x="12744" y="3576"/>
                    <a:pt x="13321" y="4200"/>
                  </a:cubicBezTo>
                  <a:cubicBezTo>
                    <a:pt x="13378" y="4248"/>
                    <a:pt x="13448" y="4285"/>
                    <a:pt x="13523" y="4299"/>
                  </a:cubicBezTo>
                  <a:cubicBezTo>
                    <a:pt x="13543" y="4302"/>
                    <a:pt x="13563" y="4303"/>
                    <a:pt x="13583" y="4303"/>
                  </a:cubicBezTo>
                  <a:cubicBezTo>
                    <a:pt x="13647" y="4303"/>
                    <a:pt x="13711" y="4292"/>
                    <a:pt x="13774" y="4292"/>
                  </a:cubicBezTo>
                  <a:cubicBezTo>
                    <a:pt x="13819" y="4292"/>
                    <a:pt x="13863" y="4298"/>
                    <a:pt x="13905" y="4318"/>
                  </a:cubicBezTo>
                  <a:cubicBezTo>
                    <a:pt x="14475" y="4582"/>
                    <a:pt x="15096" y="4704"/>
                    <a:pt x="15666" y="4973"/>
                  </a:cubicBezTo>
                  <a:cubicBezTo>
                    <a:pt x="15860" y="5066"/>
                    <a:pt x="16052" y="5199"/>
                    <a:pt x="16273" y="5199"/>
                  </a:cubicBezTo>
                  <a:cubicBezTo>
                    <a:pt x="16341" y="5199"/>
                    <a:pt x="16411" y="5186"/>
                    <a:pt x="16485" y="5156"/>
                  </a:cubicBezTo>
                  <a:cubicBezTo>
                    <a:pt x="16702" y="5034"/>
                    <a:pt x="16707" y="4813"/>
                    <a:pt x="16730" y="4605"/>
                  </a:cubicBezTo>
                  <a:cubicBezTo>
                    <a:pt x="16843" y="3344"/>
                    <a:pt x="17210" y="2162"/>
                    <a:pt x="17879" y="1079"/>
                  </a:cubicBezTo>
                  <a:cubicBezTo>
                    <a:pt x="17997" y="886"/>
                    <a:pt x="18143" y="697"/>
                    <a:pt x="18063" y="448"/>
                  </a:cubicBezTo>
                  <a:cubicBezTo>
                    <a:pt x="18039" y="396"/>
                    <a:pt x="18011" y="353"/>
                    <a:pt x="17973" y="311"/>
                  </a:cubicBezTo>
                  <a:cubicBezTo>
                    <a:pt x="17554" y="43"/>
                    <a:pt x="17074" y="71"/>
                    <a:pt x="16608" y="38"/>
                  </a:cubicBezTo>
                  <a:cubicBezTo>
                    <a:pt x="16264" y="13"/>
                    <a:pt x="15922" y="1"/>
                    <a:pt x="15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7056615" y="3639071"/>
              <a:ext cx="950431" cy="1261237"/>
            </a:xfrm>
            <a:custGeom>
              <a:avLst/>
              <a:gdLst/>
              <a:ahLst/>
              <a:cxnLst/>
              <a:rect l="l" t="t" r="r" b="b"/>
              <a:pathLst>
                <a:path w="25644" h="34030" extrusionOk="0">
                  <a:moveTo>
                    <a:pt x="4435" y="1"/>
                  </a:moveTo>
                  <a:cubicBezTo>
                    <a:pt x="3100" y="1"/>
                    <a:pt x="1762" y="66"/>
                    <a:pt x="426" y="66"/>
                  </a:cubicBezTo>
                  <a:cubicBezTo>
                    <a:pt x="357" y="66"/>
                    <a:pt x="287" y="66"/>
                    <a:pt x="217" y="66"/>
                  </a:cubicBezTo>
                  <a:cubicBezTo>
                    <a:pt x="165" y="75"/>
                    <a:pt x="118" y="104"/>
                    <a:pt x="90" y="146"/>
                  </a:cubicBezTo>
                  <a:cubicBezTo>
                    <a:pt x="1" y="433"/>
                    <a:pt x="156" y="683"/>
                    <a:pt x="194" y="956"/>
                  </a:cubicBezTo>
                  <a:cubicBezTo>
                    <a:pt x="239" y="1273"/>
                    <a:pt x="397" y="1410"/>
                    <a:pt x="657" y="1410"/>
                  </a:cubicBezTo>
                  <a:cubicBezTo>
                    <a:pt x="717" y="1410"/>
                    <a:pt x="782" y="1403"/>
                    <a:pt x="853" y="1389"/>
                  </a:cubicBezTo>
                  <a:cubicBezTo>
                    <a:pt x="1352" y="1290"/>
                    <a:pt x="1832" y="1130"/>
                    <a:pt x="2336" y="1074"/>
                  </a:cubicBezTo>
                  <a:cubicBezTo>
                    <a:pt x="2999" y="1000"/>
                    <a:pt x="3664" y="964"/>
                    <a:pt x="4329" y="964"/>
                  </a:cubicBezTo>
                  <a:cubicBezTo>
                    <a:pt x="5714" y="964"/>
                    <a:pt x="7097" y="1123"/>
                    <a:pt x="8453" y="1441"/>
                  </a:cubicBezTo>
                  <a:cubicBezTo>
                    <a:pt x="12846" y="2448"/>
                    <a:pt x="16490" y="4699"/>
                    <a:pt x="19254" y="8273"/>
                  </a:cubicBezTo>
                  <a:cubicBezTo>
                    <a:pt x="21237" y="10830"/>
                    <a:pt x="22466" y="13721"/>
                    <a:pt x="22593" y="16979"/>
                  </a:cubicBezTo>
                  <a:cubicBezTo>
                    <a:pt x="22814" y="22700"/>
                    <a:pt x="20403" y="27084"/>
                    <a:pt x="15629" y="30173"/>
                  </a:cubicBezTo>
                  <a:cubicBezTo>
                    <a:pt x="13392" y="31619"/>
                    <a:pt x="10901" y="32400"/>
                    <a:pt x="8250" y="32683"/>
                  </a:cubicBezTo>
                  <a:cubicBezTo>
                    <a:pt x="7953" y="32716"/>
                    <a:pt x="7662" y="32749"/>
                    <a:pt x="7534" y="33078"/>
                  </a:cubicBezTo>
                  <a:cubicBezTo>
                    <a:pt x="7563" y="33441"/>
                    <a:pt x="7539" y="33827"/>
                    <a:pt x="7944" y="34030"/>
                  </a:cubicBezTo>
                  <a:cubicBezTo>
                    <a:pt x="8923" y="33898"/>
                    <a:pt x="9898" y="33686"/>
                    <a:pt x="10849" y="33403"/>
                  </a:cubicBezTo>
                  <a:cubicBezTo>
                    <a:pt x="13952" y="32494"/>
                    <a:pt x="16683" y="30955"/>
                    <a:pt x="19005" y="28709"/>
                  </a:cubicBezTo>
                  <a:cubicBezTo>
                    <a:pt x="24683" y="23209"/>
                    <a:pt x="25644" y="14875"/>
                    <a:pt x="21255" y="8391"/>
                  </a:cubicBezTo>
                  <a:cubicBezTo>
                    <a:pt x="18096" y="3720"/>
                    <a:pt x="13547" y="1191"/>
                    <a:pt x="8052" y="259"/>
                  </a:cubicBezTo>
                  <a:cubicBezTo>
                    <a:pt x="6849" y="54"/>
                    <a:pt x="5643" y="1"/>
                    <a:pt x="44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7121178" y="4239558"/>
              <a:ext cx="524805" cy="593704"/>
            </a:xfrm>
            <a:custGeom>
              <a:avLst/>
              <a:gdLst/>
              <a:ahLst/>
              <a:cxnLst/>
              <a:rect l="l" t="t" r="r" b="b"/>
              <a:pathLst>
                <a:path w="14160" h="16019" extrusionOk="0">
                  <a:moveTo>
                    <a:pt x="13557" y="0"/>
                  </a:moveTo>
                  <a:cubicBezTo>
                    <a:pt x="13015" y="5"/>
                    <a:pt x="12488" y="57"/>
                    <a:pt x="12031" y="354"/>
                  </a:cubicBezTo>
                  <a:cubicBezTo>
                    <a:pt x="11970" y="391"/>
                    <a:pt x="11914" y="434"/>
                    <a:pt x="11857" y="481"/>
                  </a:cubicBezTo>
                  <a:cubicBezTo>
                    <a:pt x="11848" y="490"/>
                    <a:pt x="11838" y="485"/>
                    <a:pt x="11829" y="500"/>
                  </a:cubicBezTo>
                  <a:cubicBezTo>
                    <a:pt x="11819" y="518"/>
                    <a:pt x="11815" y="533"/>
                    <a:pt x="11805" y="547"/>
                  </a:cubicBezTo>
                  <a:cubicBezTo>
                    <a:pt x="11772" y="603"/>
                    <a:pt x="11749" y="664"/>
                    <a:pt x="11735" y="726"/>
                  </a:cubicBezTo>
                  <a:cubicBezTo>
                    <a:pt x="11669" y="975"/>
                    <a:pt x="11730" y="1239"/>
                    <a:pt x="11739" y="1498"/>
                  </a:cubicBezTo>
                  <a:cubicBezTo>
                    <a:pt x="11838" y="4930"/>
                    <a:pt x="10977" y="8076"/>
                    <a:pt x="8834" y="10797"/>
                  </a:cubicBezTo>
                  <a:cubicBezTo>
                    <a:pt x="6890" y="13270"/>
                    <a:pt x="4389" y="14762"/>
                    <a:pt x="1314" y="15181"/>
                  </a:cubicBezTo>
                  <a:cubicBezTo>
                    <a:pt x="1206" y="15195"/>
                    <a:pt x="1103" y="15209"/>
                    <a:pt x="990" y="15224"/>
                  </a:cubicBezTo>
                  <a:cubicBezTo>
                    <a:pt x="877" y="15233"/>
                    <a:pt x="764" y="15247"/>
                    <a:pt x="651" y="15257"/>
                  </a:cubicBezTo>
                  <a:cubicBezTo>
                    <a:pt x="585" y="15285"/>
                    <a:pt x="528" y="15322"/>
                    <a:pt x="476" y="15374"/>
                  </a:cubicBezTo>
                  <a:cubicBezTo>
                    <a:pt x="467" y="15379"/>
                    <a:pt x="462" y="15384"/>
                    <a:pt x="453" y="15393"/>
                  </a:cubicBezTo>
                  <a:cubicBezTo>
                    <a:pt x="429" y="15454"/>
                    <a:pt x="387" y="15511"/>
                    <a:pt x="335" y="15553"/>
                  </a:cubicBezTo>
                  <a:cubicBezTo>
                    <a:pt x="194" y="15676"/>
                    <a:pt x="1" y="15765"/>
                    <a:pt x="10" y="16001"/>
                  </a:cubicBezTo>
                  <a:cubicBezTo>
                    <a:pt x="168" y="16013"/>
                    <a:pt x="325" y="16019"/>
                    <a:pt x="482" y="16019"/>
                  </a:cubicBezTo>
                  <a:cubicBezTo>
                    <a:pt x="1073" y="16019"/>
                    <a:pt x="1658" y="15939"/>
                    <a:pt x="2242" y="15869"/>
                  </a:cubicBezTo>
                  <a:cubicBezTo>
                    <a:pt x="2360" y="15855"/>
                    <a:pt x="2478" y="15818"/>
                    <a:pt x="2594" y="15818"/>
                  </a:cubicBezTo>
                  <a:cubicBezTo>
                    <a:pt x="2682" y="15818"/>
                    <a:pt x="2768" y="15840"/>
                    <a:pt x="2849" y="15911"/>
                  </a:cubicBezTo>
                  <a:cubicBezTo>
                    <a:pt x="2909" y="15951"/>
                    <a:pt x="2969" y="15991"/>
                    <a:pt x="3034" y="15991"/>
                  </a:cubicBezTo>
                  <a:cubicBezTo>
                    <a:pt x="3046" y="15991"/>
                    <a:pt x="3058" y="15989"/>
                    <a:pt x="3071" y="15986"/>
                  </a:cubicBezTo>
                  <a:cubicBezTo>
                    <a:pt x="3867" y="15817"/>
                    <a:pt x="4705" y="15840"/>
                    <a:pt x="5463" y="15478"/>
                  </a:cubicBezTo>
                  <a:lnTo>
                    <a:pt x="5543" y="15440"/>
                  </a:lnTo>
                  <a:cubicBezTo>
                    <a:pt x="5529" y="15388"/>
                    <a:pt x="5510" y="15341"/>
                    <a:pt x="5491" y="15290"/>
                  </a:cubicBezTo>
                  <a:cubicBezTo>
                    <a:pt x="5646" y="14946"/>
                    <a:pt x="6009" y="14932"/>
                    <a:pt x="6296" y="14814"/>
                  </a:cubicBezTo>
                  <a:cubicBezTo>
                    <a:pt x="7224" y="14428"/>
                    <a:pt x="8147" y="14037"/>
                    <a:pt x="8980" y="13463"/>
                  </a:cubicBezTo>
                  <a:cubicBezTo>
                    <a:pt x="9070" y="13430"/>
                    <a:pt x="9159" y="13392"/>
                    <a:pt x="9244" y="13345"/>
                  </a:cubicBezTo>
                  <a:lnTo>
                    <a:pt x="9479" y="13189"/>
                  </a:lnTo>
                  <a:cubicBezTo>
                    <a:pt x="9606" y="13015"/>
                    <a:pt x="9748" y="12855"/>
                    <a:pt x="9903" y="12704"/>
                  </a:cubicBezTo>
                  <a:cubicBezTo>
                    <a:pt x="9960" y="12653"/>
                    <a:pt x="10016" y="12601"/>
                    <a:pt x="10073" y="12554"/>
                  </a:cubicBezTo>
                  <a:cubicBezTo>
                    <a:pt x="10284" y="12380"/>
                    <a:pt x="10478" y="12182"/>
                    <a:pt x="10638" y="11961"/>
                  </a:cubicBezTo>
                  <a:cubicBezTo>
                    <a:pt x="11302" y="11094"/>
                    <a:pt x="11871" y="10162"/>
                    <a:pt x="12347" y="9178"/>
                  </a:cubicBezTo>
                  <a:cubicBezTo>
                    <a:pt x="13665" y="6442"/>
                    <a:pt x="14160" y="3560"/>
                    <a:pt x="13929" y="537"/>
                  </a:cubicBezTo>
                  <a:cubicBezTo>
                    <a:pt x="13915" y="358"/>
                    <a:pt x="13887" y="194"/>
                    <a:pt x="13764" y="99"/>
                  </a:cubicBezTo>
                  <a:cubicBezTo>
                    <a:pt x="13755" y="90"/>
                    <a:pt x="13741" y="76"/>
                    <a:pt x="13727" y="71"/>
                  </a:cubicBezTo>
                  <a:cubicBezTo>
                    <a:pt x="13722" y="62"/>
                    <a:pt x="13712" y="57"/>
                    <a:pt x="13703" y="52"/>
                  </a:cubicBezTo>
                  <a:cubicBezTo>
                    <a:pt x="13689" y="43"/>
                    <a:pt x="13675" y="38"/>
                    <a:pt x="13661" y="33"/>
                  </a:cubicBezTo>
                  <a:cubicBezTo>
                    <a:pt x="13628" y="19"/>
                    <a:pt x="13590" y="5"/>
                    <a:pt x="135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7010213" y="5032473"/>
              <a:ext cx="391269" cy="208439"/>
            </a:xfrm>
            <a:custGeom>
              <a:avLst/>
              <a:gdLst/>
              <a:ahLst/>
              <a:cxnLst/>
              <a:rect l="l" t="t" r="r" b="b"/>
              <a:pathLst>
                <a:path w="10557" h="5624" extrusionOk="0">
                  <a:moveTo>
                    <a:pt x="7468" y="1"/>
                  </a:moveTo>
                  <a:cubicBezTo>
                    <a:pt x="7409" y="1"/>
                    <a:pt x="7350" y="3"/>
                    <a:pt x="7289" y="7"/>
                  </a:cubicBezTo>
                  <a:lnTo>
                    <a:pt x="7214" y="31"/>
                  </a:lnTo>
                  <a:cubicBezTo>
                    <a:pt x="4954" y="1557"/>
                    <a:pt x="2698" y="3087"/>
                    <a:pt x="443" y="4627"/>
                  </a:cubicBezTo>
                  <a:cubicBezTo>
                    <a:pt x="0" y="4928"/>
                    <a:pt x="71" y="5352"/>
                    <a:pt x="593" y="5620"/>
                  </a:cubicBezTo>
                  <a:cubicBezTo>
                    <a:pt x="614" y="5623"/>
                    <a:pt x="635" y="5624"/>
                    <a:pt x="656" y="5624"/>
                  </a:cubicBezTo>
                  <a:cubicBezTo>
                    <a:pt x="798" y="5624"/>
                    <a:pt x="933" y="5573"/>
                    <a:pt x="1064" y="5540"/>
                  </a:cubicBezTo>
                  <a:cubicBezTo>
                    <a:pt x="4106" y="4829"/>
                    <a:pt x="7143" y="4113"/>
                    <a:pt x="10185" y="3398"/>
                  </a:cubicBezTo>
                  <a:cubicBezTo>
                    <a:pt x="10557" y="3228"/>
                    <a:pt x="10439" y="2955"/>
                    <a:pt x="10321" y="2705"/>
                  </a:cubicBezTo>
                  <a:cubicBezTo>
                    <a:pt x="9916" y="1858"/>
                    <a:pt x="9351" y="1095"/>
                    <a:pt x="8659" y="459"/>
                  </a:cubicBezTo>
                  <a:cubicBezTo>
                    <a:pt x="8310" y="131"/>
                    <a:pt x="7913" y="1"/>
                    <a:pt x="74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7032006" y="4806392"/>
              <a:ext cx="537184" cy="435484"/>
            </a:xfrm>
            <a:custGeom>
              <a:avLst/>
              <a:gdLst/>
              <a:ahLst/>
              <a:cxnLst/>
              <a:rect l="l" t="t" r="r" b="b"/>
              <a:pathLst>
                <a:path w="14494" h="11750" extrusionOk="0">
                  <a:moveTo>
                    <a:pt x="7888" y="0"/>
                  </a:moveTo>
                  <a:lnTo>
                    <a:pt x="5251" y="622"/>
                  </a:lnTo>
                  <a:cubicBezTo>
                    <a:pt x="5387" y="1126"/>
                    <a:pt x="5373" y="1677"/>
                    <a:pt x="5675" y="2138"/>
                  </a:cubicBezTo>
                  <a:cubicBezTo>
                    <a:pt x="5896" y="1987"/>
                    <a:pt x="5759" y="1775"/>
                    <a:pt x="5769" y="1592"/>
                  </a:cubicBezTo>
                  <a:cubicBezTo>
                    <a:pt x="5773" y="1573"/>
                    <a:pt x="5773" y="1554"/>
                    <a:pt x="5778" y="1535"/>
                  </a:cubicBezTo>
                  <a:lnTo>
                    <a:pt x="5778" y="1380"/>
                  </a:lnTo>
                  <a:cubicBezTo>
                    <a:pt x="5785" y="1097"/>
                    <a:pt x="5861" y="977"/>
                    <a:pt x="6054" y="977"/>
                  </a:cubicBezTo>
                  <a:cubicBezTo>
                    <a:pt x="6128" y="977"/>
                    <a:pt x="6219" y="994"/>
                    <a:pt x="6329" y="1027"/>
                  </a:cubicBezTo>
                  <a:cubicBezTo>
                    <a:pt x="6437" y="1064"/>
                    <a:pt x="6536" y="1111"/>
                    <a:pt x="6635" y="1168"/>
                  </a:cubicBezTo>
                  <a:cubicBezTo>
                    <a:pt x="7445" y="1568"/>
                    <a:pt x="7652" y="2364"/>
                    <a:pt x="7864" y="3122"/>
                  </a:cubicBezTo>
                  <a:cubicBezTo>
                    <a:pt x="8189" y="4262"/>
                    <a:pt x="7906" y="4855"/>
                    <a:pt x="6880" y="5443"/>
                  </a:cubicBezTo>
                  <a:cubicBezTo>
                    <a:pt x="6819" y="5476"/>
                    <a:pt x="6762" y="5519"/>
                    <a:pt x="6715" y="5575"/>
                  </a:cubicBezTo>
                  <a:cubicBezTo>
                    <a:pt x="6682" y="5613"/>
                    <a:pt x="6659" y="5660"/>
                    <a:pt x="6645" y="5717"/>
                  </a:cubicBezTo>
                  <a:lnTo>
                    <a:pt x="6645" y="5721"/>
                  </a:lnTo>
                  <a:cubicBezTo>
                    <a:pt x="6640" y="5740"/>
                    <a:pt x="6635" y="5759"/>
                    <a:pt x="6635" y="5778"/>
                  </a:cubicBezTo>
                  <a:lnTo>
                    <a:pt x="6635" y="5848"/>
                  </a:lnTo>
                  <a:cubicBezTo>
                    <a:pt x="6635" y="5943"/>
                    <a:pt x="6630" y="6037"/>
                    <a:pt x="6626" y="6131"/>
                  </a:cubicBezTo>
                  <a:lnTo>
                    <a:pt x="6626" y="6159"/>
                  </a:lnTo>
                  <a:cubicBezTo>
                    <a:pt x="6761" y="6142"/>
                    <a:pt x="6897" y="6134"/>
                    <a:pt x="7034" y="6134"/>
                  </a:cubicBezTo>
                  <a:cubicBezTo>
                    <a:pt x="7125" y="6134"/>
                    <a:pt x="7216" y="6138"/>
                    <a:pt x="7308" y="6145"/>
                  </a:cubicBezTo>
                  <a:cubicBezTo>
                    <a:pt x="7680" y="6169"/>
                    <a:pt x="8043" y="6291"/>
                    <a:pt x="8358" y="6498"/>
                  </a:cubicBezTo>
                  <a:cubicBezTo>
                    <a:pt x="9215" y="7087"/>
                    <a:pt x="10002" y="7774"/>
                    <a:pt x="10708" y="8542"/>
                  </a:cubicBezTo>
                  <a:cubicBezTo>
                    <a:pt x="10911" y="8758"/>
                    <a:pt x="10887" y="8890"/>
                    <a:pt x="10576" y="8970"/>
                  </a:cubicBezTo>
                  <a:cubicBezTo>
                    <a:pt x="10327" y="9036"/>
                    <a:pt x="10044" y="9046"/>
                    <a:pt x="9842" y="9220"/>
                  </a:cubicBezTo>
                  <a:cubicBezTo>
                    <a:pt x="9785" y="9276"/>
                    <a:pt x="9738" y="9338"/>
                    <a:pt x="9700" y="9408"/>
                  </a:cubicBezTo>
                  <a:cubicBezTo>
                    <a:pt x="9498" y="9460"/>
                    <a:pt x="9291" y="9516"/>
                    <a:pt x="9084" y="9564"/>
                  </a:cubicBezTo>
                  <a:cubicBezTo>
                    <a:pt x="6056" y="10284"/>
                    <a:pt x="3028" y="11000"/>
                    <a:pt x="1" y="11715"/>
                  </a:cubicBezTo>
                  <a:cubicBezTo>
                    <a:pt x="58" y="11740"/>
                    <a:pt x="114" y="11749"/>
                    <a:pt x="169" y="11749"/>
                  </a:cubicBezTo>
                  <a:cubicBezTo>
                    <a:pt x="273" y="11749"/>
                    <a:pt x="375" y="11716"/>
                    <a:pt x="476" y="11692"/>
                  </a:cubicBezTo>
                  <a:cubicBezTo>
                    <a:pt x="5114" y="10599"/>
                    <a:pt x="9762" y="9540"/>
                    <a:pt x="14367" y="8330"/>
                  </a:cubicBezTo>
                  <a:cubicBezTo>
                    <a:pt x="14494" y="7963"/>
                    <a:pt x="14174" y="7850"/>
                    <a:pt x="13976" y="7694"/>
                  </a:cubicBezTo>
                  <a:cubicBezTo>
                    <a:pt x="13077" y="6969"/>
                    <a:pt x="12158" y="6277"/>
                    <a:pt x="11075" y="5844"/>
                  </a:cubicBezTo>
                  <a:cubicBezTo>
                    <a:pt x="10506" y="5726"/>
                    <a:pt x="9936" y="5589"/>
                    <a:pt x="9361" y="5491"/>
                  </a:cubicBezTo>
                  <a:cubicBezTo>
                    <a:pt x="9055" y="5439"/>
                    <a:pt x="8914" y="5283"/>
                    <a:pt x="8867" y="4991"/>
                  </a:cubicBezTo>
                  <a:cubicBezTo>
                    <a:pt x="8754" y="4318"/>
                    <a:pt x="8622" y="3649"/>
                    <a:pt x="8500" y="2976"/>
                  </a:cubicBezTo>
                  <a:cubicBezTo>
                    <a:pt x="8471" y="2821"/>
                    <a:pt x="8434" y="2656"/>
                    <a:pt x="8603" y="2538"/>
                  </a:cubicBezTo>
                  <a:cubicBezTo>
                    <a:pt x="8519" y="2190"/>
                    <a:pt x="8434" y="1851"/>
                    <a:pt x="8349" y="1502"/>
                  </a:cubicBezTo>
                  <a:cubicBezTo>
                    <a:pt x="8387" y="1427"/>
                    <a:pt x="8429" y="1352"/>
                    <a:pt x="8481" y="1281"/>
                  </a:cubicBezTo>
                  <a:cubicBezTo>
                    <a:pt x="8570" y="1140"/>
                    <a:pt x="8665" y="1003"/>
                    <a:pt x="8665" y="824"/>
                  </a:cubicBezTo>
                  <a:lnTo>
                    <a:pt x="8665" y="824"/>
                  </a:lnTo>
                  <a:lnTo>
                    <a:pt x="8599" y="829"/>
                  </a:lnTo>
                  <a:lnTo>
                    <a:pt x="8589" y="829"/>
                  </a:lnTo>
                  <a:cubicBezTo>
                    <a:pt x="8557" y="832"/>
                    <a:pt x="8527" y="834"/>
                    <a:pt x="8498" y="834"/>
                  </a:cubicBezTo>
                  <a:cubicBezTo>
                    <a:pt x="8046" y="834"/>
                    <a:pt x="8028" y="461"/>
                    <a:pt x="7944" y="151"/>
                  </a:cubicBezTo>
                  <a:cubicBezTo>
                    <a:pt x="7930" y="99"/>
                    <a:pt x="7911" y="47"/>
                    <a:pt x="7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6776534" y="3733766"/>
              <a:ext cx="511870" cy="151919"/>
            </a:xfrm>
            <a:custGeom>
              <a:avLst/>
              <a:gdLst/>
              <a:ahLst/>
              <a:cxnLst/>
              <a:rect l="l" t="t" r="r" b="b"/>
              <a:pathLst>
                <a:path w="13811" h="4099" extrusionOk="0">
                  <a:moveTo>
                    <a:pt x="8029" y="1"/>
                  </a:moveTo>
                  <a:cubicBezTo>
                    <a:pt x="7868" y="1"/>
                    <a:pt x="7712" y="40"/>
                    <a:pt x="7553" y="68"/>
                  </a:cubicBezTo>
                  <a:cubicBezTo>
                    <a:pt x="7073" y="138"/>
                    <a:pt x="6625" y="345"/>
                    <a:pt x="6150" y="444"/>
                  </a:cubicBezTo>
                  <a:cubicBezTo>
                    <a:pt x="6037" y="463"/>
                    <a:pt x="5924" y="482"/>
                    <a:pt x="5815" y="491"/>
                  </a:cubicBezTo>
                  <a:cubicBezTo>
                    <a:pt x="5811" y="491"/>
                    <a:pt x="5806" y="491"/>
                    <a:pt x="5806" y="496"/>
                  </a:cubicBezTo>
                  <a:cubicBezTo>
                    <a:pt x="5683" y="553"/>
                    <a:pt x="5627" y="661"/>
                    <a:pt x="5561" y="774"/>
                  </a:cubicBezTo>
                  <a:cubicBezTo>
                    <a:pt x="5556" y="1024"/>
                    <a:pt x="5344" y="1071"/>
                    <a:pt x="5170" y="1141"/>
                  </a:cubicBezTo>
                  <a:cubicBezTo>
                    <a:pt x="4685" y="1339"/>
                    <a:pt x="4196" y="1504"/>
                    <a:pt x="3725" y="1725"/>
                  </a:cubicBezTo>
                  <a:cubicBezTo>
                    <a:pt x="2378" y="2351"/>
                    <a:pt x="1097" y="3077"/>
                    <a:pt x="0" y="4098"/>
                  </a:cubicBezTo>
                  <a:cubicBezTo>
                    <a:pt x="2204" y="2916"/>
                    <a:pt x="4572" y="2210"/>
                    <a:pt x="7011" y="1763"/>
                  </a:cubicBezTo>
                  <a:cubicBezTo>
                    <a:pt x="7819" y="1611"/>
                    <a:pt x="8637" y="1535"/>
                    <a:pt x="9455" y="1535"/>
                  </a:cubicBezTo>
                  <a:cubicBezTo>
                    <a:pt x="10311" y="1535"/>
                    <a:pt x="11167" y="1618"/>
                    <a:pt x="12012" y="1782"/>
                  </a:cubicBezTo>
                  <a:cubicBezTo>
                    <a:pt x="12045" y="1800"/>
                    <a:pt x="12083" y="1810"/>
                    <a:pt x="12120" y="1815"/>
                  </a:cubicBezTo>
                  <a:cubicBezTo>
                    <a:pt x="12125" y="1819"/>
                    <a:pt x="12134" y="1819"/>
                    <a:pt x="12144" y="1819"/>
                  </a:cubicBezTo>
                  <a:cubicBezTo>
                    <a:pt x="12157" y="1821"/>
                    <a:pt x="12170" y="1821"/>
                    <a:pt x="12183" y="1821"/>
                  </a:cubicBezTo>
                  <a:cubicBezTo>
                    <a:pt x="12260" y="1821"/>
                    <a:pt x="12339" y="1798"/>
                    <a:pt x="12407" y="1758"/>
                  </a:cubicBezTo>
                  <a:cubicBezTo>
                    <a:pt x="12459" y="1730"/>
                    <a:pt x="12506" y="1697"/>
                    <a:pt x="12553" y="1664"/>
                  </a:cubicBezTo>
                  <a:cubicBezTo>
                    <a:pt x="12794" y="1504"/>
                    <a:pt x="13015" y="1306"/>
                    <a:pt x="13264" y="1151"/>
                  </a:cubicBezTo>
                  <a:cubicBezTo>
                    <a:pt x="13297" y="1118"/>
                    <a:pt x="13326" y="1080"/>
                    <a:pt x="13359" y="1042"/>
                  </a:cubicBezTo>
                  <a:cubicBezTo>
                    <a:pt x="13406" y="976"/>
                    <a:pt x="13462" y="920"/>
                    <a:pt x="13533" y="878"/>
                  </a:cubicBezTo>
                  <a:cubicBezTo>
                    <a:pt x="13542" y="868"/>
                    <a:pt x="13552" y="863"/>
                    <a:pt x="13566" y="859"/>
                  </a:cubicBezTo>
                  <a:cubicBezTo>
                    <a:pt x="13721" y="779"/>
                    <a:pt x="13806" y="661"/>
                    <a:pt x="13806" y="520"/>
                  </a:cubicBezTo>
                  <a:cubicBezTo>
                    <a:pt x="13811" y="482"/>
                    <a:pt x="13806" y="444"/>
                    <a:pt x="13797" y="411"/>
                  </a:cubicBezTo>
                  <a:cubicBezTo>
                    <a:pt x="13775" y="411"/>
                    <a:pt x="13750" y="409"/>
                    <a:pt x="13724" y="409"/>
                  </a:cubicBezTo>
                  <a:cubicBezTo>
                    <a:pt x="13711" y="409"/>
                    <a:pt x="13698" y="410"/>
                    <a:pt x="13684" y="411"/>
                  </a:cubicBezTo>
                  <a:cubicBezTo>
                    <a:pt x="12845" y="219"/>
                    <a:pt x="12001" y="144"/>
                    <a:pt x="11154" y="144"/>
                  </a:cubicBezTo>
                  <a:cubicBezTo>
                    <a:pt x="10673" y="144"/>
                    <a:pt x="10192" y="168"/>
                    <a:pt x="9709" y="209"/>
                  </a:cubicBezTo>
                  <a:cubicBezTo>
                    <a:pt x="9356" y="237"/>
                    <a:pt x="9003" y="289"/>
                    <a:pt x="8650" y="355"/>
                  </a:cubicBezTo>
                  <a:cubicBezTo>
                    <a:pt x="8607" y="363"/>
                    <a:pt x="8567" y="367"/>
                    <a:pt x="8529" y="367"/>
                  </a:cubicBezTo>
                  <a:cubicBezTo>
                    <a:pt x="8386" y="367"/>
                    <a:pt x="8282" y="306"/>
                    <a:pt x="8207" y="157"/>
                  </a:cubicBezTo>
                  <a:cubicBezTo>
                    <a:pt x="8217" y="115"/>
                    <a:pt x="8217" y="68"/>
                    <a:pt x="8217" y="25"/>
                  </a:cubicBezTo>
                  <a:cubicBezTo>
                    <a:pt x="8188" y="21"/>
                    <a:pt x="8160" y="16"/>
                    <a:pt x="8132" y="6"/>
                  </a:cubicBezTo>
                  <a:cubicBezTo>
                    <a:pt x="8097" y="2"/>
                    <a:pt x="8063" y="1"/>
                    <a:pt x="8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1"/>
            <p:cNvSpPr/>
            <p:nvPr/>
          </p:nvSpPr>
          <p:spPr>
            <a:xfrm>
              <a:off x="6776682" y="4698873"/>
              <a:ext cx="364436" cy="133833"/>
            </a:xfrm>
            <a:custGeom>
              <a:avLst/>
              <a:gdLst/>
              <a:ahLst/>
              <a:cxnLst/>
              <a:rect l="l" t="t" r="r" b="b"/>
              <a:pathLst>
                <a:path w="9833" h="3611" extrusionOk="0">
                  <a:moveTo>
                    <a:pt x="347" y="0"/>
                  </a:moveTo>
                  <a:cubicBezTo>
                    <a:pt x="274" y="0"/>
                    <a:pt x="198" y="29"/>
                    <a:pt x="119" y="109"/>
                  </a:cubicBezTo>
                  <a:cubicBezTo>
                    <a:pt x="1" y="349"/>
                    <a:pt x="151" y="500"/>
                    <a:pt x="302" y="660"/>
                  </a:cubicBezTo>
                  <a:cubicBezTo>
                    <a:pt x="693" y="1074"/>
                    <a:pt x="1159" y="1404"/>
                    <a:pt x="1639" y="1705"/>
                  </a:cubicBezTo>
                  <a:cubicBezTo>
                    <a:pt x="3931" y="3003"/>
                    <a:pt x="6394" y="3610"/>
                    <a:pt x="9010" y="3610"/>
                  </a:cubicBezTo>
                  <a:cubicBezTo>
                    <a:pt x="9108" y="3610"/>
                    <a:pt x="9207" y="3609"/>
                    <a:pt x="9305" y="3608"/>
                  </a:cubicBezTo>
                  <a:cubicBezTo>
                    <a:pt x="9503" y="3490"/>
                    <a:pt x="9696" y="3367"/>
                    <a:pt x="9828" y="3170"/>
                  </a:cubicBezTo>
                  <a:cubicBezTo>
                    <a:pt x="9833" y="2901"/>
                    <a:pt x="9625" y="2920"/>
                    <a:pt x="9451" y="2906"/>
                  </a:cubicBezTo>
                  <a:cubicBezTo>
                    <a:pt x="9320" y="2891"/>
                    <a:pt x="9188" y="2888"/>
                    <a:pt x="9054" y="2888"/>
                  </a:cubicBezTo>
                  <a:cubicBezTo>
                    <a:pt x="8953" y="2888"/>
                    <a:pt x="8850" y="2890"/>
                    <a:pt x="8747" y="2890"/>
                  </a:cubicBezTo>
                  <a:cubicBezTo>
                    <a:pt x="8690" y="2890"/>
                    <a:pt x="8633" y="2889"/>
                    <a:pt x="8575" y="2887"/>
                  </a:cubicBezTo>
                  <a:cubicBezTo>
                    <a:pt x="6682" y="2835"/>
                    <a:pt x="4968" y="2120"/>
                    <a:pt x="3240" y="1451"/>
                  </a:cubicBezTo>
                  <a:cubicBezTo>
                    <a:pt x="2355" y="1112"/>
                    <a:pt x="1583" y="561"/>
                    <a:pt x="731" y="151"/>
                  </a:cubicBezTo>
                  <a:cubicBezTo>
                    <a:pt x="601" y="91"/>
                    <a:pt x="47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1"/>
            <p:cNvSpPr/>
            <p:nvPr/>
          </p:nvSpPr>
          <p:spPr>
            <a:xfrm>
              <a:off x="6948578" y="3596486"/>
              <a:ext cx="82242" cy="140133"/>
            </a:xfrm>
            <a:custGeom>
              <a:avLst/>
              <a:gdLst/>
              <a:ahLst/>
              <a:cxnLst/>
              <a:rect l="l" t="t" r="r" b="b"/>
              <a:pathLst>
                <a:path w="2219" h="3781" extrusionOk="0">
                  <a:moveTo>
                    <a:pt x="1564" y="0"/>
                  </a:moveTo>
                  <a:cubicBezTo>
                    <a:pt x="1169" y="80"/>
                    <a:pt x="782" y="198"/>
                    <a:pt x="411" y="358"/>
                  </a:cubicBezTo>
                  <a:cubicBezTo>
                    <a:pt x="184" y="461"/>
                    <a:pt x="1" y="622"/>
                    <a:pt x="67" y="881"/>
                  </a:cubicBezTo>
                  <a:cubicBezTo>
                    <a:pt x="312" y="1818"/>
                    <a:pt x="378" y="2802"/>
                    <a:pt x="740" y="3710"/>
                  </a:cubicBezTo>
                  <a:cubicBezTo>
                    <a:pt x="822" y="3760"/>
                    <a:pt x="898" y="3780"/>
                    <a:pt x="969" y="3780"/>
                  </a:cubicBezTo>
                  <a:cubicBezTo>
                    <a:pt x="1128" y="3780"/>
                    <a:pt x="1261" y="3674"/>
                    <a:pt x="1385" y="3550"/>
                  </a:cubicBezTo>
                  <a:cubicBezTo>
                    <a:pt x="2068" y="2882"/>
                    <a:pt x="2219" y="2062"/>
                    <a:pt x="2016" y="1172"/>
                  </a:cubicBezTo>
                  <a:cubicBezTo>
                    <a:pt x="1927" y="768"/>
                    <a:pt x="2011" y="273"/>
                    <a:pt x="15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6990459" y="3592965"/>
              <a:ext cx="90618" cy="167078"/>
            </a:xfrm>
            <a:custGeom>
              <a:avLst/>
              <a:gdLst/>
              <a:ahLst/>
              <a:cxnLst/>
              <a:rect l="l" t="t" r="r" b="b"/>
              <a:pathLst>
                <a:path w="2445" h="4508" extrusionOk="0">
                  <a:moveTo>
                    <a:pt x="945" y="0"/>
                  </a:moveTo>
                  <a:cubicBezTo>
                    <a:pt x="936" y="0"/>
                    <a:pt x="928" y="1"/>
                    <a:pt x="919" y="1"/>
                  </a:cubicBezTo>
                  <a:cubicBezTo>
                    <a:pt x="806" y="147"/>
                    <a:pt x="750" y="326"/>
                    <a:pt x="764" y="514"/>
                  </a:cubicBezTo>
                  <a:cubicBezTo>
                    <a:pt x="778" y="684"/>
                    <a:pt x="806" y="858"/>
                    <a:pt x="853" y="1027"/>
                  </a:cubicBezTo>
                  <a:lnTo>
                    <a:pt x="853" y="1032"/>
                  </a:lnTo>
                  <a:cubicBezTo>
                    <a:pt x="863" y="1060"/>
                    <a:pt x="867" y="1093"/>
                    <a:pt x="872" y="1122"/>
                  </a:cubicBezTo>
                  <a:cubicBezTo>
                    <a:pt x="896" y="1225"/>
                    <a:pt x="910" y="1329"/>
                    <a:pt x="924" y="1432"/>
                  </a:cubicBezTo>
                  <a:lnTo>
                    <a:pt x="924" y="1442"/>
                  </a:lnTo>
                  <a:cubicBezTo>
                    <a:pt x="924" y="1461"/>
                    <a:pt x="929" y="1475"/>
                    <a:pt x="929" y="1489"/>
                  </a:cubicBezTo>
                  <a:cubicBezTo>
                    <a:pt x="929" y="1503"/>
                    <a:pt x="933" y="1512"/>
                    <a:pt x="933" y="1526"/>
                  </a:cubicBezTo>
                  <a:cubicBezTo>
                    <a:pt x="971" y="1870"/>
                    <a:pt x="957" y="2223"/>
                    <a:pt x="896" y="2562"/>
                  </a:cubicBezTo>
                  <a:lnTo>
                    <a:pt x="896" y="2572"/>
                  </a:lnTo>
                  <a:cubicBezTo>
                    <a:pt x="787" y="3127"/>
                    <a:pt x="542" y="3650"/>
                    <a:pt x="185" y="4093"/>
                  </a:cubicBezTo>
                  <a:cubicBezTo>
                    <a:pt x="128" y="4154"/>
                    <a:pt x="76" y="4220"/>
                    <a:pt x="34" y="4290"/>
                  </a:cubicBezTo>
                  <a:cubicBezTo>
                    <a:pt x="1" y="4361"/>
                    <a:pt x="10" y="4446"/>
                    <a:pt x="57" y="4507"/>
                  </a:cubicBezTo>
                  <a:lnTo>
                    <a:pt x="2435" y="3956"/>
                  </a:lnTo>
                  <a:cubicBezTo>
                    <a:pt x="2445" y="3914"/>
                    <a:pt x="2445" y="3867"/>
                    <a:pt x="2445" y="3824"/>
                  </a:cubicBezTo>
                  <a:cubicBezTo>
                    <a:pt x="2435" y="3570"/>
                    <a:pt x="2252" y="3353"/>
                    <a:pt x="2238" y="3099"/>
                  </a:cubicBezTo>
                  <a:cubicBezTo>
                    <a:pt x="2308" y="3080"/>
                    <a:pt x="2374" y="3066"/>
                    <a:pt x="2440" y="3047"/>
                  </a:cubicBezTo>
                  <a:cubicBezTo>
                    <a:pt x="2398" y="2916"/>
                    <a:pt x="2384" y="2774"/>
                    <a:pt x="2285" y="2661"/>
                  </a:cubicBezTo>
                  <a:lnTo>
                    <a:pt x="2252" y="2624"/>
                  </a:lnTo>
                  <a:cubicBezTo>
                    <a:pt x="1950" y="2256"/>
                    <a:pt x="1899" y="1823"/>
                    <a:pt x="1950" y="1362"/>
                  </a:cubicBezTo>
                  <a:cubicBezTo>
                    <a:pt x="1969" y="1348"/>
                    <a:pt x="1988" y="1333"/>
                    <a:pt x="2002" y="1310"/>
                  </a:cubicBezTo>
                  <a:cubicBezTo>
                    <a:pt x="1668" y="1263"/>
                    <a:pt x="1673" y="971"/>
                    <a:pt x="1597" y="731"/>
                  </a:cubicBezTo>
                  <a:cubicBezTo>
                    <a:pt x="1495" y="388"/>
                    <a:pt x="1421" y="0"/>
                    <a:pt x="9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7495361" y="5035512"/>
              <a:ext cx="173156" cy="72976"/>
            </a:xfrm>
            <a:custGeom>
              <a:avLst/>
              <a:gdLst/>
              <a:ahLst/>
              <a:cxnLst/>
              <a:rect l="l" t="t" r="r" b="b"/>
              <a:pathLst>
                <a:path w="4672" h="1969" extrusionOk="0">
                  <a:moveTo>
                    <a:pt x="188" y="1"/>
                  </a:moveTo>
                  <a:lnTo>
                    <a:pt x="188" y="1"/>
                  </a:lnTo>
                  <a:cubicBezTo>
                    <a:pt x="5" y="236"/>
                    <a:pt x="0" y="264"/>
                    <a:pt x="245" y="457"/>
                  </a:cubicBezTo>
                  <a:cubicBezTo>
                    <a:pt x="904" y="961"/>
                    <a:pt x="1596" y="1418"/>
                    <a:pt x="2321" y="1823"/>
                  </a:cubicBezTo>
                  <a:cubicBezTo>
                    <a:pt x="2457" y="1902"/>
                    <a:pt x="2598" y="1969"/>
                    <a:pt x="2752" y="1969"/>
                  </a:cubicBezTo>
                  <a:cubicBezTo>
                    <a:pt x="2791" y="1969"/>
                    <a:pt x="2831" y="1964"/>
                    <a:pt x="2872" y="1955"/>
                  </a:cubicBezTo>
                  <a:cubicBezTo>
                    <a:pt x="3329" y="1814"/>
                    <a:pt x="3814" y="1790"/>
                    <a:pt x="4252" y="1578"/>
                  </a:cubicBezTo>
                  <a:cubicBezTo>
                    <a:pt x="4671" y="1103"/>
                    <a:pt x="4619" y="881"/>
                    <a:pt x="4031" y="764"/>
                  </a:cubicBezTo>
                  <a:cubicBezTo>
                    <a:pt x="2750" y="500"/>
                    <a:pt x="1469" y="250"/>
                    <a:pt x="1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7237406" y="4857427"/>
              <a:ext cx="67046" cy="143098"/>
            </a:xfrm>
            <a:custGeom>
              <a:avLst/>
              <a:gdLst/>
              <a:ahLst/>
              <a:cxnLst/>
              <a:rect l="l" t="t" r="r" b="b"/>
              <a:pathLst>
                <a:path w="1809" h="3861" extrusionOk="0">
                  <a:moveTo>
                    <a:pt x="219" y="0"/>
                  </a:moveTo>
                  <a:cubicBezTo>
                    <a:pt x="150" y="0"/>
                    <a:pt x="77" y="26"/>
                    <a:pt x="1" y="92"/>
                  </a:cubicBezTo>
                  <a:lnTo>
                    <a:pt x="133" y="756"/>
                  </a:lnTo>
                  <a:lnTo>
                    <a:pt x="514" y="2258"/>
                  </a:lnTo>
                  <a:cubicBezTo>
                    <a:pt x="726" y="2776"/>
                    <a:pt x="759" y="3337"/>
                    <a:pt x="942" y="3859"/>
                  </a:cubicBezTo>
                  <a:cubicBezTo>
                    <a:pt x="956" y="3860"/>
                    <a:pt x="969" y="3860"/>
                    <a:pt x="982" y="3860"/>
                  </a:cubicBezTo>
                  <a:cubicBezTo>
                    <a:pt x="1346" y="3860"/>
                    <a:pt x="1701" y="3616"/>
                    <a:pt x="1724" y="3261"/>
                  </a:cubicBezTo>
                  <a:cubicBezTo>
                    <a:pt x="1809" y="2061"/>
                    <a:pt x="1592" y="954"/>
                    <a:pt x="566" y="163"/>
                  </a:cubicBezTo>
                  <a:cubicBezTo>
                    <a:pt x="457" y="82"/>
                    <a:pt x="343"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1"/>
            <p:cNvSpPr/>
            <p:nvPr/>
          </p:nvSpPr>
          <p:spPr>
            <a:xfrm>
              <a:off x="6976004" y="3592965"/>
              <a:ext cx="63006" cy="169339"/>
            </a:xfrm>
            <a:custGeom>
              <a:avLst/>
              <a:gdLst/>
              <a:ahLst/>
              <a:cxnLst/>
              <a:rect l="l" t="t" r="r" b="b"/>
              <a:pathLst>
                <a:path w="1700" h="4569" extrusionOk="0">
                  <a:moveTo>
                    <a:pt x="1309" y="1"/>
                  </a:moveTo>
                  <a:lnTo>
                    <a:pt x="824" y="95"/>
                  </a:lnTo>
                  <a:cubicBezTo>
                    <a:pt x="909" y="495"/>
                    <a:pt x="1008" y="886"/>
                    <a:pt x="1078" y="1286"/>
                  </a:cubicBezTo>
                  <a:cubicBezTo>
                    <a:pt x="1276" y="2496"/>
                    <a:pt x="928" y="3302"/>
                    <a:pt x="0" y="3805"/>
                  </a:cubicBezTo>
                  <a:cubicBezTo>
                    <a:pt x="57" y="4060"/>
                    <a:pt x="118" y="4314"/>
                    <a:pt x="179" y="4568"/>
                  </a:cubicBezTo>
                  <a:lnTo>
                    <a:pt x="447" y="4512"/>
                  </a:lnTo>
                  <a:cubicBezTo>
                    <a:pt x="998" y="4130"/>
                    <a:pt x="1253" y="3579"/>
                    <a:pt x="1427" y="2944"/>
                  </a:cubicBezTo>
                  <a:cubicBezTo>
                    <a:pt x="1700" y="1936"/>
                    <a:pt x="1441" y="976"/>
                    <a:pt x="13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1"/>
            <p:cNvSpPr/>
            <p:nvPr/>
          </p:nvSpPr>
          <p:spPr>
            <a:xfrm>
              <a:off x="6649484" y="4592949"/>
              <a:ext cx="187981" cy="169153"/>
            </a:xfrm>
            <a:custGeom>
              <a:avLst/>
              <a:gdLst/>
              <a:ahLst/>
              <a:cxnLst/>
              <a:rect l="l" t="t" r="r" b="b"/>
              <a:pathLst>
                <a:path w="5072" h="4564" extrusionOk="0">
                  <a:moveTo>
                    <a:pt x="0" y="1"/>
                  </a:moveTo>
                  <a:lnTo>
                    <a:pt x="0" y="1"/>
                  </a:lnTo>
                  <a:cubicBezTo>
                    <a:pt x="386" y="683"/>
                    <a:pt x="900" y="1272"/>
                    <a:pt x="1441" y="1832"/>
                  </a:cubicBezTo>
                  <a:cubicBezTo>
                    <a:pt x="2505" y="2934"/>
                    <a:pt x="3673" y="3904"/>
                    <a:pt x="5071" y="4563"/>
                  </a:cubicBezTo>
                  <a:cubicBezTo>
                    <a:pt x="4582" y="4031"/>
                    <a:pt x="3932" y="3645"/>
                    <a:pt x="3612" y="2962"/>
                  </a:cubicBezTo>
                  <a:cubicBezTo>
                    <a:pt x="3627" y="2864"/>
                    <a:pt x="3617" y="2788"/>
                    <a:pt x="3525" y="2788"/>
                  </a:cubicBezTo>
                  <a:cubicBezTo>
                    <a:pt x="3507" y="2788"/>
                    <a:pt x="3486" y="2791"/>
                    <a:pt x="3461" y="2797"/>
                  </a:cubicBezTo>
                  <a:cubicBezTo>
                    <a:pt x="2802" y="2449"/>
                    <a:pt x="2194" y="2016"/>
                    <a:pt x="1644" y="1512"/>
                  </a:cubicBezTo>
                  <a:cubicBezTo>
                    <a:pt x="1093" y="1018"/>
                    <a:pt x="551" y="50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7442658" y="5022948"/>
              <a:ext cx="154291" cy="92174"/>
            </a:xfrm>
            <a:custGeom>
              <a:avLst/>
              <a:gdLst/>
              <a:ahLst/>
              <a:cxnLst/>
              <a:rect l="l" t="t" r="r" b="b"/>
              <a:pathLst>
                <a:path w="4163" h="2487" extrusionOk="0">
                  <a:moveTo>
                    <a:pt x="0" y="1"/>
                  </a:moveTo>
                  <a:lnTo>
                    <a:pt x="0" y="1"/>
                  </a:lnTo>
                  <a:cubicBezTo>
                    <a:pt x="137" y="109"/>
                    <a:pt x="268" y="231"/>
                    <a:pt x="414" y="335"/>
                  </a:cubicBezTo>
                  <a:cubicBezTo>
                    <a:pt x="1389" y="1032"/>
                    <a:pt x="2402" y="1677"/>
                    <a:pt x="3291" y="2487"/>
                  </a:cubicBezTo>
                  <a:cubicBezTo>
                    <a:pt x="3598" y="2463"/>
                    <a:pt x="3908" y="2445"/>
                    <a:pt x="4163" y="2247"/>
                  </a:cubicBezTo>
                  <a:cubicBezTo>
                    <a:pt x="3692" y="1851"/>
                    <a:pt x="3150" y="1564"/>
                    <a:pt x="2656" y="1201"/>
                  </a:cubicBezTo>
                  <a:cubicBezTo>
                    <a:pt x="2298" y="933"/>
                    <a:pt x="1827" y="782"/>
                    <a:pt x="1610" y="340"/>
                  </a:cubicBez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7564631" y="5093997"/>
              <a:ext cx="88357" cy="21126"/>
            </a:xfrm>
            <a:custGeom>
              <a:avLst/>
              <a:gdLst/>
              <a:ahLst/>
              <a:cxnLst/>
              <a:rect l="l" t="t" r="r" b="b"/>
              <a:pathLst>
                <a:path w="2384" h="570" extrusionOk="0">
                  <a:moveTo>
                    <a:pt x="2383" y="0"/>
                  </a:moveTo>
                  <a:lnTo>
                    <a:pt x="872" y="330"/>
                  </a:lnTo>
                  <a:lnTo>
                    <a:pt x="0" y="570"/>
                  </a:lnTo>
                  <a:cubicBezTo>
                    <a:pt x="820" y="490"/>
                    <a:pt x="1634" y="372"/>
                    <a:pt x="23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1"/>
            <p:cNvSpPr/>
            <p:nvPr/>
          </p:nvSpPr>
          <p:spPr>
            <a:xfrm>
              <a:off x="7256419" y="4941114"/>
              <a:ext cx="27278" cy="81871"/>
            </a:xfrm>
            <a:custGeom>
              <a:avLst/>
              <a:gdLst/>
              <a:ahLst/>
              <a:cxnLst/>
              <a:rect l="l" t="t" r="r" b="b"/>
              <a:pathLst>
                <a:path w="736" h="2209" extrusionOk="0">
                  <a:moveTo>
                    <a:pt x="1" y="0"/>
                  </a:moveTo>
                  <a:lnTo>
                    <a:pt x="1" y="0"/>
                  </a:lnTo>
                  <a:cubicBezTo>
                    <a:pt x="152" y="749"/>
                    <a:pt x="279" y="1502"/>
                    <a:pt x="580" y="2209"/>
                  </a:cubicBezTo>
                  <a:cubicBezTo>
                    <a:pt x="590" y="2195"/>
                    <a:pt x="599" y="2176"/>
                    <a:pt x="608" y="2162"/>
                  </a:cubicBezTo>
                  <a:cubicBezTo>
                    <a:pt x="670" y="1945"/>
                    <a:pt x="736" y="1733"/>
                    <a:pt x="472" y="1597"/>
                  </a:cubicBezTo>
                  <a:cubicBezTo>
                    <a:pt x="283" y="1074"/>
                    <a:pt x="269" y="499"/>
                    <a:pt x="1" y="0"/>
                  </a:cubicBezTo>
                  <a:close/>
                </a:path>
              </a:pathLst>
            </a:custGeom>
            <a:solidFill>
              <a:srgbClr val="9F9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1"/>
            <p:cNvSpPr/>
            <p:nvPr/>
          </p:nvSpPr>
          <p:spPr>
            <a:xfrm>
              <a:off x="6689770" y="3919560"/>
              <a:ext cx="421326" cy="585365"/>
            </a:xfrm>
            <a:custGeom>
              <a:avLst/>
              <a:gdLst/>
              <a:ahLst/>
              <a:cxnLst/>
              <a:rect l="l" t="t" r="r" b="b"/>
              <a:pathLst>
                <a:path w="11368" h="15794" extrusionOk="0">
                  <a:moveTo>
                    <a:pt x="8546" y="1"/>
                  </a:moveTo>
                  <a:cubicBezTo>
                    <a:pt x="8234" y="1"/>
                    <a:pt x="7919" y="35"/>
                    <a:pt x="7605" y="69"/>
                  </a:cubicBezTo>
                  <a:cubicBezTo>
                    <a:pt x="5020" y="357"/>
                    <a:pt x="3024" y="1619"/>
                    <a:pt x="1541" y="3733"/>
                  </a:cubicBezTo>
                  <a:cubicBezTo>
                    <a:pt x="778" y="4820"/>
                    <a:pt x="533" y="6106"/>
                    <a:pt x="217" y="7358"/>
                  </a:cubicBezTo>
                  <a:cubicBezTo>
                    <a:pt x="76" y="7933"/>
                    <a:pt x="1" y="8512"/>
                    <a:pt x="142" y="9096"/>
                  </a:cubicBezTo>
                  <a:cubicBezTo>
                    <a:pt x="288" y="9694"/>
                    <a:pt x="415" y="10301"/>
                    <a:pt x="561" y="10904"/>
                  </a:cubicBezTo>
                  <a:cubicBezTo>
                    <a:pt x="637" y="11224"/>
                    <a:pt x="768" y="11521"/>
                    <a:pt x="1004" y="11756"/>
                  </a:cubicBezTo>
                  <a:lnTo>
                    <a:pt x="1117" y="11832"/>
                  </a:lnTo>
                  <a:cubicBezTo>
                    <a:pt x="1381" y="12204"/>
                    <a:pt x="1785" y="12345"/>
                    <a:pt x="2205" y="12411"/>
                  </a:cubicBezTo>
                  <a:cubicBezTo>
                    <a:pt x="3113" y="12562"/>
                    <a:pt x="3824" y="13056"/>
                    <a:pt x="4460" y="13687"/>
                  </a:cubicBezTo>
                  <a:cubicBezTo>
                    <a:pt x="4841" y="14068"/>
                    <a:pt x="5133" y="14520"/>
                    <a:pt x="5477" y="14930"/>
                  </a:cubicBezTo>
                  <a:cubicBezTo>
                    <a:pt x="5846" y="15374"/>
                    <a:pt x="6261" y="15793"/>
                    <a:pt x="6889" y="15793"/>
                  </a:cubicBezTo>
                  <a:cubicBezTo>
                    <a:pt x="6934" y="15793"/>
                    <a:pt x="6979" y="15791"/>
                    <a:pt x="7026" y="15787"/>
                  </a:cubicBezTo>
                  <a:cubicBezTo>
                    <a:pt x="7864" y="15712"/>
                    <a:pt x="8448" y="15297"/>
                    <a:pt x="8754" y="14492"/>
                  </a:cubicBezTo>
                  <a:cubicBezTo>
                    <a:pt x="8914" y="14064"/>
                    <a:pt x="9037" y="13626"/>
                    <a:pt x="9027" y="13164"/>
                  </a:cubicBezTo>
                  <a:cubicBezTo>
                    <a:pt x="9009" y="11973"/>
                    <a:pt x="9301" y="10796"/>
                    <a:pt x="9875" y="9750"/>
                  </a:cubicBezTo>
                  <a:cubicBezTo>
                    <a:pt x="10106" y="9322"/>
                    <a:pt x="10332" y="8884"/>
                    <a:pt x="10482" y="8418"/>
                  </a:cubicBezTo>
                  <a:cubicBezTo>
                    <a:pt x="11146" y="6374"/>
                    <a:pt x="11368" y="4279"/>
                    <a:pt x="11010" y="2160"/>
                  </a:cubicBezTo>
                  <a:cubicBezTo>
                    <a:pt x="10897" y="1482"/>
                    <a:pt x="10774" y="719"/>
                    <a:pt x="9983" y="390"/>
                  </a:cubicBezTo>
                  <a:cubicBezTo>
                    <a:pt x="9946" y="366"/>
                    <a:pt x="9908" y="343"/>
                    <a:pt x="9866" y="314"/>
                  </a:cubicBezTo>
                  <a:cubicBezTo>
                    <a:pt x="9442" y="72"/>
                    <a:pt x="8997" y="1"/>
                    <a:pt x="85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1"/>
            <p:cNvSpPr/>
            <p:nvPr/>
          </p:nvSpPr>
          <p:spPr>
            <a:xfrm>
              <a:off x="6731132" y="3933977"/>
              <a:ext cx="610493" cy="635140"/>
            </a:xfrm>
            <a:custGeom>
              <a:avLst/>
              <a:gdLst/>
              <a:ahLst/>
              <a:cxnLst/>
              <a:rect l="l" t="t" r="r" b="b"/>
              <a:pathLst>
                <a:path w="16472" h="17137" extrusionOk="0">
                  <a:moveTo>
                    <a:pt x="8872" y="1"/>
                  </a:moveTo>
                  <a:cubicBezTo>
                    <a:pt x="9399" y="712"/>
                    <a:pt x="9658" y="1507"/>
                    <a:pt x="9738" y="2393"/>
                  </a:cubicBezTo>
                  <a:cubicBezTo>
                    <a:pt x="9936" y="4582"/>
                    <a:pt x="9715" y="6706"/>
                    <a:pt x="8797" y="8730"/>
                  </a:cubicBezTo>
                  <a:cubicBezTo>
                    <a:pt x="8373" y="9663"/>
                    <a:pt x="7831" y="10543"/>
                    <a:pt x="7747" y="11598"/>
                  </a:cubicBezTo>
                  <a:cubicBezTo>
                    <a:pt x="7700" y="12182"/>
                    <a:pt x="7690" y="12771"/>
                    <a:pt x="7601" y="13345"/>
                  </a:cubicBezTo>
                  <a:cubicBezTo>
                    <a:pt x="7502" y="14004"/>
                    <a:pt x="7266" y="14626"/>
                    <a:pt x="6635" y="14965"/>
                  </a:cubicBezTo>
                  <a:cubicBezTo>
                    <a:pt x="6366" y="15109"/>
                    <a:pt x="6103" y="15181"/>
                    <a:pt x="5852" y="15181"/>
                  </a:cubicBezTo>
                  <a:cubicBezTo>
                    <a:pt x="5357" y="15181"/>
                    <a:pt x="4905" y="14904"/>
                    <a:pt x="4521" y="14357"/>
                  </a:cubicBezTo>
                  <a:cubicBezTo>
                    <a:pt x="3603" y="13044"/>
                    <a:pt x="2520" y="11965"/>
                    <a:pt x="834" y="11706"/>
                  </a:cubicBezTo>
                  <a:cubicBezTo>
                    <a:pt x="552" y="11664"/>
                    <a:pt x="279" y="11532"/>
                    <a:pt x="1" y="11443"/>
                  </a:cubicBezTo>
                  <a:lnTo>
                    <a:pt x="1" y="11443"/>
                  </a:lnTo>
                  <a:cubicBezTo>
                    <a:pt x="71" y="11640"/>
                    <a:pt x="133" y="11843"/>
                    <a:pt x="203" y="12036"/>
                  </a:cubicBezTo>
                  <a:cubicBezTo>
                    <a:pt x="637" y="13128"/>
                    <a:pt x="1489" y="13901"/>
                    <a:pt x="2285" y="14710"/>
                  </a:cubicBezTo>
                  <a:cubicBezTo>
                    <a:pt x="2289" y="14993"/>
                    <a:pt x="2496" y="15139"/>
                    <a:pt x="2694" y="15271"/>
                  </a:cubicBezTo>
                  <a:cubicBezTo>
                    <a:pt x="3198" y="15605"/>
                    <a:pt x="3692" y="15944"/>
                    <a:pt x="4225" y="16213"/>
                  </a:cubicBezTo>
                  <a:cubicBezTo>
                    <a:pt x="5082" y="16646"/>
                    <a:pt x="5981" y="16947"/>
                    <a:pt x="6941" y="17032"/>
                  </a:cubicBezTo>
                  <a:cubicBezTo>
                    <a:pt x="7016" y="17019"/>
                    <a:pt x="7093" y="17014"/>
                    <a:pt x="7170" y="17014"/>
                  </a:cubicBezTo>
                  <a:cubicBezTo>
                    <a:pt x="7239" y="17014"/>
                    <a:pt x="7308" y="17018"/>
                    <a:pt x="7375" y="17027"/>
                  </a:cubicBezTo>
                  <a:cubicBezTo>
                    <a:pt x="7746" y="17102"/>
                    <a:pt x="8110" y="17137"/>
                    <a:pt x="8470" y="17137"/>
                  </a:cubicBezTo>
                  <a:cubicBezTo>
                    <a:pt x="9467" y="17137"/>
                    <a:pt x="10425" y="16872"/>
                    <a:pt x="11363" y="16467"/>
                  </a:cubicBezTo>
                  <a:cubicBezTo>
                    <a:pt x="13835" y="15403"/>
                    <a:pt x="15403" y="13524"/>
                    <a:pt x="16166" y="10967"/>
                  </a:cubicBezTo>
                  <a:cubicBezTo>
                    <a:pt x="16321" y="10459"/>
                    <a:pt x="16472" y="9936"/>
                    <a:pt x="16345" y="9385"/>
                  </a:cubicBezTo>
                  <a:cubicBezTo>
                    <a:pt x="16331" y="9338"/>
                    <a:pt x="16302" y="9291"/>
                    <a:pt x="16269" y="9248"/>
                  </a:cubicBezTo>
                  <a:cubicBezTo>
                    <a:pt x="15563" y="8721"/>
                    <a:pt x="14739" y="8401"/>
                    <a:pt x="13971" y="7982"/>
                  </a:cubicBezTo>
                  <a:cubicBezTo>
                    <a:pt x="13053" y="7483"/>
                    <a:pt x="12667" y="6715"/>
                    <a:pt x="12639" y="5717"/>
                  </a:cubicBezTo>
                  <a:cubicBezTo>
                    <a:pt x="12620" y="5053"/>
                    <a:pt x="12601" y="4394"/>
                    <a:pt x="12323" y="3758"/>
                  </a:cubicBezTo>
                  <a:cubicBezTo>
                    <a:pt x="12177" y="3424"/>
                    <a:pt x="12149" y="3038"/>
                    <a:pt x="12102" y="2666"/>
                  </a:cubicBezTo>
                  <a:cubicBezTo>
                    <a:pt x="12036" y="2120"/>
                    <a:pt x="12027" y="1564"/>
                    <a:pt x="11829" y="1041"/>
                  </a:cubicBezTo>
                  <a:cubicBezTo>
                    <a:pt x="11791" y="999"/>
                    <a:pt x="11749" y="971"/>
                    <a:pt x="11702" y="952"/>
                  </a:cubicBezTo>
                  <a:cubicBezTo>
                    <a:pt x="10793" y="528"/>
                    <a:pt x="9880" y="114"/>
                    <a:pt x="8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7164801" y="3798662"/>
              <a:ext cx="405797" cy="495896"/>
            </a:xfrm>
            <a:custGeom>
              <a:avLst/>
              <a:gdLst/>
              <a:ahLst/>
              <a:cxnLst/>
              <a:rect l="l" t="t" r="r" b="b"/>
              <a:pathLst>
                <a:path w="10949" h="13380" extrusionOk="0">
                  <a:moveTo>
                    <a:pt x="1906" y="1"/>
                  </a:moveTo>
                  <a:cubicBezTo>
                    <a:pt x="1791" y="1"/>
                    <a:pt x="1676" y="32"/>
                    <a:pt x="1559" y="115"/>
                  </a:cubicBezTo>
                  <a:cubicBezTo>
                    <a:pt x="1051" y="760"/>
                    <a:pt x="707" y="1490"/>
                    <a:pt x="453" y="2272"/>
                  </a:cubicBezTo>
                  <a:cubicBezTo>
                    <a:pt x="203" y="3035"/>
                    <a:pt x="119" y="3821"/>
                    <a:pt x="1" y="4607"/>
                  </a:cubicBezTo>
                  <a:cubicBezTo>
                    <a:pt x="10" y="4636"/>
                    <a:pt x="20" y="4669"/>
                    <a:pt x="29" y="4702"/>
                  </a:cubicBezTo>
                  <a:cubicBezTo>
                    <a:pt x="170" y="4918"/>
                    <a:pt x="345" y="5107"/>
                    <a:pt x="547" y="5262"/>
                  </a:cubicBezTo>
                  <a:cubicBezTo>
                    <a:pt x="2934" y="6995"/>
                    <a:pt x="4196" y="9340"/>
                    <a:pt x="4295" y="12292"/>
                  </a:cubicBezTo>
                  <a:cubicBezTo>
                    <a:pt x="4300" y="12542"/>
                    <a:pt x="4333" y="12777"/>
                    <a:pt x="4484" y="12979"/>
                  </a:cubicBezTo>
                  <a:cubicBezTo>
                    <a:pt x="4493" y="13017"/>
                    <a:pt x="4502" y="13050"/>
                    <a:pt x="4517" y="13083"/>
                  </a:cubicBezTo>
                  <a:cubicBezTo>
                    <a:pt x="4766" y="13375"/>
                    <a:pt x="5124" y="13380"/>
                    <a:pt x="5463" y="13380"/>
                  </a:cubicBezTo>
                  <a:cubicBezTo>
                    <a:pt x="7045" y="13380"/>
                    <a:pt x="8613" y="13243"/>
                    <a:pt x="10143" y="12796"/>
                  </a:cubicBezTo>
                  <a:cubicBezTo>
                    <a:pt x="10332" y="12744"/>
                    <a:pt x="10525" y="12697"/>
                    <a:pt x="10647" y="12523"/>
                  </a:cubicBezTo>
                  <a:cubicBezTo>
                    <a:pt x="10774" y="12358"/>
                    <a:pt x="10949" y="12217"/>
                    <a:pt x="10901" y="11972"/>
                  </a:cubicBezTo>
                  <a:cubicBezTo>
                    <a:pt x="10821" y="11572"/>
                    <a:pt x="10831" y="11162"/>
                    <a:pt x="10741" y="10762"/>
                  </a:cubicBezTo>
                  <a:cubicBezTo>
                    <a:pt x="10110" y="7946"/>
                    <a:pt x="8858" y="5441"/>
                    <a:pt x="6871" y="3336"/>
                  </a:cubicBezTo>
                  <a:cubicBezTo>
                    <a:pt x="5595" y="1975"/>
                    <a:pt x="4112" y="873"/>
                    <a:pt x="2383" y="130"/>
                  </a:cubicBezTo>
                  <a:cubicBezTo>
                    <a:pt x="2222" y="61"/>
                    <a:pt x="2064" y="1"/>
                    <a:pt x="1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1"/>
            <p:cNvSpPr/>
            <p:nvPr/>
          </p:nvSpPr>
          <p:spPr>
            <a:xfrm>
              <a:off x="6726425" y="4479500"/>
              <a:ext cx="495489" cy="337046"/>
            </a:xfrm>
            <a:custGeom>
              <a:avLst/>
              <a:gdLst/>
              <a:ahLst/>
              <a:cxnLst/>
              <a:rect l="l" t="t" r="r" b="b"/>
              <a:pathLst>
                <a:path w="13369" h="9094" extrusionOk="0">
                  <a:moveTo>
                    <a:pt x="2416" y="1"/>
                  </a:moveTo>
                  <a:cubicBezTo>
                    <a:pt x="2176" y="29"/>
                    <a:pt x="1936" y="67"/>
                    <a:pt x="1696" y="95"/>
                  </a:cubicBezTo>
                  <a:cubicBezTo>
                    <a:pt x="731" y="185"/>
                    <a:pt x="1" y="896"/>
                    <a:pt x="15" y="1847"/>
                  </a:cubicBezTo>
                  <a:cubicBezTo>
                    <a:pt x="20" y="2525"/>
                    <a:pt x="128" y="3203"/>
                    <a:pt x="330" y="3853"/>
                  </a:cubicBezTo>
                  <a:cubicBezTo>
                    <a:pt x="566" y="4592"/>
                    <a:pt x="1022" y="5199"/>
                    <a:pt x="1385" y="5863"/>
                  </a:cubicBezTo>
                  <a:cubicBezTo>
                    <a:pt x="1437" y="5920"/>
                    <a:pt x="1489" y="5972"/>
                    <a:pt x="1536" y="6028"/>
                  </a:cubicBezTo>
                  <a:cubicBezTo>
                    <a:pt x="2077" y="6329"/>
                    <a:pt x="2614" y="6626"/>
                    <a:pt x="3151" y="6927"/>
                  </a:cubicBezTo>
                  <a:cubicBezTo>
                    <a:pt x="4681" y="7770"/>
                    <a:pt x="6320" y="8340"/>
                    <a:pt x="7996" y="8792"/>
                  </a:cubicBezTo>
                  <a:cubicBezTo>
                    <a:pt x="9041" y="9070"/>
                    <a:pt x="10120" y="9037"/>
                    <a:pt x="11184" y="9093"/>
                  </a:cubicBezTo>
                  <a:lnTo>
                    <a:pt x="11367" y="9032"/>
                  </a:lnTo>
                  <a:cubicBezTo>
                    <a:pt x="11415" y="8985"/>
                    <a:pt x="11485" y="8976"/>
                    <a:pt x="11542" y="8947"/>
                  </a:cubicBezTo>
                  <a:cubicBezTo>
                    <a:pt x="12662" y="8429"/>
                    <a:pt x="13369" y="7361"/>
                    <a:pt x="13251" y="6292"/>
                  </a:cubicBezTo>
                  <a:cubicBezTo>
                    <a:pt x="13128" y="5199"/>
                    <a:pt x="12629" y="4328"/>
                    <a:pt x="11688" y="3711"/>
                  </a:cubicBezTo>
                  <a:cubicBezTo>
                    <a:pt x="10972" y="3245"/>
                    <a:pt x="10186" y="3029"/>
                    <a:pt x="9376" y="2821"/>
                  </a:cubicBezTo>
                  <a:cubicBezTo>
                    <a:pt x="8585" y="2614"/>
                    <a:pt x="7794" y="2421"/>
                    <a:pt x="7031" y="2115"/>
                  </a:cubicBezTo>
                  <a:cubicBezTo>
                    <a:pt x="6113" y="1917"/>
                    <a:pt x="5194" y="1715"/>
                    <a:pt x="4375" y="1244"/>
                  </a:cubicBezTo>
                  <a:cubicBezTo>
                    <a:pt x="3706" y="858"/>
                    <a:pt x="3071" y="415"/>
                    <a:pt x="2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1"/>
            <p:cNvSpPr/>
            <p:nvPr/>
          </p:nvSpPr>
          <p:spPr>
            <a:xfrm>
              <a:off x="7221691" y="3766158"/>
              <a:ext cx="413469" cy="496823"/>
            </a:xfrm>
            <a:custGeom>
              <a:avLst/>
              <a:gdLst/>
              <a:ahLst/>
              <a:cxnLst/>
              <a:rect l="l" t="t" r="r" b="b"/>
              <a:pathLst>
                <a:path w="11156" h="13405" extrusionOk="0">
                  <a:moveTo>
                    <a:pt x="1518" y="1"/>
                  </a:moveTo>
                  <a:cubicBezTo>
                    <a:pt x="1388" y="1"/>
                    <a:pt x="1257" y="34"/>
                    <a:pt x="1126" y="121"/>
                  </a:cubicBezTo>
                  <a:cubicBezTo>
                    <a:pt x="674" y="272"/>
                    <a:pt x="415" y="696"/>
                    <a:pt x="1" y="908"/>
                  </a:cubicBezTo>
                  <a:cubicBezTo>
                    <a:pt x="10" y="936"/>
                    <a:pt x="15" y="964"/>
                    <a:pt x="24" y="992"/>
                  </a:cubicBezTo>
                  <a:cubicBezTo>
                    <a:pt x="30" y="992"/>
                    <a:pt x="35" y="992"/>
                    <a:pt x="41" y="992"/>
                  </a:cubicBezTo>
                  <a:cubicBezTo>
                    <a:pt x="236" y="992"/>
                    <a:pt x="411" y="1074"/>
                    <a:pt x="585" y="1148"/>
                  </a:cubicBezTo>
                  <a:cubicBezTo>
                    <a:pt x="2982" y="2174"/>
                    <a:pt x="4879" y="3808"/>
                    <a:pt x="6409" y="5899"/>
                  </a:cubicBezTo>
                  <a:cubicBezTo>
                    <a:pt x="7459" y="7335"/>
                    <a:pt x="8170" y="8936"/>
                    <a:pt x="8703" y="10622"/>
                  </a:cubicBezTo>
                  <a:cubicBezTo>
                    <a:pt x="8976" y="11488"/>
                    <a:pt x="9126" y="12392"/>
                    <a:pt x="9150" y="13306"/>
                  </a:cubicBezTo>
                  <a:cubicBezTo>
                    <a:pt x="9140" y="13306"/>
                    <a:pt x="9136" y="13320"/>
                    <a:pt x="9131" y="13343"/>
                  </a:cubicBezTo>
                  <a:cubicBezTo>
                    <a:pt x="9131" y="13367"/>
                    <a:pt x="9145" y="13390"/>
                    <a:pt x="9178" y="13404"/>
                  </a:cubicBezTo>
                  <a:cubicBezTo>
                    <a:pt x="9724" y="13070"/>
                    <a:pt x="10369" y="13065"/>
                    <a:pt x="10958" y="12882"/>
                  </a:cubicBezTo>
                  <a:lnTo>
                    <a:pt x="11019" y="12835"/>
                  </a:lnTo>
                  <a:cubicBezTo>
                    <a:pt x="11156" y="12552"/>
                    <a:pt x="11128" y="12260"/>
                    <a:pt x="11076" y="11973"/>
                  </a:cubicBezTo>
                  <a:cubicBezTo>
                    <a:pt x="10525" y="8842"/>
                    <a:pt x="9315" y="6021"/>
                    <a:pt x="7158" y="3648"/>
                  </a:cubicBezTo>
                  <a:cubicBezTo>
                    <a:pt x="5741" y="2090"/>
                    <a:pt x="3980" y="879"/>
                    <a:pt x="2012" y="117"/>
                  </a:cubicBezTo>
                  <a:cubicBezTo>
                    <a:pt x="1846" y="54"/>
                    <a:pt x="1682" y="1"/>
                    <a:pt x="15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6677577" y="3893320"/>
              <a:ext cx="377852" cy="461799"/>
            </a:xfrm>
            <a:custGeom>
              <a:avLst/>
              <a:gdLst/>
              <a:ahLst/>
              <a:cxnLst/>
              <a:rect l="l" t="t" r="r" b="b"/>
              <a:pathLst>
                <a:path w="10195" h="12460" extrusionOk="0">
                  <a:moveTo>
                    <a:pt x="7928" y="0"/>
                  </a:moveTo>
                  <a:cubicBezTo>
                    <a:pt x="7402" y="0"/>
                    <a:pt x="6844" y="132"/>
                    <a:pt x="6263" y="401"/>
                  </a:cubicBezTo>
                  <a:cubicBezTo>
                    <a:pt x="4949" y="1008"/>
                    <a:pt x="3880" y="1973"/>
                    <a:pt x="2835" y="2953"/>
                  </a:cubicBezTo>
                  <a:cubicBezTo>
                    <a:pt x="1705" y="4003"/>
                    <a:pt x="989" y="5288"/>
                    <a:pt x="730" y="6819"/>
                  </a:cubicBezTo>
                  <a:cubicBezTo>
                    <a:pt x="692" y="7045"/>
                    <a:pt x="631" y="7261"/>
                    <a:pt x="542" y="7473"/>
                  </a:cubicBezTo>
                  <a:cubicBezTo>
                    <a:pt x="160" y="8377"/>
                    <a:pt x="0" y="9357"/>
                    <a:pt x="71" y="10331"/>
                  </a:cubicBezTo>
                  <a:cubicBezTo>
                    <a:pt x="142" y="11226"/>
                    <a:pt x="344" y="12088"/>
                    <a:pt x="1333" y="12460"/>
                  </a:cubicBezTo>
                  <a:cubicBezTo>
                    <a:pt x="1102" y="11428"/>
                    <a:pt x="735" y="10411"/>
                    <a:pt x="669" y="9371"/>
                  </a:cubicBezTo>
                  <a:cubicBezTo>
                    <a:pt x="438" y="5670"/>
                    <a:pt x="3160" y="2115"/>
                    <a:pt x="6757" y="1229"/>
                  </a:cubicBezTo>
                  <a:cubicBezTo>
                    <a:pt x="7509" y="1043"/>
                    <a:pt x="8263" y="976"/>
                    <a:pt x="9021" y="976"/>
                  </a:cubicBezTo>
                  <a:cubicBezTo>
                    <a:pt x="9411" y="976"/>
                    <a:pt x="9802" y="993"/>
                    <a:pt x="10195" y="1022"/>
                  </a:cubicBezTo>
                  <a:cubicBezTo>
                    <a:pt x="9553" y="349"/>
                    <a:pt x="8783" y="0"/>
                    <a:pt x="7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1"/>
            <p:cNvSpPr/>
            <p:nvPr/>
          </p:nvSpPr>
          <p:spPr>
            <a:xfrm>
              <a:off x="7057838" y="3643778"/>
              <a:ext cx="879085" cy="1218318"/>
            </a:xfrm>
            <a:custGeom>
              <a:avLst/>
              <a:gdLst/>
              <a:ahLst/>
              <a:cxnLst/>
              <a:rect l="l" t="t" r="r" b="b"/>
              <a:pathLst>
                <a:path w="23719" h="32872" extrusionOk="0">
                  <a:moveTo>
                    <a:pt x="132" y="0"/>
                  </a:moveTo>
                  <a:cubicBezTo>
                    <a:pt x="81" y="47"/>
                    <a:pt x="48" y="113"/>
                    <a:pt x="33" y="184"/>
                  </a:cubicBezTo>
                  <a:cubicBezTo>
                    <a:pt x="0" y="311"/>
                    <a:pt x="38" y="452"/>
                    <a:pt x="57" y="589"/>
                  </a:cubicBezTo>
                  <a:cubicBezTo>
                    <a:pt x="118" y="989"/>
                    <a:pt x="297" y="1351"/>
                    <a:pt x="420" y="1733"/>
                  </a:cubicBezTo>
                  <a:cubicBezTo>
                    <a:pt x="490" y="1714"/>
                    <a:pt x="556" y="1695"/>
                    <a:pt x="622" y="1681"/>
                  </a:cubicBezTo>
                  <a:cubicBezTo>
                    <a:pt x="1490" y="1474"/>
                    <a:pt x="2376" y="1396"/>
                    <a:pt x="3265" y="1396"/>
                  </a:cubicBezTo>
                  <a:cubicBezTo>
                    <a:pt x="3365" y="1396"/>
                    <a:pt x="3465" y="1397"/>
                    <a:pt x="3565" y="1399"/>
                  </a:cubicBezTo>
                  <a:cubicBezTo>
                    <a:pt x="5528" y="1436"/>
                    <a:pt x="7534" y="1432"/>
                    <a:pt x="9413" y="2039"/>
                  </a:cubicBezTo>
                  <a:cubicBezTo>
                    <a:pt x="12973" y="3193"/>
                    <a:pt x="16005" y="4954"/>
                    <a:pt x="18237" y="7553"/>
                  </a:cubicBezTo>
                  <a:cubicBezTo>
                    <a:pt x="19579" y="9111"/>
                    <a:pt x="20629" y="10971"/>
                    <a:pt x="21331" y="13180"/>
                  </a:cubicBezTo>
                  <a:cubicBezTo>
                    <a:pt x="22753" y="17643"/>
                    <a:pt x="21806" y="21806"/>
                    <a:pt x="19080" y="25573"/>
                  </a:cubicBezTo>
                  <a:cubicBezTo>
                    <a:pt x="17277" y="28059"/>
                    <a:pt x="14965" y="29966"/>
                    <a:pt x="12172" y="31233"/>
                  </a:cubicBezTo>
                  <a:cubicBezTo>
                    <a:pt x="10859" y="31831"/>
                    <a:pt x="9423" y="32099"/>
                    <a:pt x="7972" y="32193"/>
                  </a:cubicBezTo>
                  <a:lnTo>
                    <a:pt x="7906" y="32198"/>
                  </a:lnTo>
                  <a:lnTo>
                    <a:pt x="7897" y="32198"/>
                  </a:lnTo>
                  <a:cubicBezTo>
                    <a:pt x="7530" y="32283"/>
                    <a:pt x="7548" y="32509"/>
                    <a:pt x="7624" y="32758"/>
                  </a:cubicBezTo>
                  <a:cubicBezTo>
                    <a:pt x="7633" y="32796"/>
                    <a:pt x="7643" y="32834"/>
                    <a:pt x="7657" y="32871"/>
                  </a:cubicBezTo>
                  <a:cubicBezTo>
                    <a:pt x="9545" y="32697"/>
                    <a:pt x="11386" y="32302"/>
                    <a:pt x="13147" y="31576"/>
                  </a:cubicBezTo>
                  <a:cubicBezTo>
                    <a:pt x="16721" y="30098"/>
                    <a:pt x="19551" y="27748"/>
                    <a:pt x="21270" y="24250"/>
                  </a:cubicBezTo>
                  <a:cubicBezTo>
                    <a:pt x="23718" y="19254"/>
                    <a:pt x="23332" y="14314"/>
                    <a:pt x="20507" y="9615"/>
                  </a:cubicBezTo>
                  <a:cubicBezTo>
                    <a:pt x="17837" y="5175"/>
                    <a:pt x="13825" y="2430"/>
                    <a:pt x="8825" y="1173"/>
                  </a:cubicBezTo>
                  <a:cubicBezTo>
                    <a:pt x="7348" y="802"/>
                    <a:pt x="5854" y="580"/>
                    <a:pt x="4353" y="580"/>
                  </a:cubicBezTo>
                  <a:cubicBezTo>
                    <a:pt x="3392" y="580"/>
                    <a:pt x="2429" y="671"/>
                    <a:pt x="1465" y="871"/>
                  </a:cubicBezTo>
                  <a:cubicBezTo>
                    <a:pt x="1103" y="947"/>
                    <a:pt x="858" y="1000"/>
                    <a:pt x="685" y="1000"/>
                  </a:cubicBezTo>
                  <a:cubicBezTo>
                    <a:pt x="320" y="1000"/>
                    <a:pt x="276" y="763"/>
                    <a:pt x="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1"/>
            <p:cNvSpPr/>
            <p:nvPr/>
          </p:nvSpPr>
          <p:spPr>
            <a:xfrm>
              <a:off x="7283845" y="3748813"/>
              <a:ext cx="462837" cy="989717"/>
            </a:xfrm>
            <a:custGeom>
              <a:avLst/>
              <a:gdLst/>
              <a:ahLst/>
              <a:cxnLst/>
              <a:rect l="l" t="t" r="r" b="b"/>
              <a:pathLst>
                <a:path w="12488" h="26704" extrusionOk="0">
                  <a:moveTo>
                    <a:pt x="0" y="1"/>
                  </a:moveTo>
                  <a:cubicBezTo>
                    <a:pt x="38" y="38"/>
                    <a:pt x="80" y="76"/>
                    <a:pt x="123" y="109"/>
                  </a:cubicBezTo>
                  <a:cubicBezTo>
                    <a:pt x="236" y="194"/>
                    <a:pt x="367" y="246"/>
                    <a:pt x="504" y="264"/>
                  </a:cubicBezTo>
                  <a:cubicBezTo>
                    <a:pt x="1559" y="439"/>
                    <a:pt x="2562" y="768"/>
                    <a:pt x="3536" y="1192"/>
                  </a:cubicBezTo>
                  <a:cubicBezTo>
                    <a:pt x="6347" y="2412"/>
                    <a:pt x="8631" y="4253"/>
                    <a:pt x="10199" y="6918"/>
                  </a:cubicBezTo>
                  <a:cubicBezTo>
                    <a:pt x="11113" y="8462"/>
                    <a:pt x="11730" y="10124"/>
                    <a:pt x="11956" y="11914"/>
                  </a:cubicBezTo>
                  <a:cubicBezTo>
                    <a:pt x="11960" y="11942"/>
                    <a:pt x="11965" y="11970"/>
                    <a:pt x="11965" y="11998"/>
                  </a:cubicBezTo>
                  <a:cubicBezTo>
                    <a:pt x="11988" y="12036"/>
                    <a:pt x="12007" y="12078"/>
                    <a:pt x="12021" y="12121"/>
                  </a:cubicBezTo>
                  <a:cubicBezTo>
                    <a:pt x="12116" y="12375"/>
                    <a:pt x="12017" y="12643"/>
                    <a:pt x="12031" y="12902"/>
                  </a:cubicBezTo>
                  <a:cubicBezTo>
                    <a:pt x="12215" y="15746"/>
                    <a:pt x="11499" y="18374"/>
                    <a:pt x="10110" y="20846"/>
                  </a:cubicBezTo>
                  <a:cubicBezTo>
                    <a:pt x="8951" y="22904"/>
                    <a:pt x="7285" y="24467"/>
                    <a:pt x="5519" y="25941"/>
                  </a:cubicBezTo>
                  <a:cubicBezTo>
                    <a:pt x="5213" y="26200"/>
                    <a:pt x="4902" y="26449"/>
                    <a:pt x="4591" y="26704"/>
                  </a:cubicBezTo>
                  <a:cubicBezTo>
                    <a:pt x="4681" y="26671"/>
                    <a:pt x="4770" y="26633"/>
                    <a:pt x="4855" y="26586"/>
                  </a:cubicBezTo>
                  <a:lnTo>
                    <a:pt x="5090" y="26430"/>
                  </a:lnTo>
                  <a:cubicBezTo>
                    <a:pt x="8273" y="24316"/>
                    <a:pt x="10543" y="21486"/>
                    <a:pt x="11687" y="17795"/>
                  </a:cubicBezTo>
                  <a:cubicBezTo>
                    <a:pt x="12280" y="15892"/>
                    <a:pt x="12488" y="13948"/>
                    <a:pt x="12167" y="11961"/>
                  </a:cubicBezTo>
                  <a:cubicBezTo>
                    <a:pt x="12083" y="10628"/>
                    <a:pt x="11664" y="9380"/>
                    <a:pt x="11127" y="8170"/>
                  </a:cubicBezTo>
                  <a:cubicBezTo>
                    <a:pt x="9451" y="4474"/>
                    <a:pt x="6592" y="2058"/>
                    <a:pt x="2835" y="650"/>
                  </a:cubicBezTo>
                  <a:cubicBezTo>
                    <a:pt x="1959" y="326"/>
                    <a:pt x="1064" y="20"/>
                    <a:pt x="113" y="1"/>
                  </a:cubicBezTo>
                  <a:close/>
                </a:path>
              </a:pathLst>
            </a:custGeom>
            <a:solidFill>
              <a:srgbClr val="75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6986975" y="4259275"/>
              <a:ext cx="583623" cy="554826"/>
            </a:xfrm>
            <a:custGeom>
              <a:avLst/>
              <a:gdLst/>
              <a:ahLst/>
              <a:cxnLst/>
              <a:rect l="l" t="t" r="r" b="b"/>
              <a:pathLst>
                <a:path w="15747" h="14970" extrusionOk="0">
                  <a:moveTo>
                    <a:pt x="15483" y="1"/>
                  </a:moveTo>
                  <a:cubicBezTo>
                    <a:pt x="14640" y="175"/>
                    <a:pt x="13816" y="443"/>
                    <a:pt x="12959" y="542"/>
                  </a:cubicBezTo>
                  <a:cubicBezTo>
                    <a:pt x="12134" y="635"/>
                    <a:pt x="11306" y="706"/>
                    <a:pt x="10476" y="706"/>
                  </a:cubicBezTo>
                  <a:cubicBezTo>
                    <a:pt x="10089" y="706"/>
                    <a:pt x="9702" y="691"/>
                    <a:pt x="9315" y="655"/>
                  </a:cubicBezTo>
                  <a:cubicBezTo>
                    <a:pt x="9282" y="862"/>
                    <a:pt x="9253" y="1074"/>
                    <a:pt x="9216" y="1281"/>
                  </a:cubicBezTo>
                  <a:cubicBezTo>
                    <a:pt x="8735" y="3970"/>
                    <a:pt x="7294" y="5957"/>
                    <a:pt x="4879" y="7238"/>
                  </a:cubicBezTo>
                  <a:cubicBezTo>
                    <a:pt x="3706" y="7860"/>
                    <a:pt x="2475" y="8125"/>
                    <a:pt x="1199" y="8125"/>
                  </a:cubicBezTo>
                  <a:cubicBezTo>
                    <a:pt x="805" y="8125"/>
                    <a:pt x="407" y="8100"/>
                    <a:pt x="5" y="8052"/>
                  </a:cubicBezTo>
                  <a:lnTo>
                    <a:pt x="5" y="8052"/>
                  </a:lnTo>
                  <a:cubicBezTo>
                    <a:pt x="1" y="8245"/>
                    <a:pt x="161" y="8293"/>
                    <a:pt x="288" y="8340"/>
                  </a:cubicBezTo>
                  <a:cubicBezTo>
                    <a:pt x="957" y="8594"/>
                    <a:pt x="1621" y="8862"/>
                    <a:pt x="2322" y="9008"/>
                  </a:cubicBezTo>
                  <a:cubicBezTo>
                    <a:pt x="3137" y="9178"/>
                    <a:pt x="3914" y="9427"/>
                    <a:pt x="4620" y="9898"/>
                  </a:cubicBezTo>
                  <a:cubicBezTo>
                    <a:pt x="6259" y="11005"/>
                    <a:pt x="6423" y="13034"/>
                    <a:pt x="4964" y="14357"/>
                  </a:cubicBezTo>
                  <a:cubicBezTo>
                    <a:pt x="4747" y="14550"/>
                    <a:pt x="4549" y="14767"/>
                    <a:pt x="4342" y="14969"/>
                  </a:cubicBezTo>
                  <a:cubicBezTo>
                    <a:pt x="6682" y="14748"/>
                    <a:pt x="8801" y="13952"/>
                    <a:pt x="10638" y="12464"/>
                  </a:cubicBezTo>
                  <a:cubicBezTo>
                    <a:pt x="13044" y="10515"/>
                    <a:pt x="14522" y="7977"/>
                    <a:pt x="15229" y="4992"/>
                  </a:cubicBezTo>
                  <a:cubicBezTo>
                    <a:pt x="15610" y="3386"/>
                    <a:pt x="15747" y="1747"/>
                    <a:pt x="15511" y="99"/>
                  </a:cubicBezTo>
                  <a:lnTo>
                    <a:pt x="154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7453999" y="4190339"/>
              <a:ext cx="292683" cy="548191"/>
            </a:xfrm>
            <a:custGeom>
              <a:avLst/>
              <a:gdLst/>
              <a:ahLst/>
              <a:cxnLst/>
              <a:rect l="l" t="t" r="r" b="b"/>
              <a:pathLst>
                <a:path w="7897" h="14791" extrusionOk="0">
                  <a:moveTo>
                    <a:pt x="7406" y="1"/>
                  </a:moveTo>
                  <a:cubicBezTo>
                    <a:pt x="7389" y="1"/>
                    <a:pt x="7372" y="2"/>
                    <a:pt x="7355" y="5"/>
                  </a:cubicBezTo>
                  <a:cubicBezTo>
                    <a:pt x="7256" y="24"/>
                    <a:pt x="7162" y="76"/>
                    <a:pt x="7096" y="156"/>
                  </a:cubicBezTo>
                  <a:cubicBezTo>
                    <a:pt x="6592" y="669"/>
                    <a:pt x="5966" y="928"/>
                    <a:pt x="5269" y="1060"/>
                  </a:cubicBezTo>
                  <a:cubicBezTo>
                    <a:pt x="5090" y="1093"/>
                    <a:pt x="4916" y="1150"/>
                    <a:pt x="4794" y="1281"/>
                  </a:cubicBezTo>
                  <a:cubicBezTo>
                    <a:pt x="4765" y="1310"/>
                    <a:pt x="4747" y="1338"/>
                    <a:pt x="4728" y="1371"/>
                  </a:cubicBezTo>
                  <a:cubicBezTo>
                    <a:pt x="4714" y="1394"/>
                    <a:pt x="4699" y="1413"/>
                    <a:pt x="4695" y="1437"/>
                  </a:cubicBezTo>
                  <a:cubicBezTo>
                    <a:pt x="4770" y="2703"/>
                    <a:pt x="4803" y="3970"/>
                    <a:pt x="4648" y="5237"/>
                  </a:cubicBezTo>
                  <a:cubicBezTo>
                    <a:pt x="4384" y="7506"/>
                    <a:pt x="3645" y="9696"/>
                    <a:pt x="2477" y="11664"/>
                  </a:cubicBezTo>
                  <a:cubicBezTo>
                    <a:pt x="1794" y="12822"/>
                    <a:pt x="923" y="13825"/>
                    <a:pt x="0" y="14791"/>
                  </a:cubicBezTo>
                  <a:cubicBezTo>
                    <a:pt x="90" y="14758"/>
                    <a:pt x="179" y="14720"/>
                    <a:pt x="264" y="14673"/>
                  </a:cubicBezTo>
                  <a:lnTo>
                    <a:pt x="499" y="14517"/>
                  </a:lnTo>
                  <a:cubicBezTo>
                    <a:pt x="3682" y="12403"/>
                    <a:pt x="5952" y="9573"/>
                    <a:pt x="7096" y="5882"/>
                  </a:cubicBezTo>
                  <a:cubicBezTo>
                    <a:pt x="7689" y="3979"/>
                    <a:pt x="7897" y="2035"/>
                    <a:pt x="7576" y="48"/>
                  </a:cubicBezTo>
                  <a:cubicBezTo>
                    <a:pt x="7525" y="19"/>
                    <a:pt x="7466" y="1"/>
                    <a:pt x="7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1"/>
            <p:cNvSpPr/>
            <p:nvPr/>
          </p:nvSpPr>
          <p:spPr>
            <a:xfrm>
              <a:off x="7277545" y="5028174"/>
              <a:ext cx="175602" cy="127087"/>
            </a:xfrm>
            <a:custGeom>
              <a:avLst/>
              <a:gdLst/>
              <a:ahLst/>
              <a:cxnLst/>
              <a:rect l="l" t="t" r="r" b="b"/>
              <a:pathLst>
                <a:path w="4738" h="3429" extrusionOk="0">
                  <a:moveTo>
                    <a:pt x="830" y="1"/>
                  </a:moveTo>
                  <a:cubicBezTo>
                    <a:pt x="563" y="1"/>
                    <a:pt x="288" y="58"/>
                    <a:pt x="1" y="175"/>
                  </a:cubicBezTo>
                  <a:cubicBezTo>
                    <a:pt x="302" y="288"/>
                    <a:pt x="660" y="251"/>
                    <a:pt x="919" y="458"/>
                  </a:cubicBezTo>
                  <a:cubicBezTo>
                    <a:pt x="1912" y="1244"/>
                    <a:pt x="2675" y="2209"/>
                    <a:pt x="3080" y="3429"/>
                  </a:cubicBezTo>
                  <a:cubicBezTo>
                    <a:pt x="3504" y="3325"/>
                    <a:pt x="3928" y="3212"/>
                    <a:pt x="4356" y="3128"/>
                  </a:cubicBezTo>
                  <a:cubicBezTo>
                    <a:pt x="4723" y="3057"/>
                    <a:pt x="4738" y="2920"/>
                    <a:pt x="4502" y="2661"/>
                  </a:cubicBezTo>
                  <a:cubicBezTo>
                    <a:pt x="3796" y="1875"/>
                    <a:pt x="3005" y="1183"/>
                    <a:pt x="2181" y="524"/>
                  </a:cubicBezTo>
                  <a:cubicBezTo>
                    <a:pt x="1747" y="180"/>
                    <a:pt x="1302" y="1"/>
                    <a:pt x="8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1"/>
            <p:cNvSpPr/>
            <p:nvPr/>
          </p:nvSpPr>
          <p:spPr>
            <a:xfrm>
              <a:off x="7231921" y="4831631"/>
              <a:ext cx="105517" cy="189612"/>
            </a:xfrm>
            <a:custGeom>
              <a:avLst/>
              <a:gdLst/>
              <a:ahLst/>
              <a:cxnLst/>
              <a:rect l="l" t="t" r="r" b="b"/>
              <a:pathLst>
                <a:path w="2847" h="5116" extrusionOk="0">
                  <a:moveTo>
                    <a:pt x="334" y="0"/>
                  </a:moveTo>
                  <a:cubicBezTo>
                    <a:pt x="0" y="0"/>
                    <a:pt x="3" y="199"/>
                    <a:pt x="149" y="788"/>
                  </a:cubicBezTo>
                  <a:cubicBezTo>
                    <a:pt x="780" y="1071"/>
                    <a:pt x="1246" y="1575"/>
                    <a:pt x="1420" y="2187"/>
                  </a:cubicBezTo>
                  <a:cubicBezTo>
                    <a:pt x="1651" y="2973"/>
                    <a:pt x="2018" y="3863"/>
                    <a:pt x="1133" y="4551"/>
                  </a:cubicBezTo>
                  <a:lnTo>
                    <a:pt x="1274" y="5116"/>
                  </a:lnTo>
                  <a:cubicBezTo>
                    <a:pt x="1373" y="5059"/>
                    <a:pt x="1472" y="5007"/>
                    <a:pt x="1580" y="4965"/>
                  </a:cubicBezTo>
                  <a:cubicBezTo>
                    <a:pt x="2385" y="4687"/>
                    <a:pt x="2757" y="4226"/>
                    <a:pt x="2800" y="3402"/>
                  </a:cubicBezTo>
                  <a:cubicBezTo>
                    <a:pt x="2847" y="2493"/>
                    <a:pt x="2564" y="1669"/>
                    <a:pt x="2093" y="911"/>
                  </a:cubicBezTo>
                  <a:cubicBezTo>
                    <a:pt x="1811" y="463"/>
                    <a:pt x="1354" y="157"/>
                    <a:pt x="831" y="68"/>
                  </a:cubicBezTo>
                  <a:cubicBezTo>
                    <a:pt x="617" y="26"/>
                    <a:pt x="454" y="0"/>
                    <a:pt x="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1"/>
            <p:cNvSpPr/>
            <p:nvPr/>
          </p:nvSpPr>
          <p:spPr>
            <a:xfrm>
              <a:off x="7263424" y="3748999"/>
              <a:ext cx="471398" cy="494599"/>
            </a:xfrm>
            <a:custGeom>
              <a:avLst/>
              <a:gdLst/>
              <a:ahLst/>
              <a:cxnLst/>
              <a:rect l="l" t="t" r="r" b="b"/>
              <a:pathLst>
                <a:path w="12719" h="13345" extrusionOk="0">
                  <a:moveTo>
                    <a:pt x="547" y="0"/>
                  </a:moveTo>
                  <a:cubicBezTo>
                    <a:pt x="462" y="283"/>
                    <a:pt x="146" y="354"/>
                    <a:pt x="0" y="589"/>
                  </a:cubicBezTo>
                  <a:cubicBezTo>
                    <a:pt x="76" y="603"/>
                    <a:pt x="146" y="617"/>
                    <a:pt x="222" y="636"/>
                  </a:cubicBezTo>
                  <a:cubicBezTo>
                    <a:pt x="1276" y="876"/>
                    <a:pt x="2195" y="1404"/>
                    <a:pt x="3094" y="1983"/>
                  </a:cubicBezTo>
                  <a:cubicBezTo>
                    <a:pt x="6300" y="4022"/>
                    <a:pt x="8245" y="6974"/>
                    <a:pt x="9272" y="10576"/>
                  </a:cubicBezTo>
                  <a:cubicBezTo>
                    <a:pt x="9531" y="11452"/>
                    <a:pt x="9719" y="12351"/>
                    <a:pt x="9827" y="13265"/>
                  </a:cubicBezTo>
                  <a:cubicBezTo>
                    <a:pt x="9827" y="13288"/>
                    <a:pt x="9832" y="13317"/>
                    <a:pt x="9832" y="13345"/>
                  </a:cubicBezTo>
                  <a:lnTo>
                    <a:pt x="9931" y="13331"/>
                  </a:lnTo>
                  <a:cubicBezTo>
                    <a:pt x="10924" y="13156"/>
                    <a:pt x="11857" y="12860"/>
                    <a:pt x="12572" y="12116"/>
                  </a:cubicBezTo>
                  <a:cubicBezTo>
                    <a:pt x="12620" y="12069"/>
                    <a:pt x="12671" y="12017"/>
                    <a:pt x="12718" y="11956"/>
                  </a:cubicBezTo>
                  <a:cubicBezTo>
                    <a:pt x="12634" y="10623"/>
                    <a:pt x="12215" y="9375"/>
                    <a:pt x="11673" y="8175"/>
                  </a:cubicBezTo>
                  <a:cubicBezTo>
                    <a:pt x="9997" y="4474"/>
                    <a:pt x="7139" y="2058"/>
                    <a:pt x="3381" y="650"/>
                  </a:cubicBezTo>
                  <a:cubicBezTo>
                    <a:pt x="2505" y="325"/>
                    <a:pt x="1611" y="19"/>
                    <a:pt x="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7165875" y="3972893"/>
              <a:ext cx="172266" cy="306840"/>
            </a:xfrm>
            <a:custGeom>
              <a:avLst/>
              <a:gdLst/>
              <a:ahLst/>
              <a:cxnLst/>
              <a:rect l="l" t="t" r="r" b="b"/>
              <a:pathLst>
                <a:path w="4648" h="8279" extrusionOk="0">
                  <a:moveTo>
                    <a:pt x="0" y="1"/>
                  </a:moveTo>
                  <a:lnTo>
                    <a:pt x="0" y="1"/>
                  </a:lnTo>
                  <a:cubicBezTo>
                    <a:pt x="14" y="914"/>
                    <a:pt x="61" y="1837"/>
                    <a:pt x="349" y="2699"/>
                  </a:cubicBezTo>
                  <a:cubicBezTo>
                    <a:pt x="589" y="3410"/>
                    <a:pt x="626" y="4121"/>
                    <a:pt x="678" y="4846"/>
                  </a:cubicBezTo>
                  <a:cubicBezTo>
                    <a:pt x="730" y="5585"/>
                    <a:pt x="895" y="6320"/>
                    <a:pt x="1568" y="6767"/>
                  </a:cubicBezTo>
                  <a:cubicBezTo>
                    <a:pt x="2477" y="7370"/>
                    <a:pt x="3423" y="7906"/>
                    <a:pt x="4455" y="8278"/>
                  </a:cubicBezTo>
                  <a:cubicBezTo>
                    <a:pt x="4648" y="6197"/>
                    <a:pt x="4097" y="4309"/>
                    <a:pt x="2905" y="2614"/>
                  </a:cubicBezTo>
                  <a:cubicBezTo>
                    <a:pt x="2143" y="1522"/>
                    <a:pt x="1224" y="58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6776534" y="3733766"/>
              <a:ext cx="511870" cy="151919"/>
            </a:xfrm>
            <a:custGeom>
              <a:avLst/>
              <a:gdLst/>
              <a:ahLst/>
              <a:cxnLst/>
              <a:rect l="l" t="t" r="r" b="b"/>
              <a:pathLst>
                <a:path w="13811" h="4099" extrusionOk="0">
                  <a:moveTo>
                    <a:pt x="8029" y="1"/>
                  </a:moveTo>
                  <a:cubicBezTo>
                    <a:pt x="7868" y="1"/>
                    <a:pt x="7712" y="40"/>
                    <a:pt x="7553" y="68"/>
                  </a:cubicBezTo>
                  <a:cubicBezTo>
                    <a:pt x="7073" y="138"/>
                    <a:pt x="6625" y="345"/>
                    <a:pt x="6150" y="444"/>
                  </a:cubicBezTo>
                  <a:cubicBezTo>
                    <a:pt x="6037" y="463"/>
                    <a:pt x="5924" y="482"/>
                    <a:pt x="5815" y="491"/>
                  </a:cubicBezTo>
                  <a:cubicBezTo>
                    <a:pt x="5811" y="491"/>
                    <a:pt x="5806" y="491"/>
                    <a:pt x="5806" y="496"/>
                  </a:cubicBezTo>
                  <a:cubicBezTo>
                    <a:pt x="5683" y="553"/>
                    <a:pt x="5627" y="661"/>
                    <a:pt x="5561" y="774"/>
                  </a:cubicBezTo>
                  <a:cubicBezTo>
                    <a:pt x="5556" y="1024"/>
                    <a:pt x="5344" y="1071"/>
                    <a:pt x="5170" y="1141"/>
                  </a:cubicBezTo>
                  <a:cubicBezTo>
                    <a:pt x="4685" y="1339"/>
                    <a:pt x="4196" y="1504"/>
                    <a:pt x="3725" y="1725"/>
                  </a:cubicBezTo>
                  <a:cubicBezTo>
                    <a:pt x="2378" y="2351"/>
                    <a:pt x="1097" y="3077"/>
                    <a:pt x="0" y="4098"/>
                  </a:cubicBezTo>
                  <a:cubicBezTo>
                    <a:pt x="2204" y="2916"/>
                    <a:pt x="4572" y="2210"/>
                    <a:pt x="7011" y="1763"/>
                  </a:cubicBezTo>
                  <a:cubicBezTo>
                    <a:pt x="7819" y="1611"/>
                    <a:pt x="8637" y="1535"/>
                    <a:pt x="9455" y="1535"/>
                  </a:cubicBezTo>
                  <a:cubicBezTo>
                    <a:pt x="10311" y="1535"/>
                    <a:pt x="11167" y="1618"/>
                    <a:pt x="12012" y="1782"/>
                  </a:cubicBezTo>
                  <a:cubicBezTo>
                    <a:pt x="12045" y="1800"/>
                    <a:pt x="12083" y="1810"/>
                    <a:pt x="12120" y="1815"/>
                  </a:cubicBezTo>
                  <a:cubicBezTo>
                    <a:pt x="12125" y="1819"/>
                    <a:pt x="12134" y="1819"/>
                    <a:pt x="12144" y="1819"/>
                  </a:cubicBezTo>
                  <a:cubicBezTo>
                    <a:pt x="12157" y="1821"/>
                    <a:pt x="12170" y="1821"/>
                    <a:pt x="12183" y="1821"/>
                  </a:cubicBezTo>
                  <a:cubicBezTo>
                    <a:pt x="12260" y="1821"/>
                    <a:pt x="12339" y="1798"/>
                    <a:pt x="12407" y="1758"/>
                  </a:cubicBezTo>
                  <a:cubicBezTo>
                    <a:pt x="12459" y="1730"/>
                    <a:pt x="12506" y="1697"/>
                    <a:pt x="12553" y="1664"/>
                  </a:cubicBezTo>
                  <a:cubicBezTo>
                    <a:pt x="12794" y="1504"/>
                    <a:pt x="13015" y="1306"/>
                    <a:pt x="13264" y="1151"/>
                  </a:cubicBezTo>
                  <a:cubicBezTo>
                    <a:pt x="13297" y="1118"/>
                    <a:pt x="13326" y="1080"/>
                    <a:pt x="13359" y="1042"/>
                  </a:cubicBezTo>
                  <a:cubicBezTo>
                    <a:pt x="13406" y="976"/>
                    <a:pt x="13462" y="920"/>
                    <a:pt x="13533" y="878"/>
                  </a:cubicBezTo>
                  <a:cubicBezTo>
                    <a:pt x="13542" y="868"/>
                    <a:pt x="13552" y="863"/>
                    <a:pt x="13566" y="859"/>
                  </a:cubicBezTo>
                  <a:cubicBezTo>
                    <a:pt x="13721" y="779"/>
                    <a:pt x="13806" y="661"/>
                    <a:pt x="13806" y="520"/>
                  </a:cubicBezTo>
                  <a:cubicBezTo>
                    <a:pt x="13811" y="482"/>
                    <a:pt x="13806" y="444"/>
                    <a:pt x="13797" y="411"/>
                  </a:cubicBezTo>
                  <a:cubicBezTo>
                    <a:pt x="13775" y="411"/>
                    <a:pt x="13750" y="409"/>
                    <a:pt x="13724" y="409"/>
                  </a:cubicBezTo>
                  <a:cubicBezTo>
                    <a:pt x="13711" y="409"/>
                    <a:pt x="13698" y="410"/>
                    <a:pt x="13684" y="411"/>
                  </a:cubicBezTo>
                  <a:cubicBezTo>
                    <a:pt x="12845" y="219"/>
                    <a:pt x="12001" y="144"/>
                    <a:pt x="11154" y="144"/>
                  </a:cubicBezTo>
                  <a:cubicBezTo>
                    <a:pt x="10673" y="144"/>
                    <a:pt x="10192" y="168"/>
                    <a:pt x="9709" y="209"/>
                  </a:cubicBezTo>
                  <a:cubicBezTo>
                    <a:pt x="9356" y="237"/>
                    <a:pt x="9003" y="289"/>
                    <a:pt x="8650" y="355"/>
                  </a:cubicBezTo>
                  <a:cubicBezTo>
                    <a:pt x="8607" y="363"/>
                    <a:pt x="8567" y="367"/>
                    <a:pt x="8529" y="367"/>
                  </a:cubicBezTo>
                  <a:cubicBezTo>
                    <a:pt x="8386" y="367"/>
                    <a:pt x="8282" y="306"/>
                    <a:pt x="8207" y="157"/>
                  </a:cubicBezTo>
                  <a:cubicBezTo>
                    <a:pt x="8217" y="115"/>
                    <a:pt x="8217" y="68"/>
                    <a:pt x="8217" y="25"/>
                  </a:cubicBezTo>
                  <a:cubicBezTo>
                    <a:pt x="8188" y="21"/>
                    <a:pt x="8160" y="16"/>
                    <a:pt x="8132" y="6"/>
                  </a:cubicBezTo>
                  <a:cubicBezTo>
                    <a:pt x="8097" y="2"/>
                    <a:pt x="8063" y="1"/>
                    <a:pt x="802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1"/>
            <p:cNvSpPr/>
            <p:nvPr/>
          </p:nvSpPr>
          <p:spPr>
            <a:xfrm>
              <a:off x="7453999" y="4190339"/>
              <a:ext cx="292683" cy="548191"/>
            </a:xfrm>
            <a:custGeom>
              <a:avLst/>
              <a:gdLst/>
              <a:ahLst/>
              <a:cxnLst/>
              <a:rect l="l" t="t" r="r" b="b"/>
              <a:pathLst>
                <a:path w="7897" h="14791" extrusionOk="0">
                  <a:moveTo>
                    <a:pt x="7406" y="1"/>
                  </a:moveTo>
                  <a:cubicBezTo>
                    <a:pt x="7389" y="1"/>
                    <a:pt x="7372" y="2"/>
                    <a:pt x="7355" y="5"/>
                  </a:cubicBezTo>
                  <a:cubicBezTo>
                    <a:pt x="7256" y="24"/>
                    <a:pt x="7162" y="76"/>
                    <a:pt x="7096" y="156"/>
                  </a:cubicBezTo>
                  <a:cubicBezTo>
                    <a:pt x="6592" y="669"/>
                    <a:pt x="5966" y="928"/>
                    <a:pt x="5269" y="1060"/>
                  </a:cubicBezTo>
                  <a:cubicBezTo>
                    <a:pt x="5090" y="1093"/>
                    <a:pt x="4916" y="1150"/>
                    <a:pt x="4794" y="1281"/>
                  </a:cubicBezTo>
                  <a:cubicBezTo>
                    <a:pt x="4765" y="1310"/>
                    <a:pt x="4747" y="1338"/>
                    <a:pt x="4728" y="1371"/>
                  </a:cubicBezTo>
                  <a:cubicBezTo>
                    <a:pt x="4714" y="1394"/>
                    <a:pt x="4699" y="1413"/>
                    <a:pt x="4695" y="1437"/>
                  </a:cubicBezTo>
                  <a:cubicBezTo>
                    <a:pt x="4770" y="2703"/>
                    <a:pt x="4803" y="3970"/>
                    <a:pt x="4648" y="5237"/>
                  </a:cubicBezTo>
                  <a:cubicBezTo>
                    <a:pt x="4384" y="7506"/>
                    <a:pt x="3645" y="9696"/>
                    <a:pt x="2477" y="11664"/>
                  </a:cubicBezTo>
                  <a:cubicBezTo>
                    <a:pt x="1794" y="12822"/>
                    <a:pt x="923" y="13825"/>
                    <a:pt x="0" y="14791"/>
                  </a:cubicBezTo>
                  <a:cubicBezTo>
                    <a:pt x="90" y="14758"/>
                    <a:pt x="179" y="14720"/>
                    <a:pt x="264" y="14673"/>
                  </a:cubicBezTo>
                  <a:lnTo>
                    <a:pt x="499" y="14517"/>
                  </a:lnTo>
                  <a:cubicBezTo>
                    <a:pt x="3682" y="12403"/>
                    <a:pt x="5952" y="9573"/>
                    <a:pt x="7096" y="5882"/>
                  </a:cubicBezTo>
                  <a:cubicBezTo>
                    <a:pt x="7689" y="3979"/>
                    <a:pt x="7897" y="2035"/>
                    <a:pt x="7576" y="48"/>
                  </a:cubicBezTo>
                  <a:cubicBezTo>
                    <a:pt x="7525" y="19"/>
                    <a:pt x="7466" y="1"/>
                    <a:pt x="7406"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1"/>
            <p:cNvSpPr/>
            <p:nvPr/>
          </p:nvSpPr>
          <p:spPr>
            <a:xfrm>
              <a:off x="7263424" y="3748999"/>
              <a:ext cx="471398" cy="494599"/>
            </a:xfrm>
            <a:custGeom>
              <a:avLst/>
              <a:gdLst/>
              <a:ahLst/>
              <a:cxnLst/>
              <a:rect l="l" t="t" r="r" b="b"/>
              <a:pathLst>
                <a:path w="12719" h="13345" extrusionOk="0">
                  <a:moveTo>
                    <a:pt x="547" y="0"/>
                  </a:moveTo>
                  <a:cubicBezTo>
                    <a:pt x="462" y="283"/>
                    <a:pt x="146" y="354"/>
                    <a:pt x="0" y="589"/>
                  </a:cubicBezTo>
                  <a:cubicBezTo>
                    <a:pt x="76" y="603"/>
                    <a:pt x="146" y="617"/>
                    <a:pt x="222" y="636"/>
                  </a:cubicBezTo>
                  <a:cubicBezTo>
                    <a:pt x="1276" y="876"/>
                    <a:pt x="2195" y="1404"/>
                    <a:pt x="3094" y="1983"/>
                  </a:cubicBezTo>
                  <a:cubicBezTo>
                    <a:pt x="6300" y="4022"/>
                    <a:pt x="8245" y="6974"/>
                    <a:pt x="9272" y="10576"/>
                  </a:cubicBezTo>
                  <a:cubicBezTo>
                    <a:pt x="9531" y="11452"/>
                    <a:pt x="9719" y="12351"/>
                    <a:pt x="9827" y="13265"/>
                  </a:cubicBezTo>
                  <a:cubicBezTo>
                    <a:pt x="9827" y="13288"/>
                    <a:pt x="9832" y="13317"/>
                    <a:pt x="9832" y="13345"/>
                  </a:cubicBezTo>
                  <a:lnTo>
                    <a:pt x="9931" y="13331"/>
                  </a:lnTo>
                  <a:cubicBezTo>
                    <a:pt x="10924" y="13156"/>
                    <a:pt x="11857" y="12860"/>
                    <a:pt x="12572" y="12116"/>
                  </a:cubicBezTo>
                  <a:cubicBezTo>
                    <a:pt x="12620" y="12069"/>
                    <a:pt x="12671" y="12017"/>
                    <a:pt x="12718" y="11956"/>
                  </a:cubicBezTo>
                  <a:cubicBezTo>
                    <a:pt x="12634" y="10623"/>
                    <a:pt x="12215" y="9375"/>
                    <a:pt x="11673" y="8175"/>
                  </a:cubicBezTo>
                  <a:cubicBezTo>
                    <a:pt x="9997" y="4474"/>
                    <a:pt x="7139" y="2058"/>
                    <a:pt x="3381" y="650"/>
                  </a:cubicBezTo>
                  <a:cubicBezTo>
                    <a:pt x="2505" y="325"/>
                    <a:pt x="1611" y="19"/>
                    <a:pt x="660"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6776682" y="4698873"/>
              <a:ext cx="364436" cy="133833"/>
            </a:xfrm>
            <a:custGeom>
              <a:avLst/>
              <a:gdLst/>
              <a:ahLst/>
              <a:cxnLst/>
              <a:rect l="l" t="t" r="r" b="b"/>
              <a:pathLst>
                <a:path w="9833" h="3611" extrusionOk="0">
                  <a:moveTo>
                    <a:pt x="347" y="0"/>
                  </a:moveTo>
                  <a:cubicBezTo>
                    <a:pt x="274" y="0"/>
                    <a:pt x="198" y="29"/>
                    <a:pt x="119" y="109"/>
                  </a:cubicBezTo>
                  <a:cubicBezTo>
                    <a:pt x="1" y="349"/>
                    <a:pt x="151" y="500"/>
                    <a:pt x="302" y="660"/>
                  </a:cubicBezTo>
                  <a:cubicBezTo>
                    <a:pt x="693" y="1074"/>
                    <a:pt x="1159" y="1404"/>
                    <a:pt x="1639" y="1705"/>
                  </a:cubicBezTo>
                  <a:cubicBezTo>
                    <a:pt x="3931" y="3003"/>
                    <a:pt x="6394" y="3610"/>
                    <a:pt x="9010" y="3610"/>
                  </a:cubicBezTo>
                  <a:cubicBezTo>
                    <a:pt x="9108" y="3610"/>
                    <a:pt x="9207" y="3609"/>
                    <a:pt x="9305" y="3608"/>
                  </a:cubicBezTo>
                  <a:cubicBezTo>
                    <a:pt x="9503" y="3490"/>
                    <a:pt x="9696" y="3367"/>
                    <a:pt x="9828" y="3170"/>
                  </a:cubicBezTo>
                  <a:cubicBezTo>
                    <a:pt x="9833" y="2901"/>
                    <a:pt x="9625" y="2920"/>
                    <a:pt x="9451" y="2906"/>
                  </a:cubicBezTo>
                  <a:cubicBezTo>
                    <a:pt x="9320" y="2891"/>
                    <a:pt x="9188" y="2888"/>
                    <a:pt x="9054" y="2888"/>
                  </a:cubicBezTo>
                  <a:cubicBezTo>
                    <a:pt x="8953" y="2888"/>
                    <a:pt x="8850" y="2890"/>
                    <a:pt x="8747" y="2890"/>
                  </a:cubicBezTo>
                  <a:cubicBezTo>
                    <a:pt x="8690" y="2890"/>
                    <a:pt x="8633" y="2889"/>
                    <a:pt x="8575" y="2887"/>
                  </a:cubicBezTo>
                  <a:cubicBezTo>
                    <a:pt x="6682" y="2835"/>
                    <a:pt x="4968" y="2120"/>
                    <a:pt x="3240" y="1451"/>
                  </a:cubicBezTo>
                  <a:cubicBezTo>
                    <a:pt x="2355" y="1112"/>
                    <a:pt x="1583" y="561"/>
                    <a:pt x="731" y="151"/>
                  </a:cubicBezTo>
                  <a:cubicBezTo>
                    <a:pt x="601" y="91"/>
                    <a:pt x="478" y="0"/>
                    <a:pt x="347"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6649484" y="4592949"/>
              <a:ext cx="187981" cy="169153"/>
            </a:xfrm>
            <a:custGeom>
              <a:avLst/>
              <a:gdLst/>
              <a:ahLst/>
              <a:cxnLst/>
              <a:rect l="l" t="t" r="r" b="b"/>
              <a:pathLst>
                <a:path w="5072" h="4564" extrusionOk="0">
                  <a:moveTo>
                    <a:pt x="0" y="1"/>
                  </a:moveTo>
                  <a:lnTo>
                    <a:pt x="0" y="1"/>
                  </a:lnTo>
                  <a:cubicBezTo>
                    <a:pt x="386" y="683"/>
                    <a:pt x="900" y="1272"/>
                    <a:pt x="1441" y="1832"/>
                  </a:cubicBezTo>
                  <a:cubicBezTo>
                    <a:pt x="2505" y="2934"/>
                    <a:pt x="3673" y="3904"/>
                    <a:pt x="5071" y="4563"/>
                  </a:cubicBezTo>
                  <a:cubicBezTo>
                    <a:pt x="4582" y="4031"/>
                    <a:pt x="3932" y="3645"/>
                    <a:pt x="3612" y="2962"/>
                  </a:cubicBezTo>
                  <a:cubicBezTo>
                    <a:pt x="3627" y="2864"/>
                    <a:pt x="3617" y="2788"/>
                    <a:pt x="3525" y="2788"/>
                  </a:cubicBezTo>
                  <a:cubicBezTo>
                    <a:pt x="3507" y="2788"/>
                    <a:pt x="3486" y="2791"/>
                    <a:pt x="3461" y="2797"/>
                  </a:cubicBezTo>
                  <a:cubicBezTo>
                    <a:pt x="2802" y="2449"/>
                    <a:pt x="2194" y="2016"/>
                    <a:pt x="1644" y="1512"/>
                  </a:cubicBezTo>
                  <a:cubicBezTo>
                    <a:pt x="1093" y="1018"/>
                    <a:pt x="551" y="504"/>
                    <a:pt x="0"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1"/>
            <p:cNvSpPr/>
            <p:nvPr/>
          </p:nvSpPr>
          <p:spPr>
            <a:xfrm>
              <a:off x="6990459" y="3592965"/>
              <a:ext cx="90618" cy="167078"/>
            </a:xfrm>
            <a:custGeom>
              <a:avLst/>
              <a:gdLst/>
              <a:ahLst/>
              <a:cxnLst/>
              <a:rect l="l" t="t" r="r" b="b"/>
              <a:pathLst>
                <a:path w="2445" h="4508" extrusionOk="0">
                  <a:moveTo>
                    <a:pt x="945" y="0"/>
                  </a:moveTo>
                  <a:cubicBezTo>
                    <a:pt x="936" y="0"/>
                    <a:pt x="928" y="1"/>
                    <a:pt x="919" y="1"/>
                  </a:cubicBezTo>
                  <a:cubicBezTo>
                    <a:pt x="806" y="147"/>
                    <a:pt x="750" y="326"/>
                    <a:pt x="764" y="514"/>
                  </a:cubicBezTo>
                  <a:cubicBezTo>
                    <a:pt x="778" y="684"/>
                    <a:pt x="806" y="858"/>
                    <a:pt x="853" y="1027"/>
                  </a:cubicBezTo>
                  <a:lnTo>
                    <a:pt x="853" y="1032"/>
                  </a:lnTo>
                  <a:cubicBezTo>
                    <a:pt x="863" y="1060"/>
                    <a:pt x="867" y="1093"/>
                    <a:pt x="872" y="1122"/>
                  </a:cubicBezTo>
                  <a:cubicBezTo>
                    <a:pt x="896" y="1225"/>
                    <a:pt x="910" y="1329"/>
                    <a:pt x="924" y="1432"/>
                  </a:cubicBezTo>
                  <a:lnTo>
                    <a:pt x="924" y="1442"/>
                  </a:lnTo>
                  <a:cubicBezTo>
                    <a:pt x="924" y="1461"/>
                    <a:pt x="929" y="1475"/>
                    <a:pt x="929" y="1489"/>
                  </a:cubicBezTo>
                  <a:cubicBezTo>
                    <a:pt x="929" y="1503"/>
                    <a:pt x="933" y="1512"/>
                    <a:pt x="933" y="1526"/>
                  </a:cubicBezTo>
                  <a:cubicBezTo>
                    <a:pt x="971" y="1870"/>
                    <a:pt x="957" y="2223"/>
                    <a:pt x="896" y="2562"/>
                  </a:cubicBezTo>
                  <a:lnTo>
                    <a:pt x="896" y="2572"/>
                  </a:lnTo>
                  <a:cubicBezTo>
                    <a:pt x="787" y="3127"/>
                    <a:pt x="542" y="3650"/>
                    <a:pt x="185" y="4093"/>
                  </a:cubicBezTo>
                  <a:cubicBezTo>
                    <a:pt x="128" y="4154"/>
                    <a:pt x="76" y="4220"/>
                    <a:pt x="34" y="4290"/>
                  </a:cubicBezTo>
                  <a:cubicBezTo>
                    <a:pt x="1" y="4361"/>
                    <a:pt x="10" y="4446"/>
                    <a:pt x="57" y="4507"/>
                  </a:cubicBezTo>
                  <a:lnTo>
                    <a:pt x="2435" y="3956"/>
                  </a:lnTo>
                  <a:cubicBezTo>
                    <a:pt x="2445" y="3914"/>
                    <a:pt x="2445" y="3867"/>
                    <a:pt x="2445" y="3824"/>
                  </a:cubicBezTo>
                  <a:cubicBezTo>
                    <a:pt x="2435" y="3570"/>
                    <a:pt x="2252" y="3353"/>
                    <a:pt x="2238" y="3099"/>
                  </a:cubicBezTo>
                  <a:cubicBezTo>
                    <a:pt x="2308" y="3080"/>
                    <a:pt x="2374" y="3066"/>
                    <a:pt x="2440" y="3047"/>
                  </a:cubicBezTo>
                  <a:cubicBezTo>
                    <a:pt x="2398" y="2916"/>
                    <a:pt x="2384" y="2774"/>
                    <a:pt x="2285" y="2661"/>
                  </a:cubicBezTo>
                  <a:lnTo>
                    <a:pt x="2252" y="2624"/>
                  </a:lnTo>
                  <a:cubicBezTo>
                    <a:pt x="1950" y="2256"/>
                    <a:pt x="1899" y="1823"/>
                    <a:pt x="1950" y="1362"/>
                  </a:cubicBezTo>
                  <a:cubicBezTo>
                    <a:pt x="1969" y="1348"/>
                    <a:pt x="1988" y="1333"/>
                    <a:pt x="2002" y="1310"/>
                  </a:cubicBezTo>
                  <a:cubicBezTo>
                    <a:pt x="1668" y="1263"/>
                    <a:pt x="1673" y="971"/>
                    <a:pt x="1597" y="731"/>
                  </a:cubicBezTo>
                  <a:cubicBezTo>
                    <a:pt x="1495" y="388"/>
                    <a:pt x="1421" y="0"/>
                    <a:pt x="945"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61"/>
          <p:cNvGrpSpPr/>
          <p:nvPr/>
        </p:nvGrpSpPr>
        <p:grpSpPr>
          <a:xfrm>
            <a:off x="7194905" y="3524027"/>
            <a:ext cx="1118888" cy="1239896"/>
            <a:chOff x="7072393" y="742727"/>
            <a:chExt cx="1118888" cy="1239896"/>
          </a:xfrm>
        </p:grpSpPr>
        <p:grpSp>
          <p:nvGrpSpPr>
            <p:cNvPr id="2735" name="Google Shape;2735;p61"/>
            <p:cNvGrpSpPr/>
            <p:nvPr/>
          </p:nvGrpSpPr>
          <p:grpSpPr>
            <a:xfrm>
              <a:off x="7072393" y="742727"/>
              <a:ext cx="1118888" cy="1239896"/>
              <a:chOff x="-5437200" y="2902300"/>
              <a:chExt cx="805825" cy="892975"/>
            </a:xfrm>
          </p:grpSpPr>
          <p:sp>
            <p:nvSpPr>
              <p:cNvPr id="2736" name="Google Shape;2736;p61"/>
              <p:cNvSpPr/>
              <p:nvPr/>
            </p:nvSpPr>
            <p:spPr>
              <a:xfrm>
                <a:off x="-5403825" y="2908375"/>
                <a:ext cx="768200" cy="866250"/>
              </a:xfrm>
              <a:custGeom>
                <a:avLst/>
                <a:gdLst/>
                <a:ahLst/>
                <a:cxnLst/>
                <a:rect l="l" t="t" r="r" b="b"/>
                <a:pathLst>
                  <a:path w="30728" h="34650" extrusionOk="0">
                    <a:moveTo>
                      <a:pt x="20108" y="9517"/>
                    </a:moveTo>
                    <a:cubicBezTo>
                      <a:pt x="20341" y="10745"/>
                      <a:pt x="20592" y="11990"/>
                      <a:pt x="20816" y="13227"/>
                    </a:cubicBezTo>
                    <a:cubicBezTo>
                      <a:pt x="21372" y="16283"/>
                      <a:pt x="21829" y="19356"/>
                      <a:pt x="22465" y="22394"/>
                    </a:cubicBezTo>
                    <a:cubicBezTo>
                      <a:pt x="22125" y="22367"/>
                      <a:pt x="21954" y="22062"/>
                      <a:pt x="21677" y="21937"/>
                    </a:cubicBezTo>
                    <a:cubicBezTo>
                      <a:pt x="21255" y="21489"/>
                      <a:pt x="20673" y="21238"/>
                      <a:pt x="20252" y="20799"/>
                    </a:cubicBezTo>
                    <a:lnTo>
                      <a:pt x="11067" y="13675"/>
                    </a:lnTo>
                    <a:lnTo>
                      <a:pt x="20108" y="9517"/>
                    </a:lnTo>
                    <a:close/>
                    <a:moveTo>
                      <a:pt x="23890" y="1"/>
                    </a:moveTo>
                    <a:cubicBezTo>
                      <a:pt x="23003" y="404"/>
                      <a:pt x="22116" y="807"/>
                      <a:pt x="21220" y="1202"/>
                    </a:cubicBezTo>
                    <a:cubicBezTo>
                      <a:pt x="20897" y="1614"/>
                      <a:pt x="21255" y="2062"/>
                      <a:pt x="21202" y="2528"/>
                    </a:cubicBezTo>
                    <a:cubicBezTo>
                      <a:pt x="20772" y="2286"/>
                      <a:pt x="20924" y="1623"/>
                      <a:pt x="20368" y="1569"/>
                    </a:cubicBezTo>
                    <a:cubicBezTo>
                      <a:pt x="19105" y="2151"/>
                      <a:pt x="17841" y="2734"/>
                      <a:pt x="16587" y="3316"/>
                    </a:cubicBezTo>
                    <a:cubicBezTo>
                      <a:pt x="16434" y="3728"/>
                      <a:pt x="16829" y="4078"/>
                      <a:pt x="16748" y="4535"/>
                    </a:cubicBezTo>
                    <a:cubicBezTo>
                      <a:pt x="16354" y="4275"/>
                      <a:pt x="16408" y="3702"/>
                      <a:pt x="15942" y="3585"/>
                    </a:cubicBezTo>
                    <a:cubicBezTo>
                      <a:pt x="14732" y="4150"/>
                      <a:pt x="13522" y="4723"/>
                      <a:pt x="12321" y="5288"/>
                    </a:cubicBezTo>
                    <a:cubicBezTo>
                      <a:pt x="11945" y="5700"/>
                      <a:pt x="12519" y="6139"/>
                      <a:pt x="12295" y="6578"/>
                    </a:cubicBezTo>
                    <a:cubicBezTo>
                      <a:pt x="11927" y="6336"/>
                      <a:pt x="12115" y="5709"/>
                      <a:pt x="11569" y="5637"/>
                    </a:cubicBezTo>
                    <a:cubicBezTo>
                      <a:pt x="10449" y="6067"/>
                      <a:pt x="9355" y="6569"/>
                      <a:pt x="8289" y="7134"/>
                    </a:cubicBezTo>
                    <a:cubicBezTo>
                      <a:pt x="7984" y="7438"/>
                      <a:pt x="8370" y="7842"/>
                      <a:pt x="8164" y="8200"/>
                    </a:cubicBezTo>
                    <a:cubicBezTo>
                      <a:pt x="7877" y="7976"/>
                      <a:pt x="7931" y="7474"/>
                      <a:pt x="7474" y="7447"/>
                    </a:cubicBezTo>
                    <a:cubicBezTo>
                      <a:pt x="6416" y="7985"/>
                      <a:pt x="5296" y="8370"/>
                      <a:pt x="4275" y="8971"/>
                    </a:cubicBezTo>
                    <a:cubicBezTo>
                      <a:pt x="4122" y="9204"/>
                      <a:pt x="4230" y="9419"/>
                      <a:pt x="4310" y="9652"/>
                    </a:cubicBezTo>
                    <a:cubicBezTo>
                      <a:pt x="4400" y="9947"/>
                      <a:pt x="4642" y="10207"/>
                      <a:pt x="4624" y="10592"/>
                    </a:cubicBezTo>
                    <a:cubicBezTo>
                      <a:pt x="4275" y="10404"/>
                      <a:pt x="4203" y="10100"/>
                      <a:pt x="4095" y="9831"/>
                    </a:cubicBezTo>
                    <a:cubicBezTo>
                      <a:pt x="3970" y="9544"/>
                      <a:pt x="3800" y="9302"/>
                      <a:pt x="3450" y="9284"/>
                    </a:cubicBezTo>
                    <a:cubicBezTo>
                      <a:pt x="2375" y="9786"/>
                      <a:pt x="1291" y="10297"/>
                      <a:pt x="215" y="10799"/>
                    </a:cubicBezTo>
                    <a:cubicBezTo>
                      <a:pt x="0" y="11103"/>
                      <a:pt x="215" y="11309"/>
                      <a:pt x="421" y="11453"/>
                    </a:cubicBezTo>
                    <a:cubicBezTo>
                      <a:pt x="1577" y="12259"/>
                      <a:pt x="2554" y="13290"/>
                      <a:pt x="3755" y="14025"/>
                    </a:cubicBezTo>
                    <a:cubicBezTo>
                      <a:pt x="6013" y="15440"/>
                      <a:pt x="8164" y="17026"/>
                      <a:pt x="10413" y="18460"/>
                    </a:cubicBezTo>
                    <a:cubicBezTo>
                      <a:pt x="12752" y="19966"/>
                      <a:pt x="14795" y="21838"/>
                      <a:pt x="16981" y="23550"/>
                    </a:cubicBezTo>
                    <a:cubicBezTo>
                      <a:pt x="19159" y="25252"/>
                      <a:pt x="21273" y="27107"/>
                      <a:pt x="23451" y="28837"/>
                    </a:cubicBezTo>
                    <a:cubicBezTo>
                      <a:pt x="24204" y="29437"/>
                      <a:pt x="24974" y="30020"/>
                      <a:pt x="25709" y="30647"/>
                    </a:cubicBezTo>
                    <a:cubicBezTo>
                      <a:pt x="27170" y="31892"/>
                      <a:pt x="28702" y="33075"/>
                      <a:pt x="30073" y="34428"/>
                    </a:cubicBezTo>
                    <a:cubicBezTo>
                      <a:pt x="30181" y="34547"/>
                      <a:pt x="30308" y="34650"/>
                      <a:pt x="30446" y="34650"/>
                    </a:cubicBezTo>
                    <a:cubicBezTo>
                      <a:pt x="30536" y="34650"/>
                      <a:pt x="30631" y="34605"/>
                      <a:pt x="30727" y="34491"/>
                    </a:cubicBezTo>
                    <a:cubicBezTo>
                      <a:pt x="30539" y="33246"/>
                      <a:pt x="30351" y="32000"/>
                      <a:pt x="30163" y="30754"/>
                    </a:cubicBezTo>
                    <a:cubicBezTo>
                      <a:pt x="30063" y="30637"/>
                      <a:pt x="29921" y="30570"/>
                      <a:pt x="29775" y="30570"/>
                    </a:cubicBezTo>
                    <a:cubicBezTo>
                      <a:pt x="29710" y="30570"/>
                      <a:pt x="29644" y="30583"/>
                      <a:pt x="29580" y="30611"/>
                    </a:cubicBezTo>
                    <a:cubicBezTo>
                      <a:pt x="29481" y="30642"/>
                      <a:pt x="29402" y="30656"/>
                      <a:pt x="29338" y="30656"/>
                    </a:cubicBezTo>
                    <a:cubicBezTo>
                      <a:pt x="29126" y="30656"/>
                      <a:pt x="29101" y="30494"/>
                      <a:pt x="29177" y="30253"/>
                    </a:cubicBezTo>
                    <a:cubicBezTo>
                      <a:pt x="29186" y="30226"/>
                      <a:pt x="29204" y="30199"/>
                      <a:pt x="29213" y="30163"/>
                    </a:cubicBezTo>
                    <a:cubicBezTo>
                      <a:pt x="29222" y="30136"/>
                      <a:pt x="29204" y="30127"/>
                      <a:pt x="29195" y="30118"/>
                    </a:cubicBezTo>
                    <a:cubicBezTo>
                      <a:pt x="28738" y="28550"/>
                      <a:pt x="28164" y="27009"/>
                      <a:pt x="27743" y="25423"/>
                    </a:cubicBezTo>
                    <a:cubicBezTo>
                      <a:pt x="27743" y="25423"/>
                      <a:pt x="27743" y="25414"/>
                      <a:pt x="27743" y="25414"/>
                    </a:cubicBezTo>
                    <a:cubicBezTo>
                      <a:pt x="27725" y="25378"/>
                      <a:pt x="27707" y="25342"/>
                      <a:pt x="27698" y="25306"/>
                    </a:cubicBezTo>
                    <a:cubicBezTo>
                      <a:pt x="27636" y="25118"/>
                      <a:pt x="27609" y="24921"/>
                      <a:pt x="27609" y="24724"/>
                    </a:cubicBezTo>
                    <a:lnTo>
                      <a:pt x="27609" y="24625"/>
                    </a:lnTo>
                    <a:lnTo>
                      <a:pt x="27609" y="24598"/>
                    </a:lnTo>
                    <a:cubicBezTo>
                      <a:pt x="27429" y="23523"/>
                      <a:pt x="27179" y="22457"/>
                      <a:pt x="26946" y="21390"/>
                    </a:cubicBezTo>
                    <a:cubicBezTo>
                      <a:pt x="26802" y="20772"/>
                      <a:pt x="26524" y="20190"/>
                      <a:pt x="26426" y="19562"/>
                    </a:cubicBezTo>
                    <a:cubicBezTo>
                      <a:pt x="26417" y="19473"/>
                      <a:pt x="26408" y="19392"/>
                      <a:pt x="26408" y="19302"/>
                    </a:cubicBezTo>
                    <a:cubicBezTo>
                      <a:pt x="26354" y="18308"/>
                      <a:pt x="26256" y="17304"/>
                      <a:pt x="26112" y="16318"/>
                    </a:cubicBezTo>
                    <a:cubicBezTo>
                      <a:pt x="25996" y="15557"/>
                      <a:pt x="25817" y="14813"/>
                      <a:pt x="25673" y="14060"/>
                    </a:cubicBezTo>
                    <a:cubicBezTo>
                      <a:pt x="25521" y="13370"/>
                      <a:pt x="25431" y="12671"/>
                      <a:pt x="25404" y="11972"/>
                    </a:cubicBezTo>
                    <a:cubicBezTo>
                      <a:pt x="25386" y="11050"/>
                      <a:pt x="25333" y="10118"/>
                      <a:pt x="25082" y="9213"/>
                    </a:cubicBezTo>
                    <a:cubicBezTo>
                      <a:pt x="25082" y="9204"/>
                      <a:pt x="25082" y="9186"/>
                      <a:pt x="25073" y="9177"/>
                    </a:cubicBezTo>
                    <a:cubicBezTo>
                      <a:pt x="25055" y="9150"/>
                      <a:pt x="25037" y="9123"/>
                      <a:pt x="25028" y="9096"/>
                    </a:cubicBezTo>
                    <a:cubicBezTo>
                      <a:pt x="24920" y="8908"/>
                      <a:pt x="24894" y="8684"/>
                      <a:pt x="24947" y="8478"/>
                    </a:cubicBezTo>
                    <a:cubicBezTo>
                      <a:pt x="24947" y="8460"/>
                      <a:pt x="24956" y="8433"/>
                      <a:pt x="24965" y="8415"/>
                    </a:cubicBezTo>
                    <a:lnTo>
                      <a:pt x="24965" y="8343"/>
                    </a:lnTo>
                    <a:cubicBezTo>
                      <a:pt x="24947" y="7609"/>
                      <a:pt x="24885" y="6874"/>
                      <a:pt x="24822" y="6139"/>
                    </a:cubicBezTo>
                    <a:cubicBezTo>
                      <a:pt x="24768" y="5539"/>
                      <a:pt x="24849" y="4911"/>
                      <a:pt x="24553" y="4347"/>
                    </a:cubicBezTo>
                    <a:lnTo>
                      <a:pt x="24535" y="4302"/>
                    </a:lnTo>
                    <a:cubicBezTo>
                      <a:pt x="24517" y="4293"/>
                      <a:pt x="24508" y="4284"/>
                      <a:pt x="24490" y="4266"/>
                    </a:cubicBezTo>
                    <a:cubicBezTo>
                      <a:pt x="24195" y="4033"/>
                      <a:pt x="24338" y="3782"/>
                      <a:pt x="24508" y="3540"/>
                    </a:cubicBezTo>
                    <a:lnTo>
                      <a:pt x="24517" y="3531"/>
                    </a:lnTo>
                    <a:cubicBezTo>
                      <a:pt x="24517" y="3495"/>
                      <a:pt x="24526" y="3469"/>
                      <a:pt x="24535" y="3433"/>
                    </a:cubicBezTo>
                    <a:cubicBezTo>
                      <a:pt x="24670" y="2331"/>
                      <a:pt x="24275" y="1291"/>
                      <a:pt x="24150" y="216"/>
                    </a:cubicBezTo>
                    <a:cubicBezTo>
                      <a:pt x="24123" y="90"/>
                      <a:pt x="24015" y="1"/>
                      <a:pt x="238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1"/>
              <p:cNvSpPr/>
              <p:nvPr/>
            </p:nvSpPr>
            <p:spPr>
              <a:xfrm>
                <a:off x="-5437200" y="3178550"/>
                <a:ext cx="805825" cy="616725"/>
              </a:xfrm>
              <a:custGeom>
                <a:avLst/>
                <a:gdLst/>
                <a:ahLst/>
                <a:cxnLst/>
                <a:rect l="l" t="t" r="r" b="b"/>
                <a:pathLst>
                  <a:path w="32233" h="24669" extrusionOk="0">
                    <a:moveTo>
                      <a:pt x="1541" y="1"/>
                    </a:moveTo>
                    <a:cubicBezTo>
                      <a:pt x="1335" y="81"/>
                      <a:pt x="1120" y="153"/>
                      <a:pt x="923" y="243"/>
                    </a:cubicBezTo>
                    <a:cubicBezTo>
                      <a:pt x="63" y="664"/>
                      <a:pt x="0" y="1192"/>
                      <a:pt x="735" y="1784"/>
                    </a:cubicBezTo>
                    <a:cubicBezTo>
                      <a:pt x="896" y="1909"/>
                      <a:pt x="1057" y="2035"/>
                      <a:pt x="1219" y="2151"/>
                    </a:cubicBezTo>
                    <a:cubicBezTo>
                      <a:pt x="4552" y="4633"/>
                      <a:pt x="7904" y="7098"/>
                      <a:pt x="11219" y="9598"/>
                    </a:cubicBezTo>
                    <a:cubicBezTo>
                      <a:pt x="12680" y="10691"/>
                      <a:pt x="14158" y="11766"/>
                      <a:pt x="15610" y="12877"/>
                    </a:cubicBezTo>
                    <a:cubicBezTo>
                      <a:pt x="20718" y="16739"/>
                      <a:pt x="25861" y="20557"/>
                      <a:pt x="30996" y="24383"/>
                    </a:cubicBezTo>
                    <a:cubicBezTo>
                      <a:pt x="31183" y="24528"/>
                      <a:pt x="31378" y="24669"/>
                      <a:pt x="31592" y="24669"/>
                    </a:cubicBezTo>
                    <a:cubicBezTo>
                      <a:pt x="31696" y="24669"/>
                      <a:pt x="31804" y="24635"/>
                      <a:pt x="31919" y="24553"/>
                    </a:cubicBezTo>
                    <a:cubicBezTo>
                      <a:pt x="32232" y="24329"/>
                      <a:pt x="32170" y="23998"/>
                      <a:pt x="32062" y="23684"/>
                    </a:cubicBezTo>
                    <a:cubicBezTo>
                      <a:pt x="31865" y="23684"/>
                      <a:pt x="31739" y="23559"/>
                      <a:pt x="31605" y="23424"/>
                    </a:cubicBezTo>
                    <a:cubicBezTo>
                      <a:pt x="29553" y="21390"/>
                      <a:pt x="27223" y="19679"/>
                      <a:pt x="25010" y="17824"/>
                    </a:cubicBezTo>
                    <a:cubicBezTo>
                      <a:pt x="23693" y="16722"/>
                      <a:pt x="22331" y="15664"/>
                      <a:pt x="20995" y="14580"/>
                    </a:cubicBezTo>
                    <a:cubicBezTo>
                      <a:pt x="18863" y="12850"/>
                      <a:pt x="16748" y="11094"/>
                      <a:pt x="14606" y="9374"/>
                    </a:cubicBezTo>
                    <a:cubicBezTo>
                      <a:pt x="12805" y="7931"/>
                      <a:pt x="10843" y="6712"/>
                      <a:pt x="8925" y="5431"/>
                    </a:cubicBezTo>
                    <a:cubicBezTo>
                      <a:pt x="7859" y="4714"/>
                      <a:pt x="6864" y="3890"/>
                      <a:pt x="5744" y="3271"/>
                    </a:cubicBezTo>
                    <a:cubicBezTo>
                      <a:pt x="4274" y="2447"/>
                      <a:pt x="3136" y="1201"/>
                      <a:pt x="1747" y="287"/>
                    </a:cubicBezTo>
                    <a:cubicBezTo>
                      <a:pt x="1649" y="225"/>
                      <a:pt x="1604" y="99"/>
                      <a:pt x="15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4781725" y="3125175"/>
                <a:ext cx="105325" cy="402275"/>
              </a:xfrm>
              <a:custGeom>
                <a:avLst/>
                <a:gdLst/>
                <a:ahLst/>
                <a:cxnLst/>
                <a:rect l="l" t="t" r="r" b="b"/>
                <a:pathLst>
                  <a:path w="4213" h="16091" extrusionOk="0">
                    <a:moveTo>
                      <a:pt x="1304" y="1"/>
                    </a:moveTo>
                    <a:cubicBezTo>
                      <a:pt x="765" y="1"/>
                      <a:pt x="186" y="236"/>
                      <a:pt x="1" y="594"/>
                    </a:cubicBezTo>
                    <a:cubicBezTo>
                      <a:pt x="198" y="2691"/>
                      <a:pt x="332" y="4788"/>
                      <a:pt x="780" y="6849"/>
                    </a:cubicBezTo>
                    <a:cubicBezTo>
                      <a:pt x="1192" y="8731"/>
                      <a:pt x="1201" y="10675"/>
                      <a:pt x="1694" y="12539"/>
                    </a:cubicBezTo>
                    <a:cubicBezTo>
                      <a:pt x="1999" y="13677"/>
                      <a:pt x="2250" y="14833"/>
                      <a:pt x="2528" y="15980"/>
                    </a:cubicBezTo>
                    <a:cubicBezTo>
                      <a:pt x="2683" y="16055"/>
                      <a:pt x="2857" y="16091"/>
                      <a:pt x="3037" y="16091"/>
                    </a:cubicBezTo>
                    <a:cubicBezTo>
                      <a:pt x="3459" y="16091"/>
                      <a:pt x="3910" y="15893"/>
                      <a:pt x="4212" y="15541"/>
                    </a:cubicBezTo>
                    <a:cubicBezTo>
                      <a:pt x="4033" y="13955"/>
                      <a:pt x="3791" y="12378"/>
                      <a:pt x="3468" y="10810"/>
                    </a:cubicBezTo>
                    <a:cubicBezTo>
                      <a:pt x="3367" y="10708"/>
                      <a:pt x="3262" y="10674"/>
                      <a:pt x="3154" y="10674"/>
                    </a:cubicBezTo>
                    <a:cubicBezTo>
                      <a:pt x="2926" y="10674"/>
                      <a:pt x="2686" y="10827"/>
                      <a:pt x="2446" y="10827"/>
                    </a:cubicBezTo>
                    <a:cubicBezTo>
                      <a:pt x="2377" y="10827"/>
                      <a:pt x="2309" y="10815"/>
                      <a:pt x="2241" y="10783"/>
                    </a:cubicBezTo>
                    <a:cubicBezTo>
                      <a:pt x="2572" y="10406"/>
                      <a:pt x="3164" y="10496"/>
                      <a:pt x="3352" y="10003"/>
                    </a:cubicBezTo>
                    <a:lnTo>
                      <a:pt x="2689" y="5487"/>
                    </a:lnTo>
                    <a:cubicBezTo>
                      <a:pt x="2580" y="5296"/>
                      <a:pt x="2440" y="5245"/>
                      <a:pt x="2287" y="5245"/>
                    </a:cubicBezTo>
                    <a:cubicBezTo>
                      <a:pt x="2114" y="5245"/>
                      <a:pt x="1925" y="5309"/>
                      <a:pt x="1745" y="5309"/>
                    </a:cubicBezTo>
                    <a:cubicBezTo>
                      <a:pt x="1636" y="5309"/>
                      <a:pt x="1530" y="5286"/>
                      <a:pt x="1434" y="5209"/>
                    </a:cubicBezTo>
                    <a:cubicBezTo>
                      <a:pt x="1775" y="4904"/>
                      <a:pt x="2429" y="5128"/>
                      <a:pt x="2537" y="4519"/>
                    </a:cubicBezTo>
                    <a:cubicBezTo>
                      <a:pt x="2304" y="3041"/>
                      <a:pt x="2071" y="1571"/>
                      <a:pt x="1838" y="92"/>
                    </a:cubicBezTo>
                    <a:cubicBezTo>
                      <a:pt x="1677" y="30"/>
                      <a:pt x="1493" y="1"/>
                      <a:pt x="13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4714975" y="3530875"/>
                <a:ext cx="61200" cy="135925"/>
              </a:xfrm>
              <a:custGeom>
                <a:avLst/>
                <a:gdLst/>
                <a:ahLst/>
                <a:cxnLst/>
                <a:rect l="l" t="t" r="r" b="b"/>
                <a:pathLst>
                  <a:path w="2448" h="5437" extrusionOk="0">
                    <a:moveTo>
                      <a:pt x="1179" y="1"/>
                    </a:moveTo>
                    <a:cubicBezTo>
                      <a:pt x="730" y="1"/>
                      <a:pt x="229" y="219"/>
                      <a:pt x="1" y="568"/>
                    </a:cubicBezTo>
                    <a:cubicBezTo>
                      <a:pt x="279" y="2189"/>
                      <a:pt x="781" y="3767"/>
                      <a:pt x="1479" y="5254"/>
                    </a:cubicBezTo>
                    <a:cubicBezTo>
                      <a:pt x="1633" y="5381"/>
                      <a:pt x="1770" y="5436"/>
                      <a:pt x="1894" y="5436"/>
                    </a:cubicBezTo>
                    <a:cubicBezTo>
                      <a:pt x="2110" y="5436"/>
                      <a:pt x="2288" y="5269"/>
                      <a:pt x="2447" y="5030"/>
                    </a:cubicBezTo>
                    <a:cubicBezTo>
                      <a:pt x="2259" y="3390"/>
                      <a:pt x="1972" y="1750"/>
                      <a:pt x="1686" y="120"/>
                    </a:cubicBezTo>
                    <a:cubicBezTo>
                      <a:pt x="1541" y="38"/>
                      <a:pt x="1364" y="1"/>
                      <a:pt x="11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4793825" y="3004625"/>
                <a:ext cx="55150" cy="116975"/>
              </a:xfrm>
              <a:custGeom>
                <a:avLst/>
                <a:gdLst/>
                <a:ahLst/>
                <a:cxnLst/>
                <a:rect l="l" t="t" r="r" b="b"/>
                <a:pathLst>
                  <a:path w="2206" h="4679" extrusionOk="0">
                    <a:moveTo>
                      <a:pt x="968" y="1"/>
                    </a:moveTo>
                    <a:cubicBezTo>
                      <a:pt x="589" y="1"/>
                      <a:pt x="218" y="193"/>
                      <a:pt x="1" y="542"/>
                    </a:cubicBezTo>
                    <a:cubicBezTo>
                      <a:pt x="117" y="1877"/>
                      <a:pt x="117" y="3221"/>
                      <a:pt x="350" y="4538"/>
                    </a:cubicBezTo>
                    <a:cubicBezTo>
                      <a:pt x="516" y="4634"/>
                      <a:pt x="722" y="4678"/>
                      <a:pt x="939" y="4678"/>
                    </a:cubicBezTo>
                    <a:cubicBezTo>
                      <a:pt x="1412" y="4678"/>
                      <a:pt x="1935" y="4467"/>
                      <a:pt x="2205" y="4117"/>
                    </a:cubicBezTo>
                    <a:cubicBezTo>
                      <a:pt x="1999" y="2809"/>
                      <a:pt x="1802" y="1500"/>
                      <a:pt x="1596" y="192"/>
                    </a:cubicBezTo>
                    <a:cubicBezTo>
                      <a:pt x="1401" y="62"/>
                      <a:pt x="1183" y="1"/>
                      <a:pt x="9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4806825" y="2902300"/>
                <a:ext cx="49325" cy="96925"/>
              </a:xfrm>
              <a:custGeom>
                <a:avLst/>
                <a:gdLst/>
                <a:ahLst/>
                <a:cxnLst/>
                <a:rect l="l" t="t" r="r" b="b"/>
                <a:pathLst>
                  <a:path w="1973" h="3877" extrusionOk="0">
                    <a:moveTo>
                      <a:pt x="761" y="1"/>
                    </a:moveTo>
                    <a:cubicBezTo>
                      <a:pt x="490" y="1"/>
                      <a:pt x="215" y="26"/>
                      <a:pt x="1" y="253"/>
                    </a:cubicBezTo>
                    <a:lnTo>
                      <a:pt x="467" y="3694"/>
                    </a:lnTo>
                    <a:cubicBezTo>
                      <a:pt x="615" y="3817"/>
                      <a:pt x="808" y="3877"/>
                      <a:pt x="1016" y="3877"/>
                    </a:cubicBezTo>
                    <a:cubicBezTo>
                      <a:pt x="1335" y="3877"/>
                      <a:pt x="1690" y="3736"/>
                      <a:pt x="1972" y="3470"/>
                    </a:cubicBezTo>
                    <a:lnTo>
                      <a:pt x="1524" y="584"/>
                    </a:lnTo>
                    <a:cubicBezTo>
                      <a:pt x="1489" y="314"/>
                      <a:pt x="1429" y="1"/>
                      <a:pt x="1095" y="1"/>
                    </a:cubicBezTo>
                    <a:cubicBezTo>
                      <a:pt x="1086" y="1"/>
                      <a:pt x="1077" y="1"/>
                      <a:pt x="1067" y="2"/>
                    </a:cubicBezTo>
                    <a:cubicBezTo>
                      <a:pt x="1042" y="2"/>
                      <a:pt x="1017" y="3"/>
                      <a:pt x="992" y="3"/>
                    </a:cubicBezTo>
                    <a:cubicBezTo>
                      <a:pt x="916" y="3"/>
                      <a:pt x="839" y="1"/>
                      <a:pt x="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5317800" y="3132850"/>
                <a:ext cx="43475" cy="54200"/>
              </a:xfrm>
              <a:custGeom>
                <a:avLst/>
                <a:gdLst/>
                <a:ahLst/>
                <a:cxnLst/>
                <a:rect l="l" t="t" r="r" b="b"/>
                <a:pathLst>
                  <a:path w="1739" h="2168" extrusionOk="0">
                    <a:moveTo>
                      <a:pt x="825" y="1"/>
                    </a:moveTo>
                    <a:lnTo>
                      <a:pt x="0" y="305"/>
                    </a:lnTo>
                    <a:cubicBezTo>
                      <a:pt x="278" y="816"/>
                      <a:pt x="538" y="1336"/>
                      <a:pt x="825" y="1838"/>
                    </a:cubicBezTo>
                    <a:cubicBezTo>
                      <a:pt x="923" y="2022"/>
                      <a:pt x="1066" y="2168"/>
                      <a:pt x="1249" y="2168"/>
                    </a:cubicBezTo>
                    <a:cubicBezTo>
                      <a:pt x="1314" y="2168"/>
                      <a:pt x="1385" y="2149"/>
                      <a:pt x="1461" y="2106"/>
                    </a:cubicBezTo>
                    <a:cubicBezTo>
                      <a:pt x="1739" y="1954"/>
                      <a:pt x="1721" y="1694"/>
                      <a:pt x="1577" y="1434"/>
                    </a:cubicBezTo>
                    <a:cubicBezTo>
                      <a:pt x="1326" y="959"/>
                      <a:pt x="1076" y="475"/>
                      <a:pt x="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4796275" y="3107525"/>
                <a:ext cx="60725" cy="32525"/>
              </a:xfrm>
              <a:custGeom>
                <a:avLst/>
                <a:gdLst/>
                <a:ahLst/>
                <a:cxnLst/>
                <a:rect l="l" t="t" r="r" b="b"/>
                <a:pathLst>
                  <a:path w="2429" h="1301" extrusionOk="0">
                    <a:moveTo>
                      <a:pt x="2303" y="1"/>
                    </a:moveTo>
                    <a:lnTo>
                      <a:pt x="448" y="422"/>
                    </a:lnTo>
                    <a:cubicBezTo>
                      <a:pt x="0" y="870"/>
                      <a:pt x="27" y="1022"/>
                      <a:pt x="592" y="1300"/>
                    </a:cubicBezTo>
                    <a:lnTo>
                      <a:pt x="2429" y="798"/>
                    </a:lnTo>
                    <a:cubicBezTo>
                      <a:pt x="2384" y="539"/>
                      <a:pt x="2339" y="270"/>
                      <a:pt x="2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4811750" y="2988800"/>
                <a:ext cx="57825" cy="30500"/>
              </a:xfrm>
              <a:custGeom>
                <a:avLst/>
                <a:gdLst/>
                <a:ahLst/>
                <a:cxnLst/>
                <a:rect l="l" t="t" r="r" b="b"/>
                <a:pathLst>
                  <a:path w="2313" h="1220" extrusionOk="0">
                    <a:moveTo>
                      <a:pt x="2013" y="0"/>
                    </a:moveTo>
                    <a:cubicBezTo>
                      <a:pt x="1553" y="0"/>
                      <a:pt x="1123" y="226"/>
                      <a:pt x="664" y="234"/>
                    </a:cubicBezTo>
                    <a:cubicBezTo>
                      <a:pt x="377" y="359"/>
                      <a:pt x="1" y="422"/>
                      <a:pt x="55" y="834"/>
                    </a:cubicBezTo>
                    <a:cubicBezTo>
                      <a:pt x="99" y="1219"/>
                      <a:pt x="449" y="1157"/>
                      <a:pt x="718" y="1175"/>
                    </a:cubicBezTo>
                    <a:cubicBezTo>
                      <a:pt x="1246" y="1031"/>
                      <a:pt x="1766" y="870"/>
                      <a:pt x="2313" y="825"/>
                    </a:cubicBezTo>
                    <a:cubicBezTo>
                      <a:pt x="2259" y="556"/>
                      <a:pt x="2214" y="278"/>
                      <a:pt x="2169" y="10"/>
                    </a:cubicBezTo>
                    <a:cubicBezTo>
                      <a:pt x="2117" y="3"/>
                      <a:pt x="2065" y="0"/>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4725275" y="3513700"/>
                <a:ext cx="52450" cy="31600"/>
              </a:xfrm>
              <a:custGeom>
                <a:avLst/>
                <a:gdLst/>
                <a:ahLst/>
                <a:cxnLst/>
                <a:rect l="l" t="t" r="r" b="b"/>
                <a:pathLst>
                  <a:path w="2098" h="1264" extrusionOk="0">
                    <a:moveTo>
                      <a:pt x="1954" y="0"/>
                    </a:moveTo>
                    <a:cubicBezTo>
                      <a:pt x="1372" y="63"/>
                      <a:pt x="825" y="287"/>
                      <a:pt x="270" y="439"/>
                    </a:cubicBezTo>
                    <a:cubicBezTo>
                      <a:pt x="1" y="771"/>
                      <a:pt x="10" y="1057"/>
                      <a:pt x="422" y="1264"/>
                    </a:cubicBezTo>
                    <a:lnTo>
                      <a:pt x="2098" y="815"/>
                    </a:lnTo>
                    <a:cubicBezTo>
                      <a:pt x="2053" y="538"/>
                      <a:pt x="2008" y="26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4742300" y="3375250"/>
                <a:ext cx="47300" cy="31200"/>
              </a:xfrm>
              <a:custGeom>
                <a:avLst/>
                <a:gdLst/>
                <a:ahLst/>
                <a:cxnLst/>
                <a:rect l="l" t="t" r="r" b="b"/>
                <a:pathLst>
                  <a:path w="1892" h="1248" extrusionOk="0">
                    <a:moveTo>
                      <a:pt x="1784" y="0"/>
                    </a:moveTo>
                    <a:cubicBezTo>
                      <a:pt x="1345" y="135"/>
                      <a:pt x="906" y="269"/>
                      <a:pt x="467" y="412"/>
                    </a:cubicBezTo>
                    <a:cubicBezTo>
                      <a:pt x="225" y="484"/>
                      <a:pt x="1" y="619"/>
                      <a:pt x="81" y="914"/>
                    </a:cubicBezTo>
                    <a:cubicBezTo>
                      <a:pt x="150" y="1142"/>
                      <a:pt x="320" y="1247"/>
                      <a:pt x="521" y="1247"/>
                    </a:cubicBezTo>
                    <a:cubicBezTo>
                      <a:pt x="581" y="1247"/>
                      <a:pt x="644" y="1238"/>
                      <a:pt x="709" y="1219"/>
                    </a:cubicBezTo>
                    <a:cubicBezTo>
                      <a:pt x="1112" y="1102"/>
                      <a:pt x="1497" y="950"/>
                      <a:pt x="1891" y="807"/>
                    </a:cubicBezTo>
                    <a:lnTo>
                      <a:pt x="1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4894850" y="2938625"/>
                <a:ext cx="33625" cy="47375"/>
              </a:xfrm>
              <a:custGeom>
                <a:avLst/>
                <a:gdLst/>
                <a:ahLst/>
                <a:cxnLst/>
                <a:rect l="l" t="t" r="r" b="b"/>
                <a:pathLst>
                  <a:path w="1345" h="1895" extrusionOk="0">
                    <a:moveTo>
                      <a:pt x="852" y="0"/>
                    </a:moveTo>
                    <a:lnTo>
                      <a:pt x="0" y="368"/>
                    </a:lnTo>
                    <a:cubicBezTo>
                      <a:pt x="153" y="771"/>
                      <a:pt x="296" y="1183"/>
                      <a:pt x="475" y="1578"/>
                    </a:cubicBezTo>
                    <a:cubicBezTo>
                      <a:pt x="558" y="1757"/>
                      <a:pt x="694" y="1894"/>
                      <a:pt x="880" y="1894"/>
                    </a:cubicBezTo>
                    <a:cubicBezTo>
                      <a:pt x="935" y="1894"/>
                      <a:pt x="994" y="1882"/>
                      <a:pt x="1058" y="1855"/>
                    </a:cubicBezTo>
                    <a:cubicBezTo>
                      <a:pt x="1344" y="1739"/>
                      <a:pt x="1318" y="1497"/>
                      <a:pt x="1246" y="1246"/>
                    </a:cubicBezTo>
                    <a:cubicBezTo>
                      <a:pt x="1111" y="834"/>
                      <a:pt x="986" y="413"/>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5114850" y="3040775"/>
                <a:ext cx="30050" cy="47650"/>
              </a:xfrm>
              <a:custGeom>
                <a:avLst/>
                <a:gdLst/>
                <a:ahLst/>
                <a:cxnLst/>
                <a:rect l="l" t="t" r="r" b="b"/>
                <a:pathLst>
                  <a:path w="1202" h="1906" extrusionOk="0">
                    <a:moveTo>
                      <a:pt x="753" y="1"/>
                    </a:moveTo>
                    <a:cubicBezTo>
                      <a:pt x="476" y="54"/>
                      <a:pt x="216" y="180"/>
                      <a:pt x="1" y="350"/>
                    </a:cubicBezTo>
                    <a:cubicBezTo>
                      <a:pt x="126" y="753"/>
                      <a:pt x="234" y="1157"/>
                      <a:pt x="368" y="1551"/>
                    </a:cubicBezTo>
                    <a:cubicBezTo>
                      <a:pt x="434" y="1750"/>
                      <a:pt x="561" y="1906"/>
                      <a:pt x="763" y="1906"/>
                    </a:cubicBezTo>
                    <a:cubicBezTo>
                      <a:pt x="807" y="1906"/>
                      <a:pt x="855" y="1898"/>
                      <a:pt x="906" y="1882"/>
                    </a:cubicBezTo>
                    <a:cubicBezTo>
                      <a:pt x="1148" y="1811"/>
                      <a:pt x="1202" y="1596"/>
                      <a:pt x="1175" y="1354"/>
                    </a:cubicBezTo>
                    <a:cubicBezTo>
                      <a:pt x="1103" y="879"/>
                      <a:pt x="960" y="422"/>
                      <a:pt x="7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4762450" y="3238150"/>
                <a:ext cx="48175" cy="29100"/>
              </a:xfrm>
              <a:custGeom>
                <a:avLst/>
                <a:gdLst/>
                <a:ahLst/>
                <a:cxnLst/>
                <a:rect l="l" t="t" r="r" b="b"/>
                <a:pathLst>
                  <a:path w="1927" h="1164" extrusionOk="0">
                    <a:moveTo>
                      <a:pt x="1774" y="0"/>
                    </a:moveTo>
                    <a:cubicBezTo>
                      <a:pt x="1443" y="206"/>
                      <a:pt x="1049" y="179"/>
                      <a:pt x="681" y="269"/>
                    </a:cubicBezTo>
                    <a:cubicBezTo>
                      <a:pt x="359" y="350"/>
                      <a:pt x="0" y="439"/>
                      <a:pt x="81" y="851"/>
                    </a:cubicBezTo>
                    <a:cubicBezTo>
                      <a:pt x="128" y="1108"/>
                      <a:pt x="296" y="1163"/>
                      <a:pt x="491" y="1163"/>
                    </a:cubicBezTo>
                    <a:cubicBezTo>
                      <a:pt x="596" y="1163"/>
                      <a:pt x="709" y="1148"/>
                      <a:pt x="816" y="1138"/>
                    </a:cubicBezTo>
                    <a:cubicBezTo>
                      <a:pt x="1141" y="1107"/>
                      <a:pt x="1440" y="956"/>
                      <a:pt x="1769" y="956"/>
                    </a:cubicBezTo>
                    <a:cubicBezTo>
                      <a:pt x="1821" y="956"/>
                      <a:pt x="1873" y="959"/>
                      <a:pt x="1927" y="968"/>
                    </a:cubicBezTo>
                    <a:cubicBezTo>
                      <a:pt x="1873" y="645"/>
                      <a:pt x="1819" y="323"/>
                      <a:pt x="1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1"/>
              <p:cNvSpPr/>
              <p:nvPr/>
            </p:nvSpPr>
            <p:spPr>
              <a:xfrm>
                <a:off x="-5005750" y="2991500"/>
                <a:ext cx="33850" cy="44900"/>
              </a:xfrm>
              <a:custGeom>
                <a:avLst/>
                <a:gdLst/>
                <a:ahLst/>
                <a:cxnLst/>
                <a:rect l="l" t="t" r="r" b="b"/>
                <a:pathLst>
                  <a:path w="1354" h="1796" extrusionOk="0">
                    <a:moveTo>
                      <a:pt x="655" y="0"/>
                    </a:moveTo>
                    <a:lnTo>
                      <a:pt x="1" y="260"/>
                    </a:lnTo>
                    <a:cubicBezTo>
                      <a:pt x="126" y="699"/>
                      <a:pt x="252" y="1138"/>
                      <a:pt x="503" y="1524"/>
                    </a:cubicBezTo>
                    <a:cubicBezTo>
                      <a:pt x="599" y="1668"/>
                      <a:pt x="731" y="1796"/>
                      <a:pt x="897" y="1796"/>
                    </a:cubicBezTo>
                    <a:cubicBezTo>
                      <a:pt x="948" y="1796"/>
                      <a:pt x="1001" y="1784"/>
                      <a:pt x="1058" y="1757"/>
                    </a:cubicBezTo>
                    <a:cubicBezTo>
                      <a:pt x="1327" y="1640"/>
                      <a:pt x="1354" y="1398"/>
                      <a:pt x="1246" y="1156"/>
                    </a:cubicBezTo>
                    <a:cubicBezTo>
                      <a:pt x="1067" y="753"/>
                      <a:pt x="986" y="314"/>
                      <a:pt x="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1"/>
              <p:cNvSpPr/>
              <p:nvPr/>
            </p:nvSpPr>
            <p:spPr>
              <a:xfrm>
                <a:off x="-5217225" y="3086700"/>
                <a:ext cx="31175" cy="41225"/>
              </a:xfrm>
              <a:custGeom>
                <a:avLst/>
                <a:gdLst/>
                <a:ahLst/>
                <a:cxnLst/>
                <a:rect l="l" t="t" r="r" b="b"/>
                <a:pathLst>
                  <a:path w="1247" h="1649" extrusionOk="0">
                    <a:moveTo>
                      <a:pt x="816" y="1"/>
                    </a:moveTo>
                    <a:lnTo>
                      <a:pt x="1" y="323"/>
                    </a:lnTo>
                    <a:cubicBezTo>
                      <a:pt x="117" y="664"/>
                      <a:pt x="234" y="995"/>
                      <a:pt x="368" y="1336"/>
                    </a:cubicBezTo>
                    <a:cubicBezTo>
                      <a:pt x="447" y="1515"/>
                      <a:pt x="572" y="1649"/>
                      <a:pt x="747" y="1649"/>
                    </a:cubicBezTo>
                    <a:cubicBezTo>
                      <a:pt x="791" y="1649"/>
                      <a:pt x="838" y="1640"/>
                      <a:pt x="888" y="1623"/>
                    </a:cubicBezTo>
                    <a:cubicBezTo>
                      <a:pt x="1121" y="1551"/>
                      <a:pt x="1246" y="1309"/>
                      <a:pt x="1166" y="1085"/>
                    </a:cubicBezTo>
                    <a:cubicBezTo>
                      <a:pt x="1067" y="726"/>
                      <a:pt x="933" y="368"/>
                      <a:pt x="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1"/>
              <p:cNvSpPr/>
              <p:nvPr/>
            </p:nvSpPr>
            <p:spPr>
              <a:xfrm>
                <a:off x="-4693675" y="3656850"/>
                <a:ext cx="43925" cy="28100"/>
              </a:xfrm>
              <a:custGeom>
                <a:avLst/>
                <a:gdLst/>
                <a:ahLst/>
                <a:cxnLst/>
                <a:rect l="l" t="t" r="r" b="b"/>
                <a:pathLst>
                  <a:path w="1757" h="1124" extrusionOk="0">
                    <a:moveTo>
                      <a:pt x="1586" y="0"/>
                    </a:moveTo>
                    <a:lnTo>
                      <a:pt x="627" y="215"/>
                    </a:lnTo>
                    <a:cubicBezTo>
                      <a:pt x="386" y="349"/>
                      <a:pt x="0" y="439"/>
                      <a:pt x="153" y="833"/>
                    </a:cubicBezTo>
                    <a:cubicBezTo>
                      <a:pt x="233" y="1055"/>
                      <a:pt x="379" y="1124"/>
                      <a:pt x="547" y="1124"/>
                    </a:cubicBezTo>
                    <a:cubicBezTo>
                      <a:pt x="678" y="1124"/>
                      <a:pt x="822" y="1083"/>
                      <a:pt x="959" y="1039"/>
                    </a:cubicBezTo>
                    <a:cubicBezTo>
                      <a:pt x="1219" y="959"/>
                      <a:pt x="1488" y="887"/>
                      <a:pt x="1757" y="815"/>
                    </a:cubicBezTo>
                    <a:cubicBezTo>
                      <a:pt x="1694" y="547"/>
                      <a:pt x="1640" y="269"/>
                      <a:pt x="1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4901125" y="3146300"/>
                <a:ext cx="64775" cy="321925"/>
              </a:xfrm>
              <a:custGeom>
                <a:avLst/>
                <a:gdLst/>
                <a:ahLst/>
                <a:cxnLst/>
                <a:rect l="l" t="t" r="r" b="b"/>
                <a:pathLst>
                  <a:path w="2591" h="12877" extrusionOk="0">
                    <a:moveTo>
                      <a:pt x="0" y="0"/>
                    </a:moveTo>
                    <a:cubicBezTo>
                      <a:pt x="233" y="1237"/>
                      <a:pt x="484" y="2473"/>
                      <a:pt x="708" y="3710"/>
                    </a:cubicBezTo>
                    <a:cubicBezTo>
                      <a:pt x="1264" y="6766"/>
                      <a:pt x="1730" y="9839"/>
                      <a:pt x="2357" y="12877"/>
                    </a:cubicBezTo>
                    <a:cubicBezTo>
                      <a:pt x="2590" y="12698"/>
                      <a:pt x="2581" y="12465"/>
                      <a:pt x="2492" y="12223"/>
                    </a:cubicBezTo>
                    <a:cubicBezTo>
                      <a:pt x="2420" y="11990"/>
                      <a:pt x="2366" y="11757"/>
                      <a:pt x="2339" y="11524"/>
                    </a:cubicBezTo>
                    <a:cubicBezTo>
                      <a:pt x="1954" y="8701"/>
                      <a:pt x="1336" y="5914"/>
                      <a:pt x="905" y="3101"/>
                    </a:cubicBezTo>
                    <a:cubicBezTo>
                      <a:pt x="771" y="2231"/>
                      <a:pt x="556" y="1371"/>
                      <a:pt x="413" y="502"/>
                    </a:cubicBezTo>
                    <a:cubicBezTo>
                      <a:pt x="368" y="269"/>
                      <a:pt x="341" y="0"/>
                      <a:pt x="0" y="0"/>
                    </a:cubicBezTo>
                    <a:close/>
                  </a:path>
                </a:pathLst>
              </a:custGeom>
              <a:solidFill>
                <a:srgbClr val="76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4901125" y="3132250"/>
                <a:ext cx="76525" cy="336225"/>
              </a:xfrm>
              <a:custGeom>
                <a:avLst/>
                <a:gdLst/>
                <a:ahLst/>
                <a:cxnLst/>
                <a:rect l="l" t="t" r="r" b="b"/>
                <a:pathLst>
                  <a:path w="3061" h="13449" extrusionOk="0">
                    <a:moveTo>
                      <a:pt x="706" y="1"/>
                    </a:moveTo>
                    <a:cubicBezTo>
                      <a:pt x="366" y="1"/>
                      <a:pt x="183" y="305"/>
                      <a:pt x="0" y="562"/>
                    </a:cubicBezTo>
                    <a:cubicBezTo>
                      <a:pt x="233" y="1799"/>
                      <a:pt x="484" y="3035"/>
                      <a:pt x="708" y="4272"/>
                    </a:cubicBezTo>
                    <a:cubicBezTo>
                      <a:pt x="1264" y="7328"/>
                      <a:pt x="1730" y="10401"/>
                      <a:pt x="2357" y="13439"/>
                    </a:cubicBezTo>
                    <a:cubicBezTo>
                      <a:pt x="2411" y="13445"/>
                      <a:pt x="2461" y="13448"/>
                      <a:pt x="2507" y="13448"/>
                    </a:cubicBezTo>
                    <a:cubicBezTo>
                      <a:pt x="2933" y="13448"/>
                      <a:pt x="3061" y="13191"/>
                      <a:pt x="3020" y="12722"/>
                    </a:cubicBezTo>
                    <a:cubicBezTo>
                      <a:pt x="2895" y="11172"/>
                      <a:pt x="2796" y="9613"/>
                      <a:pt x="2536" y="8062"/>
                    </a:cubicBezTo>
                    <a:cubicBezTo>
                      <a:pt x="2312" y="6700"/>
                      <a:pt x="2079" y="5338"/>
                      <a:pt x="1945" y="3958"/>
                    </a:cubicBezTo>
                    <a:cubicBezTo>
                      <a:pt x="1837" y="2892"/>
                      <a:pt x="1703" y="1799"/>
                      <a:pt x="1389" y="759"/>
                    </a:cubicBezTo>
                    <a:cubicBezTo>
                      <a:pt x="1300" y="437"/>
                      <a:pt x="1183" y="69"/>
                      <a:pt x="789" y="7"/>
                    </a:cubicBezTo>
                    <a:cubicBezTo>
                      <a:pt x="760" y="3"/>
                      <a:pt x="733" y="1"/>
                      <a:pt x="7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1"/>
              <p:cNvSpPr/>
              <p:nvPr/>
            </p:nvSpPr>
            <p:spPr>
              <a:xfrm>
                <a:off x="-4897550" y="3428325"/>
                <a:ext cx="35650" cy="28475"/>
              </a:xfrm>
              <a:custGeom>
                <a:avLst/>
                <a:gdLst/>
                <a:ahLst/>
                <a:cxnLst/>
                <a:rect l="l" t="t" r="r" b="b"/>
                <a:pathLst>
                  <a:path w="1426" h="1139" extrusionOk="0">
                    <a:moveTo>
                      <a:pt x="1" y="1"/>
                    </a:moveTo>
                    <a:lnTo>
                      <a:pt x="1" y="1"/>
                    </a:lnTo>
                    <a:cubicBezTo>
                      <a:pt x="368" y="512"/>
                      <a:pt x="924" y="798"/>
                      <a:pt x="1426" y="1139"/>
                    </a:cubicBezTo>
                    <a:cubicBezTo>
                      <a:pt x="1004" y="691"/>
                      <a:pt x="422" y="440"/>
                      <a:pt x="1" y="1"/>
                    </a:cubicBezTo>
                    <a:close/>
                  </a:path>
                </a:pathLst>
              </a:custGeom>
              <a:solidFill>
                <a:srgbClr val="DD99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 name="Google Shape;2756;p61"/>
            <p:cNvGrpSpPr/>
            <p:nvPr/>
          </p:nvGrpSpPr>
          <p:grpSpPr>
            <a:xfrm>
              <a:off x="7072393" y="742727"/>
              <a:ext cx="1118888" cy="1239896"/>
              <a:chOff x="7072393" y="742727"/>
              <a:chExt cx="1118888" cy="1239896"/>
            </a:xfrm>
          </p:grpSpPr>
          <p:grpSp>
            <p:nvGrpSpPr>
              <p:cNvPr id="2757" name="Google Shape;2757;p61"/>
              <p:cNvGrpSpPr/>
              <p:nvPr/>
            </p:nvGrpSpPr>
            <p:grpSpPr>
              <a:xfrm>
                <a:off x="7072393" y="1062012"/>
                <a:ext cx="1118888" cy="920610"/>
                <a:chOff x="-5437200" y="3132250"/>
                <a:chExt cx="805825" cy="663025"/>
              </a:xfrm>
            </p:grpSpPr>
            <p:sp>
              <p:nvSpPr>
                <p:cNvPr id="2758" name="Google Shape;2758;p61"/>
                <p:cNvSpPr/>
                <p:nvPr/>
              </p:nvSpPr>
              <p:spPr>
                <a:xfrm>
                  <a:off x="-5437200" y="3178550"/>
                  <a:ext cx="805825" cy="616725"/>
                </a:xfrm>
                <a:custGeom>
                  <a:avLst/>
                  <a:gdLst/>
                  <a:ahLst/>
                  <a:cxnLst/>
                  <a:rect l="l" t="t" r="r" b="b"/>
                  <a:pathLst>
                    <a:path w="32233" h="24669" extrusionOk="0">
                      <a:moveTo>
                        <a:pt x="1541" y="1"/>
                      </a:moveTo>
                      <a:cubicBezTo>
                        <a:pt x="1335" y="81"/>
                        <a:pt x="1120" y="153"/>
                        <a:pt x="923" y="243"/>
                      </a:cubicBezTo>
                      <a:cubicBezTo>
                        <a:pt x="63" y="664"/>
                        <a:pt x="0" y="1192"/>
                        <a:pt x="735" y="1784"/>
                      </a:cubicBezTo>
                      <a:cubicBezTo>
                        <a:pt x="896" y="1909"/>
                        <a:pt x="1057" y="2035"/>
                        <a:pt x="1219" y="2151"/>
                      </a:cubicBezTo>
                      <a:cubicBezTo>
                        <a:pt x="4552" y="4633"/>
                        <a:pt x="7904" y="7098"/>
                        <a:pt x="11219" y="9598"/>
                      </a:cubicBezTo>
                      <a:cubicBezTo>
                        <a:pt x="12680" y="10691"/>
                        <a:pt x="14158" y="11766"/>
                        <a:pt x="15610" y="12877"/>
                      </a:cubicBezTo>
                      <a:cubicBezTo>
                        <a:pt x="20718" y="16739"/>
                        <a:pt x="25861" y="20557"/>
                        <a:pt x="30996" y="24383"/>
                      </a:cubicBezTo>
                      <a:cubicBezTo>
                        <a:pt x="31183" y="24528"/>
                        <a:pt x="31378" y="24669"/>
                        <a:pt x="31592" y="24669"/>
                      </a:cubicBezTo>
                      <a:cubicBezTo>
                        <a:pt x="31696" y="24669"/>
                        <a:pt x="31804" y="24635"/>
                        <a:pt x="31919" y="24553"/>
                      </a:cubicBezTo>
                      <a:cubicBezTo>
                        <a:pt x="32232" y="24329"/>
                        <a:pt x="32170" y="23998"/>
                        <a:pt x="32062" y="23684"/>
                      </a:cubicBezTo>
                      <a:cubicBezTo>
                        <a:pt x="31865" y="23684"/>
                        <a:pt x="31739" y="23559"/>
                        <a:pt x="31605" y="23424"/>
                      </a:cubicBezTo>
                      <a:cubicBezTo>
                        <a:pt x="29553" y="21390"/>
                        <a:pt x="27223" y="19679"/>
                        <a:pt x="25010" y="17824"/>
                      </a:cubicBezTo>
                      <a:cubicBezTo>
                        <a:pt x="23693" y="16722"/>
                        <a:pt x="22331" y="15664"/>
                        <a:pt x="20995" y="14580"/>
                      </a:cubicBezTo>
                      <a:cubicBezTo>
                        <a:pt x="18863" y="12850"/>
                        <a:pt x="16748" y="11094"/>
                        <a:pt x="14606" y="9374"/>
                      </a:cubicBezTo>
                      <a:cubicBezTo>
                        <a:pt x="12805" y="7931"/>
                        <a:pt x="10843" y="6712"/>
                        <a:pt x="8925" y="5431"/>
                      </a:cubicBezTo>
                      <a:cubicBezTo>
                        <a:pt x="7859" y="4714"/>
                        <a:pt x="6864" y="3890"/>
                        <a:pt x="5744" y="3271"/>
                      </a:cubicBezTo>
                      <a:cubicBezTo>
                        <a:pt x="4274" y="2447"/>
                        <a:pt x="3136" y="1201"/>
                        <a:pt x="1747" y="287"/>
                      </a:cubicBezTo>
                      <a:cubicBezTo>
                        <a:pt x="1649" y="225"/>
                        <a:pt x="1604" y="99"/>
                        <a:pt x="154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1"/>
                <p:cNvSpPr/>
                <p:nvPr/>
              </p:nvSpPr>
              <p:spPr>
                <a:xfrm>
                  <a:off x="-4901125" y="3132250"/>
                  <a:ext cx="76525" cy="336225"/>
                </a:xfrm>
                <a:custGeom>
                  <a:avLst/>
                  <a:gdLst/>
                  <a:ahLst/>
                  <a:cxnLst/>
                  <a:rect l="l" t="t" r="r" b="b"/>
                  <a:pathLst>
                    <a:path w="3061" h="13449" extrusionOk="0">
                      <a:moveTo>
                        <a:pt x="706" y="1"/>
                      </a:moveTo>
                      <a:cubicBezTo>
                        <a:pt x="366" y="1"/>
                        <a:pt x="183" y="305"/>
                        <a:pt x="0" y="562"/>
                      </a:cubicBezTo>
                      <a:cubicBezTo>
                        <a:pt x="233" y="1799"/>
                        <a:pt x="484" y="3035"/>
                        <a:pt x="708" y="4272"/>
                      </a:cubicBezTo>
                      <a:cubicBezTo>
                        <a:pt x="1264" y="7328"/>
                        <a:pt x="1730" y="10401"/>
                        <a:pt x="2357" y="13439"/>
                      </a:cubicBezTo>
                      <a:cubicBezTo>
                        <a:pt x="2411" y="13445"/>
                        <a:pt x="2461" y="13448"/>
                        <a:pt x="2507" y="13448"/>
                      </a:cubicBezTo>
                      <a:cubicBezTo>
                        <a:pt x="2933" y="13448"/>
                        <a:pt x="3061" y="13191"/>
                        <a:pt x="3020" y="12722"/>
                      </a:cubicBezTo>
                      <a:cubicBezTo>
                        <a:pt x="2895" y="11172"/>
                        <a:pt x="2796" y="9613"/>
                        <a:pt x="2536" y="8062"/>
                      </a:cubicBezTo>
                      <a:cubicBezTo>
                        <a:pt x="2312" y="6700"/>
                        <a:pt x="2079" y="5338"/>
                        <a:pt x="1945" y="3958"/>
                      </a:cubicBezTo>
                      <a:cubicBezTo>
                        <a:pt x="1837" y="2892"/>
                        <a:pt x="1703" y="1799"/>
                        <a:pt x="1389" y="759"/>
                      </a:cubicBezTo>
                      <a:cubicBezTo>
                        <a:pt x="1300" y="437"/>
                        <a:pt x="1183" y="69"/>
                        <a:pt x="789" y="7"/>
                      </a:cubicBezTo>
                      <a:cubicBezTo>
                        <a:pt x="760" y="3"/>
                        <a:pt x="733" y="1"/>
                        <a:pt x="706"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0" name="Google Shape;2760;p61"/>
              <p:cNvGrpSpPr/>
              <p:nvPr/>
            </p:nvGrpSpPr>
            <p:grpSpPr>
              <a:xfrm>
                <a:off x="7947669" y="742727"/>
                <a:ext cx="212510" cy="1061508"/>
                <a:chOff x="-4806825" y="2902300"/>
                <a:chExt cx="153050" cy="764500"/>
              </a:xfrm>
            </p:grpSpPr>
            <p:sp>
              <p:nvSpPr>
                <p:cNvPr id="2761" name="Google Shape;2761;p61"/>
                <p:cNvSpPr/>
                <p:nvPr/>
              </p:nvSpPr>
              <p:spPr>
                <a:xfrm>
                  <a:off x="-4781725" y="3125175"/>
                  <a:ext cx="105325" cy="402275"/>
                </a:xfrm>
                <a:custGeom>
                  <a:avLst/>
                  <a:gdLst/>
                  <a:ahLst/>
                  <a:cxnLst/>
                  <a:rect l="l" t="t" r="r" b="b"/>
                  <a:pathLst>
                    <a:path w="4213" h="16091" extrusionOk="0">
                      <a:moveTo>
                        <a:pt x="1304" y="1"/>
                      </a:moveTo>
                      <a:cubicBezTo>
                        <a:pt x="765" y="1"/>
                        <a:pt x="186" y="236"/>
                        <a:pt x="1" y="594"/>
                      </a:cubicBezTo>
                      <a:cubicBezTo>
                        <a:pt x="198" y="2691"/>
                        <a:pt x="332" y="4788"/>
                        <a:pt x="780" y="6849"/>
                      </a:cubicBezTo>
                      <a:cubicBezTo>
                        <a:pt x="1192" y="8731"/>
                        <a:pt x="1201" y="10675"/>
                        <a:pt x="1694" y="12539"/>
                      </a:cubicBezTo>
                      <a:cubicBezTo>
                        <a:pt x="1999" y="13677"/>
                        <a:pt x="2250" y="14833"/>
                        <a:pt x="2528" y="15980"/>
                      </a:cubicBezTo>
                      <a:cubicBezTo>
                        <a:pt x="2683" y="16055"/>
                        <a:pt x="2857" y="16091"/>
                        <a:pt x="3037" y="16091"/>
                      </a:cubicBezTo>
                      <a:cubicBezTo>
                        <a:pt x="3459" y="16091"/>
                        <a:pt x="3910" y="15893"/>
                        <a:pt x="4212" y="15541"/>
                      </a:cubicBezTo>
                      <a:cubicBezTo>
                        <a:pt x="4033" y="13955"/>
                        <a:pt x="3791" y="12378"/>
                        <a:pt x="3468" y="10810"/>
                      </a:cubicBezTo>
                      <a:cubicBezTo>
                        <a:pt x="3367" y="10708"/>
                        <a:pt x="3262" y="10674"/>
                        <a:pt x="3154" y="10674"/>
                      </a:cubicBezTo>
                      <a:cubicBezTo>
                        <a:pt x="2926" y="10674"/>
                        <a:pt x="2686" y="10827"/>
                        <a:pt x="2446" y="10827"/>
                      </a:cubicBezTo>
                      <a:cubicBezTo>
                        <a:pt x="2377" y="10827"/>
                        <a:pt x="2309" y="10815"/>
                        <a:pt x="2241" y="10783"/>
                      </a:cubicBezTo>
                      <a:cubicBezTo>
                        <a:pt x="2572" y="10406"/>
                        <a:pt x="3164" y="10496"/>
                        <a:pt x="3352" y="10003"/>
                      </a:cubicBezTo>
                      <a:lnTo>
                        <a:pt x="2689" y="5487"/>
                      </a:lnTo>
                      <a:cubicBezTo>
                        <a:pt x="2580" y="5296"/>
                        <a:pt x="2440" y="5245"/>
                        <a:pt x="2287" y="5245"/>
                      </a:cubicBezTo>
                      <a:cubicBezTo>
                        <a:pt x="2114" y="5245"/>
                        <a:pt x="1925" y="5309"/>
                        <a:pt x="1745" y="5309"/>
                      </a:cubicBezTo>
                      <a:cubicBezTo>
                        <a:pt x="1636" y="5309"/>
                        <a:pt x="1530" y="5286"/>
                        <a:pt x="1434" y="5209"/>
                      </a:cubicBezTo>
                      <a:cubicBezTo>
                        <a:pt x="1775" y="4904"/>
                        <a:pt x="2429" y="5128"/>
                        <a:pt x="2537" y="4519"/>
                      </a:cubicBezTo>
                      <a:cubicBezTo>
                        <a:pt x="2304" y="3041"/>
                        <a:pt x="2071" y="1571"/>
                        <a:pt x="1838" y="92"/>
                      </a:cubicBezTo>
                      <a:cubicBezTo>
                        <a:pt x="1677" y="30"/>
                        <a:pt x="1493" y="1"/>
                        <a:pt x="1304"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4714975" y="3530875"/>
                  <a:ext cx="61200" cy="135925"/>
                </a:xfrm>
                <a:custGeom>
                  <a:avLst/>
                  <a:gdLst/>
                  <a:ahLst/>
                  <a:cxnLst/>
                  <a:rect l="l" t="t" r="r" b="b"/>
                  <a:pathLst>
                    <a:path w="2448" h="5437" extrusionOk="0">
                      <a:moveTo>
                        <a:pt x="1179" y="1"/>
                      </a:moveTo>
                      <a:cubicBezTo>
                        <a:pt x="730" y="1"/>
                        <a:pt x="229" y="219"/>
                        <a:pt x="1" y="568"/>
                      </a:cubicBezTo>
                      <a:cubicBezTo>
                        <a:pt x="279" y="2189"/>
                        <a:pt x="781" y="3767"/>
                        <a:pt x="1479" y="5254"/>
                      </a:cubicBezTo>
                      <a:cubicBezTo>
                        <a:pt x="1633" y="5381"/>
                        <a:pt x="1770" y="5436"/>
                        <a:pt x="1894" y="5436"/>
                      </a:cubicBezTo>
                      <a:cubicBezTo>
                        <a:pt x="2110" y="5436"/>
                        <a:pt x="2288" y="5269"/>
                        <a:pt x="2447" y="5030"/>
                      </a:cubicBezTo>
                      <a:cubicBezTo>
                        <a:pt x="2259" y="3390"/>
                        <a:pt x="1972" y="1750"/>
                        <a:pt x="1686" y="120"/>
                      </a:cubicBezTo>
                      <a:cubicBezTo>
                        <a:pt x="1541" y="38"/>
                        <a:pt x="1364" y="1"/>
                        <a:pt x="1179"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1"/>
                <p:cNvSpPr/>
                <p:nvPr/>
              </p:nvSpPr>
              <p:spPr>
                <a:xfrm>
                  <a:off x="-4793825" y="3004625"/>
                  <a:ext cx="55150" cy="116975"/>
                </a:xfrm>
                <a:custGeom>
                  <a:avLst/>
                  <a:gdLst/>
                  <a:ahLst/>
                  <a:cxnLst/>
                  <a:rect l="l" t="t" r="r" b="b"/>
                  <a:pathLst>
                    <a:path w="2206" h="4679" extrusionOk="0">
                      <a:moveTo>
                        <a:pt x="968" y="1"/>
                      </a:moveTo>
                      <a:cubicBezTo>
                        <a:pt x="589" y="1"/>
                        <a:pt x="218" y="193"/>
                        <a:pt x="1" y="542"/>
                      </a:cubicBezTo>
                      <a:cubicBezTo>
                        <a:pt x="117" y="1877"/>
                        <a:pt x="117" y="3221"/>
                        <a:pt x="350" y="4538"/>
                      </a:cubicBezTo>
                      <a:cubicBezTo>
                        <a:pt x="516" y="4634"/>
                        <a:pt x="722" y="4678"/>
                        <a:pt x="939" y="4678"/>
                      </a:cubicBezTo>
                      <a:cubicBezTo>
                        <a:pt x="1412" y="4678"/>
                        <a:pt x="1935" y="4467"/>
                        <a:pt x="2205" y="4117"/>
                      </a:cubicBezTo>
                      <a:cubicBezTo>
                        <a:pt x="1999" y="2809"/>
                        <a:pt x="1802" y="1500"/>
                        <a:pt x="1596" y="192"/>
                      </a:cubicBezTo>
                      <a:cubicBezTo>
                        <a:pt x="1401" y="62"/>
                        <a:pt x="1183" y="1"/>
                        <a:pt x="968"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1"/>
                <p:cNvSpPr/>
                <p:nvPr/>
              </p:nvSpPr>
              <p:spPr>
                <a:xfrm>
                  <a:off x="-4806825" y="2902300"/>
                  <a:ext cx="49325" cy="96925"/>
                </a:xfrm>
                <a:custGeom>
                  <a:avLst/>
                  <a:gdLst/>
                  <a:ahLst/>
                  <a:cxnLst/>
                  <a:rect l="l" t="t" r="r" b="b"/>
                  <a:pathLst>
                    <a:path w="1973" h="3877" extrusionOk="0">
                      <a:moveTo>
                        <a:pt x="761" y="1"/>
                      </a:moveTo>
                      <a:cubicBezTo>
                        <a:pt x="490" y="1"/>
                        <a:pt x="215" y="26"/>
                        <a:pt x="1" y="253"/>
                      </a:cubicBezTo>
                      <a:lnTo>
                        <a:pt x="467" y="3694"/>
                      </a:lnTo>
                      <a:cubicBezTo>
                        <a:pt x="615" y="3817"/>
                        <a:pt x="808" y="3877"/>
                        <a:pt x="1016" y="3877"/>
                      </a:cubicBezTo>
                      <a:cubicBezTo>
                        <a:pt x="1335" y="3877"/>
                        <a:pt x="1690" y="3736"/>
                        <a:pt x="1972" y="3470"/>
                      </a:cubicBezTo>
                      <a:lnTo>
                        <a:pt x="1524" y="584"/>
                      </a:lnTo>
                      <a:cubicBezTo>
                        <a:pt x="1489" y="314"/>
                        <a:pt x="1429" y="1"/>
                        <a:pt x="1095" y="1"/>
                      </a:cubicBezTo>
                      <a:cubicBezTo>
                        <a:pt x="1086" y="1"/>
                        <a:pt x="1077" y="1"/>
                        <a:pt x="1067" y="2"/>
                      </a:cubicBezTo>
                      <a:cubicBezTo>
                        <a:pt x="1042" y="2"/>
                        <a:pt x="1017" y="3"/>
                        <a:pt x="992" y="3"/>
                      </a:cubicBezTo>
                      <a:cubicBezTo>
                        <a:pt x="916" y="3"/>
                        <a:pt x="839" y="1"/>
                        <a:pt x="761" y="1"/>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68"/>
        <p:cNvGrpSpPr/>
        <p:nvPr/>
      </p:nvGrpSpPr>
      <p:grpSpPr>
        <a:xfrm>
          <a:off x="0" y="0"/>
          <a:ext cx="0" cy="0"/>
          <a:chOff x="0" y="0"/>
          <a:chExt cx="0" cy="0"/>
        </a:xfrm>
      </p:grpSpPr>
      <p:sp>
        <p:nvSpPr>
          <p:cNvPr id="2769" name="Google Shape;2769;p62"/>
          <p:cNvSpPr txBox="1">
            <a:spLocks noGrp="1"/>
          </p:cNvSpPr>
          <p:nvPr>
            <p:ph type="subTitle" idx="1"/>
          </p:nvPr>
        </p:nvSpPr>
        <p:spPr>
          <a:xfrm>
            <a:off x="912024" y="3090863"/>
            <a:ext cx="3020400" cy="10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2770" name="Google Shape;2770;p62"/>
          <p:cNvSpPr txBox="1">
            <a:spLocks noGrp="1"/>
          </p:cNvSpPr>
          <p:nvPr>
            <p:ph type="title"/>
          </p:nvPr>
        </p:nvSpPr>
        <p:spPr>
          <a:xfrm>
            <a:off x="912037" y="1937138"/>
            <a:ext cx="3020400" cy="10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TABLET MOCKUP</a:t>
            </a:r>
            <a:endParaRPr/>
          </a:p>
        </p:txBody>
      </p:sp>
      <p:sp>
        <p:nvSpPr>
          <p:cNvPr id="2771" name="Google Shape;2771;p62"/>
          <p:cNvSpPr/>
          <p:nvPr/>
        </p:nvSpPr>
        <p:spPr>
          <a:xfrm rot="-4578029">
            <a:off x="4524119" y="1089730"/>
            <a:ext cx="3756473" cy="2978278"/>
          </a:xfrm>
          <a:custGeom>
            <a:avLst/>
            <a:gdLst/>
            <a:ahLst/>
            <a:cxnLst/>
            <a:rect l="l" t="t" r="r" b="b"/>
            <a:pathLst>
              <a:path w="149835" h="118795" extrusionOk="0">
                <a:moveTo>
                  <a:pt x="126807" y="1"/>
                </a:moveTo>
                <a:lnTo>
                  <a:pt x="126283" y="25"/>
                </a:lnTo>
                <a:lnTo>
                  <a:pt x="126022" y="84"/>
                </a:lnTo>
                <a:lnTo>
                  <a:pt x="2001" y="30887"/>
                </a:lnTo>
                <a:lnTo>
                  <a:pt x="1739" y="30958"/>
                </a:lnTo>
                <a:lnTo>
                  <a:pt x="1263" y="31185"/>
                </a:lnTo>
                <a:lnTo>
                  <a:pt x="846" y="31494"/>
                </a:lnTo>
                <a:lnTo>
                  <a:pt x="512" y="31875"/>
                </a:lnTo>
                <a:lnTo>
                  <a:pt x="251" y="32304"/>
                </a:lnTo>
                <a:lnTo>
                  <a:pt x="72" y="32780"/>
                </a:lnTo>
                <a:lnTo>
                  <a:pt x="1" y="33292"/>
                </a:lnTo>
                <a:lnTo>
                  <a:pt x="24" y="33816"/>
                </a:lnTo>
                <a:lnTo>
                  <a:pt x="72" y="34078"/>
                </a:lnTo>
                <a:lnTo>
                  <a:pt x="20623" y="116794"/>
                </a:lnTo>
                <a:lnTo>
                  <a:pt x="20694" y="117056"/>
                </a:lnTo>
                <a:lnTo>
                  <a:pt x="20921" y="117532"/>
                </a:lnTo>
                <a:lnTo>
                  <a:pt x="21230" y="117949"/>
                </a:lnTo>
                <a:lnTo>
                  <a:pt x="21611" y="118282"/>
                </a:lnTo>
                <a:lnTo>
                  <a:pt x="22040" y="118544"/>
                </a:lnTo>
                <a:lnTo>
                  <a:pt x="22516" y="118723"/>
                </a:lnTo>
                <a:lnTo>
                  <a:pt x="23028" y="118794"/>
                </a:lnTo>
                <a:lnTo>
                  <a:pt x="23552" y="118771"/>
                </a:lnTo>
                <a:lnTo>
                  <a:pt x="23814" y="118723"/>
                </a:lnTo>
                <a:lnTo>
                  <a:pt x="147835" y="87908"/>
                </a:lnTo>
                <a:lnTo>
                  <a:pt x="148097" y="87837"/>
                </a:lnTo>
                <a:lnTo>
                  <a:pt x="148573" y="87611"/>
                </a:lnTo>
                <a:lnTo>
                  <a:pt x="148990" y="87301"/>
                </a:lnTo>
                <a:lnTo>
                  <a:pt x="149323" y="86932"/>
                </a:lnTo>
                <a:lnTo>
                  <a:pt x="149585" y="86491"/>
                </a:lnTo>
                <a:lnTo>
                  <a:pt x="149764" y="86015"/>
                </a:lnTo>
                <a:lnTo>
                  <a:pt x="149835" y="85515"/>
                </a:lnTo>
                <a:lnTo>
                  <a:pt x="149811" y="84991"/>
                </a:lnTo>
                <a:lnTo>
                  <a:pt x="149764" y="84717"/>
                </a:lnTo>
                <a:lnTo>
                  <a:pt x="129213" y="2001"/>
                </a:lnTo>
                <a:lnTo>
                  <a:pt x="129141" y="1739"/>
                </a:lnTo>
                <a:lnTo>
                  <a:pt x="128915" y="1263"/>
                </a:lnTo>
                <a:lnTo>
                  <a:pt x="128605" y="858"/>
                </a:lnTo>
                <a:lnTo>
                  <a:pt x="128224" y="513"/>
                </a:lnTo>
                <a:lnTo>
                  <a:pt x="127796" y="251"/>
                </a:lnTo>
                <a:lnTo>
                  <a:pt x="127319" y="84"/>
                </a:lnTo>
                <a:lnTo>
                  <a:pt x="126807" y="1"/>
                </a:lnTo>
                <a:close/>
              </a:path>
            </a:pathLst>
          </a:custGeom>
          <a:solidFill>
            <a:schemeClr val="accen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solidFill>
                <a:srgbClr val="B1C3F3"/>
              </a:solidFill>
            </a:endParaRPr>
          </a:p>
        </p:txBody>
      </p:sp>
      <p:sp>
        <p:nvSpPr>
          <p:cNvPr id="2772" name="Google Shape;2772;p62"/>
          <p:cNvSpPr/>
          <p:nvPr/>
        </p:nvSpPr>
        <p:spPr>
          <a:xfrm rot="-5400000">
            <a:off x="6316830" y="3893607"/>
            <a:ext cx="171053" cy="335587"/>
          </a:xfrm>
          <a:custGeom>
            <a:avLst/>
            <a:gdLst/>
            <a:ahLst/>
            <a:cxnLst/>
            <a:rect l="l" t="t" r="r" b="b"/>
            <a:pathLst>
              <a:path w="6823" h="6824" extrusionOk="0">
                <a:moveTo>
                  <a:pt x="3418" y="1"/>
                </a:moveTo>
                <a:lnTo>
                  <a:pt x="3060" y="12"/>
                </a:lnTo>
                <a:lnTo>
                  <a:pt x="2394" y="143"/>
                </a:lnTo>
                <a:lnTo>
                  <a:pt x="1786" y="405"/>
                </a:lnTo>
                <a:lnTo>
                  <a:pt x="1239" y="774"/>
                </a:lnTo>
                <a:lnTo>
                  <a:pt x="774" y="1239"/>
                </a:lnTo>
                <a:lnTo>
                  <a:pt x="405" y="1775"/>
                </a:lnTo>
                <a:lnTo>
                  <a:pt x="143" y="2394"/>
                </a:lnTo>
                <a:lnTo>
                  <a:pt x="12" y="3061"/>
                </a:lnTo>
                <a:lnTo>
                  <a:pt x="0" y="3406"/>
                </a:lnTo>
                <a:lnTo>
                  <a:pt x="12" y="3763"/>
                </a:lnTo>
                <a:lnTo>
                  <a:pt x="143" y="4430"/>
                </a:lnTo>
                <a:lnTo>
                  <a:pt x="405" y="5037"/>
                </a:lnTo>
                <a:lnTo>
                  <a:pt x="774" y="5585"/>
                </a:lnTo>
                <a:lnTo>
                  <a:pt x="1239" y="6049"/>
                </a:lnTo>
                <a:lnTo>
                  <a:pt x="1786" y="6418"/>
                </a:lnTo>
                <a:lnTo>
                  <a:pt x="2394" y="6680"/>
                </a:lnTo>
                <a:lnTo>
                  <a:pt x="3060" y="6811"/>
                </a:lnTo>
                <a:lnTo>
                  <a:pt x="3418" y="6823"/>
                </a:lnTo>
                <a:lnTo>
                  <a:pt x="3763" y="6811"/>
                </a:lnTo>
                <a:lnTo>
                  <a:pt x="4430" y="6680"/>
                </a:lnTo>
                <a:lnTo>
                  <a:pt x="5049" y="6418"/>
                </a:lnTo>
                <a:lnTo>
                  <a:pt x="5585" y="6049"/>
                </a:lnTo>
                <a:lnTo>
                  <a:pt x="6049" y="5585"/>
                </a:lnTo>
                <a:lnTo>
                  <a:pt x="6418" y="5037"/>
                </a:lnTo>
                <a:lnTo>
                  <a:pt x="6680" y="4430"/>
                </a:lnTo>
                <a:lnTo>
                  <a:pt x="6811" y="3763"/>
                </a:lnTo>
                <a:lnTo>
                  <a:pt x="6823" y="3406"/>
                </a:lnTo>
                <a:lnTo>
                  <a:pt x="6811" y="3061"/>
                </a:lnTo>
                <a:lnTo>
                  <a:pt x="6680" y="2394"/>
                </a:lnTo>
                <a:lnTo>
                  <a:pt x="6418" y="1775"/>
                </a:lnTo>
                <a:lnTo>
                  <a:pt x="6049" y="1239"/>
                </a:lnTo>
                <a:lnTo>
                  <a:pt x="5585" y="774"/>
                </a:lnTo>
                <a:lnTo>
                  <a:pt x="5049" y="405"/>
                </a:lnTo>
                <a:lnTo>
                  <a:pt x="4430" y="143"/>
                </a:lnTo>
                <a:lnTo>
                  <a:pt x="3763" y="12"/>
                </a:lnTo>
                <a:lnTo>
                  <a:pt x="3418" y="1"/>
                </a:lnTo>
                <a:close/>
              </a:path>
            </a:pathLst>
          </a:custGeom>
          <a:solidFill>
            <a:schemeClr val="accent3"/>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774" name="Google Shape;2774;p62"/>
          <p:cNvSpPr/>
          <p:nvPr/>
        </p:nvSpPr>
        <p:spPr>
          <a:xfrm>
            <a:off x="7738320" y="3584667"/>
            <a:ext cx="451162" cy="560682"/>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2"/>
          <p:cNvSpPr/>
          <p:nvPr/>
        </p:nvSpPr>
        <p:spPr>
          <a:xfrm rot="-2700000">
            <a:off x="4554436" y="441493"/>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2"/>
          <p:cNvSpPr/>
          <p:nvPr/>
        </p:nvSpPr>
        <p:spPr>
          <a:xfrm rot="-900021">
            <a:off x="2691778" y="913770"/>
            <a:ext cx="1170080" cy="699265"/>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80"/>
        <p:cNvGrpSpPr/>
        <p:nvPr/>
      </p:nvGrpSpPr>
      <p:grpSpPr>
        <a:xfrm>
          <a:off x="0" y="0"/>
          <a:ext cx="0" cy="0"/>
          <a:chOff x="0" y="0"/>
          <a:chExt cx="0" cy="0"/>
        </a:xfrm>
      </p:grpSpPr>
      <p:grpSp>
        <p:nvGrpSpPr>
          <p:cNvPr id="2781" name="Google Shape;2781;p63"/>
          <p:cNvGrpSpPr/>
          <p:nvPr/>
        </p:nvGrpSpPr>
        <p:grpSpPr>
          <a:xfrm>
            <a:off x="819156" y="347300"/>
            <a:ext cx="3705294" cy="4456623"/>
            <a:chOff x="1131427" y="487500"/>
            <a:chExt cx="3533563" cy="4250070"/>
          </a:xfrm>
        </p:grpSpPr>
        <p:sp>
          <p:nvSpPr>
            <p:cNvPr id="2782" name="Google Shape;2782;p63"/>
            <p:cNvSpPr/>
            <p:nvPr/>
          </p:nvSpPr>
          <p:spPr>
            <a:xfrm rot="1079953">
              <a:off x="1632905" y="789254"/>
              <a:ext cx="2530606" cy="3646563"/>
            </a:xfrm>
            <a:custGeom>
              <a:avLst/>
              <a:gdLst/>
              <a:ahLst/>
              <a:cxnLst/>
              <a:rect l="l" t="t" r="r" b="b"/>
              <a:pathLst>
                <a:path w="78275" h="112793" extrusionOk="0">
                  <a:moveTo>
                    <a:pt x="43079" y="0"/>
                  </a:moveTo>
                  <a:lnTo>
                    <a:pt x="43085" y="0"/>
                  </a:lnTo>
                  <a:lnTo>
                    <a:pt x="43085" y="0"/>
                  </a:lnTo>
                  <a:lnTo>
                    <a:pt x="43091" y="0"/>
                  </a:lnTo>
                  <a:close/>
                  <a:moveTo>
                    <a:pt x="43085" y="0"/>
                  </a:moveTo>
                  <a:lnTo>
                    <a:pt x="42579" y="24"/>
                  </a:lnTo>
                  <a:lnTo>
                    <a:pt x="41578" y="179"/>
                  </a:lnTo>
                  <a:lnTo>
                    <a:pt x="41090" y="322"/>
                  </a:lnTo>
                  <a:lnTo>
                    <a:pt x="4441" y="12300"/>
                  </a:lnTo>
                  <a:lnTo>
                    <a:pt x="4132" y="12407"/>
                  </a:lnTo>
                  <a:lnTo>
                    <a:pt x="3536" y="12681"/>
                  </a:lnTo>
                  <a:lnTo>
                    <a:pt x="2977" y="12990"/>
                  </a:lnTo>
                  <a:lnTo>
                    <a:pt x="2465" y="13360"/>
                  </a:lnTo>
                  <a:lnTo>
                    <a:pt x="1988" y="13776"/>
                  </a:lnTo>
                  <a:lnTo>
                    <a:pt x="1560" y="14229"/>
                  </a:lnTo>
                  <a:lnTo>
                    <a:pt x="1179" y="14717"/>
                  </a:lnTo>
                  <a:lnTo>
                    <a:pt x="845" y="15241"/>
                  </a:lnTo>
                  <a:lnTo>
                    <a:pt x="572" y="15788"/>
                  </a:lnTo>
                  <a:lnTo>
                    <a:pt x="345" y="16372"/>
                  </a:lnTo>
                  <a:lnTo>
                    <a:pt x="167" y="16967"/>
                  </a:lnTo>
                  <a:lnTo>
                    <a:pt x="60" y="17574"/>
                  </a:lnTo>
                  <a:lnTo>
                    <a:pt x="0" y="18206"/>
                  </a:lnTo>
                  <a:lnTo>
                    <a:pt x="12" y="18837"/>
                  </a:lnTo>
                  <a:lnTo>
                    <a:pt x="83" y="19468"/>
                  </a:lnTo>
                  <a:lnTo>
                    <a:pt x="226" y="20111"/>
                  </a:lnTo>
                  <a:lnTo>
                    <a:pt x="321" y="20432"/>
                  </a:lnTo>
                  <a:lnTo>
                    <a:pt x="29064" y="108351"/>
                  </a:lnTo>
                  <a:lnTo>
                    <a:pt x="29172" y="108673"/>
                  </a:lnTo>
                  <a:lnTo>
                    <a:pt x="29433" y="109268"/>
                  </a:lnTo>
                  <a:lnTo>
                    <a:pt x="29755" y="109828"/>
                  </a:lnTo>
                  <a:lnTo>
                    <a:pt x="30124" y="110340"/>
                  </a:lnTo>
                  <a:lnTo>
                    <a:pt x="30529" y="110816"/>
                  </a:lnTo>
                  <a:lnTo>
                    <a:pt x="30981" y="111245"/>
                  </a:lnTo>
                  <a:lnTo>
                    <a:pt x="31470" y="111626"/>
                  </a:lnTo>
                  <a:lnTo>
                    <a:pt x="31993" y="111959"/>
                  </a:lnTo>
                  <a:lnTo>
                    <a:pt x="32553" y="112233"/>
                  </a:lnTo>
                  <a:lnTo>
                    <a:pt x="33125" y="112459"/>
                  </a:lnTo>
                  <a:lnTo>
                    <a:pt x="33720" y="112626"/>
                  </a:lnTo>
                  <a:lnTo>
                    <a:pt x="34339" y="112745"/>
                  </a:lnTo>
                  <a:lnTo>
                    <a:pt x="34958" y="112793"/>
                  </a:lnTo>
                  <a:lnTo>
                    <a:pt x="35589" y="112781"/>
                  </a:lnTo>
                  <a:lnTo>
                    <a:pt x="36232" y="112709"/>
                  </a:lnTo>
                  <a:lnTo>
                    <a:pt x="36863" y="112566"/>
                  </a:lnTo>
                  <a:lnTo>
                    <a:pt x="37185" y="112471"/>
                  </a:lnTo>
                  <a:lnTo>
                    <a:pt x="73834" y="100493"/>
                  </a:lnTo>
                  <a:lnTo>
                    <a:pt x="74143" y="100386"/>
                  </a:lnTo>
                  <a:lnTo>
                    <a:pt x="74739" y="100124"/>
                  </a:lnTo>
                  <a:lnTo>
                    <a:pt x="75298" y="99802"/>
                  </a:lnTo>
                  <a:lnTo>
                    <a:pt x="75810" y="99433"/>
                  </a:lnTo>
                  <a:lnTo>
                    <a:pt x="76287" y="99028"/>
                  </a:lnTo>
                  <a:lnTo>
                    <a:pt x="76715" y="98576"/>
                  </a:lnTo>
                  <a:lnTo>
                    <a:pt x="77096" y="98088"/>
                  </a:lnTo>
                  <a:lnTo>
                    <a:pt x="77430" y="97564"/>
                  </a:lnTo>
                  <a:lnTo>
                    <a:pt x="77703" y="97004"/>
                  </a:lnTo>
                  <a:lnTo>
                    <a:pt x="77930" y="96433"/>
                  </a:lnTo>
                  <a:lnTo>
                    <a:pt x="78108" y="95837"/>
                  </a:lnTo>
                  <a:lnTo>
                    <a:pt x="78215" y="95218"/>
                  </a:lnTo>
                  <a:lnTo>
                    <a:pt x="78275" y="94599"/>
                  </a:lnTo>
                  <a:lnTo>
                    <a:pt x="78263" y="93968"/>
                  </a:lnTo>
                  <a:lnTo>
                    <a:pt x="78192" y="93325"/>
                  </a:lnTo>
                  <a:lnTo>
                    <a:pt x="78049" y="92694"/>
                  </a:lnTo>
                  <a:lnTo>
                    <a:pt x="77953" y="92373"/>
                  </a:lnTo>
                  <a:lnTo>
                    <a:pt x="49211" y="4441"/>
                  </a:lnTo>
                  <a:lnTo>
                    <a:pt x="49032" y="3953"/>
                  </a:lnTo>
                  <a:lnTo>
                    <a:pt x="48568" y="3048"/>
                  </a:lnTo>
                  <a:lnTo>
                    <a:pt x="47972" y="2239"/>
                  </a:lnTo>
                  <a:lnTo>
                    <a:pt x="47258" y="1536"/>
                  </a:lnTo>
                  <a:lnTo>
                    <a:pt x="46448" y="953"/>
                  </a:lnTo>
                  <a:lnTo>
                    <a:pt x="45567" y="500"/>
                  </a:lnTo>
                  <a:lnTo>
                    <a:pt x="44615" y="179"/>
                  </a:lnTo>
                  <a:lnTo>
                    <a:pt x="43603" y="24"/>
                  </a:lnTo>
                  <a:lnTo>
                    <a:pt x="43085" y="0"/>
                  </a:lnTo>
                  <a:close/>
                </a:path>
              </a:pathLst>
            </a:custGeom>
            <a:solidFill>
              <a:schemeClr val="accent2"/>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solidFill>
                  <a:srgbClr val="7D9BEB"/>
                </a:solidFill>
              </a:endParaRPr>
            </a:p>
          </p:txBody>
        </p:sp>
        <p:sp>
          <p:nvSpPr>
            <p:cNvPr id="2783" name="Google Shape;2783;p63"/>
            <p:cNvSpPr/>
            <p:nvPr/>
          </p:nvSpPr>
          <p:spPr>
            <a:xfrm>
              <a:off x="2740205" y="4045631"/>
              <a:ext cx="316007" cy="182525"/>
            </a:xfrm>
            <a:custGeom>
              <a:avLst/>
              <a:gdLst/>
              <a:ahLst/>
              <a:cxnLst/>
              <a:rect l="l" t="t" r="r" b="b"/>
              <a:pathLst>
                <a:path w="6823" h="6824" extrusionOk="0">
                  <a:moveTo>
                    <a:pt x="3418" y="1"/>
                  </a:moveTo>
                  <a:lnTo>
                    <a:pt x="3060" y="12"/>
                  </a:lnTo>
                  <a:lnTo>
                    <a:pt x="2394" y="143"/>
                  </a:lnTo>
                  <a:lnTo>
                    <a:pt x="1786" y="405"/>
                  </a:lnTo>
                  <a:lnTo>
                    <a:pt x="1239" y="774"/>
                  </a:lnTo>
                  <a:lnTo>
                    <a:pt x="774" y="1239"/>
                  </a:lnTo>
                  <a:lnTo>
                    <a:pt x="405" y="1775"/>
                  </a:lnTo>
                  <a:lnTo>
                    <a:pt x="143" y="2394"/>
                  </a:lnTo>
                  <a:lnTo>
                    <a:pt x="12" y="3061"/>
                  </a:lnTo>
                  <a:lnTo>
                    <a:pt x="0" y="3406"/>
                  </a:lnTo>
                  <a:lnTo>
                    <a:pt x="12" y="3763"/>
                  </a:lnTo>
                  <a:lnTo>
                    <a:pt x="143" y="4430"/>
                  </a:lnTo>
                  <a:lnTo>
                    <a:pt x="405" y="5037"/>
                  </a:lnTo>
                  <a:lnTo>
                    <a:pt x="774" y="5585"/>
                  </a:lnTo>
                  <a:lnTo>
                    <a:pt x="1239" y="6049"/>
                  </a:lnTo>
                  <a:lnTo>
                    <a:pt x="1786" y="6418"/>
                  </a:lnTo>
                  <a:lnTo>
                    <a:pt x="2394" y="6680"/>
                  </a:lnTo>
                  <a:lnTo>
                    <a:pt x="3060" y="6811"/>
                  </a:lnTo>
                  <a:lnTo>
                    <a:pt x="3418" y="6823"/>
                  </a:lnTo>
                  <a:lnTo>
                    <a:pt x="3763" y="6811"/>
                  </a:lnTo>
                  <a:lnTo>
                    <a:pt x="4430" y="6680"/>
                  </a:lnTo>
                  <a:lnTo>
                    <a:pt x="5049" y="6418"/>
                  </a:lnTo>
                  <a:lnTo>
                    <a:pt x="5585" y="6049"/>
                  </a:lnTo>
                  <a:lnTo>
                    <a:pt x="6049" y="5585"/>
                  </a:lnTo>
                  <a:lnTo>
                    <a:pt x="6418" y="5037"/>
                  </a:lnTo>
                  <a:lnTo>
                    <a:pt x="6680" y="4430"/>
                  </a:lnTo>
                  <a:lnTo>
                    <a:pt x="6811" y="3763"/>
                  </a:lnTo>
                  <a:lnTo>
                    <a:pt x="6823" y="3406"/>
                  </a:lnTo>
                  <a:lnTo>
                    <a:pt x="6811" y="3061"/>
                  </a:lnTo>
                  <a:lnTo>
                    <a:pt x="6680" y="2394"/>
                  </a:lnTo>
                  <a:lnTo>
                    <a:pt x="6418" y="1775"/>
                  </a:lnTo>
                  <a:lnTo>
                    <a:pt x="6049" y="1239"/>
                  </a:lnTo>
                  <a:lnTo>
                    <a:pt x="5585" y="774"/>
                  </a:lnTo>
                  <a:lnTo>
                    <a:pt x="5049" y="405"/>
                  </a:lnTo>
                  <a:lnTo>
                    <a:pt x="4430" y="143"/>
                  </a:lnTo>
                  <a:lnTo>
                    <a:pt x="3763" y="12"/>
                  </a:lnTo>
                  <a:lnTo>
                    <a:pt x="3418" y="1"/>
                  </a:lnTo>
                  <a:close/>
                </a:path>
              </a:pathLst>
            </a:custGeom>
            <a:solidFill>
              <a:schemeClr val="dk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784" name="Google Shape;2784;p63"/>
            <p:cNvSpPr/>
            <p:nvPr/>
          </p:nvSpPr>
          <p:spPr>
            <a:xfrm>
              <a:off x="2536258" y="1038225"/>
              <a:ext cx="723900" cy="762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5" name="Google Shape;2785;p63"/>
          <p:cNvSpPr txBox="1">
            <a:spLocks noGrp="1"/>
          </p:cNvSpPr>
          <p:nvPr>
            <p:ph type="title"/>
          </p:nvPr>
        </p:nvSpPr>
        <p:spPr>
          <a:xfrm>
            <a:off x="4874437" y="946538"/>
            <a:ext cx="3020400" cy="10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MOBILE MOCKUP</a:t>
            </a:r>
            <a:endParaRPr/>
          </a:p>
        </p:txBody>
      </p:sp>
      <p:sp>
        <p:nvSpPr>
          <p:cNvPr id="2786" name="Google Shape;2786;p63"/>
          <p:cNvSpPr txBox="1">
            <a:spLocks noGrp="1"/>
          </p:cNvSpPr>
          <p:nvPr>
            <p:ph type="subTitle" idx="1"/>
          </p:nvPr>
        </p:nvSpPr>
        <p:spPr>
          <a:xfrm>
            <a:off x="4874424" y="2100263"/>
            <a:ext cx="3020400" cy="106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2788" name="Google Shape;2788;p63"/>
          <p:cNvSpPr/>
          <p:nvPr/>
        </p:nvSpPr>
        <p:spPr>
          <a:xfrm>
            <a:off x="3971120" y="3947442"/>
            <a:ext cx="451162" cy="560682"/>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3"/>
          <p:cNvSpPr/>
          <p:nvPr/>
        </p:nvSpPr>
        <p:spPr>
          <a:xfrm rot="-2700000">
            <a:off x="951311" y="1023943"/>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0" name="Google Shape;2790;p63"/>
          <p:cNvGrpSpPr/>
          <p:nvPr/>
        </p:nvGrpSpPr>
        <p:grpSpPr>
          <a:xfrm rot="2504464" flipH="1">
            <a:off x="6050156" y="3640013"/>
            <a:ext cx="1456113" cy="1444104"/>
            <a:chOff x="-8141134" y="4125330"/>
            <a:chExt cx="1456037" cy="1444029"/>
          </a:xfrm>
        </p:grpSpPr>
        <p:sp>
          <p:nvSpPr>
            <p:cNvPr id="2791" name="Google Shape;2791;p63"/>
            <p:cNvSpPr/>
            <p:nvPr/>
          </p:nvSpPr>
          <p:spPr>
            <a:xfrm>
              <a:off x="-7950559" y="4210759"/>
              <a:ext cx="1061989" cy="1300931"/>
            </a:xfrm>
            <a:custGeom>
              <a:avLst/>
              <a:gdLst/>
              <a:ahLst/>
              <a:cxnLst/>
              <a:rect l="l" t="t" r="r" b="b"/>
              <a:pathLst>
                <a:path w="28654" h="35101" extrusionOk="0">
                  <a:moveTo>
                    <a:pt x="11995" y="1"/>
                  </a:moveTo>
                  <a:cubicBezTo>
                    <a:pt x="11765" y="1"/>
                    <a:pt x="11614" y="167"/>
                    <a:pt x="11405" y="558"/>
                  </a:cubicBezTo>
                  <a:cubicBezTo>
                    <a:pt x="10619" y="2032"/>
                    <a:pt x="9771" y="3468"/>
                    <a:pt x="9004" y="4956"/>
                  </a:cubicBezTo>
                  <a:cubicBezTo>
                    <a:pt x="7676" y="7536"/>
                    <a:pt x="6668" y="10262"/>
                    <a:pt x="5416" y="12880"/>
                  </a:cubicBezTo>
                  <a:cubicBezTo>
                    <a:pt x="4474" y="14849"/>
                    <a:pt x="3466" y="16779"/>
                    <a:pt x="2633" y="18799"/>
                  </a:cubicBezTo>
                  <a:cubicBezTo>
                    <a:pt x="1701" y="21064"/>
                    <a:pt x="886" y="23362"/>
                    <a:pt x="156" y="25697"/>
                  </a:cubicBezTo>
                  <a:cubicBezTo>
                    <a:pt x="62" y="25985"/>
                    <a:pt x="1" y="26281"/>
                    <a:pt x="250" y="26536"/>
                  </a:cubicBezTo>
                  <a:lnTo>
                    <a:pt x="6810" y="29714"/>
                  </a:lnTo>
                  <a:cubicBezTo>
                    <a:pt x="7332" y="29888"/>
                    <a:pt x="7803" y="30166"/>
                    <a:pt x="8298" y="30401"/>
                  </a:cubicBezTo>
                  <a:cubicBezTo>
                    <a:pt x="11547" y="31960"/>
                    <a:pt x="14777" y="33566"/>
                    <a:pt x="18040" y="35101"/>
                  </a:cubicBezTo>
                  <a:cubicBezTo>
                    <a:pt x="18308" y="35082"/>
                    <a:pt x="18435" y="34879"/>
                    <a:pt x="18534" y="34677"/>
                  </a:cubicBezTo>
                  <a:cubicBezTo>
                    <a:pt x="18977" y="33773"/>
                    <a:pt x="19542" y="32944"/>
                    <a:pt x="19961" y="32026"/>
                  </a:cubicBezTo>
                  <a:cubicBezTo>
                    <a:pt x="20323" y="31225"/>
                    <a:pt x="20644" y="30406"/>
                    <a:pt x="21020" y="29615"/>
                  </a:cubicBezTo>
                  <a:cubicBezTo>
                    <a:pt x="21986" y="27562"/>
                    <a:pt x="22899" y="25485"/>
                    <a:pt x="23798" y="23404"/>
                  </a:cubicBezTo>
                  <a:cubicBezTo>
                    <a:pt x="24801" y="21055"/>
                    <a:pt x="25738" y="18686"/>
                    <a:pt x="26525" y="16261"/>
                  </a:cubicBezTo>
                  <a:cubicBezTo>
                    <a:pt x="27321" y="13817"/>
                    <a:pt x="28046" y="11350"/>
                    <a:pt x="28517" y="8822"/>
                  </a:cubicBezTo>
                  <a:cubicBezTo>
                    <a:pt x="28578" y="8511"/>
                    <a:pt x="28653" y="8195"/>
                    <a:pt x="28418" y="7917"/>
                  </a:cubicBezTo>
                  <a:cubicBezTo>
                    <a:pt x="28286" y="7762"/>
                    <a:pt x="28093" y="7710"/>
                    <a:pt x="27923" y="7630"/>
                  </a:cubicBezTo>
                  <a:cubicBezTo>
                    <a:pt x="22810" y="5149"/>
                    <a:pt x="17696" y="2672"/>
                    <a:pt x="12582" y="195"/>
                  </a:cubicBezTo>
                  <a:cubicBezTo>
                    <a:pt x="12328" y="71"/>
                    <a:pt x="12145" y="1"/>
                    <a:pt x="119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3"/>
            <p:cNvSpPr/>
            <p:nvPr/>
          </p:nvSpPr>
          <p:spPr>
            <a:xfrm>
              <a:off x="-8096437" y="4151644"/>
              <a:ext cx="1199120" cy="1042605"/>
            </a:xfrm>
            <a:custGeom>
              <a:avLst/>
              <a:gdLst/>
              <a:ahLst/>
              <a:cxnLst/>
              <a:rect l="l" t="t" r="r" b="b"/>
              <a:pathLst>
                <a:path w="32354" h="28131" extrusionOk="0">
                  <a:moveTo>
                    <a:pt x="12907" y="1"/>
                  </a:moveTo>
                  <a:cubicBezTo>
                    <a:pt x="12568" y="39"/>
                    <a:pt x="12460" y="321"/>
                    <a:pt x="12342" y="571"/>
                  </a:cubicBezTo>
                  <a:cubicBezTo>
                    <a:pt x="10812" y="3754"/>
                    <a:pt x="9079" y="6833"/>
                    <a:pt x="7435" y="9960"/>
                  </a:cubicBezTo>
                  <a:cubicBezTo>
                    <a:pt x="6437" y="11857"/>
                    <a:pt x="5552" y="13811"/>
                    <a:pt x="4549" y="15709"/>
                  </a:cubicBezTo>
                  <a:cubicBezTo>
                    <a:pt x="2943" y="18718"/>
                    <a:pt x="1550" y="21840"/>
                    <a:pt x="368" y="25042"/>
                  </a:cubicBezTo>
                  <a:cubicBezTo>
                    <a:pt x="236" y="25404"/>
                    <a:pt x="0" y="25776"/>
                    <a:pt x="203" y="26200"/>
                  </a:cubicBezTo>
                  <a:lnTo>
                    <a:pt x="4186" y="28131"/>
                  </a:lnTo>
                  <a:cubicBezTo>
                    <a:pt x="4215" y="27942"/>
                    <a:pt x="4224" y="27744"/>
                    <a:pt x="4281" y="27561"/>
                  </a:cubicBezTo>
                  <a:cubicBezTo>
                    <a:pt x="5133" y="24750"/>
                    <a:pt x="6108" y="21976"/>
                    <a:pt x="7313" y="19302"/>
                  </a:cubicBezTo>
                  <a:cubicBezTo>
                    <a:pt x="8754" y="16095"/>
                    <a:pt x="10397" y="12983"/>
                    <a:pt x="11730" y="9720"/>
                  </a:cubicBezTo>
                  <a:cubicBezTo>
                    <a:pt x="12780" y="7149"/>
                    <a:pt x="14197" y="4747"/>
                    <a:pt x="15539" y="2313"/>
                  </a:cubicBezTo>
                  <a:cubicBezTo>
                    <a:pt x="15775" y="1888"/>
                    <a:pt x="15893" y="1712"/>
                    <a:pt x="16100" y="1712"/>
                  </a:cubicBezTo>
                  <a:cubicBezTo>
                    <a:pt x="16243" y="1712"/>
                    <a:pt x="16429" y="1796"/>
                    <a:pt x="16726" y="1941"/>
                  </a:cubicBezTo>
                  <a:cubicBezTo>
                    <a:pt x="21232" y="4135"/>
                    <a:pt x="25743" y="6329"/>
                    <a:pt x="30254" y="8519"/>
                  </a:cubicBezTo>
                  <a:cubicBezTo>
                    <a:pt x="30951" y="8858"/>
                    <a:pt x="31652" y="9183"/>
                    <a:pt x="32354" y="9512"/>
                  </a:cubicBezTo>
                  <a:cubicBezTo>
                    <a:pt x="32189" y="9319"/>
                    <a:pt x="31944" y="9244"/>
                    <a:pt x="31727" y="9140"/>
                  </a:cubicBezTo>
                  <a:cubicBezTo>
                    <a:pt x="27664" y="7168"/>
                    <a:pt x="23605" y="5195"/>
                    <a:pt x="19541" y="3222"/>
                  </a:cubicBezTo>
                  <a:cubicBezTo>
                    <a:pt x="17328" y="2148"/>
                    <a:pt x="15115" y="1075"/>
                    <a:pt x="129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3"/>
            <p:cNvSpPr/>
            <p:nvPr/>
          </p:nvSpPr>
          <p:spPr>
            <a:xfrm>
              <a:off x="-7280914" y="4504183"/>
              <a:ext cx="520765" cy="1048535"/>
            </a:xfrm>
            <a:custGeom>
              <a:avLst/>
              <a:gdLst/>
              <a:ahLst/>
              <a:cxnLst/>
              <a:rect l="l" t="t" r="r" b="b"/>
              <a:pathLst>
                <a:path w="14051" h="28291" extrusionOk="0">
                  <a:moveTo>
                    <a:pt x="10350" y="0"/>
                  </a:moveTo>
                  <a:cubicBezTo>
                    <a:pt x="10218" y="674"/>
                    <a:pt x="10105" y="1347"/>
                    <a:pt x="9954" y="2016"/>
                  </a:cubicBezTo>
                  <a:cubicBezTo>
                    <a:pt x="8994" y="6249"/>
                    <a:pt x="7619" y="10345"/>
                    <a:pt x="5952" y="14338"/>
                  </a:cubicBezTo>
                  <a:cubicBezTo>
                    <a:pt x="4732" y="17258"/>
                    <a:pt x="3395" y="20125"/>
                    <a:pt x="2114" y="23016"/>
                  </a:cubicBezTo>
                  <a:cubicBezTo>
                    <a:pt x="1483" y="24434"/>
                    <a:pt x="673" y="25757"/>
                    <a:pt x="0" y="27151"/>
                  </a:cubicBezTo>
                  <a:cubicBezTo>
                    <a:pt x="706" y="27631"/>
                    <a:pt x="1497" y="27942"/>
                    <a:pt x="2270" y="28290"/>
                  </a:cubicBezTo>
                  <a:cubicBezTo>
                    <a:pt x="2477" y="28248"/>
                    <a:pt x="2543" y="28069"/>
                    <a:pt x="2660" y="27932"/>
                  </a:cubicBezTo>
                  <a:cubicBezTo>
                    <a:pt x="3075" y="27424"/>
                    <a:pt x="3348" y="26830"/>
                    <a:pt x="3692" y="26284"/>
                  </a:cubicBezTo>
                  <a:cubicBezTo>
                    <a:pt x="4742" y="24599"/>
                    <a:pt x="5566" y="22786"/>
                    <a:pt x="6526" y="21048"/>
                  </a:cubicBezTo>
                  <a:cubicBezTo>
                    <a:pt x="7435" y="19400"/>
                    <a:pt x="8085" y="17625"/>
                    <a:pt x="8876" y="15920"/>
                  </a:cubicBezTo>
                  <a:cubicBezTo>
                    <a:pt x="9427" y="14724"/>
                    <a:pt x="9907" y="13495"/>
                    <a:pt x="10406" y="12276"/>
                  </a:cubicBezTo>
                  <a:cubicBezTo>
                    <a:pt x="11141" y="10468"/>
                    <a:pt x="11814" y="8636"/>
                    <a:pt x="12483" y="6804"/>
                  </a:cubicBezTo>
                  <a:cubicBezTo>
                    <a:pt x="12958" y="5519"/>
                    <a:pt x="13439" y="4234"/>
                    <a:pt x="13787" y="2906"/>
                  </a:cubicBezTo>
                  <a:cubicBezTo>
                    <a:pt x="13886" y="2524"/>
                    <a:pt x="14051" y="2129"/>
                    <a:pt x="13839" y="1724"/>
                  </a:cubicBezTo>
                  <a:lnTo>
                    <a:pt x="10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3"/>
            <p:cNvSpPr/>
            <p:nvPr/>
          </p:nvSpPr>
          <p:spPr>
            <a:xfrm>
              <a:off x="-8128533" y="4138487"/>
              <a:ext cx="510314" cy="984195"/>
            </a:xfrm>
            <a:custGeom>
              <a:avLst/>
              <a:gdLst/>
              <a:ahLst/>
              <a:cxnLst/>
              <a:rect l="l" t="t" r="r" b="b"/>
              <a:pathLst>
                <a:path w="13769" h="26555" extrusionOk="0">
                  <a:moveTo>
                    <a:pt x="12811" y="0"/>
                  </a:moveTo>
                  <a:cubicBezTo>
                    <a:pt x="12611" y="0"/>
                    <a:pt x="12437" y="87"/>
                    <a:pt x="12313" y="356"/>
                  </a:cubicBezTo>
                  <a:cubicBezTo>
                    <a:pt x="11969" y="1105"/>
                    <a:pt x="11475" y="1778"/>
                    <a:pt x="11117" y="2527"/>
                  </a:cubicBezTo>
                  <a:cubicBezTo>
                    <a:pt x="10755" y="3289"/>
                    <a:pt x="10482" y="4090"/>
                    <a:pt x="10110" y="4843"/>
                  </a:cubicBezTo>
                  <a:cubicBezTo>
                    <a:pt x="8951" y="7193"/>
                    <a:pt x="7849" y="9571"/>
                    <a:pt x="6630" y="11887"/>
                  </a:cubicBezTo>
                  <a:cubicBezTo>
                    <a:pt x="5566" y="13912"/>
                    <a:pt x="4478" y="15923"/>
                    <a:pt x="3522" y="17999"/>
                  </a:cubicBezTo>
                  <a:cubicBezTo>
                    <a:pt x="2952" y="19242"/>
                    <a:pt x="2364" y="20481"/>
                    <a:pt x="1761" y="21710"/>
                  </a:cubicBezTo>
                  <a:cubicBezTo>
                    <a:pt x="1238" y="22783"/>
                    <a:pt x="805" y="23895"/>
                    <a:pt x="264" y="24954"/>
                  </a:cubicBezTo>
                  <a:cubicBezTo>
                    <a:pt x="94" y="25293"/>
                    <a:pt x="0" y="25646"/>
                    <a:pt x="132" y="26023"/>
                  </a:cubicBezTo>
                  <a:cubicBezTo>
                    <a:pt x="377" y="26320"/>
                    <a:pt x="744" y="26400"/>
                    <a:pt x="1069" y="26555"/>
                  </a:cubicBezTo>
                  <a:cubicBezTo>
                    <a:pt x="1154" y="26362"/>
                    <a:pt x="1253" y="26174"/>
                    <a:pt x="1323" y="25976"/>
                  </a:cubicBezTo>
                  <a:cubicBezTo>
                    <a:pt x="2124" y="23800"/>
                    <a:pt x="2985" y="21653"/>
                    <a:pt x="3974" y="19553"/>
                  </a:cubicBezTo>
                  <a:cubicBezTo>
                    <a:pt x="5057" y="17246"/>
                    <a:pt x="6314" y="15023"/>
                    <a:pt x="7416" y="12730"/>
                  </a:cubicBezTo>
                  <a:cubicBezTo>
                    <a:pt x="7906" y="11699"/>
                    <a:pt x="8457" y="10696"/>
                    <a:pt x="8965" y="9679"/>
                  </a:cubicBezTo>
                  <a:cubicBezTo>
                    <a:pt x="10175" y="7254"/>
                    <a:pt x="11569" y="4933"/>
                    <a:pt x="12728" y="2489"/>
                  </a:cubicBezTo>
                  <a:cubicBezTo>
                    <a:pt x="13071" y="1773"/>
                    <a:pt x="13420" y="1067"/>
                    <a:pt x="13768" y="356"/>
                  </a:cubicBezTo>
                  <a:lnTo>
                    <a:pt x="13194" y="73"/>
                  </a:lnTo>
                  <a:cubicBezTo>
                    <a:pt x="13060" y="31"/>
                    <a:pt x="12931" y="0"/>
                    <a:pt x="12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3"/>
            <p:cNvSpPr/>
            <p:nvPr/>
          </p:nvSpPr>
          <p:spPr>
            <a:xfrm>
              <a:off x="-7196634" y="4568041"/>
              <a:ext cx="468618" cy="989198"/>
            </a:xfrm>
            <a:custGeom>
              <a:avLst/>
              <a:gdLst/>
              <a:ahLst/>
              <a:cxnLst/>
              <a:rect l="l" t="t" r="r" b="b"/>
              <a:pathLst>
                <a:path w="12644" h="26690" extrusionOk="0">
                  <a:moveTo>
                    <a:pt x="11565" y="1"/>
                  </a:moveTo>
                  <a:cubicBezTo>
                    <a:pt x="11202" y="1197"/>
                    <a:pt x="10873" y="2398"/>
                    <a:pt x="10463" y="3575"/>
                  </a:cubicBezTo>
                  <a:cubicBezTo>
                    <a:pt x="9229" y="7163"/>
                    <a:pt x="7850" y="10690"/>
                    <a:pt x="6324" y="14155"/>
                  </a:cubicBezTo>
                  <a:cubicBezTo>
                    <a:pt x="5396" y="16274"/>
                    <a:pt x="4488" y="18402"/>
                    <a:pt x="3358" y="20441"/>
                  </a:cubicBezTo>
                  <a:cubicBezTo>
                    <a:pt x="2232" y="22461"/>
                    <a:pt x="1187" y="24528"/>
                    <a:pt x="0" y="26525"/>
                  </a:cubicBezTo>
                  <a:cubicBezTo>
                    <a:pt x="52" y="26661"/>
                    <a:pt x="165" y="26685"/>
                    <a:pt x="288" y="26685"/>
                  </a:cubicBezTo>
                  <a:lnTo>
                    <a:pt x="292" y="26690"/>
                  </a:lnTo>
                  <a:cubicBezTo>
                    <a:pt x="895" y="26558"/>
                    <a:pt x="1046" y="25993"/>
                    <a:pt x="1333" y="25574"/>
                  </a:cubicBezTo>
                  <a:cubicBezTo>
                    <a:pt x="2350" y="24067"/>
                    <a:pt x="3334" y="22546"/>
                    <a:pt x="4139" y="20912"/>
                  </a:cubicBezTo>
                  <a:cubicBezTo>
                    <a:pt x="5401" y="18318"/>
                    <a:pt x="6658" y="15718"/>
                    <a:pt x="7916" y="13119"/>
                  </a:cubicBezTo>
                  <a:cubicBezTo>
                    <a:pt x="8212" y="12314"/>
                    <a:pt x="8594" y="11546"/>
                    <a:pt x="8933" y="10760"/>
                  </a:cubicBezTo>
                  <a:cubicBezTo>
                    <a:pt x="9893" y="8533"/>
                    <a:pt x="10750" y="6263"/>
                    <a:pt x="11668" y="4017"/>
                  </a:cubicBezTo>
                  <a:cubicBezTo>
                    <a:pt x="12055" y="3076"/>
                    <a:pt x="12384" y="2110"/>
                    <a:pt x="12558" y="1103"/>
                  </a:cubicBezTo>
                  <a:cubicBezTo>
                    <a:pt x="12601" y="853"/>
                    <a:pt x="12643" y="613"/>
                    <a:pt x="12431" y="415"/>
                  </a:cubicBezTo>
                  <a:lnTo>
                    <a:pt x="115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3"/>
            <p:cNvSpPr/>
            <p:nvPr/>
          </p:nvSpPr>
          <p:spPr>
            <a:xfrm>
              <a:off x="-8141134" y="4125330"/>
              <a:ext cx="501604" cy="977635"/>
            </a:xfrm>
            <a:custGeom>
              <a:avLst/>
              <a:gdLst/>
              <a:ahLst/>
              <a:cxnLst/>
              <a:rect l="l" t="t" r="r" b="b"/>
              <a:pathLst>
                <a:path w="13534" h="26378" extrusionOk="0">
                  <a:moveTo>
                    <a:pt x="12497" y="1"/>
                  </a:moveTo>
                  <a:cubicBezTo>
                    <a:pt x="12271" y="1"/>
                    <a:pt x="12137" y="169"/>
                    <a:pt x="11952" y="560"/>
                  </a:cubicBezTo>
                  <a:cubicBezTo>
                    <a:pt x="11749" y="989"/>
                    <a:pt x="11603" y="1445"/>
                    <a:pt x="11401" y="1874"/>
                  </a:cubicBezTo>
                  <a:cubicBezTo>
                    <a:pt x="10016" y="4836"/>
                    <a:pt x="8585" y="7779"/>
                    <a:pt x="7196" y="10740"/>
                  </a:cubicBezTo>
                  <a:cubicBezTo>
                    <a:pt x="5232" y="14912"/>
                    <a:pt x="3297" y="19098"/>
                    <a:pt x="1286" y="23247"/>
                  </a:cubicBezTo>
                  <a:cubicBezTo>
                    <a:pt x="914" y="24005"/>
                    <a:pt x="561" y="24772"/>
                    <a:pt x="189" y="25530"/>
                  </a:cubicBezTo>
                  <a:cubicBezTo>
                    <a:pt x="1" y="25916"/>
                    <a:pt x="43" y="26208"/>
                    <a:pt x="472" y="26378"/>
                  </a:cubicBezTo>
                  <a:cubicBezTo>
                    <a:pt x="962" y="25215"/>
                    <a:pt x="1399" y="24024"/>
                    <a:pt x="1955" y="22889"/>
                  </a:cubicBezTo>
                  <a:cubicBezTo>
                    <a:pt x="3113" y="20520"/>
                    <a:pt x="4225" y="18128"/>
                    <a:pt x="5458" y="15798"/>
                  </a:cubicBezTo>
                  <a:cubicBezTo>
                    <a:pt x="6480" y="13872"/>
                    <a:pt x="7502" y="11941"/>
                    <a:pt x="8430" y="9968"/>
                  </a:cubicBezTo>
                  <a:cubicBezTo>
                    <a:pt x="9343" y="8028"/>
                    <a:pt x="10384" y="6149"/>
                    <a:pt x="11161" y="4144"/>
                  </a:cubicBezTo>
                  <a:cubicBezTo>
                    <a:pt x="11589" y="3028"/>
                    <a:pt x="12248" y="2020"/>
                    <a:pt x="12794" y="956"/>
                  </a:cubicBezTo>
                  <a:cubicBezTo>
                    <a:pt x="12957" y="639"/>
                    <a:pt x="13129" y="423"/>
                    <a:pt x="13488" y="423"/>
                  </a:cubicBezTo>
                  <a:cubicBezTo>
                    <a:pt x="13503" y="423"/>
                    <a:pt x="13518" y="423"/>
                    <a:pt x="13534" y="424"/>
                  </a:cubicBezTo>
                  <a:cubicBezTo>
                    <a:pt x="13378" y="344"/>
                    <a:pt x="13223" y="259"/>
                    <a:pt x="13063" y="184"/>
                  </a:cubicBezTo>
                  <a:cubicBezTo>
                    <a:pt x="12815" y="66"/>
                    <a:pt x="12638" y="1"/>
                    <a:pt x="12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3"/>
            <p:cNvSpPr/>
            <p:nvPr/>
          </p:nvSpPr>
          <p:spPr>
            <a:xfrm>
              <a:off x="-6903099" y="4583422"/>
              <a:ext cx="218002" cy="470879"/>
            </a:xfrm>
            <a:custGeom>
              <a:avLst/>
              <a:gdLst/>
              <a:ahLst/>
              <a:cxnLst/>
              <a:rect l="l" t="t" r="r" b="b"/>
              <a:pathLst>
                <a:path w="5882" h="12705" extrusionOk="0">
                  <a:moveTo>
                    <a:pt x="4511" y="0"/>
                  </a:moveTo>
                  <a:cubicBezTo>
                    <a:pt x="4271" y="1427"/>
                    <a:pt x="3795" y="2774"/>
                    <a:pt x="3249" y="4111"/>
                  </a:cubicBezTo>
                  <a:cubicBezTo>
                    <a:pt x="2312" y="6418"/>
                    <a:pt x="1432" y="8744"/>
                    <a:pt x="575" y="11080"/>
                  </a:cubicBezTo>
                  <a:cubicBezTo>
                    <a:pt x="377" y="11616"/>
                    <a:pt x="57" y="12116"/>
                    <a:pt x="0" y="12704"/>
                  </a:cubicBezTo>
                  <a:cubicBezTo>
                    <a:pt x="1743" y="9116"/>
                    <a:pt x="3485" y="5528"/>
                    <a:pt x="5227" y="1940"/>
                  </a:cubicBezTo>
                  <a:cubicBezTo>
                    <a:pt x="5881" y="598"/>
                    <a:pt x="5877" y="593"/>
                    <a:pt x="4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3"/>
            <p:cNvSpPr/>
            <p:nvPr/>
          </p:nvSpPr>
          <p:spPr>
            <a:xfrm>
              <a:off x="-7185811" y="5343092"/>
              <a:ext cx="142765" cy="226267"/>
            </a:xfrm>
            <a:custGeom>
              <a:avLst/>
              <a:gdLst/>
              <a:ahLst/>
              <a:cxnLst/>
              <a:rect l="l" t="t" r="r" b="b"/>
              <a:pathLst>
                <a:path w="3852" h="6105" extrusionOk="0">
                  <a:moveTo>
                    <a:pt x="3852" y="0"/>
                  </a:moveTo>
                  <a:cubicBezTo>
                    <a:pt x="3772" y="71"/>
                    <a:pt x="3697" y="146"/>
                    <a:pt x="3635" y="226"/>
                  </a:cubicBezTo>
                  <a:cubicBezTo>
                    <a:pt x="2421" y="2077"/>
                    <a:pt x="1210" y="3927"/>
                    <a:pt x="0" y="5782"/>
                  </a:cubicBezTo>
                  <a:cubicBezTo>
                    <a:pt x="378" y="5986"/>
                    <a:pt x="601" y="6105"/>
                    <a:pt x="765" y="6105"/>
                  </a:cubicBezTo>
                  <a:cubicBezTo>
                    <a:pt x="996" y="6105"/>
                    <a:pt x="1112" y="5870"/>
                    <a:pt x="1385" y="5307"/>
                  </a:cubicBezTo>
                  <a:cubicBezTo>
                    <a:pt x="1752" y="4549"/>
                    <a:pt x="2133" y="3791"/>
                    <a:pt x="2486" y="3028"/>
                  </a:cubicBezTo>
                  <a:cubicBezTo>
                    <a:pt x="2943" y="2020"/>
                    <a:pt x="3536" y="1074"/>
                    <a:pt x="3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3"/>
            <p:cNvSpPr/>
            <p:nvPr/>
          </p:nvSpPr>
          <p:spPr>
            <a:xfrm>
              <a:off x="-7698200" y="5311997"/>
              <a:ext cx="512426" cy="245280"/>
            </a:xfrm>
            <a:custGeom>
              <a:avLst/>
              <a:gdLst/>
              <a:ahLst/>
              <a:cxnLst/>
              <a:rect l="l" t="t" r="r" b="b"/>
              <a:pathLst>
                <a:path w="13826" h="6618" extrusionOk="0">
                  <a:moveTo>
                    <a:pt x="1" y="1"/>
                  </a:moveTo>
                  <a:cubicBezTo>
                    <a:pt x="109" y="67"/>
                    <a:pt x="208" y="137"/>
                    <a:pt x="316" y="189"/>
                  </a:cubicBezTo>
                  <a:cubicBezTo>
                    <a:pt x="4639" y="2275"/>
                    <a:pt x="8956" y="4361"/>
                    <a:pt x="13274" y="6452"/>
                  </a:cubicBezTo>
                  <a:cubicBezTo>
                    <a:pt x="13440" y="6528"/>
                    <a:pt x="13602" y="6617"/>
                    <a:pt x="13796" y="6617"/>
                  </a:cubicBezTo>
                  <a:cubicBezTo>
                    <a:pt x="13806" y="6617"/>
                    <a:pt x="13816" y="6617"/>
                    <a:pt x="13825" y="6617"/>
                  </a:cubicBezTo>
                  <a:lnTo>
                    <a:pt x="13533" y="6452"/>
                  </a:lnTo>
                  <a:lnTo>
                    <a:pt x="11259" y="5355"/>
                  </a:lnTo>
                  <a:cubicBezTo>
                    <a:pt x="8622" y="4079"/>
                    <a:pt x="5990" y="2798"/>
                    <a:pt x="3344" y="1541"/>
                  </a:cubicBezTo>
                  <a:cubicBezTo>
                    <a:pt x="2237" y="1013"/>
                    <a:pt x="1168" y="406"/>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3"/>
            <p:cNvSpPr/>
            <p:nvPr/>
          </p:nvSpPr>
          <p:spPr>
            <a:xfrm>
              <a:off x="-7725960" y="4418679"/>
              <a:ext cx="745586" cy="602266"/>
            </a:xfrm>
            <a:custGeom>
              <a:avLst/>
              <a:gdLst/>
              <a:ahLst/>
              <a:cxnLst/>
              <a:rect l="l" t="t" r="r" b="b"/>
              <a:pathLst>
                <a:path w="20117" h="16250" extrusionOk="0">
                  <a:moveTo>
                    <a:pt x="4443" y="0"/>
                  </a:moveTo>
                  <a:cubicBezTo>
                    <a:pt x="4123" y="0"/>
                    <a:pt x="3913" y="220"/>
                    <a:pt x="3660" y="706"/>
                  </a:cubicBezTo>
                  <a:cubicBezTo>
                    <a:pt x="3306" y="1375"/>
                    <a:pt x="3062" y="2096"/>
                    <a:pt x="2746" y="2778"/>
                  </a:cubicBezTo>
                  <a:cubicBezTo>
                    <a:pt x="1997" y="4389"/>
                    <a:pt x="1211" y="5985"/>
                    <a:pt x="439" y="7586"/>
                  </a:cubicBezTo>
                  <a:cubicBezTo>
                    <a:pt x="1" y="8504"/>
                    <a:pt x="76" y="8749"/>
                    <a:pt x="990" y="9196"/>
                  </a:cubicBezTo>
                  <a:cubicBezTo>
                    <a:pt x="3330" y="10331"/>
                    <a:pt x="5675" y="11466"/>
                    <a:pt x="8015" y="12601"/>
                  </a:cubicBezTo>
                  <a:lnTo>
                    <a:pt x="8006" y="12619"/>
                  </a:lnTo>
                  <a:cubicBezTo>
                    <a:pt x="10393" y="13778"/>
                    <a:pt x="12785" y="14936"/>
                    <a:pt x="15182" y="16094"/>
                  </a:cubicBezTo>
                  <a:cubicBezTo>
                    <a:pt x="15391" y="16196"/>
                    <a:pt x="15562" y="16250"/>
                    <a:pt x="15708" y="16250"/>
                  </a:cubicBezTo>
                  <a:cubicBezTo>
                    <a:pt x="15959" y="16250"/>
                    <a:pt x="16134" y="16092"/>
                    <a:pt x="16298" y="15755"/>
                  </a:cubicBezTo>
                  <a:cubicBezTo>
                    <a:pt x="17465" y="13349"/>
                    <a:pt x="18628" y="10938"/>
                    <a:pt x="19782" y="8528"/>
                  </a:cubicBezTo>
                  <a:cubicBezTo>
                    <a:pt x="20116" y="7831"/>
                    <a:pt x="19999" y="7548"/>
                    <a:pt x="19283" y="7190"/>
                  </a:cubicBezTo>
                  <a:cubicBezTo>
                    <a:pt x="16081" y="5575"/>
                    <a:pt x="12809" y="4101"/>
                    <a:pt x="9644" y="2411"/>
                  </a:cubicBezTo>
                  <a:cubicBezTo>
                    <a:pt x="8170" y="1625"/>
                    <a:pt x="6640" y="942"/>
                    <a:pt x="5138" y="212"/>
                  </a:cubicBezTo>
                  <a:cubicBezTo>
                    <a:pt x="4850" y="74"/>
                    <a:pt x="4628" y="0"/>
                    <a:pt x="44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3"/>
            <p:cNvSpPr/>
            <p:nvPr/>
          </p:nvSpPr>
          <p:spPr>
            <a:xfrm>
              <a:off x="-7535014" y="4518933"/>
              <a:ext cx="452014" cy="221226"/>
            </a:xfrm>
            <a:custGeom>
              <a:avLst/>
              <a:gdLst/>
              <a:ahLst/>
              <a:cxnLst/>
              <a:rect l="l" t="t" r="r" b="b"/>
              <a:pathLst>
                <a:path w="12196" h="5969" extrusionOk="0">
                  <a:moveTo>
                    <a:pt x="242" y="0"/>
                  </a:moveTo>
                  <a:cubicBezTo>
                    <a:pt x="87" y="0"/>
                    <a:pt x="1" y="233"/>
                    <a:pt x="174" y="318"/>
                  </a:cubicBezTo>
                  <a:lnTo>
                    <a:pt x="11894" y="5950"/>
                  </a:lnTo>
                  <a:cubicBezTo>
                    <a:pt x="11913" y="5964"/>
                    <a:pt x="11941" y="5969"/>
                    <a:pt x="11965" y="5969"/>
                  </a:cubicBezTo>
                  <a:cubicBezTo>
                    <a:pt x="12139" y="5969"/>
                    <a:pt x="12196" y="5728"/>
                    <a:pt x="12036" y="5653"/>
                  </a:cubicBezTo>
                  <a:lnTo>
                    <a:pt x="325" y="22"/>
                  </a:lnTo>
                  <a:cubicBezTo>
                    <a:pt x="296" y="7"/>
                    <a:pt x="268" y="0"/>
                    <a:pt x="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3"/>
            <p:cNvSpPr/>
            <p:nvPr/>
          </p:nvSpPr>
          <p:spPr>
            <a:xfrm>
              <a:off x="-7564368" y="4579901"/>
              <a:ext cx="452051" cy="221337"/>
            </a:xfrm>
            <a:custGeom>
              <a:avLst/>
              <a:gdLst/>
              <a:ahLst/>
              <a:cxnLst/>
              <a:rect l="l" t="t" r="r" b="b"/>
              <a:pathLst>
                <a:path w="12197" h="5972" extrusionOk="0">
                  <a:moveTo>
                    <a:pt x="242" y="0"/>
                  </a:moveTo>
                  <a:cubicBezTo>
                    <a:pt x="85" y="0"/>
                    <a:pt x="1" y="235"/>
                    <a:pt x="175" y="316"/>
                  </a:cubicBezTo>
                  <a:lnTo>
                    <a:pt x="11891" y="5953"/>
                  </a:lnTo>
                  <a:cubicBezTo>
                    <a:pt x="11914" y="5962"/>
                    <a:pt x="11938" y="5972"/>
                    <a:pt x="11966" y="5972"/>
                  </a:cubicBezTo>
                  <a:lnTo>
                    <a:pt x="11966" y="5967"/>
                  </a:lnTo>
                  <a:cubicBezTo>
                    <a:pt x="12140" y="5967"/>
                    <a:pt x="12197" y="5727"/>
                    <a:pt x="12037" y="5651"/>
                  </a:cubicBezTo>
                  <a:lnTo>
                    <a:pt x="321" y="20"/>
                  </a:lnTo>
                  <a:cubicBezTo>
                    <a:pt x="293" y="6"/>
                    <a:pt x="267" y="0"/>
                    <a:pt x="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3"/>
            <p:cNvSpPr/>
            <p:nvPr/>
          </p:nvSpPr>
          <p:spPr>
            <a:xfrm>
              <a:off x="-7593684" y="4640980"/>
              <a:ext cx="452051" cy="221152"/>
            </a:xfrm>
            <a:custGeom>
              <a:avLst/>
              <a:gdLst/>
              <a:ahLst/>
              <a:cxnLst/>
              <a:rect l="l" t="t" r="r" b="b"/>
              <a:pathLst>
                <a:path w="12197" h="5967" extrusionOk="0">
                  <a:moveTo>
                    <a:pt x="241" y="0"/>
                  </a:moveTo>
                  <a:cubicBezTo>
                    <a:pt x="85" y="0"/>
                    <a:pt x="1" y="235"/>
                    <a:pt x="175" y="317"/>
                  </a:cubicBezTo>
                  <a:lnTo>
                    <a:pt x="11890" y="5953"/>
                  </a:lnTo>
                  <a:cubicBezTo>
                    <a:pt x="11914" y="5962"/>
                    <a:pt x="11938" y="5967"/>
                    <a:pt x="11961" y="5967"/>
                  </a:cubicBezTo>
                  <a:cubicBezTo>
                    <a:pt x="12140" y="5967"/>
                    <a:pt x="12197" y="5727"/>
                    <a:pt x="12036" y="5651"/>
                  </a:cubicBezTo>
                  <a:lnTo>
                    <a:pt x="321" y="20"/>
                  </a:lnTo>
                  <a:cubicBezTo>
                    <a:pt x="293" y="6"/>
                    <a:pt x="266" y="0"/>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3"/>
            <p:cNvSpPr/>
            <p:nvPr/>
          </p:nvSpPr>
          <p:spPr>
            <a:xfrm>
              <a:off x="-7623038" y="4701948"/>
              <a:ext cx="452088" cy="221263"/>
            </a:xfrm>
            <a:custGeom>
              <a:avLst/>
              <a:gdLst/>
              <a:ahLst/>
              <a:cxnLst/>
              <a:rect l="l" t="t" r="r" b="b"/>
              <a:pathLst>
                <a:path w="12198" h="5970" extrusionOk="0">
                  <a:moveTo>
                    <a:pt x="242" y="0"/>
                  </a:moveTo>
                  <a:cubicBezTo>
                    <a:pt x="87" y="0"/>
                    <a:pt x="1" y="238"/>
                    <a:pt x="176" y="320"/>
                  </a:cubicBezTo>
                  <a:lnTo>
                    <a:pt x="11891" y="5956"/>
                  </a:lnTo>
                  <a:cubicBezTo>
                    <a:pt x="11915" y="5965"/>
                    <a:pt x="11939" y="5970"/>
                    <a:pt x="11962" y="5970"/>
                  </a:cubicBezTo>
                  <a:cubicBezTo>
                    <a:pt x="12141" y="5970"/>
                    <a:pt x="12197" y="5730"/>
                    <a:pt x="12037" y="5654"/>
                  </a:cubicBezTo>
                  <a:lnTo>
                    <a:pt x="318" y="18"/>
                  </a:lnTo>
                  <a:cubicBezTo>
                    <a:pt x="291" y="6"/>
                    <a:pt x="266" y="0"/>
                    <a:pt x="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5" name="Google Shape;2805;p63"/>
          <p:cNvGrpSpPr/>
          <p:nvPr/>
        </p:nvGrpSpPr>
        <p:grpSpPr>
          <a:xfrm flipH="1">
            <a:off x="7714249" y="3168265"/>
            <a:ext cx="1466304" cy="1630713"/>
            <a:chOff x="92265" y="2178415"/>
            <a:chExt cx="1466304" cy="1630713"/>
          </a:xfrm>
        </p:grpSpPr>
        <p:grpSp>
          <p:nvGrpSpPr>
            <p:cNvPr id="2806" name="Google Shape;2806;p63"/>
            <p:cNvGrpSpPr/>
            <p:nvPr/>
          </p:nvGrpSpPr>
          <p:grpSpPr>
            <a:xfrm>
              <a:off x="92265" y="2178415"/>
              <a:ext cx="1466304" cy="1630713"/>
              <a:chOff x="92265" y="2178415"/>
              <a:chExt cx="1466304" cy="1630713"/>
            </a:xfrm>
          </p:grpSpPr>
          <p:sp>
            <p:nvSpPr>
              <p:cNvPr id="2807" name="Google Shape;2807;p63"/>
              <p:cNvSpPr/>
              <p:nvPr/>
            </p:nvSpPr>
            <p:spPr>
              <a:xfrm>
                <a:off x="92265" y="2251169"/>
                <a:ext cx="1436468" cy="1557959"/>
              </a:xfrm>
              <a:custGeom>
                <a:avLst/>
                <a:gdLst/>
                <a:ahLst/>
                <a:cxnLst/>
                <a:rect l="l" t="t" r="r" b="b"/>
                <a:pathLst>
                  <a:path w="38758" h="42036" extrusionOk="0">
                    <a:moveTo>
                      <a:pt x="32482" y="1"/>
                    </a:moveTo>
                    <a:cubicBezTo>
                      <a:pt x="32143" y="1"/>
                      <a:pt x="31865" y="183"/>
                      <a:pt x="31629" y="511"/>
                    </a:cubicBezTo>
                    <a:cubicBezTo>
                      <a:pt x="31129" y="1218"/>
                      <a:pt x="30612" y="1910"/>
                      <a:pt x="30103" y="2611"/>
                    </a:cubicBezTo>
                    <a:cubicBezTo>
                      <a:pt x="29938" y="2842"/>
                      <a:pt x="29745" y="3120"/>
                      <a:pt x="29929" y="3379"/>
                    </a:cubicBezTo>
                    <a:cubicBezTo>
                      <a:pt x="30164" y="3718"/>
                      <a:pt x="29995" y="3911"/>
                      <a:pt x="29806" y="4156"/>
                    </a:cubicBezTo>
                    <a:cubicBezTo>
                      <a:pt x="27796" y="6750"/>
                      <a:pt x="25776" y="9345"/>
                      <a:pt x="23784" y="11958"/>
                    </a:cubicBezTo>
                    <a:cubicBezTo>
                      <a:pt x="23492" y="12354"/>
                      <a:pt x="23096" y="12664"/>
                      <a:pt x="22644" y="12857"/>
                    </a:cubicBezTo>
                    <a:cubicBezTo>
                      <a:pt x="16170" y="15668"/>
                      <a:pt x="9696" y="18480"/>
                      <a:pt x="3221" y="21291"/>
                    </a:cubicBezTo>
                    <a:cubicBezTo>
                      <a:pt x="1041" y="22232"/>
                      <a:pt x="1036" y="22232"/>
                      <a:pt x="264" y="24450"/>
                    </a:cubicBezTo>
                    <a:cubicBezTo>
                      <a:pt x="250" y="24493"/>
                      <a:pt x="245" y="24535"/>
                      <a:pt x="226" y="24577"/>
                    </a:cubicBezTo>
                    <a:cubicBezTo>
                      <a:pt x="0" y="25175"/>
                      <a:pt x="198" y="25623"/>
                      <a:pt x="697" y="25976"/>
                    </a:cubicBezTo>
                    <a:cubicBezTo>
                      <a:pt x="914" y="26122"/>
                      <a:pt x="1135" y="26258"/>
                      <a:pt x="1338" y="26418"/>
                    </a:cubicBezTo>
                    <a:cubicBezTo>
                      <a:pt x="7859" y="31381"/>
                      <a:pt x="14334" y="36405"/>
                      <a:pt x="20912" y="41293"/>
                    </a:cubicBezTo>
                    <a:cubicBezTo>
                      <a:pt x="21588" y="41796"/>
                      <a:pt x="21911" y="42036"/>
                      <a:pt x="22250" y="42036"/>
                    </a:cubicBezTo>
                    <a:cubicBezTo>
                      <a:pt x="22584" y="42036"/>
                      <a:pt x="22932" y="41803"/>
                      <a:pt x="23647" y="41359"/>
                    </a:cubicBezTo>
                    <a:cubicBezTo>
                      <a:pt x="24580" y="40780"/>
                      <a:pt x="24999" y="40097"/>
                      <a:pt x="25164" y="38976"/>
                    </a:cubicBezTo>
                    <a:cubicBezTo>
                      <a:pt x="26228" y="31763"/>
                      <a:pt x="27396" y="24558"/>
                      <a:pt x="28535" y="17354"/>
                    </a:cubicBezTo>
                    <a:cubicBezTo>
                      <a:pt x="28573" y="17123"/>
                      <a:pt x="28587" y="16897"/>
                      <a:pt x="28742" y="16690"/>
                    </a:cubicBezTo>
                    <a:cubicBezTo>
                      <a:pt x="30809" y="13917"/>
                      <a:pt x="32867" y="11139"/>
                      <a:pt x="34920" y="8351"/>
                    </a:cubicBezTo>
                    <a:cubicBezTo>
                      <a:pt x="35069" y="8150"/>
                      <a:pt x="35201" y="8009"/>
                      <a:pt x="35395" y="8009"/>
                    </a:cubicBezTo>
                    <a:cubicBezTo>
                      <a:pt x="35482" y="8009"/>
                      <a:pt x="35582" y="8037"/>
                      <a:pt x="35702" y="8102"/>
                    </a:cubicBezTo>
                    <a:cubicBezTo>
                      <a:pt x="35791" y="8150"/>
                      <a:pt x="35873" y="8171"/>
                      <a:pt x="35949" y="8171"/>
                    </a:cubicBezTo>
                    <a:cubicBezTo>
                      <a:pt x="36179" y="8171"/>
                      <a:pt x="36356" y="7981"/>
                      <a:pt x="36511" y="7772"/>
                    </a:cubicBezTo>
                    <a:cubicBezTo>
                      <a:pt x="37044" y="7066"/>
                      <a:pt x="37585" y="6359"/>
                      <a:pt x="38117" y="5653"/>
                    </a:cubicBezTo>
                    <a:cubicBezTo>
                      <a:pt x="38758" y="4806"/>
                      <a:pt x="38710" y="4556"/>
                      <a:pt x="37788" y="3972"/>
                    </a:cubicBezTo>
                    <a:cubicBezTo>
                      <a:pt x="37500" y="4024"/>
                      <a:pt x="37293" y="4208"/>
                      <a:pt x="37062" y="4372"/>
                    </a:cubicBezTo>
                    <a:cubicBezTo>
                      <a:pt x="35913" y="5196"/>
                      <a:pt x="34911" y="6199"/>
                      <a:pt x="33766" y="7033"/>
                    </a:cubicBezTo>
                    <a:cubicBezTo>
                      <a:pt x="33324" y="7353"/>
                      <a:pt x="33022" y="7796"/>
                      <a:pt x="32721" y="8252"/>
                    </a:cubicBezTo>
                    <a:cubicBezTo>
                      <a:pt x="31949" y="9425"/>
                      <a:pt x="31266" y="10673"/>
                      <a:pt x="30305" y="11699"/>
                    </a:cubicBezTo>
                    <a:cubicBezTo>
                      <a:pt x="29152" y="12937"/>
                      <a:pt x="28196" y="14327"/>
                      <a:pt x="27155" y="15650"/>
                    </a:cubicBezTo>
                    <a:cubicBezTo>
                      <a:pt x="26539" y="16422"/>
                      <a:pt x="26167" y="17307"/>
                      <a:pt x="25964" y="18277"/>
                    </a:cubicBezTo>
                    <a:cubicBezTo>
                      <a:pt x="25743" y="19346"/>
                      <a:pt x="25696" y="20424"/>
                      <a:pt x="25592" y="21498"/>
                    </a:cubicBezTo>
                    <a:cubicBezTo>
                      <a:pt x="25437" y="23047"/>
                      <a:pt x="24966" y="24549"/>
                      <a:pt x="24825" y="26103"/>
                    </a:cubicBezTo>
                    <a:cubicBezTo>
                      <a:pt x="24683" y="27713"/>
                      <a:pt x="24537" y="29319"/>
                      <a:pt x="23676" y="30750"/>
                    </a:cubicBezTo>
                    <a:cubicBezTo>
                      <a:pt x="23483" y="31975"/>
                      <a:pt x="23271" y="33194"/>
                      <a:pt x="23177" y="34428"/>
                    </a:cubicBezTo>
                    <a:cubicBezTo>
                      <a:pt x="23045" y="35205"/>
                      <a:pt x="22880" y="35977"/>
                      <a:pt x="22899" y="36773"/>
                    </a:cubicBezTo>
                    <a:cubicBezTo>
                      <a:pt x="22875" y="36980"/>
                      <a:pt x="22757" y="37168"/>
                      <a:pt x="22767" y="37385"/>
                    </a:cubicBezTo>
                    <a:cubicBezTo>
                      <a:pt x="22852" y="38204"/>
                      <a:pt x="22772" y="38331"/>
                      <a:pt x="22046" y="38694"/>
                    </a:cubicBezTo>
                    <a:cubicBezTo>
                      <a:pt x="21802" y="38817"/>
                      <a:pt x="21564" y="38872"/>
                      <a:pt x="21329" y="38872"/>
                    </a:cubicBezTo>
                    <a:cubicBezTo>
                      <a:pt x="21009" y="38872"/>
                      <a:pt x="20695" y="38770"/>
                      <a:pt x="20380" y="38604"/>
                    </a:cubicBezTo>
                    <a:cubicBezTo>
                      <a:pt x="19706" y="38251"/>
                      <a:pt x="19132" y="37743"/>
                      <a:pt x="18482" y="37371"/>
                    </a:cubicBezTo>
                    <a:cubicBezTo>
                      <a:pt x="16212" y="36062"/>
                      <a:pt x="14466" y="34112"/>
                      <a:pt x="12460" y="32478"/>
                    </a:cubicBezTo>
                    <a:cubicBezTo>
                      <a:pt x="10821" y="31146"/>
                      <a:pt x="9182" y="29799"/>
                      <a:pt x="7426" y="28627"/>
                    </a:cubicBezTo>
                    <a:cubicBezTo>
                      <a:pt x="6108" y="27746"/>
                      <a:pt x="4912" y="26734"/>
                      <a:pt x="3744" y="25674"/>
                    </a:cubicBezTo>
                    <a:cubicBezTo>
                      <a:pt x="3391" y="25350"/>
                      <a:pt x="3108" y="24945"/>
                      <a:pt x="3297" y="24408"/>
                    </a:cubicBezTo>
                    <a:cubicBezTo>
                      <a:pt x="3452" y="23951"/>
                      <a:pt x="4168" y="23461"/>
                      <a:pt x="4686" y="23438"/>
                    </a:cubicBezTo>
                    <a:cubicBezTo>
                      <a:pt x="6772" y="22491"/>
                      <a:pt x="8862" y="21564"/>
                      <a:pt x="10958" y="20646"/>
                    </a:cubicBezTo>
                    <a:cubicBezTo>
                      <a:pt x="12318" y="20052"/>
                      <a:pt x="13717" y="19567"/>
                      <a:pt x="15059" y="18936"/>
                    </a:cubicBezTo>
                    <a:cubicBezTo>
                      <a:pt x="16928" y="18202"/>
                      <a:pt x="18769" y="17406"/>
                      <a:pt x="20620" y="16620"/>
                    </a:cubicBezTo>
                    <a:cubicBezTo>
                      <a:pt x="21477" y="16252"/>
                      <a:pt x="22343" y="15885"/>
                      <a:pt x="23007" y="15221"/>
                    </a:cubicBezTo>
                    <a:cubicBezTo>
                      <a:pt x="24533" y="13691"/>
                      <a:pt x="25941" y="12052"/>
                      <a:pt x="27339" y="10414"/>
                    </a:cubicBezTo>
                    <a:cubicBezTo>
                      <a:pt x="28629" y="8902"/>
                      <a:pt x="29778" y="7273"/>
                      <a:pt x="30979" y="5691"/>
                    </a:cubicBezTo>
                    <a:cubicBezTo>
                      <a:pt x="31294" y="5276"/>
                      <a:pt x="31605" y="4834"/>
                      <a:pt x="31737" y="4344"/>
                    </a:cubicBezTo>
                    <a:cubicBezTo>
                      <a:pt x="32062" y="3153"/>
                      <a:pt x="32391" y="1966"/>
                      <a:pt x="32858" y="822"/>
                    </a:cubicBezTo>
                    <a:cubicBezTo>
                      <a:pt x="32947" y="596"/>
                      <a:pt x="32999" y="342"/>
                      <a:pt x="32909" y="87"/>
                    </a:cubicBezTo>
                    <a:cubicBezTo>
                      <a:pt x="32757" y="29"/>
                      <a:pt x="32615" y="1"/>
                      <a:pt x="32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8" name="Google Shape;2808;p63"/>
              <p:cNvGrpSpPr/>
              <p:nvPr/>
            </p:nvGrpSpPr>
            <p:grpSpPr>
              <a:xfrm>
                <a:off x="184773" y="2178415"/>
                <a:ext cx="1373796" cy="1527716"/>
                <a:chOff x="-3454427" y="1834765"/>
                <a:chExt cx="1373796" cy="1527716"/>
              </a:xfrm>
            </p:grpSpPr>
            <p:sp>
              <p:nvSpPr>
                <p:cNvPr id="2809" name="Google Shape;2809;p63"/>
                <p:cNvSpPr/>
                <p:nvPr/>
              </p:nvSpPr>
              <p:spPr>
                <a:xfrm>
                  <a:off x="-2998447" y="1910744"/>
                  <a:ext cx="693588" cy="739990"/>
                </a:xfrm>
                <a:custGeom>
                  <a:avLst/>
                  <a:gdLst/>
                  <a:ahLst/>
                  <a:cxnLst/>
                  <a:rect l="l" t="t" r="r" b="b"/>
                  <a:pathLst>
                    <a:path w="18714" h="19966" extrusionOk="0">
                      <a:moveTo>
                        <a:pt x="18115" y="0"/>
                      </a:moveTo>
                      <a:cubicBezTo>
                        <a:pt x="17738" y="782"/>
                        <a:pt x="17494" y="1611"/>
                        <a:pt x="17239" y="2435"/>
                      </a:cubicBezTo>
                      <a:cubicBezTo>
                        <a:pt x="16830" y="3786"/>
                        <a:pt x="16283" y="5043"/>
                        <a:pt x="15393" y="6178"/>
                      </a:cubicBezTo>
                      <a:cubicBezTo>
                        <a:pt x="13590" y="8471"/>
                        <a:pt x="11824" y="10788"/>
                        <a:pt x="9833" y="12921"/>
                      </a:cubicBezTo>
                      <a:cubicBezTo>
                        <a:pt x="9084" y="13717"/>
                        <a:pt x="8448" y="14630"/>
                        <a:pt x="7525" y="15266"/>
                      </a:cubicBezTo>
                      <a:cubicBezTo>
                        <a:pt x="6282" y="16123"/>
                        <a:pt x="4837" y="16537"/>
                        <a:pt x="3495" y="17178"/>
                      </a:cubicBezTo>
                      <a:cubicBezTo>
                        <a:pt x="2365" y="17715"/>
                        <a:pt x="1140" y="18039"/>
                        <a:pt x="62" y="18689"/>
                      </a:cubicBezTo>
                      <a:cubicBezTo>
                        <a:pt x="1" y="19042"/>
                        <a:pt x="326" y="19188"/>
                        <a:pt x="472" y="19433"/>
                      </a:cubicBezTo>
                      <a:cubicBezTo>
                        <a:pt x="787" y="19626"/>
                        <a:pt x="1056" y="19899"/>
                        <a:pt x="1442" y="19965"/>
                      </a:cubicBezTo>
                      <a:cubicBezTo>
                        <a:pt x="1790" y="19838"/>
                        <a:pt x="2167" y="19829"/>
                        <a:pt x="2496" y="19659"/>
                      </a:cubicBezTo>
                      <a:cubicBezTo>
                        <a:pt x="4262" y="18755"/>
                        <a:pt x="6000" y="17795"/>
                        <a:pt x="7676" y="16721"/>
                      </a:cubicBezTo>
                      <a:cubicBezTo>
                        <a:pt x="9065" y="15826"/>
                        <a:pt x="10073" y="14564"/>
                        <a:pt x="11109" y="13321"/>
                      </a:cubicBezTo>
                      <a:cubicBezTo>
                        <a:pt x="11937" y="12328"/>
                        <a:pt x="12742" y="11311"/>
                        <a:pt x="13609" y="10350"/>
                      </a:cubicBezTo>
                      <a:cubicBezTo>
                        <a:pt x="14791" y="9027"/>
                        <a:pt x="15944" y="7690"/>
                        <a:pt x="16994" y="6263"/>
                      </a:cubicBezTo>
                      <a:cubicBezTo>
                        <a:pt x="17178" y="6023"/>
                        <a:pt x="17319" y="5750"/>
                        <a:pt x="17404" y="5458"/>
                      </a:cubicBezTo>
                      <a:cubicBezTo>
                        <a:pt x="17418" y="5373"/>
                        <a:pt x="17437" y="5274"/>
                        <a:pt x="17385" y="5208"/>
                      </a:cubicBezTo>
                      <a:cubicBezTo>
                        <a:pt x="16999" y="4700"/>
                        <a:pt x="17136" y="4229"/>
                        <a:pt x="17399" y="3711"/>
                      </a:cubicBezTo>
                      <a:cubicBezTo>
                        <a:pt x="17823" y="2887"/>
                        <a:pt x="18153" y="2021"/>
                        <a:pt x="18473" y="1149"/>
                      </a:cubicBezTo>
                      <a:cubicBezTo>
                        <a:pt x="18581" y="848"/>
                        <a:pt x="18713" y="533"/>
                        <a:pt x="18454" y="236"/>
                      </a:cubicBezTo>
                      <a:lnTo>
                        <a:pt x="18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3"/>
                <p:cNvSpPr/>
                <p:nvPr/>
              </p:nvSpPr>
              <p:spPr>
                <a:xfrm>
                  <a:off x="-2684305" y="2045280"/>
                  <a:ext cx="537888" cy="1010657"/>
                </a:xfrm>
                <a:custGeom>
                  <a:avLst/>
                  <a:gdLst/>
                  <a:ahLst/>
                  <a:cxnLst/>
                  <a:rect l="l" t="t" r="r" b="b"/>
                  <a:pathLst>
                    <a:path w="14513" h="27269" extrusionOk="0">
                      <a:moveTo>
                        <a:pt x="14069" y="1"/>
                      </a:moveTo>
                      <a:cubicBezTo>
                        <a:pt x="13877" y="1"/>
                        <a:pt x="13714" y="141"/>
                        <a:pt x="13557" y="255"/>
                      </a:cubicBezTo>
                      <a:cubicBezTo>
                        <a:pt x="12893" y="735"/>
                        <a:pt x="12201" y="1183"/>
                        <a:pt x="11588" y="1734"/>
                      </a:cubicBezTo>
                      <a:cubicBezTo>
                        <a:pt x="11122" y="2157"/>
                        <a:pt x="10647" y="2553"/>
                        <a:pt x="9997" y="2657"/>
                      </a:cubicBezTo>
                      <a:cubicBezTo>
                        <a:pt x="9451" y="2991"/>
                        <a:pt x="9272" y="3612"/>
                        <a:pt x="8905" y="4088"/>
                      </a:cubicBezTo>
                      <a:cubicBezTo>
                        <a:pt x="7059" y="6485"/>
                        <a:pt x="5218" y="8886"/>
                        <a:pt x="3386" y="11297"/>
                      </a:cubicBezTo>
                      <a:cubicBezTo>
                        <a:pt x="2449" y="12526"/>
                        <a:pt x="1860" y="13891"/>
                        <a:pt x="1729" y="15450"/>
                      </a:cubicBezTo>
                      <a:cubicBezTo>
                        <a:pt x="1592" y="17042"/>
                        <a:pt x="1418" y="18628"/>
                        <a:pt x="1046" y="20192"/>
                      </a:cubicBezTo>
                      <a:cubicBezTo>
                        <a:pt x="890" y="20856"/>
                        <a:pt x="815" y="21487"/>
                        <a:pt x="29" y="21689"/>
                      </a:cubicBezTo>
                      <a:cubicBezTo>
                        <a:pt x="0" y="21826"/>
                        <a:pt x="57" y="21972"/>
                        <a:pt x="170" y="22056"/>
                      </a:cubicBezTo>
                      <a:cubicBezTo>
                        <a:pt x="848" y="22570"/>
                        <a:pt x="1008" y="23238"/>
                        <a:pt x="829" y="24048"/>
                      </a:cubicBezTo>
                      <a:cubicBezTo>
                        <a:pt x="641" y="24886"/>
                        <a:pt x="584" y="25743"/>
                        <a:pt x="467" y="26591"/>
                      </a:cubicBezTo>
                      <a:cubicBezTo>
                        <a:pt x="429" y="26854"/>
                        <a:pt x="325" y="27161"/>
                        <a:pt x="716" y="27269"/>
                      </a:cubicBezTo>
                      <a:cubicBezTo>
                        <a:pt x="796" y="27071"/>
                        <a:pt x="895" y="26878"/>
                        <a:pt x="952" y="26671"/>
                      </a:cubicBezTo>
                      <a:cubicBezTo>
                        <a:pt x="1842" y="23257"/>
                        <a:pt x="2407" y="19791"/>
                        <a:pt x="2760" y="16288"/>
                      </a:cubicBezTo>
                      <a:cubicBezTo>
                        <a:pt x="2892" y="15012"/>
                        <a:pt x="3038" y="13731"/>
                        <a:pt x="3777" y="12648"/>
                      </a:cubicBezTo>
                      <a:cubicBezTo>
                        <a:pt x="4714" y="11273"/>
                        <a:pt x="5726" y="9955"/>
                        <a:pt x="6819" y="8698"/>
                      </a:cubicBezTo>
                      <a:cubicBezTo>
                        <a:pt x="7530" y="7893"/>
                        <a:pt x="8184" y="7036"/>
                        <a:pt x="8777" y="6132"/>
                      </a:cubicBezTo>
                      <a:cubicBezTo>
                        <a:pt x="9568" y="4907"/>
                        <a:pt x="10336" y="3660"/>
                        <a:pt x="11546" y="2751"/>
                      </a:cubicBezTo>
                      <a:cubicBezTo>
                        <a:pt x="12577" y="1974"/>
                        <a:pt x="13528" y="1093"/>
                        <a:pt x="14513" y="255"/>
                      </a:cubicBezTo>
                      <a:lnTo>
                        <a:pt x="14319" y="81"/>
                      </a:lnTo>
                      <a:cubicBezTo>
                        <a:pt x="14230" y="24"/>
                        <a:pt x="14147" y="1"/>
                        <a:pt x="14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3"/>
                <p:cNvSpPr/>
                <p:nvPr/>
              </p:nvSpPr>
              <p:spPr>
                <a:xfrm>
                  <a:off x="-2353782" y="1869159"/>
                  <a:ext cx="273151" cy="283491"/>
                </a:xfrm>
                <a:custGeom>
                  <a:avLst/>
                  <a:gdLst/>
                  <a:ahLst/>
                  <a:cxnLst/>
                  <a:rect l="l" t="t" r="r" b="b"/>
                  <a:pathLst>
                    <a:path w="7370" h="7649" extrusionOk="0">
                      <a:moveTo>
                        <a:pt x="3907" y="1"/>
                      </a:moveTo>
                      <a:cubicBezTo>
                        <a:pt x="3898" y="1"/>
                        <a:pt x="3889" y="1"/>
                        <a:pt x="3881" y="2"/>
                      </a:cubicBezTo>
                      <a:cubicBezTo>
                        <a:pt x="3542" y="82"/>
                        <a:pt x="3419" y="364"/>
                        <a:pt x="3283" y="638"/>
                      </a:cubicBezTo>
                      <a:cubicBezTo>
                        <a:pt x="2553" y="2088"/>
                        <a:pt x="1856" y="3557"/>
                        <a:pt x="1159" y="5021"/>
                      </a:cubicBezTo>
                      <a:cubicBezTo>
                        <a:pt x="909" y="5553"/>
                        <a:pt x="763" y="6198"/>
                        <a:pt x="142" y="6486"/>
                      </a:cubicBezTo>
                      <a:cubicBezTo>
                        <a:pt x="48" y="6561"/>
                        <a:pt x="1" y="6683"/>
                        <a:pt x="24" y="6806"/>
                      </a:cubicBezTo>
                      <a:cubicBezTo>
                        <a:pt x="263" y="7252"/>
                        <a:pt x="589" y="7554"/>
                        <a:pt x="1107" y="7554"/>
                      </a:cubicBezTo>
                      <a:cubicBezTo>
                        <a:pt x="1141" y="7554"/>
                        <a:pt x="1175" y="7552"/>
                        <a:pt x="1211" y="7550"/>
                      </a:cubicBezTo>
                      <a:cubicBezTo>
                        <a:pt x="1338" y="7616"/>
                        <a:pt x="1461" y="7649"/>
                        <a:pt x="1579" y="7649"/>
                      </a:cubicBezTo>
                      <a:cubicBezTo>
                        <a:pt x="1763" y="7649"/>
                        <a:pt x="1935" y="7570"/>
                        <a:pt x="2096" y="7418"/>
                      </a:cubicBezTo>
                      <a:cubicBezTo>
                        <a:pt x="3113" y="6448"/>
                        <a:pt x="4290" y="5680"/>
                        <a:pt x="5401" y="4838"/>
                      </a:cubicBezTo>
                      <a:cubicBezTo>
                        <a:pt x="5717" y="4315"/>
                        <a:pt x="6258" y="4070"/>
                        <a:pt x="6710" y="3712"/>
                      </a:cubicBezTo>
                      <a:cubicBezTo>
                        <a:pt x="7365" y="3199"/>
                        <a:pt x="7370" y="2827"/>
                        <a:pt x="6706" y="2286"/>
                      </a:cubicBezTo>
                      <a:cubicBezTo>
                        <a:pt x="6689" y="2284"/>
                        <a:pt x="6672" y="2284"/>
                        <a:pt x="6655" y="2284"/>
                      </a:cubicBezTo>
                      <a:cubicBezTo>
                        <a:pt x="6370" y="2284"/>
                        <a:pt x="6191" y="2471"/>
                        <a:pt x="5999" y="2667"/>
                      </a:cubicBezTo>
                      <a:cubicBezTo>
                        <a:pt x="5533" y="3138"/>
                        <a:pt x="5077" y="3628"/>
                        <a:pt x="4460" y="3924"/>
                      </a:cubicBezTo>
                      <a:cubicBezTo>
                        <a:pt x="4342" y="3981"/>
                        <a:pt x="4222" y="4019"/>
                        <a:pt x="4105" y="4019"/>
                      </a:cubicBezTo>
                      <a:cubicBezTo>
                        <a:pt x="3978" y="4019"/>
                        <a:pt x="3854" y="3974"/>
                        <a:pt x="3744" y="3858"/>
                      </a:cubicBezTo>
                      <a:cubicBezTo>
                        <a:pt x="3532" y="3637"/>
                        <a:pt x="3584" y="3373"/>
                        <a:pt x="3711" y="3138"/>
                      </a:cubicBezTo>
                      <a:cubicBezTo>
                        <a:pt x="3928" y="2742"/>
                        <a:pt x="4210" y="2380"/>
                        <a:pt x="4545" y="2078"/>
                      </a:cubicBezTo>
                      <a:cubicBezTo>
                        <a:pt x="4865" y="1801"/>
                        <a:pt x="5091" y="1476"/>
                        <a:pt x="5185" y="1066"/>
                      </a:cubicBezTo>
                      <a:cubicBezTo>
                        <a:pt x="4907" y="633"/>
                        <a:pt x="4422" y="426"/>
                        <a:pt x="4088" y="49"/>
                      </a:cubicBezTo>
                      <a:cubicBezTo>
                        <a:pt x="4034" y="16"/>
                        <a:pt x="3970" y="1"/>
                        <a:pt x="39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3"/>
                <p:cNvSpPr/>
                <p:nvPr/>
              </p:nvSpPr>
              <p:spPr>
                <a:xfrm>
                  <a:off x="-2385544" y="1834765"/>
                  <a:ext cx="183459" cy="282231"/>
                </a:xfrm>
                <a:custGeom>
                  <a:avLst/>
                  <a:gdLst/>
                  <a:ahLst/>
                  <a:cxnLst/>
                  <a:rect l="l" t="t" r="r" b="b"/>
                  <a:pathLst>
                    <a:path w="4950" h="7615" extrusionOk="0">
                      <a:moveTo>
                        <a:pt x="3412" y="0"/>
                      </a:moveTo>
                      <a:cubicBezTo>
                        <a:pt x="2982" y="0"/>
                        <a:pt x="2675" y="458"/>
                        <a:pt x="2303" y="1518"/>
                      </a:cubicBezTo>
                      <a:cubicBezTo>
                        <a:pt x="2209" y="1787"/>
                        <a:pt x="2256" y="2140"/>
                        <a:pt x="1917" y="2286"/>
                      </a:cubicBezTo>
                      <a:cubicBezTo>
                        <a:pt x="1503" y="3510"/>
                        <a:pt x="1041" y="4716"/>
                        <a:pt x="453" y="5865"/>
                      </a:cubicBezTo>
                      <a:cubicBezTo>
                        <a:pt x="10" y="6736"/>
                        <a:pt x="1" y="6783"/>
                        <a:pt x="726" y="7442"/>
                      </a:cubicBezTo>
                      <a:cubicBezTo>
                        <a:pt x="767" y="7551"/>
                        <a:pt x="832" y="7615"/>
                        <a:pt x="933" y="7615"/>
                      </a:cubicBezTo>
                      <a:cubicBezTo>
                        <a:pt x="959" y="7615"/>
                        <a:pt x="987" y="7611"/>
                        <a:pt x="1018" y="7602"/>
                      </a:cubicBezTo>
                      <a:cubicBezTo>
                        <a:pt x="1046" y="7578"/>
                        <a:pt x="1084" y="7564"/>
                        <a:pt x="1121" y="7560"/>
                      </a:cubicBezTo>
                      <a:cubicBezTo>
                        <a:pt x="1352" y="7470"/>
                        <a:pt x="1399" y="7249"/>
                        <a:pt x="1493" y="7061"/>
                      </a:cubicBezTo>
                      <a:cubicBezTo>
                        <a:pt x="2341" y="5347"/>
                        <a:pt x="3127" y="3609"/>
                        <a:pt x="3786" y="1815"/>
                      </a:cubicBezTo>
                      <a:cubicBezTo>
                        <a:pt x="3975" y="1302"/>
                        <a:pt x="4276" y="963"/>
                        <a:pt x="4855" y="953"/>
                      </a:cubicBezTo>
                      <a:cubicBezTo>
                        <a:pt x="4884" y="968"/>
                        <a:pt x="4917" y="977"/>
                        <a:pt x="4949" y="982"/>
                      </a:cubicBezTo>
                      <a:cubicBezTo>
                        <a:pt x="4940" y="958"/>
                        <a:pt x="4931" y="939"/>
                        <a:pt x="4917" y="925"/>
                      </a:cubicBezTo>
                      <a:cubicBezTo>
                        <a:pt x="4244" y="339"/>
                        <a:pt x="3782" y="0"/>
                        <a:pt x="3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3"/>
                <p:cNvSpPr/>
                <p:nvPr/>
              </p:nvSpPr>
              <p:spPr>
                <a:xfrm>
                  <a:off x="-2244373" y="1908631"/>
                  <a:ext cx="139318" cy="124419"/>
                </a:xfrm>
                <a:custGeom>
                  <a:avLst/>
                  <a:gdLst/>
                  <a:ahLst/>
                  <a:cxnLst/>
                  <a:rect l="l" t="t" r="r" b="b"/>
                  <a:pathLst>
                    <a:path w="3759" h="3357" extrusionOk="0">
                      <a:moveTo>
                        <a:pt x="2238" y="1"/>
                      </a:moveTo>
                      <a:cubicBezTo>
                        <a:pt x="1574" y="467"/>
                        <a:pt x="1051" y="1065"/>
                        <a:pt x="594" y="1724"/>
                      </a:cubicBezTo>
                      <a:cubicBezTo>
                        <a:pt x="312" y="2129"/>
                        <a:pt x="1" y="2591"/>
                        <a:pt x="453" y="3062"/>
                      </a:cubicBezTo>
                      <a:cubicBezTo>
                        <a:pt x="656" y="3273"/>
                        <a:pt x="864" y="3356"/>
                        <a:pt x="1075" y="3356"/>
                      </a:cubicBezTo>
                      <a:cubicBezTo>
                        <a:pt x="1334" y="3356"/>
                        <a:pt x="1597" y="3230"/>
                        <a:pt x="1856" y="3062"/>
                      </a:cubicBezTo>
                      <a:cubicBezTo>
                        <a:pt x="2610" y="2577"/>
                        <a:pt x="3226" y="1946"/>
                        <a:pt x="3758" y="1221"/>
                      </a:cubicBezTo>
                      <a:cubicBezTo>
                        <a:pt x="3292" y="764"/>
                        <a:pt x="2765" y="378"/>
                        <a:pt x="2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3"/>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3"/>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3"/>
                <p:cNvSpPr/>
                <p:nvPr/>
              </p:nvSpPr>
              <p:spPr>
                <a:xfrm>
                  <a:off x="-3454427" y="2762551"/>
                  <a:ext cx="776089" cy="599931"/>
                </a:xfrm>
                <a:custGeom>
                  <a:avLst/>
                  <a:gdLst/>
                  <a:ahLst/>
                  <a:cxnLst/>
                  <a:rect l="l" t="t" r="r" b="b"/>
                  <a:pathLst>
                    <a:path w="20940" h="16187" extrusionOk="0">
                      <a:moveTo>
                        <a:pt x="2166" y="1"/>
                      </a:moveTo>
                      <a:lnTo>
                        <a:pt x="2166" y="1"/>
                      </a:lnTo>
                      <a:cubicBezTo>
                        <a:pt x="1869" y="128"/>
                        <a:pt x="1554" y="227"/>
                        <a:pt x="1281" y="387"/>
                      </a:cubicBezTo>
                      <a:cubicBezTo>
                        <a:pt x="118" y="1074"/>
                        <a:pt x="0" y="1875"/>
                        <a:pt x="979" y="2812"/>
                      </a:cubicBezTo>
                      <a:cubicBezTo>
                        <a:pt x="2058" y="3843"/>
                        <a:pt x="3188" y="4817"/>
                        <a:pt x="4445" y="5627"/>
                      </a:cubicBezTo>
                      <a:cubicBezTo>
                        <a:pt x="6936" y="7238"/>
                        <a:pt x="9234" y="9107"/>
                        <a:pt x="11419" y="11089"/>
                      </a:cubicBezTo>
                      <a:cubicBezTo>
                        <a:pt x="13170" y="12681"/>
                        <a:pt x="15049" y="14079"/>
                        <a:pt x="16994" y="15398"/>
                      </a:cubicBezTo>
                      <a:cubicBezTo>
                        <a:pt x="17413" y="15685"/>
                        <a:pt x="17860" y="15968"/>
                        <a:pt x="18364" y="16114"/>
                      </a:cubicBezTo>
                      <a:cubicBezTo>
                        <a:pt x="18536" y="16163"/>
                        <a:pt x="18702" y="16186"/>
                        <a:pt x="18861" y="16186"/>
                      </a:cubicBezTo>
                      <a:cubicBezTo>
                        <a:pt x="19370" y="16186"/>
                        <a:pt x="19812" y="15948"/>
                        <a:pt x="20196" y="15567"/>
                      </a:cubicBezTo>
                      <a:cubicBezTo>
                        <a:pt x="20582" y="15181"/>
                        <a:pt x="20940" y="14753"/>
                        <a:pt x="20638" y="14141"/>
                      </a:cubicBezTo>
                      <a:cubicBezTo>
                        <a:pt x="20618" y="14139"/>
                        <a:pt x="20597" y="14138"/>
                        <a:pt x="20576" y="14138"/>
                      </a:cubicBezTo>
                      <a:cubicBezTo>
                        <a:pt x="20486" y="14138"/>
                        <a:pt x="20397" y="14158"/>
                        <a:pt x="20351" y="14235"/>
                      </a:cubicBezTo>
                      <a:cubicBezTo>
                        <a:pt x="20017" y="14816"/>
                        <a:pt x="19478" y="14910"/>
                        <a:pt x="18902" y="14910"/>
                      </a:cubicBezTo>
                      <a:cubicBezTo>
                        <a:pt x="18853" y="14910"/>
                        <a:pt x="18804" y="14909"/>
                        <a:pt x="18755" y="14908"/>
                      </a:cubicBezTo>
                      <a:cubicBezTo>
                        <a:pt x="18718" y="14907"/>
                        <a:pt x="18681" y="14905"/>
                        <a:pt x="18645" y="14905"/>
                      </a:cubicBezTo>
                      <a:cubicBezTo>
                        <a:pt x="18535" y="14905"/>
                        <a:pt x="18432" y="14922"/>
                        <a:pt x="18350" y="15021"/>
                      </a:cubicBezTo>
                      <a:cubicBezTo>
                        <a:pt x="18218" y="14951"/>
                        <a:pt x="18072" y="14899"/>
                        <a:pt x="17954" y="14814"/>
                      </a:cubicBezTo>
                      <a:cubicBezTo>
                        <a:pt x="14088" y="11913"/>
                        <a:pt x="10298" y="8923"/>
                        <a:pt x="6512" y="5919"/>
                      </a:cubicBezTo>
                      <a:cubicBezTo>
                        <a:pt x="6065" y="5284"/>
                        <a:pt x="5504" y="4766"/>
                        <a:pt x="4888" y="4290"/>
                      </a:cubicBezTo>
                      <a:cubicBezTo>
                        <a:pt x="3918" y="3541"/>
                        <a:pt x="2877" y="2873"/>
                        <a:pt x="2001" y="1997"/>
                      </a:cubicBezTo>
                      <a:cubicBezTo>
                        <a:pt x="1747" y="1771"/>
                        <a:pt x="1738" y="1540"/>
                        <a:pt x="1855" y="1215"/>
                      </a:cubicBezTo>
                      <a:cubicBezTo>
                        <a:pt x="1992" y="825"/>
                        <a:pt x="2444" y="500"/>
                        <a:pt x="2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3"/>
                <p:cNvSpPr/>
                <p:nvPr/>
              </p:nvSpPr>
              <p:spPr>
                <a:xfrm>
                  <a:off x="-3407135" y="2603405"/>
                  <a:ext cx="433186"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3"/>
                <p:cNvSpPr/>
                <p:nvPr/>
              </p:nvSpPr>
              <p:spPr>
                <a:xfrm>
                  <a:off x="-2810132" y="326830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3"/>
                <p:cNvSpPr/>
                <p:nvPr/>
              </p:nvSpPr>
              <p:spPr>
                <a:xfrm>
                  <a:off x="-2942223" y="2110548"/>
                  <a:ext cx="633324" cy="752332"/>
                </a:xfrm>
                <a:custGeom>
                  <a:avLst/>
                  <a:gdLst/>
                  <a:ahLst/>
                  <a:cxnLst/>
                  <a:rect l="l" t="t" r="r" b="b"/>
                  <a:pathLst>
                    <a:path w="17088" h="20299" extrusionOk="0">
                      <a:moveTo>
                        <a:pt x="15746" y="1"/>
                      </a:moveTo>
                      <a:cubicBezTo>
                        <a:pt x="13632" y="2949"/>
                        <a:pt x="11070" y="5524"/>
                        <a:pt x="8833" y="8368"/>
                      </a:cubicBezTo>
                      <a:cubicBezTo>
                        <a:pt x="7694" y="9814"/>
                        <a:pt x="6277" y="11010"/>
                        <a:pt x="4666" y="11886"/>
                      </a:cubicBezTo>
                      <a:cubicBezTo>
                        <a:pt x="3122" y="12738"/>
                        <a:pt x="1596" y="13637"/>
                        <a:pt x="0" y="14395"/>
                      </a:cubicBezTo>
                      <a:cubicBezTo>
                        <a:pt x="9" y="14645"/>
                        <a:pt x="165" y="14730"/>
                        <a:pt x="386" y="14739"/>
                      </a:cubicBezTo>
                      <a:lnTo>
                        <a:pt x="2227" y="16161"/>
                      </a:lnTo>
                      <a:lnTo>
                        <a:pt x="2957" y="16712"/>
                      </a:lnTo>
                      <a:cubicBezTo>
                        <a:pt x="3094" y="17108"/>
                        <a:pt x="3362" y="17399"/>
                        <a:pt x="3692" y="17644"/>
                      </a:cubicBezTo>
                      <a:cubicBezTo>
                        <a:pt x="4068" y="17927"/>
                        <a:pt x="4445" y="18205"/>
                        <a:pt x="4765" y="18548"/>
                      </a:cubicBezTo>
                      <a:cubicBezTo>
                        <a:pt x="5321" y="19005"/>
                        <a:pt x="5886" y="19443"/>
                        <a:pt x="6460" y="19872"/>
                      </a:cubicBezTo>
                      <a:cubicBezTo>
                        <a:pt x="6576" y="19942"/>
                        <a:pt x="6693" y="20004"/>
                        <a:pt x="6816" y="20004"/>
                      </a:cubicBezTo>
                      <a:cubicBezTo>
                        <a:pt x="6890" y="20004"/>
                        <a:pt x="6965" y="19982"/>
                        <a:pt x="7044" y="19928"/>
                      </a:cubicBezTo>
                      <a:cubicBezTo>
                        <a:pt x="7181" y="19994"/>
                        <a:pt x="7336" y="20036"/>
                        <a:pt x="7449" y="20130"/>
                      </a:cubicBezTo>
                      <a:cubicBezTo>
                        <a:pt x="7587" y="20239"/>
                        <a:pt x="7697" y="20298"/>
                        <a:pt x="7785" y="20298"/>
                      </a:cubicBezTo>
                      <a:cubicBezTo>
                        <a:pt x="7911" y="20298"/>
                        <a:pt x="7991" y="20178"/>
                        <a:pt x="8038" y="19909"/>
                      </a:cubicBezTo>
                      <a:cubicBezTo>
                        <a:pt x="8353" y="18063"/>
                        <a:pt x="8862" y="16246"/>
                        <a:pt x="8942" y="14358"/>
                      </a:cubicBezTo>
                      <a:cubicBezTo>
                        <a:pt x="9012" y="12705"/>
                        <a:pt x="9512" y="11189"/>
                        <a:pt x="10500" y="9842"/>
                      </a:cubicBezTo>
                      <a:cubicBezTo>
                        <a:pt x="12671" y="6890"/>
                        <a:pt x="15058" y="4097"/>
                        <a:pt x="17088" y="1037"/>
                      </a:cubicBezTo>
                      <a:lnTo>
                        <a:pt x="16038" y="161"/>
                      </a:lnTo>
                      <a:lnTo>
                        <a:pt x="157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3"/>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3"/>
                <p:cNvSpPr/>
                <p:nvPr/>
              </p:nvSpPr>
              <p:spPr>
                <a:xfrm>
                  <a:off x="-2948227" y="2730084"/>
                  <a:ext cx="278080" cy="308175"/>
                </a:xfrm>
                <a:custGeom>
                  <a:avLst/>
                  <a:gdLst/>
                  <a:ahLst/>
                  <a:cxnLst/>
                  <a:rect l="l" t="t" r="r" b="b"/>
                  <a:pathLst>
                    <a:path w="7503" h="8315" extrusionOk="0">
                      <a:moveTo>
                        <a:pt x="3124" y="1"/>
                      </a:moveTo>
                      <a:cubicBezTo>
                        <a:pt x="3025" y="363"/>
                        <a:pt x="2686" y="523"/>
                        <a:pt x="2455" y="768"/>
                      </a:cubicBezTo>
                      <a:cubicBezTo>
                        <a:pt x="1132" y="2186"/>
                        <a:pt x="35" y="3697"/>
                        <a:pt x="16" y="5759"/>
                      </a:cubicBezTo>
                      <a:cubicBezTo>
                        <a:pt x="0" y="7310"/>
                        <a:pt x="911" y="8315"/>
                        <a:pt x="2241" y="8315"/>
                      </a:cubicBezTo>
                      <a:cubicBezTo>
                        <a:pt x="2523" y="8315"/>
                        <a:pt x="2823" y="8270"/>
                        <a:pt x="3138" y="8175"/>
                      </a:cubicBezTo>
                      <a:cubicBezTo>
                        <a:pt x="4197" y="7855"/>
                        <a:pt x="5045" y="7196"/>
                        <a:pt x="5779" y="6372"/>
                      </a:cubicBezTo>
                      <a:cubicBezTo>
                        <a:pt x="6547" y="5519"/>
                        <a:pt x="6990" y="4488"/>
                        <a:pt x="7503" y="3495"/>
                      </a:cubicBezTo>
                      <a:lnTo>
                        <a:pt x="7206" y="3217"/>
                      </a:lnTo>
                      <a:lnTo>
                        <a:pt x="6768" y="2882"/>
                      </a:lnTo>
                      <a:cubicBezTo>
                        <a:pt x="6288" y="2393"/>
                        <a:pt x="5662" y="2082"/>
                        <a:pt x="5191" y="1588"/>
                      </a:cubicBezTo>
                      <a:lnTo>
                        <a:pt x="31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3"/>
                <p:cNvSpPr/>
                <p:nvPr/>
              </p:nvSpPr>
              <p:spPr>
                <a:xfrm>
                  <a:off x="-2343997" y="1855372"/>
                  <a:ext cx="138614" cy="260661"/>
                </a:xfrm>
                <a:custGeom>
                  <a:avLst/>
                  <a:gdLst/>
                  <a:ahLst/>
                  <a:cxnLst/>
                  <a:rect l="l" t="t" r="r" b="b"/>
                  <a:pathLst>
                    <a:path w="3740" h="7033" extrusionOk="0">
                      <a:moveTo>
                        <a:pt x="3048" y="0"/>
                      </a:moveTo>
                      <a:cubicBezTo>
                        <a:pt x="2865" y="0"/>
                        <a:pt x="2759" y="216"/>
                        <a:pt x="2562" y="694"/>
                      </a:cubicBezTo>
                      <a:cubicBezTo>
                        <a:pt x="1700" y="2794"/>
                        <a:pt x="853" y="4899"/>
                        <a:pt x="0" y="7004"/>
                      </a:cubicBezTo>
                      <a:cubicBezTo>
                        <a:pt x="60" y="7024"/>
                        <a:pt x="112" y="7033"/>
                        <a:pt x="156" y="7033"/>
                      </a:cubicBezTo>
                      <a:cubicBezTo>
                        <a:pt x="400" y="7033"/>
                        <a:pt x="431" y="6760"/>
                        <a:pt x="523" y="6585"/>
                      </a:cubicBezTo>
                      <a:cubicBezTo>
                        <a:pt x="1597" y="4527"/>
                        <a:pt x="2670" y="2464"/>
                        <a:pt x="3739" y="402"/>
                      </a:cubicBezTo>
                      <a:cubicBezTo>
                        <a:pt x="3397" y="143"/>
                        <a:pt x="3197" y="0"/>
                        <a:pt x="3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3"/>
                <p:cNvSpPr/>
                <p:nvPr/>
              </p:nvSpPr>
              <p:spPr>
                <a:xfrm>
                  <a:off x="-2756021" y="2788717"/>
                  <a:ext cx="58670" cy="48033"/>
                </a:xfrm>
                <a:custGeom>
                  <a:avLst/>
                  <a:gdLst/>
                  <a:ahLst/>
                  <a:cxnLst/>
                  <a:rect l="l" t="t" r="r" b="b"/>
                  <a:pathLst>
                    <a:path w="1583" h="1296" extrusionOk="0">
                      <a:moveTo>
                        <a:pt x="0" y="1"/>
                      </a:moveTo>
                      <a:lnTo>
                        <a:pt x="0" y="1"/>
                      </a:lnTo>
                      <a:cubicBezTo>
                        <a:pt x="447" y="533"/>
                        <a:pt x="1036" y="886"/>
                        <a:pt x="1582" y="1296"/>
                      </a:cubicBezTo>
                      <a:cubicBezTo>
                        <a:pt x="1149" y="750"/>
                        <a:pt x="556" y="401"/>
                        <a:pt x="0" y="1"/>
                      </a:cubicBezTo>
                      <a:close/>
                    </a:path>
                  </a:pathLst>
                </a:custGeom>
                <a:solidFill>
                  <a:srgbClr val="DDD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24" name="Google Shape;2824;p63"/>
            <p:cNvGrpSpPr/>
            <p:nvPr/>
          </p:nvGrpSpPr>
          <p:grpSpPr>
            <a:xfrm>
              <a:off x="243740" y="2965178"/>
              <a:ext cx="761783" cy="703706"/>
              <a:chOff x="-3395460" y="2621528"/>
              <a:chExt cx="761783" cy="703706"/>
            </a:xfrm>
          </p:grpSpPr>
          <p:sp>
            <p:nvSpPr>
              <p:cNvPr id="2825" name="Google Shape;2825;p63"/>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3"/>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3"/>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8" name="Google Shape;2828;p63"/>
            <p:cNvSpPr/>
            <p:nvPr/>
          </p:nvSpPr>
          <p:spPr>
            <a:xfrm>
              <a:off x="829068" y="361195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3"/>
            <p:cNvSpPr/>
            <p:nvPr/>
          </p:nvSpPr>
          <p:spPr>
            <a:xfrm>
              <a:off x="232065" y="2947055"/>
              <a:ext cx="433187"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12"/>
        <p:cNvGrpSpPr/>
        <p:nvPr/>
      </p:nvGrpSpPr>
      <p:grpSpPr>
        <a:xfrm>
          <a:off x="0" y="0"/>
          <a:ext cx="0" cy="0"/>
          <a:chOff x="0" y="0"/>
          <a:chExt cx="0" cy="0"/>
        </a:xfrm>
      </p:grpSpPr>
      <p:sp>
        <p:nvSpPr>
          <p:cNvPr id="1513" name="Google Shape;1513;p43"/>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1514" name="Google Shape;1514;p43"/>
          <p:cNvGraphicFramePr/>
          <p:nvPr/>
        </p:nvGraphicFramePr>
        <p:xfrm>
          <a:off x="720000" y="1793072"/>
          <a:ext cx="3000000" cy="3000000"/>
        </p:xfrm>
        <a:graphic>
          <a:graphicData uri="http://schemas.openxmlformats.org/drawingml/2006/table">
            <a:tbl>
              <a:tblPr>
                <a:noFill/>
                <a:tableStyleId>{8F34E745-1839-4C4C-B72E-A78944C05B53}</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100" b="1">
                          <a:solidFill>
                            <a:schemeClr val="dk1"/>
                          </a:solidFill>
                          <a:uFill>
                            <a:noFill/>
                          </a:uFill>
                          <a:latin typeface="Lato"/>
                          <a:ea typeface="Lato"/>
                          <a:cs typeface="Lato"/>
                          <a:sym typeface="Lato"/>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Fonts</a:t>
                      </a:r>
                      <a:endParaRPr sz="1100" b="1">
                        <a:solidFill>
                          <a:schemeClr val="dk1"/>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l" rtl="0">
                        <a:spcBef>
                          <a:spcPts val="0"/>
                        </a:spcBef>
                        <a:spcAft>
                          <a:spcPts val="1600"/>
                        </a:spcAft>
                        <a:buNone/>
                      </a:pPr>
                      <a:r>
                        <a:rPr lang="en" sz="1000">
                          <a:solidFill>
                            <a:schemeClr val="dk2"/>
                          </a:solidFill>
                          <a:latin typeface="Lato"/>
                          <a:ea typeface="Lato"/>
                          <a:cs typeface="Lato"/>
                          <a:sym typeface="Lato"/>
                        </a:rPr>
                        <a:t>To view this template correctly in PowerPoint, download and install the fonts we used</a:t>
                      </a:r>
                      <a:endParaRPr sz="10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100" b="1">
                          <a:solidFill>
                            <a:schemeClr val="dk1"/>
                          </a:solidFill>
                          <a:uFill>
                            <a:noFill/>
                          </a:uFill>
                          <a:latin typeface="Lato"/>
                          <a:ea typeface="Lato"/>
                          <a:cs typeface="Lato"/>
                          <a:sym typeface="Lato"/>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Used</a:t>
                      </a:r>
                      <a:r>
                        <a:rPr lang="en" sz="1100" b="1">
                          <a:solidFill>
                            <a:schemeClr val="dk1"/>
                          </a:solidFill>
                          <a:latin typeface="Lato"/>
                          <a:ea typeface="Lato"/>
                          <a:cs typeface="Lato"/>
                          <a:sym typeface="Lato"/>
                        </a:rPr>
                        <a:t> and </a:t>
                      </a:r>
                      <a:r>
                        <a:rPr lang="en" sz="1100" b="1">
                          <a:solidFill>
                            <a:schemeClr val="dk1"/>
                          </a:solidFill>
                          <a:uFill>
                            <a:noFill/>
                          </a:uFill>
                          <a:latin typeface="Lato"/>
                          <a:ea typeface="Lato"/>
                          <a:cs typeface="Lato"/>
                          <a:sym typeface="Lato"/>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alternative</a:t>
                      </a:r>
                      <a:r>
                        <a:rPr lang="en" sz="1100" b="1">
                          <a:solidFill>
                            <a:schemeClr val="dk1"/>
                          </a:solidFill>
                          <a:uFill>
                            <a:noFill/>
                          </a:uFill>
                          <a:latin typeface="Lato"/>
                          <a:ea typeface="Lato"/>
                          <a:cs typeface="Lato"/>
                          <a:sym typeface="Lato"/>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resources</a:t>
                      </a:r>
                      <a:endParaRPr sz="1100" b="1">
                        <a:solidFill>
                          <a:schemeClr val="dk1"/>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2"/>
                          </a:solidFill>
                          <a:latin typeface="Lato"/>
                          <a:ea typeface="Lato"/>
                          <a:cs typeface="Lato"/>
                          <a:sym typeface="Lato"/>
                        </a:rPr>
                        <a:t>An assortment of graphic resources that are suitable for use in this presentation</a:t>
                      </a:r>
                      <a:endParaRPr sz="10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100" b="1">
                          <a:solidFill>
                            <a:schemeClr val="dk1"/>
                          </a:solidFill>
                          <a:uFill>
                            <a:noFill/>
                          </a:uFill>
                          <a:latin typeface="Lato"/>
                          <a:ea typeface="Lato"/>
                          <a:cs typeface="Lato"/>
                          <a:sym typeface="Lato"/>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 slide</a:t>
                      </a:r>
                      <a:endParaRPr sz="1100" b="1">
                        <a:solidFill>
                          <a:schemeClr val="dk1"/>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l" rtl="0">
                        <a:spcBef>
                          <a:spcPts val="0"/>
                        </a:spcBef>
                        <a:spcAft>
                          <a:spcPts val="1600"/>
                        </a:spcAft>
                        <a:buNone/>
                      </a:pPr>
                      <a:r>
                        <a:rPr lang="en" sz="1000">
                          <a:solidFill>
                            <a:schemeClr val="dk2"/>
                          </a:solidFill>
                          <a:latin typeface="Lato"/>
                          <a:ea typeface="Lato"/>
                          <a:cs typeface="Lato"/>
                          <a:sym typeface="Lato"/>
                        </a:rPr>
                        <a:t>You must keep it so that proper credits for our design are given</a:t>
                      </a:r>
                      <a:endParaRPr sz="10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100" b="1">
                          <a:solidFill>
                            <a:schemeClr val="dk1"/>
                          </a:solidFill>
                          <a:uFill>
                            <a:noFill/>
                          </a:uFill>
                          <a:latin typeface="Lato"/>
                          <a:ea typeface="Lato"/>
                          <a:cs typeface="Lato"/>
                          <a:sym typeface="Lato"/>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Colors</a:t>
                      </a:r>
                      <a:endParaRPr sz="1100" b="1">
                        <a:solidFill>
                          <a:schemeClr val="dk1"/>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l" rtl="0">
                        <a:spcBef>
                          <a:spcPts val="0"/>
                        </a:spcBef>
                        <a:spcAft>
                          <a:spcPts val="1600"/>
                        </a:spcAft>
                        <a:buNone/>
                      </a:pPr>
                      <a:r>
                        <a:rPr lang="en" sz="1000">
                          <a:solidFill>
                            <a:schemeClr val="dk2"/>
                          </a:solidFill>
                          <a:latin typeface="Lato"/>
                          <a:ea typeface="Lato"/>
                          <a:cs typeface="Lato"/>
                          <a:sym typeface="Lato"/>
                        </a:rPr>
                        <a:t>All the colors used in this presentation</a:t>
                      </a:r>
                      <a:endParaRPr sz="10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100" b="1">
                          <a:solidFill>
                            <a:schemeClr val="dk1"/>
                          </a:solidFill>
                          <a:uFill>
                            <a:noFill/>
                          </a:uFill>
                          <a:latin typeface="Lato"/>
                          <a:ea typeface="Lato"/>
                          <a:cs typeface="Lato"/>
                          <a:sym typeface="Lato"/>
                          <a:hlinkClick r:id="">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Icons</a:t>
                      </a:r>
                      <a:r>
                        <a:rPr lang="en" sz="1100" b="1">
                          <a:solidFill>
                            <a:schemeClr val="dk1"/>
                          </a:solidFill>
                          <a:latin typeface="Lato"/>
                          <a:ea typeface="Lato"/>
                          <a:cs typeface="Lato"/>
                          <a:sym typeface="Lato"/>
                        </a:rPr>
                        <a:t> and </a:t>
                      </a:r>
                      <a:r>
                        <a:rPr lang="en" sz="1100" b="1">
                          <a:solidFill>
                            <a:schemeClr val="dk1"/>
                          </a:solidFill>
                          <a:uFill>
                            <a:noFill/>
                          </a:uFill>
                          <a:latin typeface="Lato"/>
                          <a:ea typeface="Lato"/>
                          <a:cs typeface="Lato"/>
                          <a:sym typeface="Lato"/>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 resources</a:t>
                      </a:r>
                      <a:endParaRPr sz="1100" b="1">
                        <a:solidFill>
                          <a:schemeClr val="dk1"/>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l" rtl="0">
                        <a:spcBef>
                          <a:spcPts val="0"/>
                        </a:spcBef>
                        <a:spcAft>
                          <a:spcPts val="0"/>
                        </a:spcAft>
                        <a:buNone/>
                      </a:pPr>
                      <a:r>
                        <a:rPr lang="en" sz="1000">
                          <a:solidFill>
                            <a:schemeClr val="dk2"/>
                          </a:solidFill>
                          <a:latin typeface="Lato"/>
                          <a:ea typeface="Lato"/>
                          <a:cs typeface="Lato"/>
                          <a:sym typeface="Lato"/>
                        </a:rPr>
                        <a:t>These can be used in the template, and their size and color can be edited</a:t>
                      </a:r>
                      <a:endParaRPr sz="10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100" b="1">
                          <a:solidFill>
                            <a:schemeClr val="dk1"/>
                          </a:solidFill>
                          <a:latin typeface="Lato"/>
                          <a:ea typeface="Lato"/>
                          <a:cs typeface="Lato"/>
                          <a:sym typeface="Lato"/>
                        </a:rPr>
                        <a:t>Editable presentation theme </a:t>
                      </a:r>
                      <a:endParaRPr sz="1100" b="1">
                        <a:solidFill>
                          <a:schemeClr val="dk1"/>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l" rtl="0">
                        <a:spcBef>
                          <a:spcPts val="0"/>
                        </a:spcBef>
                        <a:spcAft>
                          <a:spcPts val="1600"/>
                        </a:spcAft>
                        <a:buNone/>
                      </a:pPr>
                      <a:r>
                        <a:rPr lang="en" sz="1000">
                          <a:solidFill>
                            <a:schemeClr val="dk2"/>
                          </a:solidFill>
                          <a:latin typeface="Lato"/>
                          <a:ea typeface="Lato"/>
                          <a:cs typeface="Lato"/>
                          <a:sym typeface="Lato"/>
                        </a:rPr>
                        <a:t>You can edit the master slides easily. For more info, click </a:t>
                      </a:r>
                      <a:r>
                        <a:rPr lang="en" sz="1100" b="1" u="sng">
                          <a:solidFill>
                            <a:schemeClr val="dk2"/>
                          </a:solidFill>
                          <a:latin typeface="Lato"/>
                          <a:ea typeface="Lato"/>
                          <a:cs typeface="Lato"/>
                          <a:sym typeface="Lato"/>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here</a:t>
                      </a:r>
                      <a:endParaRPr sz="10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5"/>
                  </a:ext>
                </a:extLst>
              </a:tr>
            </a:tbl>
          </a:graphicData>
        </a:graphic>
      </p:graphicFrame>
      <p:sp>
        <p:nvSpPr>
          <p:cNvPr id="1515" name="Google Shape;1515;p43"/>
          <p:cNvSpPr txBox="1"/>
          <p:nvPr/>
        </p:nvSpPr>
        <p:spPr>
          <a:xfrm>
            <a:off x="720000" y="1305025"/>
            <a:ext cx="7704000" cy="3699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a:solidFill>
                  <a:schemeClr val="dk2"/>
                </a:solidFill>
                <a:latin typeface="Lato"/>
                <a:ea typeface="Lato"/>
                <a:cs typeface="Lato"/>
                <a:sym typeface="Lato"/>
              </a:rPr>
              <a:t>You can delete this slide when you’re done editing the presentation</a:t>
            </a:r>
            <a:endParaRPr sz="1200" b="1">
              <a:solidFill>
                <a:schemeClr val="dk2"/>
              </a:solidFill>
              <a:latin typeface="Lato"/>
              <a:ea typeface="Lato"/>
              <a:cs typeface="Lato"/>
              <a:sym typeface="Lato"/>
            </a:endParaRPr>
          </a:p>
        </p:txBody>
      </p:sp>
      <p:sp>
        <p:nvSpPr>
          <p:cNvPr id="1516" name="Google Shape;1516;p43"/>
          <p:cNvSpPr txBox="1"/>
          <p:nvPr/>
        </p:nvSpPr>
        <p:spPr>
          <a:xfrm>
            <a:off x="1024190" y="4133675"/>
            <a:ext cx="32814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2"/>
                </a:solidFill>
                <a:latin typeface="Lato"/>
                <a:ea typeface="Lato"/>
                <a:cs typeface="Lato"/>
                <a:sym typeface="Lato"/>
              </a:rPr>
              <a:t>For more info:</a:t>
            </a:r>
            <a:br>
              <a:rPr lang="en" sz="800" b="1">
                <a:solidFill>
                  <a:schemeClr val="dk2"/>
                </a:solidFill>
                <a:latin typeface="Lato"/>
                <a:ea typeface="Lato"/>
                <a:cs typeface="Lato"/>
                <a:sym typeface="Lato"/>
              </a:rPr>
            </a:br>
            <a:r>
              <a:rPr lang="en" sz="1000" b="1" u="sng">
                <a:solidFill>
                  <a:schemeClr val="accent1"/>
                </a:solidFill>
                <a:latin typeface="Lato"/>
                <a:ea typeface="Lato"/>
                <a:cs typeface="Lato"/>
                <a:sym typeface="Lato"/>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b="1">
                <a:solidFill>
                  <a:schemeClr val="dk1"/>
                </a:solidFill>
                <a:uFill>
                  <a:noFill/>
                </a:uFill>
                <a:latin typeface="Lato"/>
                <a:ea typeface="Lato"/>
                <a:cs typeface="Lato"/>
                <a:sym typeface="Lato"/>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 sz="1000" b="1">
                <a:solidFill>
                  <a:schemeClr val="dk1"/>
                </a:solidFill>
                <a:latin typeface="Lato"/>
                <a:ea typeface="Lato"/>
                <a:cs typeface="Lato"/>
                <a:sym typeface="Lato"/>
              </a:rPr>
              <a:t>| </a:t>
            </a:r>
            <a:r>
              <a:rPr lang="en" sz="1000" b="1" u="sng">
                <a:solidFill>
                  <a:schemeClr val="accent2"/>
                </a:solidFill>
                <a:latin typeface="Lato"/>
                <a:ea typeface="Lato"/>
                <a:cs typeface="Lato"/>
                <a:sym typeface="Lato"/>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BLOG</a:t>
            </a:r>
            <a:r>
              <a:rPr lang="en" sz="1000" b="1">
                <a:solidFill>
                  <a:schemeClr val="dk1"/>
                </a:solidFill>
                <a:latin typeface="Lato"/>
                <a:ea typeface="Lato"/>
                <a:cs typeface="Lato"/>
                <a:sym typeface="Lato"/>
              </a:rPr>
              <a:t> | </a:t>
            </a:r>
            <a:r>
              <a:rPr lang="en" sz="1000" b="1" u="sng">
                <a:solidFill>
                  <a:schemeClr val="lt2"/>
                </a:solidFill>
                <a:latin typeface="Lato"/>
                <a:ea typeface="Lato"/>
                <a:cs typeface="Lato"/>
                <a:sym typeface="Lato"/>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a:t>
            </a:r>
            <a:r>
              <a:rPr lang="en" sz="1000" b="1" u="sng">
                <a:solidFill>
                  <a:schemeClr val="lt2"/>
                </a:solidFill>
                <a:latin typeface="Lato"/>
                <a:ea typeface="Lato"/>
                <a:cs typeface="Lato"/>
                <a:sym typeface="Lato"/>
              </a:rPr>
              <a:t>s</a:t>
            </a:r>
            <a:endParaRPr sz="1000" b="1" u="sng">
              <a:solidFill>
                <a:schemeClr val="lt2"/>
              </a:solidFill>
              <a:latin typeface="Lato"/>
              <a:ea typeface="Lato"/>
              <a:cs typeface="Lato"/>
              <a:sym typeface="Lato"/>
            </a:endParaRPr>
          </a:p>
        </p:txBody>
      </p:sp>
      <p:sp>
        <p:nvSpPr>
          <p:cNvPr id="1517" name="Google Shape;1517;p43"/>
          <p:cNvSpPr txBox="1"/>
          <p:nvPr/>
        </p:nvSpPr>
        <p:spPr>
          <a:xfrm>
            <a:off x="4838410" y="4133675"/>
            <a:ext cx="32814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2"/>
                </a:solidFill>
                <a:latin typeface="Lato"/>
                <a:ea typeface="Lato"/>
                <a:cs typeface="Lato"/>
                <a:sym typeface="Lato"/>
              </a:rPr>
              <a:t>You can visit our sister projects:</a:t>
            </a:r>
            <a:br>
              <a:rPr lang="en" sz="800" b="1">
                <a:solidFill>
                  <a:schemeClr val="dk2"/>
                </a:solidFill>
                <a:latin typeface="Lato"/>
                <a:ea typeface="Lato"/>
                <a:cs typeface="Lato"/>
                <a:sym typeface="Lato"/>
              </a:rPr>
            </a:br>
            <a:r>
              <a:rPr lang="en" sz="1000" b="1" u="sng">
                <a:solidFill>
                  <a:schemeClr val="accent1"/>
                </a:solidFill>
                <a:latin typeface="Lato"/>
                <a:ea typeface="Lato"/>
                <a:cs typeface="Lato"/>
                <a:sym typeface="Lato"/>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b="1">
                <a:solidFill>
                  <a:schemeClr val="dk1"/>
                </a:solidFill>
                <a:latin typeface="Lato"/>
                <a:ea typeface="Lato"/>
                <a:cs typeface="Lato"/>
                <a:sym typeface="Lato"/>
              </a:rPr>
              <a:t> | </a:t>
            </a:r>
            <a:r>
              <a:rPr lang="en" sz="1000" b="1" u="sng">
                <a:solidFill>
                  <a:schemeClr val="accent2"/>
                </a:solidFill>
                <a:latin typeface="Lato"/>
                <a:ea typeface="Lato"/>
                <a:cs typeface="Lato"/>
                <a:sym typeface="Lato"/>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a:solidFill>
                  <a:schemeClr val="dk1"/>
                </a:solidFill>
                <a:latin typeface="Lato"/>
                <a:ea typeface="Lato"/>
                <a:cs typeface="Lato"/>
                <a:sym typeface="Lato"/>
              </a:rPr>
              <a:t> | </a:t>
            </a:r>
            <a:r>
              <a:rPr lang="en" sz="1000" b="1" u="sng">
                <a:solidFill>
                  <a:schemeClr val="accent3"/>
                </a:solidFill>
                <a:latin typeface="Lato"/>
                <a:ea typeface="Lato"/>
                <a:cs typeface="Lato"/>
                <a:sym typeface="Lato"/>
                <a:hlinkClick r:id="rId11">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STORYSET</a:t>
            </a:r>
            <a:r>
              <a:rPr lang="en" sz="1000" b="1">
                <a:solidFill>
                  <a:schemeClr val="dk1"/>
                </a:solidFill>
                <a:latin typeface="Lato"/>
                <a:ea typeface="Lato"/>
                <a:cs typeface="Lato"/>
                <a:sym typeface="Lato"/>
              </a:rPr>
              <a:t> | </a:t>
            </a:r>
            <a:r>
              <a:rPr lang="en" sz="1000" b="1" u="sng">
                <a:solidFill>
                  <a:schemeClr val="lt2"/>
                </a:solidFill>
                <a:latin typeface="Lato"/>
                <a:ea typeface="Lato"/>
                <a:cs typeface="Lato"/>
                <a:sym typeface="Lato"/>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WEPIK</a:t>
            </a:r>
            <a:r>
              <a:rPr lang="en" sz="1000" b="1">
                <a:solidFill>
                  <a:schemeClr val="dk1"/>
                </a:solidFill>
                <a:uFill>
                  <a:noFill/>
                </a:uFill>
                <a:latin typeface="Lato"/>
                <a:ea typeface="Lato"/>
                <a:cs typeface="Lato"/>
                <a:sym typeface="Lato"/>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 sz="1000" b="1">
                <a:solidFill>
                  <a:schemeClr val="dk1"/>
                </a:solidFill>
                <a:latin typeface="Lato"/>
                <a:ea typeface="Lato"/>
                <a:cs typeface="Lato"/>
                <a:sym typeface="Lato"/>
              </a:rPr>
              <a:t>| </a:t>
            </a:r>
            <a:r>
              <a:rPr lang="en" sz="1000" b="1" u="sng">
                <a:solidFill>
                  <a:schemeClr val="dk1"/>
                </a:solidFill>
                <a:latin typeface="Lato"/>
                <a:ea typeface="Lato"/>
                <a:cs typeface="Lato"/>
                <a:sym typeface="Lato"/>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VIDEVO</a:t>
            </a:r>
            <a:endParaRPr sz="1000" b="1">
              <a:solidFill>
                <a:schemeClr val="dk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33"/>
        <p:cNvGrpSpPr/>
        <p:nvPr/>
      </p:nvGrpSpPr>
      <p:grpSpPr>
        <a:xfrm>
          <a:off x="0" y="0"/>
          <a:ext cx="0" cy="0"/>
          <a:chOff x="0" y="0"/>
          <a:chExt cx="0" cy="0"/>
        </a:xfrm>
      </p:grpSpPr>
      <p:sp>
        <p:nvSpPr>
          <p:cNvPr id="2834" name="Google Shape;2834;p64"/>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OUTDOOR LESSONS IN A MONTH</a:t>
            </a:r>
            <a:endParaRPr/>
          </a:p>
        </p:txBody>
      </p:sp>
      <p:graphicFrame>
        <p:nvGraphicFramePr>
          <p:cNvPr id="2835" name="Google Shape;2835;p64"/>
          <p:cNvGraphicFramePr/>
          <p:nvPr/>
        </p:nvGraphicFramePr>
        <p:xfrm>
          <a:off x="713225" y="1359746"/>
          <a:ext cx="3000000" cy="3000000"/>
        </p:xfrm>
        <a:graphic>
          <a:graphicData uri="http://schemas.openxmlformats.org/drawingml/2006/table">
            <a:tbl>
              <a:tblPr>
                <a:noFill/>
                <a:tableStyleId>{8F34E745-1839-4C4C-B72E-A78944C05B53}</a:tableStyleId>
              </a:tblPr>
              <a:tblGrid>
                <a:gridCol w="1123550">
                  <a:extLst>
                    <a:ext uri="{9D8B030D-6E8A-4147-A177-3AD203B41FA5}">
                      <a16:colId xmlns:a16="http://schemas.microsoft.com/office/drawing/2014/main" val="20000"/>
                    </a:ext>
                  </a:extLst>
                </a:gridCol>
                <a:gridCol w="1318800">
                  <a:extLst>
                    <a:ext uri="{9D8B030D-6E8A-4147-A177-3AD203B41FA5}">
                      <a16:colId xmlns:a16="http://schemas.microsoft.com/office/drawing/2014/main" val="20001"/>
                    </a:ext>
                  </a:extLst>
                </a:gridCol>
                <a:gridCol w="1318800">
                  <a:extLst>
                    <a:ext uri="{9D8B030D-6E8A-4147-A177-3AD203B41FA5}">
                      <a16:colId xmlns:a16="http://schemas.microsoft.com/office/drawing/2014/main" val="20002"/>
                    </a:ext>
                  </a:extLst>
                </a:gridCol>
                <a:gridCol w="1318800">
                  <a:extLst>
                    <a:ext uri="{9D8B030D-6E8A-4147-A177-3AD203B41FA5}">
                      <a16:colId xmlns:a16="http://schemas.microsoft.com/office/drawing/2014/main" val="20003"/>
                    </a:ext>
                  </a:extLst>
                </a:gridCol>
                <a:gridCol w="1318800">
                  <a:extLst>
                    <a:ext uri="{9D8B030D-6E8A-4147-A177-3AD203B41FA5}">
                      <a16:colId xmlns:a16="http://schemas.microsoft.com/office/drawing/2014/main" val="20004"/>
                    </a:ext>
                  </a:extLst>
                </a:gridCol>
                <a:gridCol w="1318800">
                  <a:extLst>
                    <a:ext uri="{9D8B030D-6E8A-4147-A177-3AD203B41FA5}">
                      <a16:colId xmlns:a16="http://schemas.microsoft.com/office/drawing/2014/main" val="20005"/>
                    </a:ext>
                  </a:extLst>
                </a:gridCol>
              </a:tblGrid>
              <a:tr h="427825">
                <a:tc>
                  <a:txBody>
                    <a:bodyPr/>
                    <a:lstStyle/>
                    <a:p>
                      <a:pPr marL="0" lvl="0" indent="0" algn="l" rtl="0">
                        <a:spcBef>
                          <a:spcPts val="0"/>
                        </a:spcBef>
                        <a:spcAft>
                          <a:spcPts val="0"/>
                        </a:spcAft>
                        <a:buNone/>
                      </a:pPr>
                      <a:endParaRPr sz="2400" b="1">
                        <a:solidFill>
                          <a:schemeClr val="dk1"/>
                        </a:solidFill>
                        <a:latin typeface="Atma"/>
                        <a:ea typeface="Atma"/>
                        <a:cs typeface="Atma"/>
                        <a:sym typeface="Atma"/>
                      </a:endParaRPr>
                    </a:p>
                  </a:txBody>
                  <a:tcPr marL="91425" marR="91425" marT="0" marB="0">
                    <a:lnL w="19050" cap="flat" cmpd="sng">
                      <a:solidFill>
                        <a:schemeClr val="accent6">
                          <a:alpha val="0"/>
                        </a:schemeClr>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alpha val="0"/>
                        </a:schemeClr>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Atma"/>
                          <a:ea typeface="Atma"/>
                          <a:cs typeface="Atma"/>
                          <a:sym typeface="Atma"/>
                        </a:rPr>
                        <a:t>MON</a:t>
                      </a:r>
                      <a:endParaRPr sz="2400" b="1">
                        <a:solidFill>
                          <a:schemeClr val="dk1"/>
                        </a:solidFill>
                        <a:latin typeface="Atma"/>
                        <a:ea typeface="Atma"/>
                        <a:cs typeface="Atma"/>
                        <a:sym typeface="Atma"/>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Atma"/>
                          <a:ea typeface="Atma"/>
                          <a:cs typeface="Atma"/>
                          <a:sym typeface="Atma"/>
                        </a:rPr>
                        <a:t>TUE</a:t>
                      </a:r>
                      <a:endParaRPr sz="2400" b="1">
                        <a:solidFill>
                          <a:schemeClr val="dk1"/>
                        </a:solidFill>
                        <a:latin typeface="Atma"/>
                        <a:ea typeface="Atma"/>
                        <a:cs typeface="Atma"/>
                        <a:sym typeface="Atma"/>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Atma"/>
                          <a:ea typeface="Atma"/>
                          <a:cs typeface="Atma"/>
                          <a:sym typeface="Atma"/>
                        </a:rPr>
                        <a:t>WED</a:t>
                      </a:r>
                      <a:endParaRPr sz="2400" b="1">
                        <a:solidFill>
                          <a:schemeClr val="dk1"/>
                        </a:solidFill>
                        <a:latin typeface="Atma"/>
                        <a:ea typeface="Atma"/>
                        <a:cs typeface="Atma"/>
                        <a:sym typeface="Atma"/>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Atma"/>
                          <a:ea typeface="Atma"/>
                          <a:cs typeface="Atma"/>
                          <a:sym typeface="Atma"/>
                        </a:rPr>
                        <a:t>THU</a:t>
                      </a:r>
                      <a:endParaRPr sz="2400" b="1">
                        <a:solidFill>
                          <a:schemeClr val="dk1"/>
                        </a:solidFill>
                        <a:latin typeface="Atma"/>
                        <a:ea typeface="Atma"/>
                        <a:cs typeface="Atma"/>
                        <a:sym typeface="Atma"/>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Atma"/>
                          <a:ea typeface="Atma"/>
                          <a:cs typeface="Atma"/>
                          <a:sym typeface="Atma"/>
                        </a:rPr>
                        <a:t>FRI</a:t>
                      </a:r>
                      <a:endParaRPr sz="2400" b="1">
                        <a:solidFill>
                          <a:schemeClr val="dk1"/>
                        </a:solidFill>
                        <a:latin typeface="Atma"/>
                        <a:ea typeface="Atma"/>
                        <a:cs typeface="Atma"/>
                        <a:sym typeface="Atma"/>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0"/>
                  </a:ext>
                </a:extLst>
              </a:tr>
              <a:tr h="555850">
                <a:tc>
                  <a:txBody>
                    <a:bodyPr/>
                    <a:lstStyle/>
                    <a:p>
                      <a:pPr marL="0" lvl="0" indent="0" algn="ctr" rtl="0">
                        <a:spcBef>
                          <a:spcPts val="0"/>
                        </a:spcBef>
                        <a:spcAft>
                          <a:spcPts val="0"/>
                        </a:spcAft>
                        <a:buNone/>
                      </a:pPr>
                      <a:r>
                        <a:rPr lang="en" sz="1600" b="1">
                          <a:solidFill>
                            <a:schemeClr val="dk2"/>
                          </a:solidFill>
                          <a:latin typeface="Lato"/>
                          <a:ea typeface="Lato"/>
                          <a:cs typeface="Lato"/>
                          <a:sym typeface="Lato"/>
                        </a:rPr>
                        <a:t>1 Week</a:t>
                      </a:r>
                      <a:endParaRPr sz="1600" b="1">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Lato"/>
                          <a:ea typeface="Lato"/>
                          <a:cs typeface="Lato"/>
                          <a:sym typeface="Lato"/>
                        </a:rPr>
                        <a:t>Jupiter is a big planet</a:t>
                      </a: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solidFill>
                      <a:schemeClr val="accent1"/>
                    </a:solidFill>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1"/>
                  </a:ext>
                </a:extLst>
              </a:tr>
              <a:tr h="555850">
                <a:tc>
                  <a:txBody>
                    <a:bodyPr/>
                    <a:lstStyle/>
                    <a:p>
                      <a:pPr marL="0" lvl="0" indent="0" algn="ctr" rtl="0">
                        <a:spcBef>
                          <a:spcPts val="0"/>
                        </a:spcBef>
                        <a:spcAft>
                          <a:spcPts val="0"/>
                        </a:spcAft>
                        <a:buNone/>
                      </a:pPr>
                      <a:r>
                        <a:rPr lang="en" sz="1600" b="1">
                          <a:solidFill>
                            <a:schemeClr val="dk2"/>
                          </a:solidFill>
                          <a:latin typeface="Lato"/>
                          <a:ea typeface="Lato"/>
                          <a:cs typeface="Lato"/>
                          <a:sym typeface="Lato"/>
                        </a:rPr>
                        <a:t>2 Week</a:t>
                      </a:r>
                      <a:endParaRPr sz="1600" b="1">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Lato"/>
                          <a:ea typeface="Lato"/>
                          <a:cs typeface="Lato"/>
                          <a:sym typeface="Lato"/>
                        </a:rPr>
                        <a:t>Saturn has many rings</a:t>
                      </a: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solidFill>
                      <a:schemeClr val="accent2"/>
                    </a:solidFill>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Lato"/>
                          <a:ea typeface="Lato"/>
                          <a:cs typeface="Lato"/>
                          <a:sym typeface="Lato"/>
                        </a:rPr>
                        <a:t>Venus has a nice name</a:t>
                      </a: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solidFill>
                      <a:schemeClr val="accent3"/>
                    </a:solidFill>
                  </a:tcPr>
                </a:tc>
                <a:extLst>
                  <a:ext uri="{0D108BD9-81ED-4DB2-BD59-A6C34878D82A}">
                    <a16:rowId xmlns:a16="http://schemas.microsoft.com/office/drawing/2014/main" val="10002"/>
                  </a:ext>
                </a:extLst>
              </a:tr>
              <a:tr h="555850">
                <a:tc>
                  <a:txBody>
                    <a:bodyPr/>
                    <a:lstStyle/>
                    <a:p>
                      <a:pPr marL="0" lvl="0" indent="0" algn="ctr" rtl="0">
                        <a:spcBef>
                          <a:spcPts val="0"/>
                        </a:spcBef>
                        <a:spcAft>
                          <a:spcPts val="0"/>
                        </a:spcAft>
                        <a:buNone/>
                      </a:pPr>
                      <a:r>
                        <a:rPr lang="en" sz="1600" b="1">
                          <a:solidFill>
                            <a:schemeClr val="dk2"/>
                          </a:solidFill>
                          <a:latin typeface="Lato"/>
                          <a:ea typeface="Lato"/>
                          <a:cs typeface="Lato"/>
                          <a:sym typeface="Lato"/>
                        </a:rPr>
                        <a:t>3 Week</a:t>
                      </a:r>
                      <a:endParaRPr sz="1600" b="1">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Lato"/>
                          <a:ea typeface="Lato"/>
                          <a:cs typeface="Lato"/>
                          <a:sym typeface="Lato"/>
                        </a:rPr>
                        <a:t>Neptune is far away</a:t>
                      </a: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solidFill>
                      <a:schemeClr val="accent2"/>
                    </a:solidFill>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Lato"/>
                          <a:ea typeface="Lato"/>
                          <a:cs typeface="Lato"/>
                          <a:sym typeface="Lato"/>
                        </a:rPr>
                        <a:t>Mars is a cold planet</a:t>
                      </a: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solidFill>
                      <a:schemeClr val="lt2"/>
                    </a:solidFill>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3"/>
                  </a:ext>
                </a:extLst>
              </a:tr>
              <a:tr h="555850">
                <a:tc>
                  <a:txBody>
                    <a:bodyPr/>
                    <a:lstStyle/>
                    <a:p>
                      <a:pPr marL="0" lvl="0" indent="0" algn="ctr" rtl="0">
                        <a:spcBef>
                          <a:spcPts val="0"/>
                        </a:spcBef>
                        <a:spcAft>
                          <a:spcPts val="0"/>
                        </a:spcAft>
                        <a:buNone/>
                      </a:pPr>
                      <a:r>
                        <a:rPr lang="en" sz="1600" b="1">
                          <a:solidFill>
                            <a:schemeClr val="dk2"/>
                          </a:solidFill>
                          <a:latin typeface="Lato"/>
                          <a:ea typeface="Lato"/>
                          <a:cs typeface="Lato"/>
                          <a:sym typeface="Lato"/>
                        </a:rPr>
                        <a:t>4 Week</a:t>
                      </a:r>
                      <a:endParaRPr sz="1600" b="1">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Lato"/>
                          <a:ea typeface="Lato"/>
                          <a:cs typeface="Lato"/>
                          <a:sym typeface="Lato"/>
                        </a:rPr>
                        <a:t>Mercury is a small planet</a:t>
                      </a: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solidFill>
                      <a:schemeClr val="lt2"/>
                    </a:solidFill>
                  </a:tcPr>
                </a:tc>
                <a:tc>
                  <a:txBody>
                    <a:bodyPr/>
                    <a:lstStyle/>
                    <a:p>
                      <a:pPr marL="0" lvl="0" indent="0" algn="l"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l" rtl="0">
                        <a:spcBef>
                          <a:spcPts val="0"/>
                        </a:spcBef>
                        <a:spcAft>
                          <a:spcPts val="0"/>
                        </a:spcAft>
                        <a:buNone/>
                      </a:pPr>
                      <a:endParaRPr sz="1600">
                        <a:solidFill>
                          <a:schemeClr val="dk2"/>
                        </a:solidFill>
                        <a:latin typeface="Lato"/>
                        <a:ea typeface="Lato"/>
                        <a:cs typeface="Lato"/>
                        <a:sym typeface="Lato"/>
                      </a:endParaRPr>
                    </a:p>
                  </a:txBody>
                  <a:tcPr marL="91425" marR="91425" marT="0" marB="0"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4"/>
                  </a:ext>
                </a:extLst>
              </a:tr>
            </a:tbl>
          </a:graphicData>
        </a:graphic>
      </p:graphicFrame>
      <p:sp>
        <p:nvSpPr>
          <p:cNvPr id="2836" name="Google Shape;2836;p64"/>
          <p:cNvSpPr txBox="1"/>
          <p:nvPr/>
        </p:nvSpPr>
        <p:spPr>
          <a:xfrm>
            <a:off x="1731488" y="4313623"/>
            <a:ext cx="1069500" cy="23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Task 1</a:t>
            </a:r>
            <a:endParaRPr sz="1600">
              <a:solidFill>
                <a:schemeClr val="dk2"/>
              </a:solidFill>
              <a:latin typeface="Lato"/>
              <a:ea typeface="Lato"/>
              <a:cs typeface="Lato"/>
              <a:sym typeface="Lato"/>
            </a:endParaRPr>
          </a:p>
        </p:txBody>
      </p:sp>
      <p:sp>
        <p:nvSpPr>
          <p:cNvPr id="2837" name="Google Shape;2837;p64"/>
          <p:cNvSpPr txBox="1"/>
          <p:nvPr/>
        </p:nvSpPr>
        <p:spPr>
          <a:xfrm>
            <a:off x="3397913" y="4313623"/>
            <a:ext cx="1069500" cy="23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Task 2</a:t>
            </a:r>
            <a:endParaRPr sz="1600">
              <a:solidFill>
                <a:schemeClr val="dk2"/>
              </a:solidFill>
              <a:latin typeface="Lato"/>
              <a:ea typeface="Lato"/>
              <a:cs typeface="Lato"/>
              <a:sym typeface="Lato"/>
            </a:endParaRPr>
          </a:p>
        </p:txBody>
      </p:sp>
      <p:sp>
        <p:nvSpPr>
          <p:cNvPr id="2838" name="Google Shape;2838;p64"/>
          <p:cNvSpPr txBox="1"/>
          <p:nvPr/>
        </p:nvSpPr>
        <p:spPr>
          <a:xfrm>
            <a:off x="5064338" y="4313623"/>
            <a:ext cx="1069500" cy="23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Task 3</a:t>
            </a:r>
            <a:endParaRPr sz="1600">
              <a:solidFill>
                <a:schemeClr val="dk2"/>
              </a:solidFill>
              <a:latin typeface="Lato"/>
              <a:ea typeface="Lato"/>
              <a:cs typeface="Lato"/>
              <a:sym typeface="Lato"/>
            </a:endParaRPr>
          </a:p>
        </p:txBody>
      </p:sp>
      <p:sp>
        <p:nvSpPr>
          <p:cNvPr id="2839" name="Google Shape;2839;p64"/>
          <p:cNvSpPr txBox="1"/>
          <p:nvPr/>
        </p:nvSpPr>
        <p:spPr>
          <a:xfrm>
            <a:off x="6730763" y="4313623"/>
            <a:ext cx="1069500" cy="23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Task 4</a:t>
            </a:r>
            <a:endParaRPr sz="1600">
              <a:solidFill>
                <a:schemeClr val="dk2"/>
              </a:solidFill>
              <a:latin typeface="Lato"/>
              <a:ea typeface="Lato"/>
              <a:cs typeface="Lato"/>
              <a:sym typeface="Lato"/>
            </a:endParaRPr>
          </a:p>
        </p:txBody>
      </p:sp>
      <p:sp>
        <p:nvSpPr>
          <p:cNvPr id="2840" name="Google Shape;2840;p64"/>
          <p:cNvSpPr/>
          <p:nvPr/>
        </p:nvSpPr>
        <p:spPr>
          <a:xfrm>
            <a:off x="1343738" y="4276725"/>
            <a:ext cx="304200" cy="304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3010613" y="4276725"/>
            <a:ext cx="304200" cy="304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4677488" y="4276725"/>
            <a:ext cx="304200" cy="304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6344363" y="4276725"/>
            <a:ext cx="304200" cy="30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47"/>
        <p:cNvGrpSpPr/>
        <p:nvPr/>
      </p:nvGrpSpPr>
      <p:grpSpPr>
        <a:xfrm>
          <a:off x="0" y="0"/>
          <a:ext cx="0" cy="0"/>
          <a:chOff x="0" y="0"/>
          <a:chExt cx="0" cy="0"/>
        </a:xfrm>
      </p:grpSpPr>
      <p:sp>
        <p:nvSpPr>
          <p:cNvPr id="2848" name="Google Shape;2848;p65"/>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OUTDOOR LESSON MAP</a:t>
            </a:r>
            <a:endParaRPr/>
          </a:p>
        </p:txBody>
      </p:sp>
      <p:grpSp>
        <p:nvGrpSpPr>
          <p:cNvPr id="2849" name="Google Shape;2849;p65"/>
          <p:cNvGrpSpPr/>
          <p:nvPr/>
        </p:nvGrpSpPr>
        <p:grpSpPr>
          <a:xfrm>
            <a:off x="783088" y="1350117"/>
            <a:ext cx="4547158" cy="2990091"/>
            <a:chOff x="235800" y="830650"/>
            <a:chExt cx="6978450" cy="4588844"/>
          </a:xfrm>
        </p:grpSpPr>
        <p:sp>
          <p:nvSpPr>
            <p:cNvPr id="2850" name="Google Shape;2850;p65"/>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5"/>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5"/>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5"/>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5"/>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5"/>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6" name="Google Shape;2856;p65"/>
          <p:cNvSpPr txBox="1"/>
          <p:nvPr/>
        </p:nvSpPr>
        <p:spPr>
          <a:xfrm>
            <a:off x="6361170" y="1435825"/>
            <a:ext cx="2011500" cy="315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400" b="1">
                <a:solidFill>
                  <a:schemeClr val="dk1"/>
                </a:solidFill>
                <a:latin typeface="Atma"/>
                <a:ea typeface="Atma"/>
                <a:cs typeface="Atma"/>
                <a:sym typeface="Atma"/>
              </a:rPr>
              <a:t>JUPITER</a:t>
            </a:r>
            <a:endParaRPr sz="2400" b="1">
              <a:solidFill>
                <a:schemeClr val="dk1"/>
              </a:solidFill>
              <a:latin typeface="Atma"/>
              <a:ea typeface="Atma"/>
              <a:cs typeface="Atma"/>
              <a:sym typeface="Atma"/>
            </a:endParaRPr>
          </a:p>
        </p:txBody>
      </p:sp>
      <p:sp>
        <p:nvSpPr>
          <p:cNvPr id="2857" name="Google Shape;2857;p65"/>
          <p:cNvSpPr txBox="1"/>
          <p:nvPr/>
        </p:nvSpPr>
        <p:spPr>
          <a:xfrm>
            <a:off x="6361170" y="1806201"/>
            <a:ext cx="2011500" cy="474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600">
                <a:solidFill>
                  <a:schemeClr val="dk2"/>
                </a:solidFill>
                <a:latin typeface="Lato"/>
                <a:ea typeface="Lato"/>
                <a:cs typeface="Lato"/>
                <a:sym typeface="Lato"/>
              </a:rPr>
              <a:t>It is the biggest planet of all them</a:t>
            </a:r>
            <a:endParaRPr sz="1600">
              <a:solidFill>
                <a:schemeClr val="dk2"/>
              </a:solidFill>
              <a:latin typeface="Lato"/>
              <a:ea typeface="Lato"/>
              <a:cs typeface="Lato"/>
              <a:sym typeface="Lato"/>
            </a:endParaRPr>
          </a:p>
        </p:txBody>
      </p:sp>
      <p:sp>
        <p:nvSpPr>
          <p:cNvPr id="2858" name="Google Shape;2858;p65"/>
          <p:cNvSpPr txBox="1"/>
          <p:nvPr/>
        </p:nvSpPr>
        <p:spPr>
          <a:xfrm>
            <a:off x="6361170" y="3581691"/>
            <a:ext cx="2011500" cy="315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400" b="1">
                <a:solidFill>
                  <a:schemeClr val="dk1"/>
                </a:solidFill>
                <a:latin typeface="Atma"/>
                <a:ea typeface="Atma"/>
                <a:cs typeface="Atma"/>
                <a:sym typeface="Atma"/>
              </a:rPr>
              <a:t>NEPTUNE</a:t>
            </a:r>
            <a:endParaRPr sz="2400" b="1">
              <a:solidFill>
                <a:schemeClr val="dk1"/>
              </a:solidFill>
              <a:latin typeface="Atma"/>
              <a:ea typeface="Atma"/>
              <a:cs typeface="Atma"/>
              <a:sym typeface="Atma"/>
            </a:endParaRPr>
          </a:p>
        </p:txBody>
      </p:sp>
      <p:sp>
        <p:nvSpPr>
          <p:cNvPr id="2859" name="Google Shape;2859;p65"/>
          <p:cNvSpPr txBox="1"/>
          <p:nvPr/>
        </p:nvSpPr>
        <p:spPr>
          <a:xfrm>
            <a:off x="6361170" y="3950352"/>
            <a:ext cx="2011500" cy="475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600">
                <a:solidFill>
                  <a:schemeClr val="dk2"/>
                </a:solidFill>
                <a:latin typeface="Lato"/>
                <a:ea typeface="Lato"/>
                <a:cs typeface="Lato"/>
                <a:sym typeface="Lato"/>
              </a:rPr>
              <a:t>It is the farthest planet to the sun</a:t>
            </a:r>
            <a:endParaRPr sz="1600">
              <a:solidFill>
                <a:schemeClr val="dk2"/>
              </a:solidFill>
              <a:latin typeface="Lato"/>
              <a:ea typeface="Lato"/>
              <a:cs typeface="Lato"/>
              <a:sym typeface="Lato"/>
            </a:endParaRPr>
          </a:p>
        </p:txBody>
      </p:sp>
      <p:sp>
        <p:nvSpPr>
          <p:cNvPr id="2860" name="Google Shape;2860;p65"/>
          <p:cNvSpPr txBox="1"/>
          <p:nvPr/>
        </p:nvSpPr>
        <p:spPr>
          <a:xfrm>
            <a:off x="6361170" y="2878277"/>
            <a:ext cx="2011500" cy="474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600">
                <a:solidFill>
                  <a:schemeClr val="dk2"/>
                </a:solidFill>
                <a:latin typeface="Lato"/>
                <a:ea typeface="Lato"/>
                <a:cs typeface="Lato"/>
                <a:sym typeface="Lato"/>
              </a:rPr>
              <a:t>Mars is actually a very cold place</a:t>
            </a:r>
            <a:endParaRPr sz="1600">
              <a:solidFill>
                <a:schemeClr val="dk2"/>
              </a:solidFill>
              <a:latin typeface="Lato"/>
              <a:ea typeface="Lato"/>
              <a:cs typeface="Lato"/>
              <a:sym typeface="Lato"/>
            </a:endParaRPr>
          </a:p>
        </p:txBody>
      </p:sp>
      <p:sp>
        <p:nvSpPr>
          <p:cNvPr id="2861" name="Google Shape;2861;p65"/>
          <p:cNvSpPr txBox="1"/>
          <p:nvPr/>
        </p:nvSpPr>
        <p:spPr>
          <a:xfrm>
            <a:off x="6361255" y="2509208"/>
            <a:ext cx="2011500" cy="314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400" b="1">
                <a:solidFill>
                  <a:schemeClr val="dk1"/>
                </a:solidFill>
                <a:latin typeface="Atma"/>
                <a:ea typeface="Atma"/>
                <a:cs typeface="Atma"/>
                <a:sym typeface="Atma"/>
              </a:rPr>
              <a:t>MARS</a:t>
            </a:r>
            <a:endParaRPr sz="2400" b="1">
              <a:solidFill>
                <a:schemeClr val="dk1"/>
              </a:solidFill>
              <a:latin typeface="Atma"/>
              <a:ea typeface="Atma"/>
              <a:cs typeface="Atma"/>
              <a:sym typeface="Atma"/>
            </a:endParaRPr>
          </a:p>
        </p:txBody>
      </p:sp>
      <p:sp>
        <p:nvSpPr>
          <p:cNvPr id="2862" name="Google Shape;2862;p65"/>
          <p:cNvSpPr/>
          <p:nvPr/>
        </p:nvSpPr>
        <p:spPr>
          <a:xfrm>
            <a:off x="1762846" y="2509200"/>
            <a:ext cx="214500" cy="21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5"/>
          <p:cNvSpPr/>
          <p:nvPr/>
        </p:nvSpPr>
        <p:spPr>
          <a:xfrm>
            <a:off x="3229696" y="2175825"/>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p:nvPr/>
        </p:nvSpPr>
        <p:spPr>
          <a:xfrm>
            <a:off x="5020396" y="3804600"/>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5"/>
          <p:cNvSpPr/>
          <p:nvPr/>
        </p:nvSpPr>
        <p:spPr>
          <a:xfrm>
            <a:off x="2949421" y="2608800"/>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5"/>
          <p:cNvSpPr/>
          <p:nvPr/>
        </p:nvSpPr>
        <p:spPr>
          <a:xfrm>
            <a:off x="2120746" y="3631950"/>
            <a:ext cx="214500" cy="2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5"/>
          <p:cNvSpPr/>
          <p:nvPr/>
        </p:nvSpPr>
        <p:spPr>
          <a:xfrm>
            <a:off x="1654021" y="3231900"/>
            <a:ext cx="214500" cy="21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5"/>
          <p:cNvSpPr/>
          <p:nvPr/>
        </p:nvSpPr>
        <p:spPr>
          <a:xfrm>
            <a:off x="1762846" y="3804600"/>
            <a:ext cx="214500" cy="21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5"/>
          <p:cNvSpPr/>
          <p:nvPr/>
        </p:nvSpPr>
        <p:spPr>
          <a:xfrm>
            <a:off x="1868521" y="3008325"/>
            <a:ext cx="214500" cy="2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5"/>
          <p:cNvSpPr/>
          <p:nvPr/>
        </p:nvSpPr>
        <p:spPr>
          <a:xfrm>
            <a:off x="1354171" y="2823300"/>
            <a:ext cx="214500" cy="2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5"/>
          <p:cNvSpPr/>
          <p:nvPr/>
        </p:nvSpPr>
        <p:spPr>
          <a:xfrm>
            <a:off x="1011271" y="2280800"/>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5"/>
          <p:cNvSpPr/>
          <p:nvPr/>
        </p:nvSpPr>
        <p:spPr>
          <a:xfrm>
            <a:off x="3229696" y="3631950"/>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5"/>
          <p:cNvSpPr/>
          <p:nvPr/>
        </p:nvSpPr>
        <p:spPr>
          <a:xfrm>
            <a:off x="4805896" y="3417450"/>
            <a:ext cx="214500" cy="2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5"/>
          <p:cNvSpPr/>
          <p:nvPr/>
        </p:nvSpPr>
        <p:spPr>
          <a:xfrm>
            <a:off x="4081996" y="2737913"/>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5"/>
          <p:cNvSpPr/>
          <p:nvPr/>
        </p:nvSpPr>
        <p:spPr>
          <a:xfrm>
            <a:off x="3015196" y="1936238"/>
            <a:ext cx="214500" cy="21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5"/>
          <p:cNvSpPr/>
          <p:nvPr/>
        </p:nvSpPr>
        <p:spPr>
          <a:xfrm>
            <a:off x="2800696" y="2390313"/>
            <a:ext cx="214500" cy="21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5"/>
          <p:cNvSpPr/>
          <p:nvPr/>
        </p:nvSpPr>
        <p:spPr>
          <a:xfrm>
            <a:off x="4677121" y="2608788"/>
            <a:ext cx="214500" cy="21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5"/>
          <p:cNvSpPr/>
          <p:nvPr/>
        </p:nvSpPr>
        <p:spPr>
          <a:xfrm>
            <a:off x="3219984" y="2464500"/>
            <a:ext cx="214500" cy="21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5"/>
          <p:cNvSpPr/>
          <p:nvPr/>
        </p:nvSpPr>
        <p:spPr>
          <a:xfrm>
            <a:off x="2286534" y="3302700"/>
            <a:ext cx="214500" cy="21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5"/>
          <p:cNvSpPr/>
          <p:nvPr/>
        </p:nvSpPr>
        <p:spPr>
          <a:xfrm>
            <a:off x="6001463" y="1441225"/>
            <a:ext cx="304200" cy="304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5"/>
          <p:cNvSpPr/>
          <p:nvPr/>
        </p:nvSpPr>
        <p:spPr>
          <a:xfrm>
            <a:off x="6001463" y="2508025"/>
            <a:ext cx="304200" cy="304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5"/>
          <p:cNvSpPr/>
          <p:nvPr/>
        </p:nvSpPr>
        <p:spPr>
          <a:xfrm>
            <a:off x="6001463" y="3574825"/>
            <a:ext cx="304200" cy="304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86"/>
        <p:cNvGrpSpPr/>
        <p:nvPr/>
      </p:nvGrpSpPr>
      <p:grpSpPr>
        <a:xfrm>
          <a:off x="0" y="0"/>
          <a:ext cx="0" cy="0"/>
          <a:chOff x="0" y="0"/>
          <a:chExt cx="0" cy="0"/>
        </a:xfrm>
      </p:grpSpPr>
      <p:sp>
        <p:nvSpPr>
          <p:cNvPr id="2887" name="Google Shape;2887;p66"/>
          <p:cNvSpPr txBox="1">
            <a:spLocks noGrp="1"/>
          </p:cNvSpPr>
          <p:nvPr>
            <p:ph type="title"/>
          </p:nvPr>
        </p:nvSpPr>
        <p:spPr>
          <a:xfrm>
            <a:off x="793350" y="2367300"/>
            <a:ext cx="7557300" cy="119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FIELDWORK</a:t>
            </a:r>
            <a:endParaRPr/>
          </a:p>
        </p:txBody>
      </p:sp>
      <p:sp>
        <p:nvSpPr>
          <p:cNvPr id="2888" name="Google Shape;2888;p66"/>
          <p:cNvSpPr txBox="1">
            <a:spLocks noGrp="1"/>
          </p:cNvSpPr>
          <p:nvPr>
            <p:ph type="title" idx="2"/>
          </p:nvPr>
        </p:nvSpPr>
        <p:spPr>
          <a:xfrm>
            <a:off x="695225" y="1002425"/>
            <a:ext cx="1327500" cy="107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889" name="Google Shape;2889;p66"/>
          <p:cNvSpPr txBox="1">
            <a:spLocks noGrp="1"/>
          </p:cNvSpPr>
          <p:nvPr>
            <p:ph type="subTitle" idx="1"/>
          </p:nvPr>
        </p:nvSpPr>
        <p:spPr>
          <a:xfrm>
            <a:off x="793350" y="3497150"/>
            <a:ext cx="5693400" cy="97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a:t>You can enter a subtitle here if you need it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93"/>
        <p:cNvGrpSpPr/>
        <p:nvPr/>
      </p:nvGrpSpPr>
      <p:grpSpPr>
        <a:xfrm>
          <a:off x="0" y="0"/>
          <a:ext cx="0" cy="0"/>
          <a:chOff x="0" y="0"/>
          <a:chExt cx="0" cy="0"/>
        </a:xfrm>
      </p:grpSpPr>
      <p:sp>
        <p:nvSpPr>
          <p:cNvPr id="2894" name="Google Shape;2894;p67"/>
          <p:cNvSpPr/>
          <p:nvPr/>
        </p:nvSpPr>
        <p:spPr>
          <a:xfrm>
            <a:off x="696338" y="2533650"/>
            <a:ext cx="2103000" cy="554700"/>
          </a:xfrm>
          <a:prstGeom prst="chevron">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7"/>
          <p:cNvSpPr/>
          <p:nvPr/>
        </p:nvSpPr>
        <p:spPr>
          <a:xfrm>
            <a:off x="2579113" y="2533650"/>
            <a:ext cx="2103000" cy="5547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7"/>
          <p:cNvSpPr/>
          <p:nvPr/>
        </p:nvSpPr>
        <p:spPr>
          <a:xfrm>
            <a:off x="4461614" y="2533650"/>
            <a:ext cx="2103000" cy="554700"/>
          </a:xfrm>
          <a:prstGeom prst="chevron">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7"/>
          <p:cNvSpPr/>
          <p:nvPr/>
        </p:nvSpPr>
        <p:spPr>
          <a:xfrm>
            <a:off x="6344663" y="2533650"/>
            <a:ext cx="2103000" cy="554700"/>
          </a:xfrm>
          <a:prstGeom prst="chevron">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7"/>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STEP-BY-STEP EXPERIMENT</a:t>
            </a:r>
            <a:endParaRPr>
              <a:solidFill>
                <a:schemeClr val="dk2"/>
              </a:solidFill>
            </a:endParaRPr>
          </a:p>
        </p:txBody>
      </p:sp>
      <p:sp>
        <p:nvSpPr>
          <p:cNvPr id="2899" name="Google Shape;2899;p67"/>
          <p:cNvSpPr txBox="1"/>
          <p:nvPr/>
        </p:nvSpPr>
        <p:spPr>
          <a:xfrm>
            <a:off x="2725813" y="2616000"/>
            <a:ext cx="1809600" cy="39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6"/>
                </a:solidFill>
                <a:latin typeface="Atma"/>
                <a:ea typeface="Atma"/>
                <a:cs typeface="Atma"/>
                <a:sym typeface="Atma"/>
              </a:rPr>
              <a:t>STEP 2</a:t>
            </a:r>
            <a:endParaRPr sz="2400" b="1">
              <a:solidFill>
                <a:schemeClr val="accent6"/>
              </a:solidFill>
              <a:latin typeface="Atma"/>
              <a:ea typeface="Atma"/>
              <a:cs typeface="Atma"/>
              <a:sym typeface="Atma"/>
            </a:endParaRPr>
          </a:p>
        </p:txBody>
      </p:sp>
      <p:sp>
        <p:nvSpPr>
          <p:cNvPr id="2900" name="Google Shape;2900;p67"/>
          <p:cNvSpPr txBox="1"/>
          <p:nvPr/>
        </p:nvSpPr>
        <p:spPr>
          <a:xfrm>
            <a:off x="2725813" y="3719625"/>
            <a:ext cx="1809600" cy="55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Despite being red, Mars is cold</a:t>
            </a:r>
            <a:endParaRPr sz="1600">
              <a:solidFill>
                <a:schemeClr val="dk2"/>
              </a:solidFill>
              <a:latin typeface="Lato"/>
              <a:ea typeface="Lato"/>
              <a:cs typeface="Lato"/>
              <a:sym typeface="Lato"/>
            </a:endParaRPr>
          </a:p>
        </p:txBody>
      </p:sp>
      <p:sp>
        <p:nvSpPr>
          <p:cNvPr id="2901" name="Google Shape;2901;p67"/>
          <p:cNvSpPr txBox="1"/>
          <p:nvPr/>
        </p:nvSpPr>
        <p:spPr>
          <a:xfrm>
            <a:off x="6491363" y="2616000"/>
            <a:ext cx="1809600" cy="39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6"/>
                </a:solidFill>
                <a:latin typeface="Atma"/>
                <a:ea typeface="Atma"/>
                <a:cs typeface="Atma"/>
                <a:sym typeface="Atma"/>
              </a:rPr>
              <a:t>STEP 4</a:t>
            </a:r>
            <a:endParaRPr sz="2400" b="1">
              <a:solidFill>
                <a:schemeClr val="accent6"/>
              </a:solidFill>
              <a:latin typeface="Atma"/>
              <a:ea typeface="Atma"/>
              <a:cs typeface="Atma"/>
              <a:sym typeface="Atma"/>
            </a:endParaRPr>
          </a:p>
        </p:txBody>
      </p:sp>
      <p:sp>
        <p:nvSpPr>
          <p:cNvPr id="2902" name="Google Shape;2902;p67"/>
          <p:cNvSpPr txBox="1"/>
          <p:nvPr/>
        </p:nvSpPr>
        <p:spPr>
          <a:xfrm>
            <a:off x="6491363" y="3719625"/>
            <a:ext cx="1809600" cy="55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Yes, planet Saturn is a gas giant </a:t>
            </a:r>
            <a:endParaRPr sz="1600">
              <a:solidFill>
                <a:schemeClr val="dk2"/>
              </a:solidFill>
              <a:latin typeface="Lato"/>
              <a:ea typeface="Lato"/>
              <a:cs typeface="Lato"/>
              <a:sym typeface="Lato"/>
            </a:endParaRPr>
          </a:p>
        </p:txBody>
      </p:sp>
      <p:sp>
        <p:nvSpPr>
          <p:cNvPr id="2903" name="Google Shape;2903;p67"/>
          <p:cNvSpPr txBox="1"/>
          <p:nvPr/>
        </p:nvSpPr>
        <p:spPr>
          <a:xfrm>
            <a:off x="845231" y="2616000"/>
            <a:ext cx="1809600" cy="39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6"/>
                </a:solidFill>
                <a:latin typeface="Atma"/>
                <a:ea typeface="Atma"/>
                <a:cs typeface="Atma"/>
                <a:sym typeface="Atma"/>
              </a:rPr>
              <a:t>STEP 1</a:t>
            </a:r>
            <a:endParaRPr sz="2400" b="1">
              <a:solidFill>
                <a:schemeClr val="accent6"/>
              </a:solidFill>
              <a:latin typeface="Atma"/>
              <a:ea typeface="Atma"/>
              <a:cs typeface="Atma"/>
              <a:sym typeface="Atma"/>
            </a:endParaRPr>
          </a:p>
        </p:txBody>
      </p:sp>
      <p:sp>
        <p:nvSpPr>
          <p:cNvPr id="2904" name="Google Shape;2904;p67"/>
          <p:cNvSpPr txBox="1"/>
          <p:nvPr/>
        </p:nvSpPr>
        <p:spPr>
          <a:xfrm>
            <a:off x="845231" y="3719616"/>
            <a:ext cx="1809600" cy="55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Mercury is a very small planet </a:t>
            </a:r>
            <a:endParaRPr sz="1600">
              <a:solidFill>
                <a:schemeClr val="dk2"/>
              </a:solidFill>
              <a:latin typeface="Lato"/>
              <a:ea typeface="Lato"/>
              <a:cs typeface="Lato"/>
              <a:sym typeface="Lato"/>
            </a:endParaRPr>
          </a:p>
        </p:txBody>
      </p:sp>
      <p:sp>
        <p:nvSpPr>
          <p:cNvPr id="2905" name="Google Shape;2905;p67"/>
          <p:cNvSpPr txBox="1"/>
          <p:nvPr/>
        </p:nvSpPr>
        <p:spPr>
          <a:xfrm>
            <a:off x="4608314" y="2616000"/>
            <a:ext cx="1809600" cy="39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6"/>
                </a:solidFill>
                <a:latin typeface="Atma"/>
                <a:ea typeface="Atma"/>
                <a:cs typeface="Atma"/>
                <a:sym typeface="Atma"/>
              </a:rPr>
              <a:t>STEP 3</a:t>
            </a:r>
            <a:endParaRPr sz="2400" b="1">
              <a:solidFill>
                <a:schemeClr val="accent6"/>
              </a:solidFill>
              <a:latin typeface="Atma"/>
              <a:ea typeface="Atma"/>
              <a:cs typeface="Atma"/>
              <a:sym typeface="Atma"/>
            </a:endParaRPr>
          </a:p>
        </p:txBody>
      </p:sp>
      <p:sp>
        <p:nvSpPr>
          <p:cNvPr id="2906" name="Google Shape;2906;p67"/>
          <p:cNvSpPr txBox="1"/>
          <p:nvPr/>
        </p:nvSpPr>
        <p:spPr>
          <a:xfrm>
            <a:off x="4608314" y="3719616"/>
            <a:ext cx="1809600" cy="55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Earth is the third planet to the Sun </a:t>
            </a:r>
            <a:endParaRPr sz="1600">
              <a:solidFill>
                <a:schemeClr val="dk2"/>
              </a:solidFill>
              <a:latin typeface="Lato"/>
              <a:ea typeface="Lato"/>
              <a:cs typeface="Lato"/>
              <a:sym typeface="Lato"/>
            </a:endParaRPr>
          </a:p>
        </p:txBody>
      </p:sp>
      <p:sp>
        <p:nvSpPr>
          <p:cNvPr id="2907" name="Google Shape;2907;p67"/>
          <p:cNvSpPr/>
          <p:nvPr/>
        </p:nvSpPr>
        <p:spPr>
          <a:xfrm>
            <a:off x="3230213" y="1463673"/>
            <a:ext cx="800812" cy="800689"/>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7"/>
          <p:cNvSpPr/>
          <p:nvPr/>
        </p:nvSpPr>
        <p:spPr>
          <a:xfrm>
            <a:off x="5145938" y="1463673"/>
            <a:ext cx="800812" cy="800689"/>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6995763" y="1463673"/>
            <a:ext cx="800812" cy="800689"/>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1314488" y="1463673"/>
            <a:ext cx="800812" cy="800689"/>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1" name="Google Shape;2911;p67"/>
          <p:cNvGrpSpPr/>
          <p:nvPr/>
        </p:nvGrpSpPr>
        <p:grpSpPr>
          <a:xfrm>
            <a:off x="5350431" y="1629104"/>
            <a:ext cx="391835" cy="469800"/>
            <a:chOff x="3105248" y="3348244"/>
            <a:chExt cx="305620" cy="366430"/>
          </a:xfrm>
        </p:grpSpPr>
        <p:sp>
          <p:nvSpPr>
            <p:cNvPr id="2912" name="Google Shape;2912;p67"/>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7"/>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7"/>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9" name="Google Shape;2919;p67"/>
          <p:cNvGrpSpPr/>
          <p:nvPr/>
        </p:nvGrpSpPr>
        <p:grpSpPr>
          <a:xfrm>
            <a:off x="1477842" y="1673737"/>
            <a:ext cx="474122" cy="380544"/>
            <a:chOff x="3965190" y="3842252"/>
            <a:chExt cx="369801" cy="296813"/>
          </a:xfrm>
        </p:grpSpPr>
        <p:sp>
          <p:nvSpPr>
            <p:cNvPr id="2920" name="Google Shape;2920;p67"/>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7"/>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7"/>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7"/>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7"/>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67"/>
          <p:cNvGrpSpPr/>
          <p:nvPr/>
        </p:nvGrpSpPr>
        <p:grpSpPr>
          <a:xfrm>
            <a:off x="7161289" y="1706159"/>
            <a:ext cx="469766" cy="315679"/>
            <a:chOff x="1752577" y="2025495"/>
            <a:chExt cx="366404" cy="246220"/>
          </a:xfrm>
        </p:grpSpPr>
        <p:sp>
          <p:nvSpPr>
            <p:cNvPr id="2942" name="Google Shape;2942;p67"/>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7"/>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7"/>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67"/>
          <p:cNvGrpSpPr/>
          <p:nvPr/>
        </p:nvGrpSpPr>
        <p:grpSpPr>
          <a:xfrm>
            <a:off x="3452401" y="1629042"/>
            <a:ext cx="356454" cy="469900"/>
            <a:chOff x="920257" y="2426002"/>
            <a:chExt cx="278024" cy="366508"/>
          </a:xfrm>
        </p:grpSpPr>
        <p:sp>
          <p:nvSpPr>
            <p:cNvPr id="2959" name="Google Shape;2959;p67"/>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2" name="Google Shape;2972;p67"/>
          <p:cNvSpPr txBox="1"/>
          <p:nvPr/>
        </p:nvSpPr>
        <p:spPr>
          <a:xfrm>
            <a:off x="2657603" y="3286125"/>
            <a:ext cx="1875300" cy="39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MATERIALS</a:t>
            </a:r>
            <a:endParaRPr sz="2400" b="1">
              <a:solidFill>
                <a:schemeClr val="dk1"/>
              </a:solidFill>
              <a:latin typeface="Atma"/>
              <a:ea typeface="Atma"/>
              <a:cs typeface="Atma"/>
              <a:sym typeface="Atma"/>
            </a:endParaRPr>
          </a:p>
        </p:txBody>
      </p:sp>
      <p:sp>
        <p:nvSpPr>
          <p:cNvPr id="2973" name="Google Shape;2973;p67"/>
          <p:cNvSpPr txBox="1"/>
          <p:nvPr/>
        </p:nvSpPr>
        <p:spPr>
          <a:xfrm>
            <a:off x="6560042" y="3286125"/>
            <a:ext cx="1875300" cy="39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CREATE</a:t>
            </a:r>
            <a:endParaRPr sz="2400" b="1">
              <a:solidFill>
                <a:schemeClr val="dk1"/>
              </a:solidFill>
              <a:latin typeface="Atma"/>
              <a:ea typeface="Atma"/>
              <a:cs typeface="Atma"/>
              <a:sym typeface="Atma"/>
            </a:endParaRPr>
          </a:p>
        </p:txBody>
      </p:sp>
      <p:sp>
        <p:nvSpPr>
          <p:cNvPr id="2974" name="Google Shape;2974;p67"/>
          <p:cNvSpPr txBox="1"/>
          <p:nvPr/>
        </p:nvSpPr>
        <p:spPr>
          <a:xfrm>
            <a:off x="708658" y="3284716"/>
            <a:ext cx="1875300" cy="39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IDEA</a:t>
            </a:r>
            <a:endParaRPr sz="2400" b="1">
              <a:solidFill>
                <a:schemeClr val="dk1"/>
              </a:solidFill>
              <a:latin typeface="Atma"/>
              <a:ea typeface="Atma"/>
              <a:cs typeface="Atma"/>
              <a:sym typeface="Atma"/>
            </a:endParaRPr>
          </a:p>
        </p:txBody>
      </p:sp>
      <p:sp>
        <p:nvSpPr>
          <p:cNvPr id="2975" name="Google Shape;2975;p67"/>
          <p:cNvSpPr txBox="1"/>
          <p:nvPr/>
        </p:nvSpPr>
        <p:spPr>
          <a:xfrm>
            <a:off x="4608540" y="3284716"/>
            <a:ext cx="1875300" cy="39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CUT</a:t>
            </a:r>
            <a:endParaRPr sz="2400" b="1">
              <a:solidFill>
                <a:schemeClr val="dk1"/>
              </a:solidFill>
              <a:latin typeface="Atma"/>
              <a:ea typeface="Atma"/>
              <a:cs typeface="Atma"/>
              <a:sym typeface="Atm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79"/>
        <p:cNvGrpSpPr/>
        <p:nvPr/>
      </p:nvGrpSpPr>
      <p:grpSpPr>
        <a:xfrm>
          <a:off x="0" y="0"/>
          <a:ext cx="0" cy="0"/>
          <a:chOff x="0" y="0"/>
          <a:chExt cx="0" cy="0"/>
        </a:xfrm>
      </p:grpSpPr>
      <p:pic>
        <p:nvPicPr>
          <p:cNvPr id="2980" name="Google Shape;2980;p68" title="Chart">
            <a:hlinkClick r:id="rId3"/>
          </p:cNvPr>
          <p:cNvPicPr preferRelativeResize="0"/>
          <p:nvPr/>
        </p:nvPicPr>
        <p:blipFill>
          <a:blip r:embed="rId4">
            <a:alphaModFix/>
          </a:blip>
          <a:stretch>
            <a:fillRect/>
          </a:stretch>
        </p:blipFill>
        <p:spPr>
          <a:xfrm>
            <a:off x="569851" y="1130788"/>
            <a:ext cx="4225624" cy="3044079"/>
          </a:xfrm>
          <a:prstGeom prst="rect">
            <a:avLst/>
          </a:prstGeom>
          <a:noFill/>
          <a:ln>
            <a:noFill/>
          </a:ln>
        </p:spPr>
      </p:pic>
      <p:sp>
        <p:nvSpPr>
          <p:cNvPr id="2981" name="Google Shape;2981;p68"/>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HUNT</a:t>
            </a:r>
            <a:endParaRPr/>
          </a:p>
        </p:txBody>
      </p:sp>
      <p:sp>
        <p:nvSpPr>
          <p:cNvPr id="2982" name="Google Shape;2982;p68"/>
          <p:cNvSpPr txBox="1"/>
          <p:nvPr/>
        </p:nvSpPr>
        <p:spPr>
          <a:xfrm>
            <a:off x="6883074" y="1222674"/>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1"/>
                </a:solidFill>
                <a:latin typeface="Atma"/>
                <a:ea typeface="Atma"/>
                <a:cs typeface="Atma"/>
                <a:sym typeface="Atma"/>
              </a:rPr>
              <a:t>STICKS</a:t>
            </a:r>
            <a:endParaRPr sz="2400" b="1">
              <a:solidFill>
                <a:schemeClr val="dk1"/>
              </a:solidFill>
              <a:latin typeface="Atma"/>
              <a:ea typeface="Atma"/>
              <a:cs typeface="Atma"/>
              <a:sym typeface="Atma"/>
            </a:endParaRPr>
          </a:p>
        </p:txBody>
      </p:sp>
      <p:sp>
        <p:nvSpPr>
          <p:cNvPr id="2983" name="Google Shape;2983;p68"/>
          <p:cNvSpPr txBox="1"/>
          <p:nvPr/>
        </p:nvSpPr>
        <p:spPr>
          <a:xfrm>
            <a:off x="6883093" y="1677116"/>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Venus has a nice name </a:t>
            </a:r>
            <a:endParaRPr sz="1600">
              <a:solidFill>
                <a:schemeClr val="dk2"/>
              </a:solidFill>
              <a:latin typeface="Lato"/>
              <a:ea typeface="Lato"/>
              <a:cs typeface="Lato"/>
              <a:sym typeface="Lato"/>
            </a:endParaRPr>
          </a:p>
        </p:txBody>
      </p:sp>
      <p:sp>
        <p:nvSpPr>
          <p:cNvPr id="2984" name="Google Shape;2984;p68"/>
          <p:cNvSpPr txBox="1"/>
          <p:nvPr/>
        </p:nvSpPr>
        <p:spPr>
          <a:xfrm>
            <a:off x="4981950" y="1222674"/>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1"/>
                </a:solidFill>
                <a:latin typeface="Atma"/>
                <a:ea typeface="Atma"/>
                <a:cs typeface="Atma"/>
                <a:sym typeface="Atma"/>
              </a:rPr>
              <a:t>ROCKS</a:t>
            </a:r>
            <a:endParaRPr sz="2400" b="1">
              <a:solidFill>
                <a:schemeClr val="dk1"/>
              </a:solidFill>
              <a:latin typeface="Atma"/>
              <a:ea typeface="Atma"/>
              <a:cs typeface="Atma"/>
              <a:sym typeface="Atma"/>
            </a:endParaRPr>
          </a:p>
        </p:txBody>
      </p:sp>
      <p:sp>
        <p:nvSpPr>
          <p:cNvPr id="2985" name="Google Shape;2985;p68"/>
          <p:cNvSpPr txBox="1"/>
          <p:nvPr/>
        </p:nvSpPr>
        <p:spPr>
          <a:xfrm>
            <a:off x="4981972" y="1677117"/>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Neptune is far away from us </a:t>
            </a:r>
            <a:endParaRPr sz="1600">
              <a:solidFill>
                <a:schemeClr val="dk2"/>
              </a:solidFill>
              <a:latin typeface="Lato"/>
              <a:ea typeface="Lato"/>
              <a:cs typeface="Lato"/>
              <a:sym typeface="Lato"/>
            </a:endParaRPr>
          </a:p>
        </p:txBody>
      </p:sp>
      <p:sp>
        <p:nvSpPr>
          <p:cNvPr id="2986" name="Google Shape;2986;p68"/>
          <p:cNvSpPr txBox="1"/>
          <p:nvPr/>
        </p:nvSpPr>
        <p:spPr>
          <a:xfrm>
            <a:off x="6883074" y="2268840"/>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1"/>
                </a:solidFill>
                <a:latin typeface="Atma"/>
                <a:ea typeface="Atma"/>
                <a:cs typeface="Atma"/>
                <a:sym typeface="Atma"/>
              </a:rPr>
              <a:t>FRUITS</a:t>
            </a:r>
            <a:endParaRPr sz="2400" b="1">
              <a:solidFill>
                <a:schemeClr val="dk1"/>
              </a:solidFill>
              <a:latin typeface="Atma"/>
              <a:ea typeface="Atma"/>
              <a:cs typeface="Atma"/>
              <a:sym typeface="Atma"/>
            </a:endParaRPr>
          </a:p>
        </p:txBody>
      </p:sp>
      <p:sp>
        <p:nvSpPr>
          <p:cNvPr id="2987" name="Google Shape;2987;p68"/>
          <p:cNvSpPr txBox="1"/>
          <p:nvPr/>
        </p:nvSpPr>
        <p:spPr>
          <a:xfrm>
            <a:off x="6883093" y="2723282"/>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Mars is a very cold planet</a:t>
            </a:r>
            <a:endParaRPr sz="1600">
              <a:solidFill>
                <a:schemeClr val="dk2"/>
              </a:solidFill>
              <a:latin typeface="Lato"/>
              <a:ea typeface="Lato"/>
              <a:cs typeface="Lato"/>
              <a:sym typeface="Lato"/>
            </a:endParaRPr>
          </a:p>
        </p:txBody>
      </p:sp>
      <p:sp>
        <p:nvSpPr>
          <p:cNvPr id="2988" name="Google Shape;2988;p68"/>
          <p:cNvSpPr txBox="1"/>
          <p:nvPr/>
        </p:nvSpPr>
        <p:spPr>
          <a:xfrm>
            <a:off x="4981950" y="2268840"/>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1"/>
                </a:solidFill>
                <a:latin typeface="Atma"/>
                <a:ea typeface="Atma"/>
                <a:cs typeface="Atma"/>
                <a:sym typeface="Atma"/>
              </a:rPr>
              <a:t>LEAVES</a:t>
            </a:r>
            <a:endParaRPr sz="2400" b="1">
              <a:solidFill>
                <a:schemeClr val="dk1"/>
              </a:solidFill>
              <a:latin typeface="Atma"/>
              <a:ea typeface="Atma"/>
              <a:cs typeface="Atma"/>
              <a:sym typeface="Atma"/>
            </a:endParaRPr>
          </a:p>
        </p:txBody>
      </p:sp>
      <p:sp>
        <p:nvSpPr>
          <p:cNvPr id="2989" name="Google Shape;2989;p68"/>
          <p:cNvSpPr txBox="1"/>
          <p:nvPr/>
        </p:nvSpPr>
        <p:spPr>
          <a:xfrm>
            <a:off x="4981972" y="2723283"/>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Jupiter is a very big planet</a:t>
            </a:r>
            <a:endParaRPr sz="1600">
              <a:solidFill>
                <a:schemeClr val="dk2"/>
              </a:solidFill>
              <a:latin typeface="Lato"/>
              <a:ea typeface="Lato"/>
              <a:cs typeface="Lato"/>
              <a:sym typeface="Lato"/>
            </a:endParaRPr>
          </a:p>
        </p:txBody>
      </p:sp>
      <p:sp>
        <p:nvSpPr>
          <p:cNvPr id="2990" name="Google Shape;2990;p68"/>
          <p:cNvSpPr txBox="1"/>
          <p:nvPr/>
        </p:nvSpPr>
        <p:spPr>
          <a:xfrm>
            <a:off x="6883074" y="3315006"/>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1"/>
                </a:solidFill>
                <a:latin typeface="Atma"/>
                <a:ea typeface="Atma"/>
                <a:cs typeface="Atma"/>
                <a:sym typeface="Atma"/>
              </a:rPr>
              <a:t>INSECTS</a:t>
            </a:r>
            <a:endParaRPr sz="2400" b="1">
              <a:solidFill>
                <a:schemeClr val="dk1"/>
              </a:solidFill>
              <a:latin typeface="Atma"/>
              <a:ea typeface="Atma"/>
              <a:cs typeface="Atma"/>
              <a:sym typeface="Atma"/>
            </a:endParaRPr>
          </a:p>
        </p:txBody>
      </p:sp>
      <p:sp>
        <p:nvSpPr>
          <p:cNvPr id="2991" name="Google Shape;2991;p68"/>
          <p:cNvSpPr txBox="1"/>
          <p:nvPr/>
        </p:nvSpPr>
        <p:spPr>
          <a:xfrm>
            <a:off x="6883093" y="3769449"/>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Saturn has many rings</a:t>
            </a:r>
            <a:endParaRPr sz="1600">
              <a:solidFill>
                <a:schemeClr val="dk2"/>
              </a:solidFill>
              <a:latin typeface="Lato"/>
              <a:ea typeface="Lato"/>
              <a:cs typeface="Lato"/>
              <a:sym typeface="Lato"/>
            </a:endParaRPr>
          </a:p>
        </p:txBody>
      </p:sp>
      <p:sp>
        <p:nvSpPr>
          <p:cNvPr id="2992" name="Google Shape;2992;p68"/>
          <p:cNvSpPr txBox="1"/>
          <p:nvPr/>
        </p:nvSpPr>
        <p:spPr>
          <a:xfrm>
            <a:off x="4981950" y="3315006"/>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1"/>
                </a:solidFill>
                <a:latin typeface="Atma"/>
                <a:ea typeface="Atma"/>
                <a:cs typeface="Atma"/>
                <a:sym typeface="Atma"/>
              </a:rPr>
              <a:t>FLOWERS</a:t>
            </a:r>
            <a:endParaRPr sz="2400" b="1">
              <a:solidFill>
                <a:schemeClr val="dk1"/>
              </a:solidFill>
              <a:latin typeface="Atma"/>
              <a:ea typeface="Atma"/>
              <a:cs typeface="Atma"/>
              <a:sym typeface="Atma"/>
            </a:endParaRPr>
          </a:p>
        </p:txBody>
      </p:sp>
      <p:sp>
        <p:nvSpPr>
          <p:cNvPr id="2993" name="Google Shape;2993;p68"/>
          <p:cNvSpPr txBox="1"/>
          <p:nvPr/>
        </p:nvSpPr>
        <p:spPr>
          <a:xfrm>
            <a:off x="4981972" y="3769449"/>
            <a:ext cx="1577400" cy="47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Mercury is close to the sun</a:t>
            </a:r>
            <a:endParaRPr sz="1600">
              <a:solidFill>
                <a:schemeClr val="dk2"/>
              </a:solidFill>
              <a:latin typeface="Lato"/>
              <a:ea typeface="Lato"/>
              <a:cs typeface="Lato"/>
              <a:sym typeface="Lato"/>
            </a:endParaRPr>
          </a:p>
        </p:txBody>
      </p:sp>
      <p:sp>
        <p:nvSpPr>
          <p:cNvPr id="2994" name="Google Shape;2994;p68"/>
          <p:cNvSpPr txBox="1"/>
          <p:nvPr/>
        </p:nvSpPr>
        <p:spPr>
          <a:xfrm>
            <a:off x="1024134" y="3988818"/>
            <a:ext cx="598800" cy="30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2"/>
                </a:solidFill>
                <a:latin typeface="Atma"/>
                <a:ea typeface="Atma"/>
                <a:cs typeface="Atma"/>
                <a:sym typeface="Atma"/>
              </a:rPr>
              <a:t>95%</a:t>
            </a:r>
            <a:endParaRPr b="1">
              <a:solidFill>
                <a:schemeClr val="lt2"/>
              </a:solidFill>
              <a:latin typeface="Atma"/>
              <a:ea typeface="Atma"/>
              <a:cs typeface="Atma"/>
              <a:sym typeface="Atma"/>
            </a:endParaRPr>
          </a:p>
        </p:txBody>
      </p:sp>
      <p:sp>
        <p:nvSpPr>
          <p:cNvPr id="2995" name="Google Shape;2995;p68"/>
          <p:cNvSpPr txBox="1"/>
          <p:nvPr/>
        </p:nvSpPr>
        <p:spPr>
          <a:xfrm>
            <a:off x="1605787" y="3988818"/>
            <a:ext cx="598800" cy="30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3"/>
                </a:solidFill>
                <a:latin typeface="Atma"/>
                <a:ea typeface="Atma"/>
                <a:cs typeface="Atma"/>
                <a:sym typeface="Atma"/>
              </a:rPr>
              <a:t>46%</a:t>
            </a:r>
            <a:endParaRPr b="1">
              <a:solidFill>
                <a:schemeClr val="accent3"/>
              </a:solidFill>
              <a:latin typeface="Atma"/>
              <a:ea typeface="Atma"/>
              <a:cs typeface="Atma"/>
              <a:sym typeface="Atma"/>
            </a:endParaRPr>
          </a:p>
        </p:txBody>
      </p:sp>
      <p:sp>
        <p:nvSpPr>
          <p:cNvPr id="2996" name="Google Shape;2996;p68"/>
          <p:cNvSpPr txBox="1"/>
          <p:nvPr/>
        </p:nvSpPr>
        <p:spPr>
          <a:xfrm>
            <a:off x="2187440" y="3988818"/>
            <a:ext cx="598800" cy="30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1"/>
                </a:solidFill>
                <a:latin typeface="Atma"/>
                <a:ea typeface="Atma"/>
                <a:cs typeface="Atma"/>
                <a:sym typeface="Atma"/>
              </a:rPr>
              <a:t>75%</a:t>
            </a:r>
            <a:endParaRPr b="1">
              <a:solidFill>
                <a:schemeClr val="accent1"/>
              </a:solidFill>
              <a:latin typeface="Atma"/>
              <a:ea typeface="Atma"/>
              <a:cs typeface="Atma"/>
              <a:sym typeface="Atma"/>
            </a:endParaRPr>
          </a:p>
        </p:txBody>
      </p:sp>
      <p:sp>
        <p:nvSpPr>
          <p:cNvPr id="2997" name="Google Shape;2997;p68"/>
          <p:cNvSpPr txBox="1"/>
          <p:nvPr/>
        </p:nvSpPr>
        <p:spPr>
          <a:xfrm>
            <a:off x="2769092" y="3988818"/>
            <a:ext cx="598800" cy="30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Atma"/>
                <a:ea typeface="Atma"/>
                <a:cs typeface="Atma"/>
                <a:sym typeface="Atma"/>
              </a:rPr>
              <a:t>21%</a:t>
            </a:r>
            <a:endParaRPr b="1">
              <a:solidFill>
                <a:schemeClr val="dk1"/>
              </a:solidFill>
              <a:latin typeface="Atma"/>
              <a:ea typeface="Atma"/>
              <a:cs typeface="Atma"/>
              <a:sym typeface="Atma"/>
            </a:endParaRPr>
          </a:p>
        </p:txBody>
      </p:sp>
      <p:sp>
        <p:nvSpPr>
          <p:cNvPr id="2998" name="Google Shape;2998;p68"/>
          <p:cNvSpPr txBox="1"/>
          <p:nvPr/>
        </p:nvSpPr>
        <p:spPr>
          <a:xfrm>
            <a:off x="3350745" y="3988818"/>
            <a:ext cx="598800" cy="30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2"/>
                </a:solidFill>
                <a:latin typeface="Atma"/>
                <a:ea typeface="Atma"/>
                <a:cs typeface="Atma"/>
                <a:sym typeface="Atma"/>
              </a:rPr>
              <a:t>62%</a:t>
            </a:r>
            <a:endParaRPr b="1">
              <a:solidFill>
                <a:schemeClr val="accent2"/>
              </a:solidFill>
              <a:latin typeface="Atma"/>
              <a:ea typeface="Atma"/>
              <a:cs typeface="Atma"/>
              <a:sym typeface="Atma"/>
            </a:endParaRPr>
          </a:p>
        </p:txBody>
      </p:sp>
      <p:sp>
        <p:nvSpPr>
          <p:cNvPr id="2999" name="Google Shape;2999;p68"/>
          <p:cNvSpPr txBox="1"/>
          <p:nvPr/>
        </p:nvSpPr>
        <p:spPr>
          <a:xfrm>
            <a:off x="3932398" y="3988818"/>
            <a:ext cx="598800" cy="30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2"/>
                </a:solidFill>
                <a:latin typeface="Atma"/>
                <a:ea typeface="Atma"/>
                <a:cs typeface="Atma"/>
                <a:sym typeface="Atma"/>
              </a:rPr>
              <a:t>34%</a:t>
            </a:r>
            <a:endParaRPr b="1">
              <a:solidFill>
                <a:schemeClr val="dk2"/>
              </a:solidFill>
              <a:latin typeface="Atma"/>
              <a:ea typeface="Atma"/>
              <a:cs typeface="Atma"/>
              <a:sym typeface="Atma"/>
            </a:endParaRPr>
          </a:p>
        </p:txBody>
      </p:sp>
      <p:sp>
        <p:nvSpPr>
          <p:cNvPr id="3000" name="Google Shape;3000;p68"/>
          <p:cNvSpPr txBox="1"/>
          <p:nvPr/>
        </p:nvSpPr>
        <p:spPr>
          <a:xfrm>
            <a:off x="713225" y="4381499"/>
            <a:ext cx="7715400" cy="22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2"/>
                </a:solidFill>
                <a:latin typeface="Lato"/>
                <a:ea typeface="Lato"/>
                <a:cs typeface="Lato"/>
                <a:sym typeface="Lato"/>
              </a:rPr>
              <a:t>Follow the link in the graph to modify its data and then paste the new one here. </a:t>
            </a:r>
            <a:r>
              <a:rPr lang="en" sz="1100" b="1">
                <a:solidFill>
                  <a:schemeClr val="dk2"/>
                </a:solidFill>
                <a:uFill>
                  <a:noFill/>
                </a:uFill>
                <a:latin typeface="Lato"/>
                <a:ea typeface="Lato"/>
                <a:cs typeface="Lato"/>
                <a:sym typeface="Lato"/>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100" b="1">
              <a:solidFill>
                <a:schemeClr val="dk2"/>
              </a:solidFill>
              <a:latin typeface="Lato"/>
              <a:ea typeface="Lato"/>
              <a:cs typeface="Lato"/>
              <a:sym typeface="Lato"/>
            </a:endParaRPr>
          </a:p>
        </p:txBody>
      </p:sp>
      <p:sp>
        <p:nvSpPr>
          <p:cNvPr id="3001" name="Google Shape;3001;p68"/>
          <p:cNvSpPr/>
          <p:nvPr/>
        </p:nvSpPr>
        <p:spPr>
          <a:xfrm>
            <a:off x="4763951" y="1344957"/>
            <a:ext cx="225300" cy="225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8"/>
          <p:cNvSpPr/>
          <p:nvPr/>
        </p:nvSpPr>
        <p:spPr>
          <a:xfrm>
            <a:off x="4763951" y="2411757"/>
            <a:ext cx="225300" cy="225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8"/>
          <p:cNvSpPr/>
          <p:nvPr/>
        </p:nvSpPr>
        <p:spPr>
          <a:xfrm>
            <a:off x="4763951" y="3446025"/>
            <a:ext cx="225300" cy="225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8"/>
          <p:cNvSpPr/>
          <p:nvPr/>
        </p:nvSpPr>
        <p:spPr>
          <a:xfrm>
            <a:off x="6668951" y="1344957"/>
            <a:ext cx="225300" cy="225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8"/>
          <p:cNvSpPr/>
          <p:nvPr/>
        </p:nvSpPr>
        <p:spPr>
          <a:xfrm>
            <a:off x="6668951" y="2411757"/>
            <a:ext cx="225300" cy="225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8"/>
          <p:cNvSpPr/>
          <p:nvPr/>
        </p:nvSpPr>
        <p:spPr>
          <a:xfrm>
            <a:off x="6668951" y="3446025"/>
            <a:ext cx="225300" cy="225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10"/>
        <p:cNvGrpSpPr/>
        <p:nvPr/>
      </p:nvGrpSpPr>
      <p:grpSpPr>
        <a:xfrm>
          <a:off x="0" y="0"/>
          <a:ext cx="0" cy="0"/>
          <a:chOff x="0" y="0"/>
          <a:chExt cx="0" cy="0"/>
        </a:xfrm>
      </p:grpSpPr>
      <p:sp>
        <p:nvSpPr>
          <p:cNvPr id="3011" name="Google Shape;3011;p69"/>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CAUSE AND EFFECT EXPERIMENT</a:t>
            </a:r>
            <a:endParaRPr/>
          </a:p>
        </p:txBody>
      </p:sp>
      <p:sp>
        <p:nvSpPr>
          <p:cNvPr id="3012" name="Google Shape;3012;p69"/>
          <p:cNvSpPr txBox="1"/>
          <p:nvPr/>
        </p:nvSpPr>
        <p:spPr>
          <a:xfrm>
            <a:off x="4829564" y="4056384"/>
            <a:ext cx="1609500" cy="47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EFFECT 2</a:t>
            </a:r>
            <a:endParaRPr sz="2400" b="1">
              <a:solidFill>
                <a:schemeClr val="dk1"/>
              </a:solidFill>
              <a:latin typeface="Atma"/>
              <a:ea typeface="Atma"/>
              <a:cs typeface="Atma"/>
              <a:sym typeface="Atma"/>
            </a:endParaRPr>
          </a:p>
        </p:txBody>
      </p:sp>
      <p:sp>
        <p:nvSpPr>
          <p:cNvPr id="3013" name="Google Shape;3013;p69"/>
          <p:cNvSpPr txBox="1"/>
          <p:nvPr/>
        </p:nvSpPr>
        <p:spPr>
          <a:xfrm>
            <a:off x="2861087" y="1397344"/>
            <a:ext cx="1609500" cy="47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CAUSE 1</a:t>
            </a:r>
            <a:endParaRPr sz="2400" b="1">
              <a:solidFill>
                <a:schemeClr val="dk1"/>
              </a:solidFill>
              <a:latin typeface="Atma"/>
              <a:ea typeface="Atma"/>
              <a:cs typeface="Atma"/>
              <a:sym typeface="Atma"/>
            </a:endParaRPr>
          </a:p>
        </p:txBody>
      </p:sp>
      <p:sp>
        <p:nvSpPr>
          <p:cNvPr id="3014" name="Google Shape;3014;p69"/>
          <p:cNvSpPr txBox="1"/>
          <p:nvPr/>
        </p:nvSpPr>
        <p:spPr>
          <a:xfrm>
            <a:off x="2861112" y="1853933"/>
            <a:ext cx="1609500" cy="47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Earth is where we live on</a:t>
            </a:r>
            <a:endParaRPr sz="1600">
              <a:solidFill>
                <a:schemeClr val="dk2"/>
              </a:solidFill>
              <a:latin typeface="Lato"/>
              <a:ea typeface="Lato"/>
              <a:cs typeface="Lato"/>
              <a:sym typeface="Lato"/>
            </a:endParaRPr>
          </a:p>
        </p:txBody>
      </p:sp>
      <p:sp>
        <p:nvSpPr>
          <p:cNvPr id="3015" name="Google Shape;3015;p69"/>
          <p:cNvSpPr txBox="1"/>
          <p:nvPr/>
        </p:nvSpPr>
        <p:spPr>
          <a:xfrm>
            <a:off x="2861088" y="4057457"/>
            <a:ext cx="1609500" cy="470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EFFECT 1</a:t>
            </a:r>
            <a:endParaRPr sz="2400" b="1">
              <a:solidFill>
                <a:schemeClr val="dk1"/>
              </a:solidFill>
              <a:latin typeface="Atma"/>
              <a:ea typeface="Atma"/>
              <a:cs typeface="Atma"/>
              <a:sym typeface="Atma"/>
            </a:endParaRPr>
          </a:p>
        </p:txBody>
      </p:sp>
      <p:sp>
        <p:nvSpPr>
          <p:cNvPr id="3016" name="Google Shape;3016;p69"/>
          <p:cNvSpPr txBox="1"/>
          <p:nvPr/>
        </p:nvSpPr>
        <p:spPr>
          <a:xfrm>
            <a:off x="2861112" y="3583379"/>
            <a:ext cx="1609500" cy="47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Mercury is a small planet</a:t>
            </a:r>
            <a:endParaRPr sz="1600">
              <a:solidFill>
                <a:schemeClr val="dk2"/>
              </a:solidFill>
              <a:latin typeface="Lato"/>
              <a:ea typeface="Lato"/>
              <a:cs typeface="Lato"/>
              <a:sym typeface="Lato"/>
            </a:endParaRPr>
          </a:p>
        </p:txBody>
      </p:sp>
      <p:sp>
        <p:nvSpPr>
          <p:cNvPr id="3017" name="Google Shape;3017;p69"/>
          <p:cNvSpPr txBox="1"/>
          <p:nvPr/>
        </p:nvSpPr>
        <p:spPr>
          <a:xfrm>
            <a:off x="6798028" y="1397344"/>
            <a:ext cx="1609500" cy="47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CAUSE 3</a:t>
            </a:r>
            <a:endParaRPr sz="2400" b="1">
              <a:solidFill>
                <a:schemeClr val="dk1"/>
              </a:solidFill>
              <a:latin typeface="Atma"/>
              <a:ea typeface="Atma"/>
              <a:cs typeface="Atma"/>
              <a:sym typeface="Atma"/>
            </a:endParaRPr>
          </a:p>
        </p:txBody>
      </p:sp>
      <p:sp>
        <p:nvSpPr>
          <p:cNvPr id="3018" name="Google Shape;3018;p69"/>
          <p:cNvSpPr txBox="1"/>
          <p:nvPr/>
        </p:nvSpPr>
        <p:spPr>
          <a:xfrm>
            <a:off x="6798028" y="1851786"/>
            <a:ext cx="1609500" cy="47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Venus has a nice name </a:t>
            </a:r>
            <a:endParaRPr sz="1600">
              <a:solidFill>
                <a:schemeClr val="dk2"/>
              </a:solidFill>
              <a:latin typeface="Lato"/>
              <a:ea typeface="Lato"/>
              <a:cs typeface="Lato"/>
              <a:sym typeface="Lato"/>
            </a:endParaRPr>
          </a:p>
        </p:txBody>
      </p:sp>
      <p:sp>
        <p:nvSpPr>
          <p:cNvPr id="3019" name="Google Shape;3019;p69"/>
          <p:cNvSpPr txBox="1"/>
          <p:nvPr/>
        </p:nvSpPr>
        <p:spPr>
          <a:xfrm>
            <a:off x="6798028" y="4056385"/>
            <a:ext cx="1609500" cy="47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EFFECT 3</a:t>
            </a:r>
            <a:endParaRPr sz="2400" b="1">
              <a:solidFill>
                <a:schemeClr val="dk1"/>
              </a:solidFill>
              <a:latin typeface="Atma"/>
              <a:ea typeface="Atma"/>
              <a:cs typeface="Atma"/>
              <a:sym typeface="Atma"/>
            </a:endParaRPr>
          </a:p>
        </p:txBody>
      </p:sp>
      <p:sp>
        <p:nvSpPr>
          <p:cNvPr id="3020" name="Google Shape;3020;p69"/>
          <p:cNvSpPr txBox="1"/>
          <p:nvPr/>
        </p:nvSpPr>
        <p:spPr>
          <a:xfrm>
            <a:off x="6798028" y="3581175"/>
            <a:ext cx="1609500" cy="47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Jupiter is a very big planet </a:t>
            </a:r>
            <a:endParaRPr sz="1600">
              <a:solidFill>
                <a:schemeClr val="dk2"/>
              </a:solidFill>
              <a:latin typeface="Lato"/>
              <a:ea typeface="Lato"/>
              <a:cs typeface="Lato"/>
              <a:sym typeface="Lato"/>
            </a:endParaRPr>
          </a:p>
        </p:txBody>
      </p:sp>
      <p:sp>
        <p:nvSpPr>
          <p:cNvPr id="3021" name="Google Shape;3021;p69"/>
          <p:cNvSpPr txBox="1"/>
          <p:nvPr/>
        </p:nvSpPr>
        <p:spPr>
          <a:xfrm>
            <a:off x="4829564" y="1397344"/>
            <a:ext cx="1609500" cy="47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CAUSE 2</a:t>
            </a:r>
            <a:endParaRPr sz="2400" b="1">
              <a:solidFill>
                <a:schemeClr val="dk1"/>
              </a:solidFill>
              <a:latin typeface="Atma"/>
              <a:ea typeface="Atma"/>
              <a:cs typeface="Atma"/>
              <a:sym typeface="Atma"/>
            </a:endParaRPr>
          </a:p>
        </p:txBody>
      </p:sp>
      <p:sp>
        <p:nvSpPr>
          <p:cNvPr id="3022" name="Google Shape;3022;p69"/>
          <p:cNvSpPr txBox="1"/>
          <p:nvPr/>
        </p:nvSpPr>
        <p:spPr>
          <a:xfrm>
            <a:off x="4829564" y="1851787"/>
            <a:ext cx="1609500" cy="47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Neptune is far away from us </a:t>
            </a:r>
            <a:endParaRPr sz="1600">
              <a:solidFill>
                <a:schemeClr val="dk2"/>
              </a:solidFill>
              <a:latin typeface="Lato"/>
              <a:ea typeface="Lato"/>
              <a:cs typeface="Lato"/>
              <a:sym typeface="Lato"/>
            </a:endParaRPr>
          </a:p>
        </p:txBody>
      </p:sp>
      <p:sp>
        <p:nvSpPr>
          <p:cNvPr id="3023" name="Google Shape;3023;p69"/>
          <p:cNvSpPr txBox="1"/>
          <p:nvPr/>
        </p:nvSpPr>
        <p:spPr>
          <a:xfrm>
            <a:off x="4829564" y="3581175"/>
            <a:ext cx="1609500" cy="47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Saturn has several rings </a:t>
            </a:r>
            <a:endParaRPr sz="1600">
              <a:solidFill>
                <a:schemeClr val="dk2"/>
              </a:solidFill>
              <a:latin typeface="Lato"/>
              <a:ea typeface="Lato"/>
              <a:cs typeface="Lato"/>
              <a:sym typeface="Lato"/>
            </a:endParaRPr>
          </a:p>
        </p:txBody>
      </p:sp>
      <p:sp>
        <p:nvSpPr>
          <p:cNvPr id="3024" name="Google Shape;3024;p69"/>
          <p:cNvSpPr/>
          <p:nvPr/>
        </p:nvSpPr>
        <p:spPr>
          <a:xfrm flipH="1">
            <a:off x="706200" y="2378906"/>
            <a:ext cx="2113200" cy="115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HYPOTHESIS OF THE EXPERIMENT</a:t>
            </a:r>
            <a:endParaRPr sz="2400" b="1">
              <a:solidFill>
                <a:schemeClr val="dk1"/>
              </a:solidFill>
              <a:latin typeface="Atma"/>
              <a:ea typeface="Atma"/>
              <a:cs typeface="Atma"/>
              <a:sym typeface="Atma"/>
            </a:endParaRPr>
          </a:p>
        </p:txBody>
      </p:sp>
      <p:sp>
        <p:nvSpPr>
          <p:cNvPr id="3025" name="Google Shape;3025;p69"/>
          <p:cNvSpPr/>
          <p:nvPr/>
        </p:nvSpPr>
        <p:spPr>
          <a:xfrm>
            <a:off x="3553176" y="3256269"/>
            <a:ext cx="225300" cy="225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3553176" y="2428844"/>
            <a:ext cx="225300" cy="225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5521664" y="3256269"/>
            <a:ext cx="225300" cy="225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5521664" y="2428844"/>
            <a:ext cx="225300" cy="225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7490128" y="3256269"/>
            <a:ext cx="225300" cy="225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7490128" y="2428844"/>
            <a:ext cx="225300" cy="225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31" name="Google Shape;3031;p69"/>
          <p:cNvCxnSpPr>
            <a:stCxn id="3024" idx="1"/>
            <a:endCxn id="3025" idx="0"/>
          </p:cNvCxnSpPr>
          <p:nvPr/>
        </p:nvCxnSpPr>
        <p:spPr>
          <a:xfrm>
            <a:off x="2819400" y="2955206"/>
            <a:ext cx="846300" cy="301200"/>
          </a:xfrm>
          <a:prstGeom prst="curvedConnector2">
            <a:avLst/>
          </a:prstGeom>
          <a:noFill/>
          <a:ln w="19050" cap="flat" cmpd="sng">
            <a:solidFill>
              <a:schemeClr val="accent6"/>
            </a:solidFill>
            <a:prstDash val="dash"/>
            <a:round/>
            <a:headEnd type="none" w="med" len="med"/>
            <a:tailEnd type="none" w="med" len="med"/>
          </a:ln>
        </p:spPr>
      </p:cxnSp>
      <p:cxnSp>
        <p:nvCxnSpPr>
          <p:cNvPr id="3032" name="Google Shape;3032;p69"/>
          <p:cNvCxnSpPr>
            <a:stCxn id="3024" idx="1"/>
            <a:endCxn id="3026" idx="4"/>
          </p:cNvCxnSpPr>
          <p:nvPr/>
        </p:nvCxnSpPr>
        <p:spPr>
          <a:xfrm rot="10800000" flipH="1">
            <a:off x="2819400" y="2654006"/>
            <a:ext cx="846300" cy="301200"/>
          </a:xfrm>
          <a:prstGeom prst="curvedConnector2">
            <a:avLst/>
          </a:prstGeom>
          <a:noFill/>
          <a:ln w="19050" cap="flat" cmpd="sng">
            <a:solidFill>
              <a:schemeClr val="accent6"/>
            </a:solidFill>
            <a:prstDash val="dash"/>
            <a:round/>
            <a:headEnd type="none" w="med" len="med"/>
            <a:tailEnd type="none" w="med" len="med"/>
          </a:ln>
        </p:spPr>
      </p:cxnSp>
      <p:cxnSp>
        <p:nvCxnSpPr>
          <p:cNvPr id="3033" name="Google Shape;3033;p69"/>
          <p:cNvCxnSpPr>
            <a:stCxn id="3024" idx="1"/>
            <a:endCxn id="3028" idx="4"/>
          </p:cNvCxnSpPr>
          <p:nvPr/>
        </p:nvCxnSpPr>
        <p:spPr>
          <a:xfrm rot="10800000" flipH="1">
            <a:off x="2819400" y="2654006"/>
            <a:ext cx="2814900" cy="301200"/>
          </a:xfrm>
          <a:prstGeom prst="curvedConnector2">
            <a:avLst/>
          </a:prstGeom>
          <a:noFill/>
          <a:ln w="19050" cap="flat" cmpd="sng">
            <a:solidFill>
              <a:schemeClr val="accent6"/>
            </a:solidFill>
            <a:prstDash val="dash"/>
            <a:round/>
            <a:headEnd type="none" w="med" len="med"/>
            <a:tailEnd type="none" w="med" len="med"/>
          </a:ln>
        </p:spPr>
      </p:cxnSp>
      <p:cxnSp>
        <p:nvCxnSpPr>
          <p:cNvPr id="3034" name="Google Shape;3034;p69"/>
          <p:cNvCxnSpPr>
            <a:stCxn id="3024" idx="1"/>
            <a:endCxn id="3027" idx="0"/>
          </p:cNvCxnSpPr>
          <p:nvPr/>
        </p:nvCxnSpPr>
        <p:spPr>
          <a:xfrm>
            <a:off x="2819400" y="2955206"/>
            <a:ext cx="2814900" cy="301200"/>
          </a:xfrm>
          <a:prstGeom prst="curvedConnector2">
            <a:avLst/>
          </a:prstGeom>
          <a:noFill/>
          <a:ln w="19050" cap="flat" cmpd="sng">
            <a:solidFill>
              <a:schemeClr val="accent6"/>
            </a:solidFill>
            <a:prstDash val="dash"/>
            <a:round/>
            <a:headEnd type="none" w="med" len="med"/>
            <a:tailEnd type="none" w="med" len="med"/>
          </a:ln>
        </p:spPr>
      </p:cxnSp>
      <p:cxnSp>
        <p:nvCxnSpPr>
          <p:cNvPr id="3035" name="Google Shape;3035;p69"/>
          <p:cNvCxnSpPr>
            <a:stCxn id="3024" idx="1"/>
            <a:endCxn id="3029" idx="0"/>
          </p:cNvCxnSpPr>
          <p:nvPr/>
        </p:nvCxnSpPr>
        <p:spPr>
          <a:xfrm>
            <a:off x="2819400" y="2955206"/>
            <a:ext cx="4783500" cy="301200"/>
          </a:xfrm>
          <a:prstGeom prst="curvedConnector2">
            <a:avLst/>
          </a:prstGeom>
          <a:noFill/>
          <a:ln w="19050" cap="flat" cmpd="sng">
            <a:solidFill>
              <a:schemeClr val="accent6"/>
            </a:solidFill>
            <a:prstDash val="dash"/>
            <a:round/>
            <a:headEnd type="none" w="med" len="med"/>
            <a:tailEnd type="none" w="med" len="med"/>
          </a:ln>
        </p:spPr>
      </p:cxnSp>
      <p:cxnSp>
        <p:nvCxnSpPr>
          <p:cNvPr id="3036" name="Google Shape;3036;p69"/>
          <p:cNvCxnSpPr>
            <a:stCxn id="3024" idx="1"/>
            <a:endCxn id="3030" idx="4"/>
          </p:cNvCxnSpPr>
          <p:nvPr/>
        </p:nvCxnSpPr>
        <p:spPr>
          <a:xfrm rot="10800000" flipH="1">
            <a:off x="2819400" y="2654006"/>
            <a:ext cx="4783500" cy="301200"/>
          </a:xfrm>
          <a:prstGeom prst="curvedConnector2">
            <a:avLst/>
          </a:prstGeom>
          <a:noFill/>
          <a:ln w="19050" cap="flat" cmpd="sng">
            <a:solidFill>
              <a:schemeClr val="accent6"/>
            </a:solidFill>
            <a:prstDash val="dash"/>
            <a:round/>
            <a:headEnd type="none" w="med" len="med"/>
            <a:tailEnd type="none" w="med" len="med"/>
          </a:ln>
        </p:spPr>
      </p:cxnSp>
      <p:grpSp>
        <p:nvGrpSpPr>
          <p:cNvPr id="3037" name="Google Shape;3037;p69"/>
          <p:cNvGrpSpPr/>
          <p:nvPr/>
        </p:nvGrpSpPr>
        <p:grpSpPr>
          <a:xfrm>
            <a:off x="965013" y="3853589"/>
            <a:ext cx="1369520" cy="1511276"/>
            <a:chOff x="7686539" y="873009"/>
            <a:chExt cx="1633493" cy="1802572"/>
          </a:xfrm>
        </p:grpSpPr>
        <p:grpSp>
          <p:nvGrpSpPr>
            <p:cNvPr id="3038" name="Google Shape;3038;p69"/>
            <p:cNvGrpSpPr/>
            <p:nvPr/>
          </p:nvGrpSpPr>
          <p:grpSpPr>
            <a:xfrm>
              <a:off x="7686539" y="873009"/>
              <a:ext cx="1633493" cy="1802572"/>
              <a:chOff x="-8367623" y="1609972"/>
              <a:chExt cx="1633493" cy="1802572"/>
            </a:xfrm>
          </p:grpSpPr>
          <p:sp>
            <p:nvSpPr>
              <p:cNvPr id="3039" name="Google Shape;3039;p69"/>
              <p:cNvSpPr/>
              <p:nvPr/>
            </p:nvSpPr>
            <p:spPr>
              <a:xfrm>
                <a:off x="-8312660" y="1609972"/>
                <a:ext cx="1492470" cy="1638088"/>
              </a:xfrm>
              <a:custGeom>
                <a:avLst/>
                <a:gdLst/>
                <a:ahLst/>
                <a:cxnLst/>
                <a:rect l="l" t="t" r="r" b="b"/>
                <a:pathLst>
                  <a:path w="40269" h="44198" extrusionOk="0">
                    <a:moveTo>
                      <a:pt x="24341" y="1"/>
                    </a:moveTo>
                    <a:cubicBezTo>
                      <a:pt x="24233" y="1"/>
                      <a:pt x="24113" y="20"/>
                      <a:pt x="23977" y="58"/>
                    </a:cubicBezTo>
                    <a:cubicBezTo>
                      <a:pt x="23365" y="237"/>
                      <a:pt x="22842" y="572"/>
                      <a:pt x="22287" y="854"/>
                    </a:cubicBezTo>
                    <a:cubicBezTo>
                      <a:pt x="22079" y="1306"/>
                      <a:pt x="22334" y="1664"/>
                      <a:pt x="22564" y="1989"/>
                    </a:cubicBezTo>
                    <a:cubicBezTo>
                      <a:pt x="22927" y="2507"/>
                      <a:pt x="23214" y="3058"/>
                      <a:pt x="23501" y="3618"/>
                    </a:cubicBezTo>
                    <a:cubicBezTo>
                      <a:pt x="24796" y="6137"/>
                      <a:pt x="26096" y="8656"/>
                      <a:pt x="27391" y="11176"/>
                    </a:cubicBezTo>
                    <a:cubicBezTo>
                      <a:pt x="27537" y="11463"/>
                      <a:pt x="27678" y="11759"/>
                      <a:pt x="27810" y="12051"/>
                    </a:cubicBezTo>
                    <a:cubicBezTo>
                      <a:pt x="28742" y="14095"/>
                      <a:pt x="29524" y="16204"/>
                      <a:pt x="30564" y="18201"/>
                    </a:cubicBezTo>
                    <a:cubicBezTo>
                      <a:pt x="31497" y="19985"/>
                      <a:pt x="32457" y="21751"/>
                      <a:pt x="33314" y="23573"/>
                    </a:cubicBezTo>
                    <a:cubicBezTo>
                      <a:pt x="34303" y="25664"/>
                      <a:pt x="35221" y="27783"/>
                      <a:pt x="35546" y="30114"/>
                    </a:cubicBezTo>
                    <a:cubicBezTo>
                      <a:pt x="35766" y="31716"/>
                      <a:pt x="34818" y="32869"/>
                      <a:pt x="33198" y="32869"/>
                    </a:cubicBezTo>
                    <a:cubicBezTo>
                      <a:pt x="33185" y="32869"/>
                      <a:pt x="33172" y="32869"/>
                      <a:pt x="33159" y="32868"/>
                    </a:cubicBezTo>
                    <a:cubicBezTo>
                      <a:pt x="32128" y="32859"/>
                      <a:pt x="31426" y="32280"/>
                      <a:pt x="30781" y="31583"/>
                    </a:cubicBezTo>
                    <a:cubicBezTo>
                      <a:pt x="29058" y="29732"/>
                      <a:pt x="27847" y="27519"/>
                      <a:pt x="26548" y="25386"/>
                    </a:cubicBezTo>
                    <a:cubicBezTo>
                      <a:pt x="25578" y="23804"/>
                      <a:pt x="24655" y="22184"/>
                      <a:pt x="23840" y="20513"/>
                    </a:cubicBezTo>
                    <a:cubicBezTo>
                      <a:pt x="23581" y="19976"/>
                      <a:pt x="23252" y="19453"/>
                      <a:pt x="22706" y="19133"/>
                    </a:cubicBezTo>
                    <a:cubicBezTo>
                      <a:pt x="22667" y="19127"/>
                      <a:pt x="22629" y="19124"/>
                      <a:pt x="22592" y="19124"/>
                    </a:cubicBezTo>
                    <a:cubicBezTo>
                      <a:pt x="22365" y="19124"/>
                      <a:pt x="22169" y="19238"/>
                      <a:pt x="21966" y="19331"/>
                    </a:cubicBezTo>
                    <a:cubicBezTo>
                      <a:pt x="21613" y="19491"/>
                      <a:pt x="21269" y="19679"/>
                      <a:pt x="20921" y="19858"/>
                    </a:cubicBezTo>
                    <a:cubicBezTo>
                      <a:pt x="17771" y="21478"/>
                      <a:pt x="14621" y="23107"/>
                      <a:pt x="11461" y="24722"/>
                    </a:cubicBezTo>
                    <a:cubicBezTo>
                      <a:pt x="11129" y="24891"/>
                      <a:pt x="10867" y="24979"/>
                      <a:pt x="10644" y="24979"/>
                    </a:cubicBezTo>
                    <a:cubicBezTo>
                      <a:pt x="10258" y="24979"/>
                      <a:pt x="9990" y="24715"/>
                      <a:pt x="9677" y="24148"/>
                    </a:cubicBezTo>
                    <a:cubicBezTo>
                      <a:pt x="9413" y="23672"/>
                      <a:pt x="9300" y="23136"/>
                      <a:pt x="9046" y="22660"/>
                    </a:cubicBezTo>
                    <a:cubicBezTo>
                      <a:pt x="7925" y="20565"/>
                      <a:pt x="6946" y="18394"/>
                      <a:pt x="5905" y="16256"/>
                    </a:cubicBezTo>
                    <a:cubicBezTo>
                      <a:pt x="5401" y="15225"/>
                      <a:pt x="5453" y="14909"/>
                      <a:pt x="6512" y="14434"/>
                    </a:cubicBezTo>
                    <a:cubicBezTo>
                      <a:pt x="9507" y="13083"/>
                      <a:pt x="12394" y="11510"/>
                      <a:pt x="15327" y="10031"/>
                    </a:cubicBezTo>
                    <a:cubicBezTo>
                      <a:pt x="15525" y="9942"/>
                      <a:pt x="15723" y="9862"/>
                      <a:pt x="15930" y="9796"/>
                    </a:cubicBezTo>
                    <a:cubicBezTo>
                      <a:pt x="16561" y="9565"/>
                      <a:pt x="17036" y="9113"/>
                      <a:pt x="17535" y="8694"/>
                    </a:cubicBezTo>
                    <a:cubicBezTo>
                      <a:pt x="17583" y="8628"/>
                      <a:pt x="17611" y="8548"/>
                      <a:pt x="17616" y="8468"/>
                    </a:cubicBezTo>
                    <a:cubicBezTo>
                      <a:pt x="17422" y="6975"/>
                      <a:pt x="16759" y="5652"/>
                      <a:pt x="16071" y="4339"/>
                    </a:cubicBezTo>
                    <a:cubicBezTo>
                      <a:pt x="16014" y="4231"/>
                      <a:pt x="15925" y="4140"/>
                      <a:pt x="15798" y="4140"/>
                    </a:cubicBezTo>
                    <a:cubicBezTo>
                      <a:pt x="15768" y="4140"/>
                      <a:pt x="15737" y="4144"/>
                      <a:pt x="15704" y="4155"/>
                    </a:cubicBezTo>
                    <a:cubicBezTo>
                      <a:pt x="10689" y="6735"/>
                      <a:pt x="5670" y="9316"/>
                      <a:pt x="645" y="11896"/>
                    </a:cubicBezTo>
                    <a:cubicBezTo>
                      <a:pt x="57" y="12202"/>
                      <a:pt x="0" y="12343"/>
                      <a:pt x="302" y="12970"/>
                    </a:cubicBezTo>
                    <a:cubicBezTo>
                      <a:pt x="796" y="14001"/>
                      <a:pt x="1267" y="15046"/>
                      <a:pt x="1761" y="16077"/>
                    </a:cubicBezTo>
                    <a:cubicBezTo>
                      <a:pt x="3141" y="18964"/>
                      <a:pt x="4657" y="21779"/>
                      <a:pt x="6042" y="24666"/>
                    </a:cubicBezTo>
                    <a:cubicBezTo>
                      <a:pt x="7798" y="28329"/>
                      <a:pt x="9733" y="31903"/>
                      <a:pt x="11598" y="35519"/>
                    </a:cubicBezTo>
                    <a:cubicBezTo>
                      <a:pt x="11763" y="35844"/>
                      <a:pt x="11942" y="36164"/>
                      <a:pt x="12130" y="36480"/>
                    </a:cubicBezTo>
                    <a:cubicBezTo>
                      <a:pt x="13203" y="38236"/>
                      <a:pt x="14122" y="40068"/>
                      <a:pt x="14955" y="41947"/>
                    </a:cubicBezTo>
                    <a:cubicBezTo>
                      <a:pt x="15308" y="42742"/>
                      <a:pt x="15567" y="43614"/>
                      <a:pt x="16292" y="44197"/>
                    </a:cubicBezTo>
                    <a:cubicBezTo>
                      <a:pt x="17319" y="43764"/>
                      <a:pt x="18317" y="43270"/>
                      <a:pt x="19254" y="42658"/>
                    </a:cubicBezTo>
                    <a:cubicBezTo>
                      <a:pt x="19362" y="42606"/>
                      <a:pt x="19471" y="42549"/>
                      <a:pt x="19579" y="42498"/>
                    </a:cubicBezTo>
                    <a:cubicBezTo>
                      <a:pt x="21189" y="41551"/>
                      <a:pt x="22889" y="40765"/>
                      <a:pt x="24504" y="39832"/>
                    </a:cubicBezTo>
                    <a:cubicBezTo>
                      <a:pt x="24617" y="39781"/>
                      <a:pt x="24726" y="39724"/>
                      <a:pt x="24839" y="39672"/>
                    </a:cubicBezTo>
                    <a:cubicBezTo>
                      <a:pt x="25286" y="39508"/>
                      <a:pt x="25700" y="39272"/>
                      <a:pt x="26129" y="39065"/>
                    </a:cubicBezTo>
                    <a:cubicBezTo>
                      <a:pt x="27871" y="38213"/>
                      <a:pt x="29557" y="37247"/>
                      <a:pt x="31346" y="36485"/>
                    </a:cubicBezTo>
                    <a:cubicBezTo>
                      <a:pt x="32410" y="36028"/>
                      <a:pt x="33493" y="35576"/>
                      <a:pt x="34510" y="35011"/>
                    </a:cubicBezTo>
                    <a:cubicBezTo>
                      <a:pt x="35282" y="34582"/>
                      <a:pt x="36078" y="34196"/>
                      <a:pt x="36865" y="33796"/>
                    </a:cubicBezTo>
                    <a:cubicBezTo>
                      <a:pt x="37995" y="33212"/>
                      <a:pt x="39266" y="32840"/>
                      <a:pt x="40128" y="31814"/>
                    </a:cubicBezTo>
                    <a:cubicBezTo>
                      <a:pt x="40269" y="31446"/>
                      <a:pt x="40212" y="31098"/>
                      <a:pt x="40043" y="30754"/>
                    </a:cubicBezTo>
                    <a:cubicBezTo>
                      <a:pt x="39638" y="29916"/>
                      <a:pt x="39252" y="29068"/>
                      <a:pt x="38837" y="28240"/>
                    </a:cubicBezTo>
                    <a:cubicBezTo>
                      <a:pt x="36865" y="24299"/>
                      <a:pt x="34892" y="20353"/>
                      <a:pt x="32923" y="16407"/>
                    </a:cubicBezTo>
                    <a:cubicBezTo>
                      <a:pt x="31337" y="13214"/>
                      <a:pt x="29750" y="10022"/>
                      <a:pt x="28163" y="6829"/>
                    </a:cubicBezTo>
                    <a:cubicBezTo>
                      <a:pt x="27127" y="4739"/>
                      <a:pt x="26082" y="2653"/>
                      <a:pt x="25060" y="553"/>
                    </a:cubicBezTo>
                    <a:cubicBezTo>
                      <a:pt x="24879" y="181"/>
                      <a:pt x="24669" y="1"/>
                      <a:pt x="24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7726813" y="1641623"/>
                <a:ext cx="750627" cy="1199639"/>
              </a:xfrm>
              <a:custGeom>
                <a:avLst/>
                <a:gdLst/>
                <a:ahLst/>
                <a:cxnLst/>
                <a:rect l="l" t="t" r="r" b="b"/>
                <a:pathLst>
                  <a:path w="20253" h="32368" extrusionOk="0">
                    <a:moveTo>
                      <a:pt x="6480" y="0"/>
                    </a:moveTo>
                    <a:lnTo>
                      <a:pt x="2270" y="2100"/>
                    </a:lnTo>
                    <a:cubicBezTo>
                      <a:pt x="1502" y="2482"/>
                      <a:pt x="697" y="2802"/>
                      <a:pt x="0" y="3320"/>
                    </a:cubicBezTo>
                    <a:lnTo>
                      <a:pt x="1710" y="7708"/>
                    </a:lnTo>
                    <a:cubicBezTo>
                      <a:pt x="1820" y="7776"/>
                      <a:pt x="1924" y="7803"/>
                      <a:pt x="2023" y="7803"/>
                    </a:cubicBezTo>
                    <a:cubicBezTo>
                      <a:pt x="2262" y="7803"/>
                      <a:pt x="2472" y="7647"/>
                      <a:pt x="2675" y="7534"/>
                    </a:cubicBezTo>
                    <a:cubicBezTo>
                      <a:pt x="3909" y="6861"/>
                      <a:pt x="5251" y="6413"/>
                      <a:pt x="6494" y="5749"/>
                    </a:cubicBezTo>
                    <a:cubicBezTo>
                      <a:pt x="6747" y="5615"/>
                      <a:pt x="6964" y="5547"/>
                      <a:pt x="7154" y="5547"/>
                    </a:cubicBezTo>
                    <a:cubicBezTo>
                      <a:pt x="7483" y="5547"/>
                      <a:pt x="7733" y="5749"/>
                      <a:pt x="7963" y="6154"/>
                    </a:cubicBezTo>
                    <a:cubicBezTo>
                      <a:pt x="9418" y="8711"/>
                      <a:pt x="10826" y="11292"/>
                      <a:pt x="12116" y="13933"/>
                    </a:cubicBezTo>
                    <a:cubicBezTo>
                      <a:pt x="12568" y="14856"/>
                      <a:pt x="12427" y="15233"/>
                      <a:pt x="11522" y="15708"/>
                    </a:cubicBezTo>
                    <a:cubicBezTo>
                      <a:pt x="10218" y="16386"/>
                      <a:pt x="8900" y="17041"/>
                      <a:pt x="7605" y="17738"/>
                    </a:cubicBezTo>
                    <a:cubicBezTo>
                      <a:pt x="7318" y="17893"/>
                      <a:pt x="6936" y="17987"/>
                      <a:pt x="6922" y="18430"/>
                    </a:cubicBezTo>
                    <a:cubicBezTo>
                      <a:pt x="7172" y="18835"/>
                      <a:pt x="7449" y="19221"/>
                      <a:pt x="7666" y="19645"/>
                    </a:cubicBezTo>
                    <a:cubicBezTo>
                      <a:pt x="9215" y="22658"/>
                      <a:pt x="10924" y="25587"/>
                      <a:pt x="12784" y="28422"/>
                    </a:cubicBezTo>
                    <a:cubicBezTo>
                      <a:pt x="13618" y="29693"/>
                      <a:pt x="14494" y="30922"/>
                      <a:pt x="15718" y="31845"/>
                    </a:cubicBezTo>
                    <a:cubicBezTo>
                      <a:pt x="16184" y="32196"/>
                      <a:pt x="16780" y="32368"/>
                      <a:pt x="17381" y="32368"/>
                    </a:cubicBezTo>
                    <a:cubicBezTo>
                      <a:pt x="17958" y="32368"/>
                      <a:pt x="18539" y="32210"/>
                      <a:pt x="19019" y="31901"/>
                    </a:cubicBezTo>
                    <a:cubicBezTo>
                      <a:pt x="20088" y="31209"/>
                      <a:pt x="20252" y="30606"/>
                      <a:pt x="20059" y="29170"/>
                    </a:cubicBezTo>
                    <a:cubicBezTo>
                      <a:pt x="19725" y="26731"/>
                      <a:pt x="18727" y="24528"/>
                      <a:pt x="17681" y="22352"/>
                    </a:cubicBezTo>
                    <a:cubicBezTo>
                      <a:pt x="16824" y="20558"/>
                      <a:pt x="15869" y="18807"/>
                      <a:pt x="14960" y="17041"/>
                    </a:cubicBezTo>
                    <a:cubicBezTo>
                      <a:pt x="13797" y="14776"/>
                      <a:pt x="12977" y="12351"/>
                      <a:pt x="11810" y="10086"/>
                    </a:cubicBezTo>
                    <a:cubicBezTo>
                      <a:pt x="10068" y="6705"/>
                      <a:pt x="8438" y="3268"/>
                      <a:pt x="6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8367623" y="2098345"/>
                <a:ext cx="697739" cy="1309381"/>
              </a:xfrm>
              <a:custGeom>
                <a:avLst/>
                <a:gdLst/>
                <a:ahLst/>
                <a:cxnLst/>
                <a:rect l="l" t="t" r="r" b="b"/>
                <a:pathLst>
                  <a:path w="18826" h="35329" extrusionOk="0">
                    <a:moveTo>
                      <a:pt x="999" y="1"/>
                    </a:moveTo>
                    <a:cubicBezTo>
                      <a:pt x="941" y="1"/>
                      <a:pt x="875" y="15"/>
                      <a:pt x="801" y="47"/>
                    </a:cubicBezTo>
                    <a:cubicBezTo>
                      <a:pt x="203" y="1393"/>
                      <a:pt x="0" y="2740"/>
                      <a:pt x="857" y="4054"/>
                    </a:cubicBezTo>
                    <a:cubicBezTo>
                      <a:pt x="1239" y="4633"/>
                      <a:pt x="1549" y="5250"/>
                      <a:pt x="1869" y="5862"/>
                    </a:cubicBezTo>
                    <a:cubicBezTo>
                      <a:pt x="4671" y="11244"/>
                      <a:pt x="7402" y="16659"/>
                      <a:pt x="10298" y="21994"/>
                    </a:cubicBezTo>
                    <a:cubicBezTo>
                      <a:pt x="12356" y="25789"/>
                      <a:pt x="14300" y="29650"/>
                      <a:pt x="16245" y="33507"/>
                    </a:cubicBezTo>
                    <a:cubicBezTo>
                      <a:pt x="16749" y="34505"/>
                      <a:pt x="17465" y="35089"/>
                      <a:pt x="18519" y="35329"/>
                    </a:cubicBezTo>
                    <a:cubicBezTo>
                      <a:pt x="18825" y="35141"/>
                      <a:pt x="18712" y="34910"/>
                      <a:pt x="18604" y="34656"/>
                    </a:cubicBezTo>
                    <a:cubicBezTo>
                      <a:pt x="17257" y="31425"/>
                      <a:pt x="15365" y="28464"/>
                      <a:pt x="13891" y="25299"/>
                    </a:cubicBezTo>
                    <a:cubicBezTo>
                      <a:pt x="12897" y="23162"/>
                      <a:pt x="11847" y="21057"/>
                      <a:pt x="10745" y="18980"/>
                    </a:cubicBezTo>
                    <a:cubicBezTo>
                      <a:pt x="9069" y="15835"/>
                      <a:pt x="7605" y="12586"/>
                      <a:pt x="6008" y="9403"/>
                    </a:cubicBezTo>
                    <a:cubicBezTo>
                      <a:pt x="5448" y="8287"/>
                      <a:pt x="4883" y="7162"/>
                      <a:pt x="4407" y="6008"/>
                    </a:cubicBezTo>
                    <a:cubicBezTo>
                      <a:pt x="3598" y="4040"/>
                      <a:pt x="2571" y="2199"/>
                      <a:pt x="1460" y="395"/>
                    </a:cubicBezTo>
                    <a:cubicBezTo>
                      <a:pt x="1340" y="208"/>
                      <a:pt x="1224" y="1"/>
                      <a:pt x="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8338159" y="1719455"/>
                <a:ext cx="696701" cy="1693089"/>
              </a:xfrm>
              <a:custGeom>
                <a:avLst/>
                <a:gdLst/>
                <a:ahLst/>
                <a:cxnLst/>
                <a:rect l="l" t="t" r="r" b="b"/>
                <a:pathLst>
                  <a:path w="18798" h="45682" extrusionOk="0">
                    <a:moveTo>
                      <a:pt x="18765" y="0"/>
                    </a:moveTo>
                    <a:lnTo>
                      <a:pt x="18765" y="0"/>
                    </a:lnTo>
                    <a:cubicBezTo>
                      <a:pt x="18449" y="14"/>
                      <a:pt x="18200" y="198"/>
                      <a:pt x="17932" y="334"/>
                    </a:cubicBezTo>
                    <a:cubicBezTo>
                      <a:pt x="12408" y="3188"/>
                      <a:pt x="6880" y="6032"/>
                      <a:pt x="1343" y="8862"/>
                    </a:cubicBezTo>
                    <a:cubicBezTo>
                      <a:pt x="712" y="9187"/>
                      <a:pt x="246" y="9611"/>
                      <a:pt x="1" y="10274"/>
                    </a:cubicBezTo>
                    <a:cubicBezTo>
                      <a:pt x="114" y="10402"/>
                      <a:pt x="255" y="10510"/>
                      <a:pt x="340" y="10656"/>
                    </a:cubicBezTo>
                    <a:cubicBezTo>
                      <a:pt x="1404" y="12530"/>
                      <a:pt x="2478" y="14395"/>
                      <a:pt x="3335" y="16386"/>
                    </a:cubicBezTo>
                    <a:cubicBezTo>
                      <a:pt x="4493" y="19080"/>
                      <a:pt x="5816" y="21707"/>
                      <a:pt x="7125" y="24325"/>
                    </a:cubicBezTo>
                    <a:cubicBezTo>
                      <a:pt x="9621" y="29283"/>
                      <a:pt x="12116" y="34242"/>
                      <a:pt x="14621" y="39195"/>
                    </a:cubicBezTo>
                    <a:cubicBezTo>
                      <a:pt x="15309" y="40556"/>
                      <a:pt x="16156" y="41837"/>
                      <a:pt x="16707" y="43278"/>
                    </a:cubicBezTo>
                    <a:cubicBezTo>
                      <a:pt x="17004" y="44050"/>
                      <a:pt x="17381" y="44794"/>
                      <a:pt x="17724" y="45552"/>
                    </a:cubicBezTo>
                    <a:cubicBezTo>
                      <a:pt x="17931" y="45621"/>
                      <a:pt x="18139" y="45681"/>
                      <a:pt x="18349" y="45681"/>
                    </a:cubicBezTo>
                    <a:cubicBezTo>
                      <a:pt x="18498" y="45681"/>
                      <a:pt x="18647" y="45651"/>
                      <a:pt x="18798" y="45571"/>
                    </a:cubicBezTo>
                    <a:cubicBezTo>
                      <a:pt x="18789" y="45392"/>
                      <a:pt x="18723" y="45222"/>
                      <a:pt x="18708" y="45043"/>
                    </a:cubicBezTo>
                    <a:cubicBezTo>
                      <a:pt x="18690" y="44954"/>
                      <a:pt x="18657" y="44874"/>
                      <a:pt x="18600" y="44798"/>
                    </a:cubicBezTo>
                    <a:cubicBezTo>
                      <a:pt x="18558" y="44718"/>
                      <a:pt x="18515" y="44638"/>
                      <a:pt x="18478" y="44558"/>
                    </a:cubicBezTo>
                    <a:cubicBezTo>
                      <a:pt x="18440" y="44474"/>
                      <a:pt x="18407" y="44389"/>
                      <a:pt x="18374" y="44299"/>
                    </a:cubicBezTo>
                    <a:cubicBezTo>
                      <a:pt x="18318" y="44186"/>
                      <a:pt x="18332" y="44055"/>
                      <a:pt x="18313" y="43932"/>
                    </a:cubicBezTo>
                    <a:cubicBezTo>
                      <a:pt x="18205" y="43744"/>
                      <a:pt x="18120" y="43541"/>
                      <a:pt x="18030" y="43343"/>
                    </a:cubicBezTo>
                    <a:cubicBezTo>
                      <a:pt x="17950" y="43207"/>
                      <a:pt x="17946" y="43047"/>
                      <a:pt x="17894" y="42901"/>
                    </a:cubicBezTo>
                    <a:cubicBezTo>
                      <a:pt x="17804" y="42741"/>
                      <a:pt x="17771" y="42552"/>
                      <a:pt x="17687" y="42392"/>
                    </a:cubicBezTo>
                    <a:cubicBezTo>
                      <a:pt x="17588" y="42232"/>
                      <a:pt x="17602" y="42044"/>
                      <a:pt x="17527" y="41870"/>
                    </a:cubicBezTo>
                    <a:cubicBezTo>
                      <a:pt x="17456" y="41695"/>
                      <a:pt x="17451" y="41502"/>
                      <a:pt x="17343" y="41342"/>
                    </a:cubicBezTo>
                    <a:cubicBezTo>
                      <a:pt x="17277" y="41272"/>
                      <a:pt x="17188" y="41229"/>
                      <a:pt x="17093" y="41220"/>
                    </a:cubicBezTo>
                    <a:cubicBezTo>
                      <a:pt x="16514" y="40156"/>
                      <a:pt x="16067" y="39026"/>
                      <a:pt x="15540" y="37943"/>
                    </a:cubicBezTo>
                    <a:cubicBezTo>
                      <a:pt x="14692" y="36215"/>
                      <a:pt x="13731" y="34543"/>
                      <a:pt x="12832" y="32848"/>
                    </a:cubicBezTo>
                    <a:cubicBezTo>
                      <a:pt x="10581" y="28610"/>
                      <a:pt x="8345" y="24358"/>
                      <a:pt x="6296" y="20017"/>
                    </a:cubicBezTo>
                    <a:cubicBezTo>
                      <a:pt x="4691" y="16612"/>
                      <a:pt x="2845" y="13330"/>
                      <a:pt x="1263" y="9917"/>
                    </a:cubicBezTo>
                    <a:cubicBezTo>
                      <a:pt x="1013" y="9370"/>
                      <a:pt x="1079" y="9135"/>
                      <a:pt x="1602" y="8867"/>
                    </a:cubicBezTo>
                    <a:cubicBezTo>
                      <a:pt x="6565" y="6319"/>
                      <a:pt x="11532" y="3772"/>
                      <a:pt x="16495" y="1220"/>
                    </a:cubicBezTo>
                    <a:lnTo>
                      <a:pt x="187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7402219" y="2788856"/>
                <a:ext cx="579250" cy="398125"/>
              </a:xfrm>
              <a:custGeom>
                <a:avLst/>
                <a:gdLst/>
                <a:ahLst/>
                <a:cxnLst/>
                <a:rect l="l" t="t" r="r" b="b"/>
                <a:pathLst>
                  <a:path w="15629" h="10742" extrusionOk="0">
                    <a:moveTo>
                      <a:pt x="12479" y="2480"/>
                    </a:moveTo>
                    <a:cubicBezTo>
                      <a:pt x="12096" y="2648"/>
                      <a:pt x="11705" y="2801"/>
                      <a:pt x="11301" y="2925"/>
                    </a:cubicBezTo>
                    <a:cubicBezTo>
                      <a:pt x="11705" y="2799"/>
                      <a:pt x="12096" y="2647"/>
                      <a:pt x="12479" y="2480"/>
                    </a:cubicBezTo>
                    <a:close/>
                    <a:moveTo>
                      <a:pt x="9182" y="4531"/>
                    </a:moveTo>
                    <a:cubicBezTo>
                      <a:pt x="8580" y="4809"/>
                      <a:pt x="7984" y="5099"/>
                      <a:pt x="7392" y="5397"/>
                    </a:cubicBezTo>
                    <a:lnTo>
                      <a:pt x="7392" y="5397"/>
                    </a:lnTo>
                    <a:cubicBezTo>
                      <a:pt x="7984" y="5099"/>
                      <a:pt x="8580" y="4808"/>
                      <a:pt x="9182" y="4531"/>
                    </a:cubicBezTo>
                    <a:close/>
                    <a:moveTo>
                      <a:pt x="11777" y="4347"/>
                    </a:moveTo>
                    <a:lnTo>
                      <a:pt x="11777" y="4347"/>
                    </a:lnTo>
                    <a:cubicBezTo>
                      <a:pt x="11372" y="4573"/>
                      <a:pt x="10619" y="4917"/>
                      <a:pt x="9875" y="5270"/>
                    </a:cubicBezTo>
                    <a:cubicBezTo>
                      <a:pt x="9602" y="5401"/>
                      <a:pt x="9329" y="5533"/>
                      <a:pt x="9058" y="5666"/>
                    </a:cubicBezTo>
                    <a:lnTo>
                      <a:pt x="9058" y="5666"/>
                    </a:lnTo>
                    <a:cubicBezTo>
                      <a:pt x="9994" y="5193"/>
                      <a:pt x="10905" y="4747"/>
                      <a:pt x="11777" y="4347"/>
                    </a:cubicBezTo>
                    <a:close/>
                    <a:moveTo>
                      <a:pt x="2162" y="7455"/>
                    </a:moveTo>
                    <a:lnTo>
                      <a:pt x="2162" y="7455"/>
                    </a:lnTo>
                    <a:cubicBezTo>
                      <a:pt x="1965" y="7556"/>
                      <a:pt x="1732" y="7674"/>
                      <a:pt x="1483" y="7802"/>
                    </a:cubicBezTo>
                    <a:lnTo>
                      <a:pt x="1483" y="7802"/>
                    </a:lnTo>
                    <a:cubicBezTo>
                      <a:pt x="1715" y="7661"/>
                      <a:pt x="1935" y="7525"/>
                      <a:pt x="2162" y="7455"/>
                    </a:cubicBezTo>
                    <a:close/>
                    <a:moveTo>
                      <a:pt x="5132" y="7683"/>
                    </a:moveTo>
                    <a:lnTo>
                      <a:pt x="5132" y="7683"/>
                    </a:lnTo>
                    <a:cubicBezTo>
                      <a:pt x="4851" y="7832"/>
                      <a:pt x="4570" y="7982"/>
                      <a:pt x="4290" y="8133"/>
                    </a:cubicBezTo>
                    <a:cubicBezTo>
                      <a:pt x="4172" y="8196"/>
                      <a:pt x="4053" y="8261"/>
                      <a:pt x="3935" y="8325"/>
                    </a:cubicBezTo>
                    <a:lnTo>
                      <a:pt x="3935" y="8325"/>
                    </a:lnTo>
                    <a:cubicBezTo>
                      <a:pt x="4172" y="8186"/>
                      <a:pt x="4412" y="8050"/>
                      <a:pt x="4657" y="7926"/>
                    </a:cubicBezTo>
                    <a:cubicBezTo>
                      <a:pt x="4816" y="7845"/>
                      <a:pt x="4974" y="7764"/>
                      <a:pt x="5132" y="7683"/>
                    </a:cubicBezTo>
                    <a:close/>
                    <a:moveTo>
                      <a:pt x="3238" y="7563"/>
                    </a:moveTo>
                    <a:lnTo>
                      <a:pt x="3238" y="7563"/>
                    </a:lnTo>
                    <a:cubicBezTo>
                      <a:pt x="2699" y="7845"/>
                      <a:pt x="2159" y="8124"/>
                      <a:pt x="1616" y="8396"/>
                    </a:cubicBezTo>
                    <a:cubicBezTo>
                      <a:pt x="1512" y="8448"/>
                      <a:pt x="1399" y="8492"/>
                      <a:pt x="1288" y="8541"/>
                    </a:cubicBezTo>
                    <a:lnTo>
                      <a:pt x="1288" y="8541"/>
                    </a:lnTo>
                    <a:cubicBezTo>
                      <a:pt x="1293" y="8539"/>
                      <a:pt x="1299" y="8536"/>
                      <a:pt x="1305" y="8533"/>
                    </a:cubicBezTo>
                    <a:cubicBezTo>
                      <a:pt x="1954" y="8220"/>
                      <a:pt x="2597" y="7895"/>
                      <a:pt x="3238" y="7563"/>
                    </a:cubicBezTo>
                    <a:close/>
                    <a:moveTo>
                      <a:pt x="15567" y="1"/>
                    </a:moveTo>
                    <a:cubicBezTo>
                      <a:pt x="14423" y="566"/>
                      <a:pt x="13279" y="1126"/>
                      <a:pt x="12144" y="1696"/>
                    </a:cubicBezTo>
                    <a:cubicBezTo>
                      <a:pt x="11042" y="2252"/>
                      <a:pt x="9973" y="2868"/>
                      <a:pt x="8848" y="3358"/>
                    </a:cubicBezTo>
                    <a:cubicBezTo>
                      <a:pt x="5853" y="4658"/>
                      <a:pt x="2953" y="6136"/>
                      <a:pt x="90" y="7690"/>
                    </a:cubicBezTo>
                    <a:cubicBezTo>
                      <a:pt x="1" y="7930"/>
                      <a:pt x="76" y="8123"/>
                      <a:pt x="269" y="8269"/>
                    </a:cubicBezTo>
                    <a:cubicBezTo>
                      <a:pt x="471" y="8260"/>
                      <a:pt x="657" y="8212"/>
                      <a:pt x="831" y="8145"/>
                    </a:cubicBezTo>
                    <a:lnTo>
                      <a:pt x="831" y="8145"/>
                    </a:lnTo>
                    <a:cubicBezTo>
                      <a:pt x="658" y="8235"/>
                      <a:pt x="421" y="8282"/>
                      <a:pt x="457" y="8566"/>
                    </a:cubicBezTo>
                    <a:cubicBezTo>
                      <a:pt x="486" y="8670"/>
                      <a:pt x="575" y="8750"/>
                      <a:pt x="683" y="8768"/>
                    </a:cubicBezTo>
                    <a:cubicBezTo>
                      <a:pt x="810" y="8768"/>
                      <a:pt x="922" y="8729"/>
                      <a:pt x="1030" y="8677"/>
                    </a:cubicBezTo>
                    <a:lnTo>
                      <a:pt x="1030" y="8677"/>
                    </a:lnTo>
                    <a:cubicBezTo>
                      <a:pt x="909" y="8756"/>
                      <a:pt x="805" y="8857"/>
                      <a:pt x="735" y="9004"/>
                    </a:cubicBezTo>
                    <a:cubicBezTo>
                      <a:pt x="712" y="9348"/>
                      <a:pt x="867" y="9574"/>
                      <a:pt x="1192" y="9687"/>
                    </a:cubicBezTo>
                    <a:cubicBezTo>
                      <a:pt x="1207" y="9687"/>
                      <a:pt x="1223" y="9688"/>
                      <a:pt x="1238" y="9688"/>
                    </a:cubicBezTo>
                    <a:cubicBezTo>
                      <a:pt x="1451" y="9688"/>
                      <a:pt x="1642" y="9617"/>
                      <a:pt x="1829" y="9530"/>
                    </a:cubicBezTo>
                    <a:lnTo>
                      <a:pt x="1829" y="9530"/>
                    </a:lnTo>
                    <a:cubicBezTo>
                      <a:pt x="1627" y="9648"/>
                      <a:pt x="1426" y="9767"/>
                      <a:pt x="1225" y="9884"/>
                    </a:cubicBezTo>
                    <a:cubicBezTo>
                      <a:pt x="1069" y="10379"/>
                      <a:pt x="1220" y="10680"/>
                      <a:pt x="1757" y="10741"/>
                    </a:cubicBezTo>
                    <a:cubicBezTo>
                      <a:pt x="2430" y="10534"/>
                      <a:pt x="2934" y="10035"/>
                      <a:pt x="3551" y="9724"/>
                    </a:cubicBezTo>
                    <a:cubicBezTo>
                      <a:pt x="5797" y="8594"/>
                      <a:pt x="8118" y="7610"/>
                      <a:pt x="10327" y="6400"/>
                    </a:cubicBezTo>
                    <a:cubicBezTo>
                      <a:pt x="10779" y="6150"/>
                      <a:pt x="11165" y="5778"/>
                      <a:pt x="11650" y="5609"/>
                    </a:cubicBezTo>
                    <a:cubicBezTo>
                      <a:pt x="12902" y="5176"/>
                      <a:pt x="14014" y="4455"/>
                      <a:pt x="15191" y="3881"/>
                    </a:cubicBezTo>
                    <a:cubicBezTo>
                      <a:pt x="15440" y="3758"/>
                      <a:pt x="15629" y="3565"/>
                      <a:pt x="15365" y="3269"/>
                    </a:cubicBezTo>
                    <a:cubicBezTo>
                      <a:pt x="14979" y="2784"/>
                      <a:pt x="14993" y="2200"/>
                      <a:pt x="14960" y="1630"/>
                    </a:cubicBezTo>
                    <a:cubicBezTo>
                      <a:pt x="14892" y="1482"/>
                      <a:pt x="14809" y="1432"/>
                      <a:pt x="14716" y="1432"/>
                    </a:cubicBezTo>
                    <a:cubicBezTo>
                      <a:pt x="14628" y="1432"/>
                      <a:pt x="14531" y="1476"/>
                      <a:pt x="14428" y="1527"/>
                    </a:cubicBezTo>
                    <a:cubicBezTo>
                      <a:pt x="14196" y="1643"/>
                      <a:pt x="13964" y="1762"/>
                      <a:pt x="13732" y="1879"/>
                    </a:cubicBezTo>
                    <a:lnTo>
                      <a:pt x="13732" y="1879"/>
                    </a:lnTo>
                    <a:cubicBezTo>
                      <a:pt x="14004" y="1740"/>
                      <a:pt x="14274" y="1597"/>
                      <a:pt x="14546" y="1456"/>
                    </a:cubicBezTo>
                    <a:cubicBezTo>
                      <a:pt x="14805" y="1324"/>
                      <a:pt x="15012" y="1169"/>
                      <a:pt x="15158" y="924"/>
                    </a:cubicBezTo>
                    <a:cubicBezTo>
                      <a:pt x="15323" y="632"/>
                      <a:pt x="15501" y="345"/>
                      <a:pt x="155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7658914" y="2909976"/>
                <a:ext cx="905770" cy="486149"/>
              </a:xfrm>
              <a:custGeom>
                <a:avLst/>
                <a:gdLst/>
                <a:ahLst/>
                <a:cxnLst/>
                <a:rect l="l" t="t" r="r" b="b"/>
                <a:pathLst>
                  <a:path w="24439" h="13117" extrusionOk="0">
                    <a:moveTo>
                      <a:pt x="18566" y="3198"/>
                    </a:moveTo>
                    <a:lnTo>
                      <a:pt x="18566" y="3198"/>
                    </a:lnTo>
                    <a:cubicBezTo>
                      <a:pt x="18489" y="3251"/>
                      <a:pt x="18372" y="3282"/>
                      <a:pt x="18244" y="3320"/>
                    </a:cubicBezTo>
                    <a:lnTo>
                      <a:pt x="18244" y="3320"/>
                    </a:lnTo>
                    <a:cubicBezTo>
                      <a:pt x="18351" y="3278"/>
                      <a:pt x="18458" y="3237"/>
                      <a:pt x="18566" y="3198"/>
                    </a:cubicBezTo>
                    <a:close/>
                    <a:moveTo>
                      <a:pt x="17851" y="3481"/>
                    </a:moveTo>
                    <a:cubicBezTo>
                      <a:pt x="16967" y="3932"/>
                      <a:pt x="16075" y="4367"/>
                      <a:pt x="15177" y="4788"/>
                    </a:cubicBezTo>
                    <a:lnTo>
                      <a:pt x="15177" y="4788"/>
                    </a:lnTo>
                    <a:cubicBezTo>
                      <a:pt x="16071" y="4331"/>
                      <a:pt x="16951" y="3864"/>
                      <a:pt x="17851" y="3481"/>
                    </a:cubicBezTo>
                    <a:close/>
                    <a:moveTo>
                      <a:pt x="12787" y="5869"/>
                    </a:moveTo>
                    <a:lnTo>
                      <a:pt x="12787" y="5869"/>
                    </a:lnTo>
                    <a:cubicBezTo>
                      <a:pt x="11725" y="6332"/>
                      <a:pt x="10655" y="6777"/>
                      <a:pt x="9577" y="7205"/>
                    </a:cubicBezTo>
                    <a:cubicBezTo>
                      <a:pt x="9566" y="7207"/>
                      <a:pt x="9555" y="7210"/>
                      <a:pt x="9544" y="7212"/>
                    </a:cubicBezTo>
                    <a:lnTo>
                      <a:pt x="9544" y="7212"/>
                    </a:lnTo>
                    <a:cubicBezTo>
                      <a:pt x="9797" y="7104"/>
                      <a:pt x="10045" y="6985"/>
                      <a:pt x="10288" y="6857"/>
                    </a:cubicBezTo>
                    <a:cubicBezTo>
                      <a:pt x="11077" y="6420"/>
                      <a:pt x="11915" y="6087"/>
                      <a:pt x="12787" y="5869"/>
                    </a:cubicBezTo>
                    <a:close/>
                    <a:moveTo>
                      <a:pt x="11996" y="6853"/>
                    </a:moveTo>
                    <a:cubicBezTo>
                      <a:pt x="11356" y="7168"/>
                      <a:pt x="10721" y="7490"/>
                      <a:pt x="10090" y="7817"/>
                    </a:cubicBezTo>
                    <a:lnTo>
                      <a:pt x="10090" y="7817"/>
                    </a:lnTo>
                    <a:cubicBezTo>
                      <a:pt x="10136" y="7790"/>
                      <a:pt x="10182" y="7764"/>
                      <a:pt x="10227" y="7737"/>
                    </a:cubicBezTo>
                    <a:cubicBezTo>
                      <a:pt x="10801" y="7395"/>
                      <a:pt x="11379" y="7074"/>
                      <a:pt x="11996" y="6853"/>
                    </a:cubicBezTo>
                    <a:close/>
                    <a:moveTo>
                      <a:pt x="8868" y="8460"/>
                    </a:moveTo>
                    <a:lnTo>
                      <a:pt x="8868" y="8460"/>
                    </a:lnTo>
                    <a:cubicBezTo>
                      <a:pt x="8339" y="8742"/>
                      <a:pt x="7811" y="9029"/>
                      <a:pt x="7285" y="9319"/>
                    </a:cubicBezTo>
                    <a:lnTo>
                      <a:pt x="7285" y="9319"/>
                    </a:lnTo>
                    <a:cubicBezTo>
                      <a:pt x="7700" y="9066"/>
                      <a:pt x="8083" y="8740"/>
                      <a:pt x="8542" y="8585"/>
                    </a:cubicBezTo>
                    <a:cubicBezTo>
                      <a:pt x="8653" y="8547"/>
                      <a:pt x="8761" y="8505"/>
                      <a:pt x="8868" y="8460"/>
                    </a:cubicBezTo>
                    <a:close/>
                    <a:moveTo>
                      <a:pt x="6945" y="9508"/>
                    </a:moveTo>
                    <a:cubicBezTo>
                      <a:pt x="5286" y="10424"/>
                      <a:pt x="3603" y="11305"/>
                      <a:pt x="1891" y="12123"/>
                    </a:cubicBezTo>
                    <a:lnTo>
                      <a:pt x="1891" y="12123"/>
                    </a:lnTo>
                    <a:cubicBezTo>
                      <a:pt x="3596" y="11293"/>
                      <a:pt x="5269" y="10397"/>
                      <a:pt x="6945" y="9508"/>
                    </a:cubicBezTo>
                    <a:close/>
                    <a:moveTo>
                      <a:pt x="22291" y="1"/>
                    </a:moveTo>
                    <a:lnTo>
                      <a:pt x="22291" y="1"/>
                    </a:lnTo>
                    <a:cubicBezTo>
                      <a:pt x="22300" y="406"/>
                      <a:pt x="21957" y="472"/>
                      <a:pt x="21698" y="599"/>
                    </a:cubicBezTo>
                    <a:cubicBezTo>
                      <a:pt x="18515" y="2200"/>
                      <a:pt x="15327" y="3782"/>
                      <a:pt x="12148" y="5387"/>
                    </a:cubicBezTo>
                    <a:cubicBezTo>
                      <a:pt x="10952" y="5990"/>
                      <a:pt x="9733" y="6546"/>
                      <a:pt x="8650" y="7351"/>
                    </a:cubicBezTo>
                    <a:cubicBezTo>
                      <a:pt x="8663" y="7428"/>
                      <a:pt x="8730" y="7488"/>
                      <a:pt x="8810" y="7488"/>
                    </a:cubicBezTo>
                    <a:cubicBezTo>
                      <a:pt x="8813" y="7488"/>
                      <a:pt x="8816" y="7488"/>
                      <a:pt x="8819" y="7488"/>
                    </a:cubicBezTo>
                    <a:cubicBezTo>
                      <a:pt x="8935" y="7449"/>
                      <a:pt x="9050" y="7408"/>
                      <a:pt x="9164" y="7365"/>
                    </a:cubicBezTo>
                    <a:lnTo>
                      <a:pt x="9164" y="7365"/>
                    </a:lnTo>
                    <a:cubicBezTo>
                      <a:pt x="9029" y="7435"/>
                      <a:pt x="8897" y="7510"/>
                      <a:pt x="8753" y="7563"/>
                    </a:cubicBezTo>
                    <a:cubicBezTo>
                      <a:pt x="8377" y="7718"/>
                      <a:pt x="8024" y="7916"/>
                      <a:pt x="7652" y="8076"/>
                    </a:cubicBezTo>
                    <a:cubicBezTo>
                      <a:pt x="7218" y="8448"/>
                      <a:pt x="6668" y="8665"/>
                      <a:pt x="6154" y="8787"/>
                    </a:cubicBezTo>
                    <a:cubicBezTo>
                      <a:pt x="5297" y="8990"/>
                      <a:pt x="4586" y="9267"/>
                      <a:pt x="4243" y="10143"/>
                    </a:cubicBezTo>
                    <a:cubicBezTo>
                      <a:pt x="4205" y="10247"/>
                      <a:pt x="4144" y="10350"/>
                      <a:pt x="4040" y="10383"/>
                    </a:cubicBezTo>
                    <a:cubicBezTo>
                      <a:pt x="3202" y="10619"/>
                      <a:pt x="2538" y="11207"/>
                      <a:pt x="1705" y="11490"/>
                    </a:cubicBezTo>
                    <a:cubicBezTo>
                      <a:pt x="1083" y="11702"/>
                      <a:pt x="372" y="11871"/>
                      <a:pt x="0" y="12540"/>
                    </a:cubicBezTo>
                    <a:cubicBezTo>
                      <a:pt x="33" y="12606"/>
                      <a:pt x="66" y="12676"/>
                      <a:pt x="99" y="12742"/>
                    </a:cubicBezTo>
                    <a:cubicBezTo>
                      <a:pt x="176" y="12786"/>
                      <a:pt x="251" y="12803"/>
                      <a:pt x="324" y="12803"/>
                    </a:cubicBezTo>
                    <a:cubicBezTo>
                      <a:pt x="448" y="12803"/>
                      <a:pt x="566" y="12754"/>
                      <a:pt x="678" y="12701"/>
                    </a:cubicBezTo>
                    <a:lnTo>
                      <a:pt x="678" y="12701"/>
                    </a:lnTo>
                    <a:cubicBezTo>
                      <a:pt x="561" y="12774"/>
                      <a:pt x="479" y="12869"/>
                      <a:pt x="485" y="13048"/>
                    </a:cubicBezTo>
                    <a:cubicBezTo>
                      <a:pt x="592" y="13097"/>
                      <a:pt x="695" y="13116"/>
                      <a:pt x="793" y="13116"/>
                    </a:cubicBezTo>
                    <a:cubicBezTo>
                      <a:pt x="1119" y="13116"/>
                      <a:pt x="1401" y="12899"/>
                      <a:pt x="1658" y="12761"/>
                    </a:cubicBezTo>
                    <a:cubicBezTo>
                      <a:pt x="4148" y="11443"/>
                      <a:pt x="6663" y="10176"/>
                      <a:pt x="9168" y="8895"/>
                    </a:cubicBezTo>
                    <a:cubicBezTo>
                      <a:pt x="10924" y="7996"/>
                      <a:pt x="12718" y="7153"/>
                      <a:pt x="14507" y="6320"/>
                    </a:cubicBezTo>
                    <a:cubicBezTo>
                      <a:pt x="17691" y="4841"/>
                      <a:pt x="20817" y="3245"/>
                      <a:pt x="23906" y="1573"/>
                    </a:cubicBezTo>
                    <a:cubicBezTo>
                      <a:pt x="24123" y="1456"/>
                      <a:pt x="24382" y="1399"/>
                      <a:pt x="24438" y="1112"/>
                    </a:cubicBezTo>
                    <a:cubicBezTo>
                      <a:pt x="23661" y="858"/>
                      <a:pt x="22842" y="683"/>
                      <a:pt x="22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7656320" y="2951004"/>
                <a:ext cx="922189" cy="457240"/>
              </a:xfrm>
              <a:custGeom>
                <a:avLst/>
                <a:gdLst/>
                <a:ahLst/>
                <a:cxnLst/>
                <a:rect l="l" t="t" r="r" b="b"/>
                <a:pathLst>
                  <a:path w="24882" h="12337" extrusionOk="0">
                    <a:moveTo>
                      <a:pt x="24368" y="0"/>
                    </a:moveTo>
                    <a:cubicBezTo>
                      <a:pt x="24236" y="76"/>
                      <a:pt x="24104" y="151"/>
                      <a:pt x="23968" y="217"/>
                    </a:cubicBezTo>
                    <a:cubicBezTo>
                      <a:pt x="20309" y="2072"/>
                      <a:pt x="16665" y="3965"/>
                      <a:pt x="12912" y="5632"/>
                    </a:cubicBezTo>
                    <a:cubicBezTo>
                      <a:pt x="11316" y="6348"/>
                      <a:pt x="9809" y="7256"/>
                      <a:pt x="8250" y="8047"/>
                    </a:cubicBezTo>
                    <a:cubicBezTo>
                      <a:pt x="5863" y="9262"/>
                      <a:pt x="3490" y="10515"/>
                      <a:pt x="1084" y="11697"/>
                    </a:cubicBezTo>
                    <a:cubicBezTo>
                      <a:pt x="912" y="11782"/>
                      <a:pt x="750" y="11907"/>
                      <a:pt x="549" y="11907"/>
                    </a:cubicBezTo>
                    <a:cubicBezTo>
                      <a:pt x="508" y="11907"/>
                      <a:pt x="465" y="11902"/>
                      <a:pt x="420" y="11890"/>
                    </a:cubicBezTo>
                    <a:cubicBezTo>
                      <a:pt x="363" y="11846"/>
                      <a:pt x="307" y="11811"/>
                      <a:pt x="251" y="11811"/>
                    </a:cubicBezTo>
                    <a:cubicBezTo>
                      <a:pt x="204" y="11811"/>
                      <a:pt x="159" y="11835"/>
                      <a:pt x="114" y="11899"/>
                    </a:cubicBezTo>
                    <a:cubicBezTo>
                      <a:pt x="1" y="12177"/>
                      <a:pt x="203" y="12252"/>
                      <a:pt x="396" y="12337"/>
                    </a:cubicBezTo>
                    <a:cubicBezTo>
                      <a:pt x="1286" y="11998"/>
                      <a:pt x="2134" y="11579"/>
                      <a:pt x="2986" y="11150"/>
                    </a:cubicBezTo>
                    <a:cubicBezTo>
                      <a:pt x="5708" y="9780"/>
                      <a:pt x="8382" y="8325"/>
                      <a:pt x="11156" y="7059"/>
                    </a:cubicBezTo>
                    <a:cubicBezTo>
                      <a:pt x="13491" y="5990"/>
                      <a:pt x="15803" y="4874"/>
                      <a:pt x="18091" y="3701"/>
                    </a:cubicBezTo>
                    <a:cubicBezTo>
                      <a:pt x="19744" y="2858"/>
                      <a:pt x="21359" y="1945"/>
                      <a:pt x="23050" y="1163"/>
                    </a:cubicBezTo>
                    <a:cubicBezTo>
                      <a:pt x="23516" y="942"/>
                      <a:pt x="23968" y="688"/>
                      <a:pt x="24406" y="410"/>
                    </a:cubicBezTo>
                    <a:cubicBezTo>
                      <a:pt x="24561" y="311"/>
                      <a:pt x="24881" y="90"/>
                      <a:pt x="243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7018808" y="2823065"/>
                <a:ext cx="178382" cy="91470"/>
              </a:xfrm>
              <a:custGeom>
                <a:avLst/>
                <a:gdLst/>
                <a:ahLst/>
                <a:cxnLst/>
                <a:rect l="l" t="t" r="r" b="b"/>
                <a:pathLst>
                  <a:path w="4813" h="2468" extrusionOk="0">
                    <a:moveTo>
                      <a:pt x="4813" y="1"/>
                    </a:moveTo>
                    <a:lnTo>
                      <a:pt x="4813" y="1"/>
                    </a:lnTo>
                    <a:cubicBezTo>
                      <a:pt x="3278" y="891"/>
                      <a:pt x="1592" y="1475"/>
                      <a:pt x="0" y="2332"/>
                    </a:cubicBezTo>
                    <a:cubicBezTo>
                      <a:pt x="95" y="2438"/>
                      <a:pt x="168" y="2468"/>
                      <a:pt x="230" y="2468"/>
                    </a:cubicBezTo>
                    <a:cubicBezTo>
                      <a:pt x="286" y="2468"/>
                      <a:pt x="333" y="2444"/>
                      <a:pt x="377" y="2430"/>
                    </a:cubicBezTo>
                    <a:cubicBezTo>
                      <a:pt x="1583" y="2077"/>
                      <a:pt x="2713" y="1545"/>
                      <a:pt x="3829" y="971"/>
                    </a:cubicBezTo>
                    <a:cubicBezTo>
                      <a:pt x="4047" y="858"/>
                      <a:pt x="4253" y="700"/>
                      <a:pt x="4512" y="700"/>
                    </a:cubicBezTo>
                    <a:cubicBezTo>
                      <a:pt x="4544" y="700"/>
                      <a:pt x="4577" y="702"/>
                      <a:pt x="4610" y="707"/>
                    </a:cubicBezTo>
                    <a:cubicBezTo>
                      <a:pt x="4681" y="472"/>
                      <a:pt x="4747" y="236"/>
                      <a:pt x="48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8132388" y="1829753"/>
                <a:ext cx="890241" cy="725647"/>
              </a:xfrm>
              <a:custGeom>
                <a:avLst/>
                <a:gdLst/>
                <a:ahLst/>
                <a:cxnLst/>
                <a:rect l="l" t="t" r="r" b="b"/>
                <a:pathLst>
                  <a:path w="24020" h="19579" extrusionOk="0">
                    <a:moveTo>
                      <a:pt x="18292" y="0"/>
                    </a:moveTo>
                    <a:cubicBezTo>
                      <a:pt x="18097" y="0"/>
                      <a:pt x="17861" y="84"/>
                      <a:pt x="17545" y="240"/>
                    </a:cubicBezTo>
                    <a:cubicBezTo>
                      <a:pt x="15916" y="1036"/>
                      <a:pt x="14287" y="1836"/>
                      <a:pt x="12653" y="2632"/>
                    </a:cubicBezTo>
                    <a:cubicBezTo>
                      <a:pt x="12102" y="2999"/>
                      <a:pt x="11508" y="3306"/>
                      <a:pt x="10892" y="3541"/>
                    </a:cubicBezTo>
                    <a:cubicBezTo>
                      <a:pt x="7581" y="5184"/>
                      <a:pt x="4276" y="6832"/>
                      <a:pt x="970" y="8480"/>
                    </a:cubicBezTo>
                    <a:cubicBezTo>
                      <a:pt x="19" y="8961"/>
                      <a:pt x="0" y="9041"/>
                      <a:pt x="471" y="10011"/>
                    </a:cubicBezTo>
                    <a:cubicBezTo>
                      <a:pt x="1281" y="11682"/>
                      <a:pt x="2096" y="13354"/>
                      <a:pt x="2906" y="15025"/>
                    </a:cubicBezTo>
                    <a:cubicBezTo>
                      <a:pt x="3523" y="16287"/>
                      <a:pt x="4130" y="17554"/>
                      <a:pt x="4770" y="18806"/>
                    </a:cubicBezTo>
                    <a:cubicBezTo>
                      <a:pt x="5040" y="19340"/>
                      <a:pt x="5270" y="19578"/>
                      <a:pt x="5604" y="19578"/>
                    </a:cubicBezTo>
                    <a:cubicBezTo>
                      <a:pt x="5806" y="19578"/>
                      <a:pt x="6046" y="19491"/>
                      <a:pt x="6357" y="19329"/>
                    </a:cubicBezTo>
                    <a:cubicBezTo>
                      <a:pt x="7181" y="18901"/>
                      <a:pt x="8000" y="18458"/>
                      <a:pt x="8824" y="18030"/>
                    </a:cubicBezTo>
                    <a:cubicBezTo>
                      <a:pt x="11838" y="16471"/>
                      <a:pt x="14847" y="14912"/>
                      <a:pt x="17860" y="13354"/>
                    </a:cubicBezTo>
                    <a:cubicBezTo>
                      <a:pt x="19452" y="12520"/>
                      <a:pt x="21039" y="11682"/>
                      <a:pt x="22630" y="10858"/>
                    </a:cubicBezTo>
                    <a:cubicBezTo>
                      <a:pt x="24019" y="10138"/>
                      <a:pt x="24010" y="10147"/>
                      <a:pt x="23304" y="8697"/>
                    </a:cubicBezTo>
                    <a:cubicBezTo>
                      <a:pt x="21990" y="5994"/>
                      <a:pt x="20540" y="3362"/>
                      <a:pt x="19099" y="725"/>
                    </a:cubicBezTo>
                    <a:cubicBezTo>
                      <a:pt x="18823" y="227"/>
                      <a:pt x="18613" y="0"/>
                      <a:pt x="18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7591572" y="3073867"/>
                <a:ext cx="258140" cy="230455"/>
              </a:xfrm>
              <a:custGeom>
                <a:avLst/>
                <a:gdLst/>
                <a:ahLst/>
                <a:cxnLst/>
                <a:rect l="l" t="t" r="r" b="b"/>
                <a:pathLst>
                  <a:path w="6965" h="6218" extrusionOk="0">
                    <a:moveTo>
                      <a:pt x="5199" y="0"/>
                    </a:moveTo>
                    <a:lnTo>
                      <a:pt x="4987" y="99"/>
                    </a:lnTo>
                    <a:cubicBezTo>
                      <a:pt x="4973" y="344"/>
                      <a:pt x="4794" y="462"/>
                      <a:pt x="4610" y="570"/>
                    </a:cubicBezTo>
                    <a:cubicBezTo>
                      <a:pt x="3829" y="1022"/>
                      <a:pt x="3014" y="1413"/>
                      <a:pt x="2242" y="1874"/>
                    </a:cubicBezTo>
                    <a:cubicBezTo>
                      <a:pt x="1526" y="2303"/>
                      <a:pt x="730" y="2604"/>
                      <a:pt x="90" y="3160"/>
                    </a:cubicBezTo>
                    <a:cubicBezTo>
                      <a:pt x="1" y="3310"/>
                      <a:pt x="38" y="3456"/>
                      <a:pt x="109" y="3593"/>
                    </a:cubicBezTo>
                    <a:cubicBezTo>
                      <a:pt x="495" y="4304"/>
                      <a:pt x="749" y="5090"/>
                      <a:pt x="1145" y="5797"/>
                    </a:cubicBezTo>
                    <a:cubicBezTo>
                      <a:pt x="1302" y="6074"/>
                      <a:pt x="1538" y="6217"/>
                      <a:pt x="1773" y="6217"/>
                    </a:cubicBezTo>
                    <a:cubicBezTo>
                      <a:pt x="1996" y="6217"/>
                      <a:pt x="2218" y="6088"/>
                      <a:pt x="2369" y="5825"/>
                    </a:cubicBezTo>
                    <a:cubicBezTo>
                      <a:pt x="2600" y="5420"/>
                      <a:pt x="2873" y="5024"/>
                      <a:pt x="3005" y="4568"/>
                    </a:cubicBezTo>
                    <a:cubicBezTo>
                      <a:pt x="3113" y="4205"/>
                      <a:pt x="3330" y="3974"/>
                      <a:pt x="3687" y="3875"/>
                    </a:cubicBezTo>
                    <a:cubicBezTo>
                      <a:pt x="3702" y="3894"/>
                      <a:pt x="3716" y="3913"/>
                      <a:pt x="3716" y="3913"/>
                    </a:cubicBezTo>
                    <a:cubicBezTo>
                      <a:pt x="3739" y="3898"/>
                      <a:pt x="3749" y="3891"/>
                      <a:pt x="3750" y="3891"/>
                    </a:cubicBezTo>
                    <a:lnTo>
                      <a:pt x="3750" y="3891"/>
                    </a:lnTo>
                    <a:cubicBezTo>
                      <a:pt x="3752" y="3891"/>
                      <a:pt x="3715" y="3918"/>
                      <a:pt x="3664" y="3946"/>
                    </a:cubicBezTo>
                    <a:cubicBezTo>
                      <a:pt x="3433" y="4073"/>
                      <a:pt x="3137" y="4210"/>
                      <a:pt x="3278" y="4516"/>
                    </a:cubicBezTo>
                    <a:cubicBezTo>
                      <a:pt x="3331" y="4630"/>
                      <a:pt x="3398" y="4668"/>
                      <a:pt x="3473" y="4668"/>
                    </a:cubicBezTo>
                    <a:cubicBezTo>
                      <a:pt x="3596" y="4668"/>
                      <a:pt x="3740" y="4565"/>
                      <a:pt x="3881" y="4530"/>
                    </a:cubicBezTo>
                    <a:cubicBezTo>
                      <a:pt x="4643" y="4337"/>
                      <a:pt x="5326" y="3890"/>
                      <a:pt x="6131" y="3838"/>
                    </a:cubicBezTo>
                    <a:cubicBezTo>
                      <a:pt x="6499" y="3819"/>
                      <a:pt x="6894" y="3842"/>
                      <a:pt x="6918" y="3306"/>
                    </a:cubicBezTo>
                    <a:cubicBezTo>
                      <a:pt x="6951" y="3207"/>
                      <a:pt x="6965" y="3108"/>
                      <a:pt x="6894" y="3014"/>
                    </a:cubicBezTo>
                    <a:cubicBezTo>
                      <a:pt x="6875" y="2985"/>
                      <a:pt x="6852" y="2957"/>
                      <a:pt x="6838" y="2924"/>
                    </a:cubicBezTo>
                    <a:cubicBezTo>
                      <a:pt x="6579" y="2750"/>
                      <a:pt x="6437" y="2519"/>
                      <a:pt x="6470" y="2199"/>
                    </a:cubicBezTo>
                    <a:cubicBezTo>
                      <a:pt x="6532" y="2034"/>
                      <a:pt x="6466" y="1935"/>
                      <a:pt x="6315" y="1870"/>
                    </a:cubicBezTo>
                    <a:lnTo>
                      <a:pt x="5948" y="1356"/>
                    </a:lnTo>
                    <a:cubicBezTo>
                      <a:pt x="5962" y="1196"/>
                      <a:pt x="5872" y="1045"/>
                      <a:pt x="5726" y="984"/>
                    </a:cubicBezTo>
                    <a:lnTo>
                      <a:pt x="5609" y="772"/>
                    </a:lnTo>
                    <a:cubicBezTo>
                      <a:pt x="5642" y="674"/>
                      <a:pt x="5585" y="570"/>
                      <a:pt x="5486" y="537"/>
                    </a:cubicBezTo>
                    <a:lnTo>
                      <a:pt x="51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7702722" y="3178049"/>
                <a:ext cx="338418" cy="196691"/>
              </a:xfrm>
              <a:custGeom>
                <a:avLst/>
                <a:gdLst/>
                <a:ahLst/>
                <a:cxnLst/>
                <a:rect l="l" t="t" r="r" b="b"/>
                <a:pathLst>
                  <a:path w="9131" h="5307" extrusionOk="0">
                    <a:moveTo>
                      <a:pt x="2920" y="3814"/>
                    </a:moveTo>
                    <a:cubicBezTo>
                      <a:pt x="2921" y="3818"/>
                      <a:pt x="2922" y="3821"/>
                      <a:pt x="2923" y="3824"/>
                    </a:cubicBezTo>
                    <a:lnTo>
                      <a:pt x="2923" y="3824"/>
                    </a:lnTo>
                    <a:cubicBezTo>
                      <a:pt x="2922" y="3824"/>
                      <a:pt x="2921" y="3824"/>
                      <a:pt x="2920" y="3824"/>
                    </a:cubicBezTo>
                    <a:cubicBezTo>
                      <a:pt x="2905" y="3824"/>
                      <a:pt x="2882" y="3830"/>
                      <a:pt x="2849" y="3847"/>
                    </a:cubicBezTo>
                    <a:cubicBezTo>
                      <a:pt x="2587" y="3972"/>
                      <a:pt x="2307" y="4129"/>
                      <a:pt x="2009" y="4272"/>
                    </a:cubicBezTo>
                    <a:lnTo>
                      <a:pt x="2009" y="4272"/>
                    </a:lnTo>
                    <a:cubicBezTo>
                      <a:pt x="2312" y="4119"/>
                      <a:pt x="2610" y="3953"/>
                      <a:pt x="2920" y="3814"/>
                    </a:cubicBezTo>
                    <a:close/>
                    <a:moveTo>
                      <a:pt x="2976" y="0"/>
                    </a:moveTo>
                    <a:lnTo>
                      <a:pt x="2698" y="132"/>
                    </a:lnTo>
                    <a:cubicBezTo>
                      <a:pt x="2571" y="466"/>
                      <a:pt x="2378" y="749"/>
                      <a:pt x="2034" y="885"/>
                    </a:cubicBezTo>
                    <a:cubicBezTo>
                      <a:pt x="1554" y="1079"/>
                      <a:pt x="1116" y="1356"/>
                      <a:pt x="631" y="1535"/>
                    </a:cubicBezTo>
                    <a:cubicBezTo>
                      <a:pt x="344" y="1639"/>
                      <a:pt x="141" y="1794"/>
                      <a:pt x="47" y="2081"/>
                    </a:cubicBezTo>
                    <a:cubicBezTo>
                      <a:pt x="0" y="2260"/>
                      <a:pt x="80" y="2411"/>
                      <a:pt x="151" y="2562"/>
                    </a:cubicBezTo>
                    <a:cubicBezTo>
                      <a:pt x="229" y="2663"/>
                      <a:pt x="322" y="2713"/>
                      <a:pt x="420" y="2713"/>
                    </a:cubicBezTo>
                    <a:cubicBezTo>
                      <a:pt x="460" y="2713"/>
                      <a:pt x="501" y="2705"/>
                      <a:pt x="542" y="2688"/>
                    </a:cubicBezTo>
                    <a:lnTo>
                      <a:pt x="542" y="2688"/>
                    </a:lnTo>
                    <a:cubicBezTo>
                      <a:pt x="433" y="2781"/>
                      <a:pt x="350" y="2907"/>
                      <a:pt x="316" y="3089"/>
                    </a:cubicBezTo>
                    <a:cubicBezTo>
                      <a:pt x="363" y="3268"/>
                      <a:pt x="410" y="3442"/>
                      <a:pt x="457" y="3621"/>
                    </a:cubicBezTo>
                    <a:cubicBezTo>
                      <a:pt x="489" y="3623"/>
                      <a:pt x="521" y="3624"/>
                      <a:pt x="553" y="3624"/>
                    </a:cubicBezTo>
                    <a:cubicBezTo>
                      <a:pt x="1309" y="3624"/>
                      <a:pt x="1867" y="3101"/>
                      <a:pt x="2383" y="2924"/>
                    </a:cubicBezTo>
                    <a:lnTo>
                      <a:pt x="2383" y="2924"/>
                    </a:lnTo>
                    <a:cubicBezTo>
                      <a:pt x="2048" y="3066"/>
                      <a:pt x="1592" y="3358"/>
                      <a:pt x="1093" y="3551"/>
                    </a:cubicBezTo>
                    <a:cubicBezTo>
                      <a:pt x="852" y="3640"/>
                      <a:pt x="721" y="3833"/>
                      <a:pt x="669" y="4078"/>
                    </a:cubicBezTo>
                    <a:lnTo>
                      <a:pt x="857" y="4700"/>
                    </a:lnTo>
                    <a:cubicBezTo>
                      <a:pt x="1040" y="4665"/>
                      <a:pt x="1215" y="4614"/>
                      <a:pt x="1386" y="4550"/>
                    </a:cubicBezTo>
                    <a:lnTo>
                      <a:pt x="1386" y="4550"/>
                    </a:lnTo>
                    <a:cubicBezTo>
                      <a:pt x="1208" y="4660"/>
                      <a:pt x="1080" y="4823"/>
                      <a:pt x="1041" y="5057"/>
                    </a:cubicBezTo>
                    <a:lnTo>
                      <a:pt x="1182" y="5307"/>
                    </a:lnTo>
                    <a:cubicBezTo>
                      <a:pt x="1860" y="4935"/>
                      <a:pt x="2590" y="4657"/>
                      <a:pt x="3273" y="4304"/>
                    </a:cubicBezTo>
                    <a:cubicBezTo>
                      <a:pt x="4229" y="3814"/>
                      <a:pt x="5429" y="3664"/>
                      <a:pt x="5966" y="2482"/>
                    </a:cubicBezTo>
                    <a:cubicBezTo>
                      <a:pt x="6107" y="2171"/>
                      <a:pt x="6602" y="1917"/>
                      <a:pt x="6974" y="1846"/>
                    </a:cubicBezTo>
                    <a:cubicBezTo>
                      <a:pt x="7751" y="1691"/>
                      <a:pt x="8410" y="1290"/>
                      <a:pt x="9130" y="1027"/>
                    </a:cubicBezTo>
                    <a:cubicBezTo>
                      <a:pt x="8997" y="995"/>
                      <a:pt x="8867" y="982"/>
                      <a:pt x="8740" y="982"/>
                    </a:cubicBezTo>
                    <a:cubicBezTo>
                      <a:pt x="7951" y="982"/>
                      <a:pt x="7279" y="1511"/>
                      <a:pt x="6512" y="1625"/>
                    </a:cubicBezTo>
                    <a:cubicBezTo>
                      <a:pt x="6894" y="1333"/>
                      <a:pt x="7454" y="1370"/>
                      <a:pt x="7798" y="871"/>
                    </a:cubicBezTo>
                    <a:cubicBezTo>
                      <a:pt x="7459" y="810"/>
                      <a:pt x="7186" y="777"/>
                      <a:pt x="6917" y="702"/>
                    </a:cubicBezTo>
                    <a:cubicBezTo>
                      <a:pt x="6803" y="672"/>
                      <a:pt x="6699" y="657"/>
                      <a:pt x="6604" y="657"/>
                    </a:cubicBezTo>
                    <a:cubicBezTo>
                      <a:pt x="6250" y="657"/>
                      <a:pt x="6027" y="865"/>
                      <a:pt x="5886" y="1281"/>
                    </a:cubicBezTo>
                    <a:cubicBezTo>
                      <a:pt x="5740" y="1709"/>
                      <a:pt x="5566" y="2124"/>
                      <a:pt x="5368" y="2534"/>
                    </a:cubicBezTo>
                    <a:cubicBezTo>
                      <a:pt x="5246" y="2796"/>
                      <a:pt x="5181" y="3169"/>
                      <a:pt x="4819" y="3169"/>
                    </a:cubicBezTo>
                    <a:cubicBezTo>
                      <a:pt x="4817" y="3169"/>
                      <a:pt x="4815" y="3169"/>
                      <a:pt x="4812" y="3169"/>
                    </a:cubicBezTo>
                    <a:cubicBezTo>
                      <a:pt x="4450" y="3164"/>
                      <a:pt x="4379" y="2783"/>
                      <a:pt x="4243" y="2529"/>
                    </a:cubicBezTo>
                    <a:cubicBezTo>
                      <a:pt x="3880" y="1841"/>
                      <a:pt x="3532" y="1144"/>
                      <a:pt x="3179" y="457"/>
                    </a:cubicBezTo>
                    <a:cubicBezTo>
                      <a:pt x="3230" y="250"/>
                      <a:pt x="3174" y="94"/>
                      <a:pt x="2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7592424" y="3077536"/>
                <a:ext cx="197580" cy="117451"/>
              </a:xfrm>
              <a:custGeom>
                <a:avLst/>
                <a:gdLst/>
                <a:ahLst/>
                <a:cxnLst/>
                <a:rect l="l" t="t" r="r" b="b"/>
                <a:pathLst>
                  <a:path w="5331" h="3169" extrusionOk="0">
                    <a:moveTo>
                      <a:pt x="5010" y="0"/>
                    </a:moveTo>
                    <a:lnTo>
                      <a:pt x="5010" y="0"/>
                    </a:lnTo>
                    <a:cubicBezTo>
                      <a:pt x="3329" y="881"/>
                      <a:pt x="1563" y="1615"/>
                      <a:pt x="0" y="2712"/>
                    </a:cubicBezTo>
                    <a:lnTo>
                      <a:pt x="203" y="3169"/>
                    </a:lnTo>
                    <a:cubicBezTo>
                      <a:pt x="1851" y="2514"/>
                      <a:pt x="3324" y="1540"/>
                      <a:pt x="4845" y="650"/>
                    </a:cubicBezTo>
                    <a:cubicBezTo>
                      <a:pt x="5109" y="494"/>
                      <a:pt x="5330" y="311"/>
                      <a:pt x="5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7704649" y="3182942"/>
                <a:ext cx="111558" cy="72272"/>
              </a:xfrm>
              <a:custGeom>
                <a:avLst/>
                <a:gdLst/>
                <a:ahLst/>
                <a:cxnLst/>
                <a:rect l="l" t="t" r="r" b="b"/>
                <a:pathLst>
                  <a:path w="3010" h="1950" extrusionOk="0">
                    <a:moveTo>
                      <a:pt x="2750" y="0"/>
                    </a:moveTo>
                    <a:lnTo>
                      <a:pt x="2750" y="0"/>
                    </a:lnTo>
                    <a:cubicBezTo>
                      <a:pt x="2162" y="297"/>
                      <a:pt x="1568" y="584"/>
                      <a:pt x="989" y="895"/>
                    </a:cubicBezTo>
                    <a:cubicBezTo>
                      <a:pt x="603" y="1102"/>
                      <a:pt x="151" y="1243"/>
                      <a:pt x="0" y="1733"/>
                    </a:cubicBezTo>
                    <a:lnTo>
                      <a:pt x="104" y="1949"/>
                    </a:lnTo>
                    <a:cubicBezTo>
                      <a:pt x="777" y="1667"/>
                      <a:pt x="1441" y="1333"/>
                      <a:pt x="2138" y="1121"/>
                    </a:cubicBezTo>
                    <a:cubicBezTo>
                      <a:pt x="2764" y="928"/>
                      <a:pt x="3009" y="631"/>
                      <a:pt x="27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7728740" y="1927301"/>
                <a:ext cx="65119" cy="33875"/>
              </a:xfrm>
              <a:custGeom>
                <a:avLst/>
                <a:gdLst/>
                <a:ahLst/>
                <a:cxnLst/>
                <a:rect l="l" t="t" r="r" b="b"/>
                <a:pathLst>
                  <a:path w="1757" h="914" extrusionOk="0">
                    <a:moveTo>
                      <a:pt x="1757" y="0"/>
                    </a:moveTo>
                    <a:lnTo>
                      <a:pt x="1" y="914"/>
                    </a:lnTo>
                    <a:cubicBezTo>
                      <a:pt x="646" y="725"/>
                      <a:pt x="1253" y="457"/>
                      <a:pt x="1757" y="0"/>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7655282" y="3154144"/>
                <a:ext cx="460613" cy="237904"/>
              </a:xfrm>
              <a:custGeom>
                <a:avLst/>
                <a:gdLst/>
                <a:ahLst/>
                <a:cxnLst/>
                <a:rect l="l" t="t" r="r" b="b"/>
                <a:pathLst>
                  <a:path w="12428" h="6419" extrusionOk="0">
                    <a:moveTo>
                      <a:pt x="12427" y="0"/>
                    </a:moveTo>
                    <a:lnTo>
                      <a:pt x="12427" y="0"/>
                    </a:lnTo>
                    <a:cubicBezTo>
                      <a:pt x="11881" y="170"/>
                      <a:pt x="11335" y="353"/>
                      <a:pt x="10826" y="612"/>
                    </a:cubicBezTo>
                    <a:cubicBezTo>
                      <a:pt x="9310" y="1389"/>
                      <a:pt x="7822" y="2213"/>
                      <a:pt x="6329" y="3033"/>
                    </a:cubicBezTo>
                    <a:cubicBezTo>
                      <a:pt x="4267" y="4158"/>
                      <a:pt x="2209" y="5312"/>
                      <a:pt x="1" y="6159"/>
                    </a:cubicBezTo>
                    <a:cubicBezTo>
                      <a:pt x="29" y="6244"/>
                      <a:pt x="57" y="6333"/>
                      <a:pt x="90" y="6418"/>
                    </a:cubicBezTo>
                    <a:lnTo>
                      <a:pt x="392" y="6409"/>
                    </a:lnTo>
                    <a:cubicBezTo>
                      <a:pt x="4451" y="4365"/>
                      <a:pt x="8462" y="2227"/>
                      <a:pt x="12427" y="0"/>
                    </a:cubicBezTo>
                    <a:close/>
                  </a:path>
                </a:pathLst>
              </a:custGeom>
              <a:solidFill>
                <a:srgbClr val="A7A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7670959" y="3296760"/>
                <a:ext cx="116080" cy="68566"/>
              </a:xfrm>
              <a:custGeom>
                <a:avLst/>
                <a:gdLst/>
                <a:ahLst/>
                <a:cxnLst/>
                <a:rect l="l" t="t" r="r" b="b"/>
                <a:pathLst>
                  <a:path w="3132" h="1850" extrusionOk="0">
                    <a:moveTo>
                      <a:pt x="2804" y="0"/>
                    </a:moveTo>
                    <a:cubicBezTo>
                      <a:pt x="2723" y="0"/>
                      <a:pt x="2634" y="37"/>
                      <a:pt x="2548" y="79"/>
                    </a:cubicBezTo>
                    <a:cubicBezTo>
                      <a:pt x="1855" y="437"/>
                      <a:pt x="1168" y="795"/>
                      <a:pt x="429" y="1044"/>
                    </a:cubicBezTo>
                    <a:cubicBezTo>
                      <a:pt x="217" y="1110"/>
                      <a:pt x="57" y="1280"/>
                      <a:pt x="0" y="1497"/>
                    </a:cubicBezTo>
                    <a:cubicBezTo>
                      <a:pt x="61" y="1614"/>
                      <a:pt x="123" y="1732"/>
                      <a:pt x="179" y="1850"/>
                    </a:cubicBezTo>
                    <a:cubicBezTo>
                      <a:pt x="1036" y="1435"/>
                      <a:pt x="1888" y="1016"/>
                      <a:pt x="2741" y="597"/>
                    </a:cubicBezTo>
                    <a:cubicBezTo>
                      <a:pt x="2910" y="517"/>
                      <a:pt x="3131" y="446"/>
                      <a:pt x="3028" y="187"/>
                    </a:cubicBezTo>
                    <a:cubicBezTo>
                      <a:pt x="2975" y="48"/>
                      <a:pt x="2895" y="0"/>
                      <a:pt x="28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7699942" y="3228121"/>
                <a:ext cx="120120" cy="64452"/>
              </a:xfrm>
              <a:custGeom>
                <a:avLst/>
                <a:gdLst/>
                <a:ahLst/>
                <a:cxnLst/>
                <a:rect l="l" t="t" r="r" b="b"/>
                <a:pathLst>
                  <a:path w="3241" h="1739" extrusionOk="0">
                    <a:moveTo>
                      <a:pt x="2905" y="0"/>
                    </a:moveTo>
                    <a:cubicBezTo>
                      <a:pt x="2773" y="0"/>
                      <a:pt x="2622" y="124"/>
                      <a:pt x="2496" y="175"/>
                    </a:cubicBezTo>
                    <a:cubicBezTo>
                      <a:pt x="1686" y="514"/>
                      <a:pt x="886" y="867"/>
                      <a:pt x="76" y="1211"/>
                    </a:cubicBezTo>
                    <a:cubicBezTo>
                      <a:pt x="1" y="1427"/>
                      <a:pt x="146" y="1578"/>
                      <a:pt x="241" y="1738"/>
                    </a:cubicBezTo>
                    <a:cubicBezTo>
                      <a:pt x="1046" y="1338"/>
                      <a:pt x="1936" y="1121"/>
                      <a:pt x="2703" y="632"/>
                    </a:cubicBezTo>
                    <a:cubicBezTo>
                      <a:pt x="2882" y="514"/>
                      <a:pt x="3240" y="457"/>
                      <a:pt x="3104" y="156"/>
                    </a:cubicBezTo>
                    <a:cubicBezTo>
                      <a:pt x="3049" y="40"/>
                      <a:pt x="2980" y="0"/>
                      <a:pt x="29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7685822" y="3263886"/>
                <a:ext cx="116265" cy="65304"/>
              </a:xfrm>
              <a:custGeom>
                <a:avLst/>
                <a:gdLst/>
                <a:ahLst/>
                <a:cxnLst/>
                <a:rect l="l" t="t" r="r" b="b"/>
                <a:pathLst>
                  <a:path w="3137" h="1762" extrusionOk="0">
                    <a:moveTo>
                      <a:pt x="2823" y="1"/>
                    </a:moveTo>
                    <a:cubicBezTo>
                      <a:pt x="2643" y="1"/>
                      <a:pt x="2381" y="207"/>
                      <a:pt x="2205" y="288"/>
                    </a:cubicBezTo>
                    <a:cubicBezTo>
                      <a:pt x="1465" y="618"/>
                      <a:pt x="622" y="726"/>
                      <a:pt x="1" y="1301"/>
                    </a:cubicBezTo>
                    <a:cubicBezTo>
                      <a:pt x="72" y="1456"/>
                      <a:pt x="142" y="1611"/>
                      <a:pt x="213" y="1762"/>
                    </a:cubicBezTo>
                    <a:cubicBezTo>
                      <a:pt x="929" y="1404"/>
                      <a:pt x="1649" y="1060"/>
                      <a:pt x="2346" y="674"/>
                    </a:cubicBezTo>
                    <a:cubicBezTo>
                      <a:pt x="2605" y="533"/>
                      <a:pt x="3137" y="453"/>
                      <a:pt x="2986" y="114"/>
                    </a:cubicBezTo>
                    <a:cubicBezTo>
                      <a:pt x="2951" y="32"/>
                      <a:pt x="2893" y="1"/>
                      <a:pt x="28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7357559" y="2926506"/>
                <a:ext cx="439487" cy="229083"/>
              </a:xfrm>
              <a:custGeom>
                <a:avLst/>
                <a:gdLst/>
                <a:ahLst/>
                <a:cxnLst/>
                <a:rect l="l" t="t" r="r" b="b"/>
                <a:pathLst>
                  <a:path w="11858" h="6181" extrusionOk="0">
                    <a:moveTo>
                      <a:pt x="11726" y="1"/>
                    </a:moveTo>
                    <a:cubicBezTo>
                      <a:pt x="11670" y="1"/>
                      <a:pt x="11614" y="33"/>
                      <a:pt x="11561" y="54"/>
                    </a:cubicBezTo>
                    <a:cubicBezTo>
                      <a:pt x="10096" y="628"/>
                      <a:pt x="8651" y="1245"/>
                      <a:pt x="7248" y="1970"/>
                    </a:cubicBezTo>
                    <a:cubicBezTo>
                      <a:pt x="4813" y="3232"/>
                      <a:pt x="2355" y="4438"/>
                      <a:pt x="1" y="5850"/>
                    </a:cubicBezTo>
                    <a:cubicBezTo>
                      <a:pt x="53" y="5963"/>
                      <a:pt x="100" y="6072"/>
                      <a:pt x="156" y="6180"/>
                    </a:cubicBezTo>
                    <a:cubicBezTo>
                      <a:pt x="165" y="6180"/>
                      <a:pt x="175" y="6180"/>
                      <a:pt x="184" y="6180"/>
                    </a:cubicBezTo>
                    <a:cubicBezTo>
                      <a:pt x="487" y="6180"/>
                      <a:pt x="739" y="6030"/>
                      <a:pt x="1009" y="5916"/>
                    </a:cubicBezTo>
                    <a:cubicBezTo>
                      <a:pt x="2044" y="5474"/>
                      <a:pt x="2925" y="4763"/>
                      <a:pt x="3928" y="4249"/>
                    </a:cubicBezTo>
                    <a:cubicBezTo>
                      <a:pt x="6391" y="2992"/>
                      <a:pt x="8849" y="1730"/>
                      <a:pt x="11306" y="459"/>
                    </a:cubicBezTo>
                    <a:cubicBezTo>
                      <a:pt x="11504" y="360"/>
                      <a:pt x="11754" y="322"/>
                      <a:pt x="11857" y="77"/>
                    </a:cubicBezTo>
                    <a:cubicBezTo>
                      <a:pt x="11814" y="20"/>
                      <a:pt x="11770" y="1"/>
                      <a:pt x="11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7379537" y="2952227"/>
                <a:ext cx="333896" cy="172081"/>
              </a:xfrm>
              <a:custGeom>
                <a:avLst/>
                <a:gdLst/>
                <a:ahLst/>
                <a:cxnLst/>
                <a:rect l="l" t="t" r="r" b="b"/>
                <a:pathLst>
                  <a:path w="9009" h="4643" extrusionOk="0">
                    <a:moveTo>
                      <a:pt x="9008" y="0"/>
                    </a:moveTo>
                    <a:lnTo>
                      <a:pt x="9008" y="0"/>
                    </a:lnTo>
                    <a:cubicBezTo>
                      <a:pt x="5835" y="1079"/>
                      <a:pt x="2962" y="2764"/>
                      <a:pt x="1" y="4271"/>
                    </a:cubicBezTo>
                    <a:lnTo>
                      <a:pt x="222" y="4643"/>
                    </a:lnTo>
                    <a:lnTo>
                      <a:pt x="90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7388247" y="3039991"/>
                <a:ext cx="109112" cy="62710"/>
              </a:xfrm>
              <a:custGeom>
                <a:avLst/>
                <a:gdLst/>
                <a:ahLst/>
                <a:cxnLst/>
                <a:rect l="l" t="t" r="r" b="b"/>
                <a:pathLst>
                  <a:path w="2944" h="1692" extrusionOk="0">
                    <a:moveTo>
                      <a:pt x="2825" y="1"/>
                    </a:moveTo>
                    <a:lnTo>
                      <a:pt x="0" y="1456"/>
                    </a:lnTo>
                    <a:lnTo>
                      <a:pt x="123" y="1691"/>
                    </a:lnTo>
                    <a:lnTo>
                      <a:pt x="2943" y="236"/>
                    </a:lnTo>
                    <a:lnTo>
                      <a:pt x="28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7303262" y="3018532"/>
                <a:ext cx="355689" cy="170191"/>
              </a:xfrm>
              <a:custGeom>
                <a:avLst/>
                <a:gdLst/>
                <a:ahLst/>
                <a:cxnLst/>
                <a:rect l="l" t="t" r="r" b="b"/>
                <a:pathLst>
                  <a:path w="9597" h="4592" extrusionOk="0">
                    <a:moveTo>
                      <a:pt x="9597" y="1"/>
                    </a:moveTo>
                    <a:lnTo>
                      <a:pt x="9597" y="1"/>
                    </a:lnTo>
                    <a:cubicBezTo>
                      <a:pt x="7360" y="622"/>
                      <a:pt x="5495" y="2030"/>
                      <a:pt x="3329" y="2779"/>
                    </a:cubicBezTo>
                    <a:cubicBezTo>
                      <a:pt x="2176" y="3108"/>
                      <a:pt x="1135" y="3678"/>
                      <a:pt x="113" y="4281"/>
                    </a:cubicBezTo>
                    <a:cubicBezTo>
                      <a:pt x="43" y="4328"/>
                      <a:pt x="19" y="4422"/>
                      <a:pt x="0" y="4507"/>
                    </a:cubicBezTo>
                    <a:cubicBezTo>
                      <a:pt x="19" y="4535"/>
                      <a:pt x="33" y="4591"/>
                      <a:pt x="47" y="4591"/>
                    </a:cubicBezTo>
                    <a:cubicBezTo>
                      <a:pt x="90" y="4587"/>
                      <a:pt x="132" y="4573"/>
                      <a:pt x="165" y="4554"/>
                    </a:cubicBezTo>
                    <a:cubicBezTo>
                      <a:pt x="2990" y="3202"/>
                      <a:pt x="5806" y="1851"/>
                      <a:pt x="8627" y="495"/>
                    </a:cubicBezTo>
                    <a:cubicBezTo>
                      <a:pt x="8956" y="340"/>
                      <a:pt x="9276" y="165"/>
                      <a:pt x="95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7336248" y="3117749"/>
                <a:ext cx="156404" cy="78647"/>
              </a:xfrm>
              <a:custGeom>
                <a:avLst/>
                <a:gdLst/>
                <a:ahLst/>
                <a:cxnLst/>
                <a:rect l="l" t="t" r="r" b="b"/>
                <a:pathLst>
                  <a:path w="4220" h="2122" extrusionOk="0">
                    <a:moveTo>
                      <a:pt x="3989" y="0"/>
                    </a:moveTo>
                    <a:cubicBezTo>
                      <a:pt x="3844" y="0"/>
                      <a:pt x="3710" y="105"/>
                      <a:pt x="3570" y="158"/>
                    </a:cubicBezTo>
                    <a:cubicBezTo>
                      <a:pt x="2326" y="601"/>
                      <a:pt x="1187" y="1265"/>
                      <a:pt x="0" y="1834"/>
                    </a:cubicBezTo>
                    <a:cubicBezTo>
                      <a:pt x="10" y="1933"/>
                      <a:pt x="19" y="2027"/>
                      <a:pt x="29" y="2122"/>
                    </a:cubicBezTo>
                    <a:cubicBezTo>
                      <a:pt x="291" y="2017"/>
                      <a:pt x="525" y="1826"/>
                      <a:pt x="821" y="1826"/>
                    </a:cubicBezTo>
                    <a:cubicBezTo>
                      <a:pt x="844" y="1826"/>
                      <a:pt x="867" y="1827"/>
                      <a:pt x="890" y="1830"/>
                    </a:cubicBezTo>
                    <a:lnTo>
                      <a:pt x="4219" y="102"/>
                    </a:lnTo>
                    <a:cubicBezTo>
                      <a:pt x="4139" y="27"/>
                      <a:pt x="4062" y="0"/>
                      <a:pt x="3989" y="0"/>
                    </a:cubicBezTo>
                    <a:close/>
                  </a:path>
                </a:pathLst>
              </a:custGeom>
              <a:solidFill>
                <a:srgbClr val="A9A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6971516" y="2934067"/>
                <a:ext cx="141393" cy="72828"/>
              </a:xfrm>
              <a:custGeom>
                <a:avLst/>
                <a:gdLst/>
                <a:ahLst/>
                <a:cxnLst/>
                <a:rect l="l" t="t" r="r" b="b"/>
                <a:pathLst>
                  <a:path w="3815" h="1965" extrusionOk="0">
                    <a:moveTo>
                      <a:pt x="3815" y="1"/>
                    </a:moveTo>
                    <a:lnTo>
                      <a:pt x="1" y="1964"/>
                    </a:lnTo>
                    <a:cubicBezTo>
                      <a:pt x="1126" y="1860"/>
                      <a:pt x="3494" y="631"/>
                      <a:pt x="3815" y="1"/>
                    </a:cubicBezTo>
                    <a:close/>
                  </a:path>
                </a:pathLst>
              </a:custGeom>
              <a:solidFill>
                <a:srgbClr val="A8A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6980930" y="2974910"/>
                <a:ext cx="129867" cy="74199"/>
              </a:xfrm>
              <a:custGeom>
                <a:avLst/>
                <a:gdLst/>
                <a:ahLst/>
                <a:cxnLst/>
                <a:rect l="l" t="t" r="r" b="b"/>
                <a:pathLst>
                  <a:path w="3504" h="2002" extrusionOk="0">
                    <a:moveTo>
                      <a:pt x="3503" y="0"/>
                    </a:moveTo>
                    <a:lnTo>
                      <a:pt x="0" y="1804"/>
                    </a:lnTo>
                    <a:cubicBezTo>
                      <a:pt x="38" y="1870"/>
                      <a:pt x="71" y="1936"/>
                      <a:pt x="109" y="2002"/>
                    </a:cubicBezTo>
                    <a:cubicBezTo>
                      <a:pt x="1300" y="1436"/>
                      <a:pt x="2491" y="876"/>
                      <a:pt x="3503" y="0"/>
                    </a:cubicBezTo>
                    <a:close/>
                  </a:path>
                </a:pathLst>
              </a:custGeom>
              <a:solidFill>
                <a:srgbClr val="A7A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8027686" y="1920926"/>
                <a:ext cx="559162" cy="287012"/>
              </a:xfrm>
              <a:custGeom>
                <a:avLst/>
                <a:gdLst/>
                <a:ahLst/>
                <a:cxnLst/>
                <a:rect l="l" t="t" r="r" b="b"/>
                <a:pathLst>
                  <a:path w="15087" h="7744" extrusionOk="0">
                    <a:moveTo>
                      <a:pt x="14845" y="0"/>
                    </a:moveTo>
                    <a:cubicBezTo>
                      <a:pt x="14824" y="0"/>
                      <a:pt x="14802" y="7"/>
                      <a:pt x="14781" y="22"/>
                    </a:cubicBezTo>
                    <a:lnTo>
                      <a:pt x="161" y="7428"/>
                    </a:lnTo>
                    <a:cubicBezTo>
                      <a:pt x="1" y="7508"/>
                      <a:pt x="57" y="7744"/>
                      <a:pt x="236" y="7744"/>
                    </a:cubicBezTo>
                    <a:cubicBezTo>
                      <a:pt x="260" y="7744"/>
                      <a:pt x="288" y="7739"/>
                      <a:pt x="311" y="7730"/>
                    </a:cubicBezTo>
                    <a:lnTo>
                      <a:pt x="14932" y="313"/>
                    </a:lnTo>
                    <a:cubicBezTo>
                      <a:pt x="15086" y="261"/>
                      <a:pt x="14977" y="0"/>
                      <a:pt x="14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8002558" y="1970664"/>
                <a:ext cx="558828" cy="286678"/>
              </a:xfrm>
              <a:custGeom>
                <a:avLst/>
                <a:gdLst/>
                <a:ahLst/>
                <a:cxnLst/>
                <a:rect l="l" t="t" r="r" b="b"/>
                <a:pathLst>
                  <a:path w="15078" h="7735" extrusionOk="0">
                    <a:moveTo>
                      <a:pt x="14843" y="0"/>
                    </a:moveTo>
                    <a:cubicBezTo>
                      <a:pt x="14824" y="0"/>
                      <a:pt x="14803" y="4"/>
                      <a:pt x="14781" y="12"/>
                    </a:cubicBezTo>
                    <a:lnTo>
                      <a:pt x="156" y="7424"/>
                    </a:lnTo>
                    <a:cubicBezTo>
                      <a:pt x="1" y="7499"/>
                      <a:pt x="57" y="7734"/>
                      <a:pt x="231" y="7734"/>
                    </a:cubicBezTo>
                    <a:cubicBezTo>
                      <a:pt x="260" y="7734"/>
                      <a:pt x="283" y="7730"/>
                      <a:pt x="307" y="7715"/>
                    </a:cubicBezTo>
                    <a:lnTo>
                      <a:pt x="14932" y="309"/>
                    </a:lnTo>
                    <a:cubicBezTo>
                      <a:pt x="15077" y="213"/>
                      <a:pt x="14992" y="0"/>
                      <a:pt x="14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7977578" y="2020031"/>
                <a:ext cx="558940" cy="286864"/>
              </a:xfrm>
              <a:custGeom>
                <a:avLst/>
                <a:gdLst/>
                <a:ahLst/>
                <a:cxnLst/>
                <a:rect l="l" t="t" r="r" b="b"/>
                <a:pathLst>
                  <a:path w="15081" h="7740" extrusionOk="0">
                    <a:moveTo>
                      <a:pt x="14844" y="1"/>
                    </a:moveTo>
                    <a:cubicBezTo>
                      <a:pt x="14824" y="1"/>
                      <a:pt x="14803" y="4"/>
                      <a:pt x="14781" y="13"/>
                    </a:cubicBezTo>
                    <a:lnTo>
                      <a:pt x="160" y="7424"/>
                    </a:lnTo>
                    <a:cubicBezTo>
                      <a:pt x="0" y="7499"/>
                      <a:pt x="57" y="7740"/>
                      <a:pt x="235" y="7740"/>
                    </a:cubicBezTo>
                    <a:cubicBezTo>
                      <a:pt x="259" y="7735"/>
                      <a:pt x="287" y="7730"/>
                      <a:pt x="311" y="7721"/>
                    </a:cubicBezTo>
                    <a:lnTo>
                      <a:pt x="14931" y="309"/>
                    </a:lnTo>
                    <a:cubicBezTo>
                      <a:pt x="15081" y="214"/>
                      <a:pt x="14996" y="1"/>
                      <a:pt x="14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7952449" y="2069547"/>
                <a:ext cx="558754" cy="286753"/>
              </a:xfrm>
              <a:custGeom>
                <a:avLst/>
                <a:gdLst/>
                <a:ahLst/>
                <a:cxnLst/>
                <a:rect l="l" t="t" r="r" b="b"/>
                <a:pathLst>
                  <a:path w="15076" h="7737" extrusionOk="0">
                    <a:moveTo>
                      <a:pt x="14846" y="0"/>
                    </a:moveTo>
                    <a:cubicBezTo>
                      <a:pt x="14825" y="0"/>
                      <a:pt x="14803" y="5"/>
                      <a:pt x="14781" y="14"/>
                    </a:cubicBezTo>
                    <a:lnTo>
                      <a:pt x="155" y="7421"/>
                    </a:lnTo>
                    <a:cubicBezTo>
                      <a:pt x="0" y="7501"/>
                      <a:pt x="57" y="7736"/>
                      <a:pt x="231" y="7736"/>
                    </a:cubicBezTo>
                    <a:cubicBezTo>
                      <a:pt x="259" y="7736"/>
                      <a:pt x="283" y="7731"/>
                      <a:pt x="306" y="7722"/>
                    </a:cubicBezTo>
                    <a:lnTo>
                      <a:pt x="14931" y="306"/>
                    </a:lnTo>
                    <a:cubicBezTo>
                      <a:pt x="15076" y="211"/>
                      <a:pt x="14992" y="0"/>
                      <a:pt x="14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7927321" y="2118321"/>
                <a:ext cx="560274" cy="287346"/>
              </a:xfrm>
              <a:custGeom>
                <a:avLst/>
                <a:gdLst/>
                <a:ahLst/>
                <a:cxnLst/>
                <a:rect l="l" t="t" r="r" b="b"/>
                <a:pathLst>
                  <a:path w="15117" h="7753" extrusionOk="0">
                    <a:moveTo>
                      <a:pt x="14872" y="0"/>
                    </a:moveTo>
                    <a:cubicBezTo>
                      <a:pt x="14842" y="0"/>
                      <a:pt x="14809" y="9"/>
                      <a:pt x="14776" y="30"/>
                    </a:cubicBezTo>
                    <a:lnTo>
                      <a:pt x="156" y="7437"/>
                    </a:lnTo>
                    <a:cubicBezTo>
                      <a:pt x="0" y="7517"/>
                      <a:pt x="57" y="7753"/>
                      <a:pt x="231" y="7753"/>
                    </a:cubicBezTo>
                    <a:cubicBezTo>
                      <a:pt x="254" y="7753"/>
                      <a:pt x="283" y="7748"/>
                      <a:pt x="306" y="7734"/>
                    </a:cubicBezTo>
                    <a:lnTo>
                      <a:pt x="14927" y="322"/>
                    </a:lnTo>
                    <a:cubicBezTo>
                      <a:pt x="15116" y="247"/>
                      <a:pt x="15027" y="0"/>
                      <a:pt x="14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7902341" y="2167763"/>
                <a:ext cx="560311" cy="287308"/>
              </a:xfrm>
              <a:custGeom>
                <a:avLst/>
                <a:gdLst/>
                <a:ahLst/>
                <a:cxnLst/>
                <a:rect l="l" t="t" r="r" b="b"/>
                <a:pathLst>
                  <a:path w="15118" h="7752" extrusionOk="0">
                    <a:moveTo>
                      <a:pt x="14871" y="1"/>
                    </a:moveTo>
                    <a:cubicBezTo>
                      <a:pt x="14843" y="1"/>
                      <a:pt x="14812" y="9"/>
                      <a:pt x="14780" y="29"/>
                    </a:cubicBezTo>
                    <a:lnTo>
                      <a:pt x="155" y="7440"/>
                    </a:lnTo>
                    <a:cubicBezTo>
                      <a:pt x="1" y="7515"/>
                      <a:pt x="55" y="7751"/>
                      <a:pt x="225" y="7751"/>
                    </a:cubicBezTo>
                    <a:cubicBezTo>
                      <a:pt x="227" y="7751"/>
                      <a:pt x="228" y="7751"/>
                      <a:pt x="230" y="7751"/>
                    </a:cubicBezTo>
                    <a:cubicBezTo>
                      <a:pt x="258" y="7751"/>
                      <a:pt x="282" y="7747"/>
                      <a:pt x="306" y="7737"/>
                    </a:cubicBezTo>
                    <a:lnTo>
                      <a:pt x="14931" y="326"/>
                    </a:lnTo>
                    <a:cubicBezTo>
                      <a:pt x="15117" y="250"/>
                      <a:pt x="15026" y="1"/>
                      <a:pt x="14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0" name="Google Shape;3070;p69"/>
            <p:cNvSpPr/>
            <p:nvPr/>
          </p:nvSpPr>
          <p:spPr>
            <a:xfrm>
              <a:off x="8327350" y="904661"/>
              <a:ext cx="750627" cy="1199639"/>
            </a:xfrm>
            <a:custGeom>
              <a:avLst/>
              <a:gdLst/>
              <a:ahLst/>
              <a:cxnLst/>
              <a:rect l="l" t="t" r="r" b="b"/>
              <a:pathLst>
                <a:path w="20253" h="32368" extrusionOk="0">
                  <a:moveTo>
                    <a:pt x="6480" y="0"/>
                  </a:moveTo>
                  <a:lnTo>
                    <a:pt x="2270" y="2100"/>
                  </a:lnTo>
                  <a:cubicBezTo>
                    <a:pt x="1502" y="2482"/>
                    <a:pt x="697" y="2802"/>
                    <a:pt x="0" y="3320"/>
                  </a:cubicBezTo>
                  <a:lnTo>
                    <a:pt x="1710" y="7708"/>
                  </a:lnTo>
                  <a:cubicBezTo>
                    <a:pt x="1820" y="7776"/>
                    <a:pt x="1924" y="7803"/>
                    <a:pt x="2023" y="7803"/>
                  </a:cubicBezTo>
                  <a:cubicBezTo>
                    <a:pt x="2262" y="7803"/>
                    <a:pt x="2472" y="7647"/>
                    <a:pt x="2675" y="7534"/>
                  </a:cubicBezTo>
                  <a:cubicBezTo>
                    <a:pt x="3909" y="6861"/>
                    <a:pt x="5251" y="6413"/>
                    <a:pt x="6494" y="5749"/>
                  </a:cubicBezTo>
                  <a:cubicBezTo>
                    <a:pt x="6747" y="5615"/>
                    <a:pt x="6964" y="5547"/>
                    <a:pt x="7154" y="5547"/>
                  </a:cubicBezTo>
                  <a:cubicBezTo>
                    <a:pt x="7483" y="5547"/>
                    <a:pt x="7733" y="5749"/>
                    <a:pt x="7963" y="6154"/>
                  </a:cubicBezTo>
                  <a:cubicBezTo>
                    <a:pt x="9418" y="8711"/>
                    <a:pt x="10826" y="11292"/>
                    <a:pt x="12116" y="13933"/>
                  </a:cubicBezTo>
                  <a:cubicBezTo>
                    <a:pt x="12568" y="14856"/>
                    <a:pt x="12427" y="15233"/>
                    <a:pt x="11522" y="15708"/>
                  </a:cubicBezTo>
                  <a:cubicBezTo>
                    <a:pt x="10218" y="16386"/>
                    <a:pt x="8900" y="17041"/>
                    <a:pt x="7605" y="17738"/>
                  </a:cubicBezTo>
                  <a:cubicBezTo>
                    <a:pt x="7318" y="17893"/>
                    <a:pt x="6936" y="17987"/>
                    <a:pt x="6922" y="18430"/>
                  </a:cubicBezTo>
                  <a:cubicBezTo>
                    <a:pt x="7172" y="18835"/>
                    <a:pt x="7449" y="19221"/>
                    <a:pt x="7666" y="19645"/>
                  </a:cubicBezTo>
                  <a:cubicBezTo>
                    <a:pt x="9215" y="22658"/>
                    <a:pt x="10924" y="25587"/>
                    <a:pt x="12784" y="28422"/>
                  </a:cubicBezTo>
                  <a:cubicBezTo>
                    <a:pt x="13618" y="29693"/>
                    <a:pt x="14494" y="30922"/>
                    <a:pt x="15718" y="31845"/>
                  </a:cubicBezTo>
                  <a:cubicBezTo>
                    <a:pt x="16184" y="32196"/>
                    <a:pt x="16780" y="32368"/>
                    <a:pt x="17381" y="32368"/>
                  </a:cubicBezTo>
                  <a:cubicBezTo>
                    <a:pt x="17958" y="32368"/>
                    <a:pt x="18539" y="32210"/>
                    <a:pt x="19019" y="31901"/>
                  </a:cubicBezTo>
                  <a:cubicBezTo>
                    <a:pt x="20088" y="31209"/>
                    <a:pt x="20252" y="30606"/>
                    <a:pt x="20059" y="29170"/>
                  </a:cubicBezTo>
                  <a:cubicBezTo>
                    <a:pt x="19725" y="26731"/>
                    <a:pt x="18727" y="24528"/>
                    <a:pt x="17681" y="22352"/>
                  </a:cubicBezTo>
                  <a:cubicBezTo>
                    <a:pt x="16824" y="20558"/>
                    <a:pt x="15869" y="18807"/>
                    <a:pt x="14960" y="17041"/>
                  </a:cubicBezTo>
                  <a:cubicBezTo>
                    <a:pt x="13797" y="14776"/>
                    <a:pt x="12977" y="12351"/>
                    <a:pt x="11810" y="10086"/>
                  </a:cubicBezTo>
                  <a:cubicBezTo>
                    <a:pt x="10068" y="6705"/>
                    <a:pt x="8438" y="3268"/>
                    <a:pt x="6480"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7716004" y="982492"/>
              <a:ext cx="696701" cy="1693089"/>
            </a:xfrm>
            <a:custGeom>
              <a:avLst/>
              <a:gdLst/>
              <a:ahLst/>
              <a:cxnLst/>
              <a:rect l="l" t="t" r="r" b="b"/>
              <a:pathLst>
                <a:path w="18798" h="45682" extrusionOk="0">
                  <a:moveTo>
                    <a:pt x="18765" y="0"/>
                  </a:moveTo>
                  <a:lnTo>
                    <a:pt x="18765" y="0"/>
                  </a:lnTo>
                  <a:cubicBezTo>
                    <a:pt x="18449" y="14"/>
                    <a:pt x="18200" y="198"/>
                    <a:pt x="17932" y="334"/>
                  </a:cubicBezTo>
                  <a:cubicBezTo>
                    <a:pt x="12408" y="3188"/>
                    <a:pt x="6880" y="6032"/>
                    <a:pt x="1343" y="8862"/>
                  </a:cubicBezTo>
                  <a:cubicBezTo>
                    <a:pt x="712" y="9187"/>
                    <a:pt x="246" y="9611"/>
                    <a:pt x="1" y="10274"/>
                  </a:cubicBezTo>
                  <a:cubicBezTo>
                    <a:pt x="114" y="10402"/>
                    <a:pt x="255" y="10510"/>
                    <a:pt x="340" y="10656"/>
                  </a:cubicBezTo>
                  <a:cubicBezTo>
                    <a:pt x="1404" y="12530"/>
                    <a:pt x="2478" y="14395"/>
                    <a:pt x="3335" y="16386"/>
                  </a:cubicBezTo>
                  <a:cubicBezTo>
                    <a:pt x="4493" y="19080"/>
                    <a:pt x="5816" y="21707"/>
                    <a:pt x="7125" y="24325"/>
                  </a:cubicBezTo>
                  <a:cubicBezTo>
                    <a:pt x="9621" y="29283"/>
                    <a:pt x="12116" y="34242"/>
                    <a:pt x="14621" y="39195"/>
                  </a:cubicBezTo>
                  <a:cubicBezTo>
                    <a:pt x="15309" y="40556"/>
                    <a:pt x="16156" y="41837"/>
                    <a:pt x="16707" y="43278"/>
                  </a:cubicBezTo>
                  <a:cubicBezTo>
                    <a:pt x="17004" y="44050"/>
                    <a:pt x="17381" y="44794"/>
                    <a:pt x="17724" y="45552"/>
                  </a:cubicBezTo>
                  <a:cubicBezTo>
                    <a:pt x="17931" y="45621"/>
                    <a:pt x="18139" y="45681"/>
                    <a:pt x="18349" y="45681"/>
                  </a:cubicBezTo>
                  <a:cubicBezTo>
                    <a:pt x="18498" y="45681"/>
                    <a:pt x="18647" y="45651"/>
                    <a:pt x="18798" y="45571"/>
                  </a:cubicBezTo>
                  <a:cubicBezTo>
                    <a:pt x="18789" y="45392"/>
                    <a:pt x="18723" y="45222"/>
                    <a:pt x="18708" y="45043"/>
                  </a:cubicBezTo>
                  <a:cubicBezTo>
                    <a:pt x="18690" y="44954"/>
                    <a:pt x="18657" y="44874"/>
                    <a:pt x="18600" y="44798"/>
                  </a:cubicBezTo>
                  <a:cubicBezTo>
                    <a:pt x="18558" y="44718"/>
                    <a:pt x="18515" y="44638"/>
                    <a:pt x="18478" y="44558"/>
                  </a:cubicBezTo>
                  <a:cubicBezTo>
                    <a:pt x="18440" y="44474"/>
                    <a:pt x="18407" y="44389"/>
                    <a:pt x="18374" y="44299"/>
                  </a:cubicBezTo>
                  <a:cubicBezTo>
                    <a:pt x="18318" y="44186"/>
                    <a:pt x="18332" y="44055"/>
                    <a:pt x="18313" y="43932"/>
                  </a:cubicBezTo>
                  <a:cubicBezTo>
                    <a:pt x="18205" y="43744"/>
                    <a:pt x="18120" y="43541"/>
                    <a:pt x="18030" y="43343"/>
                  </a:cubicBezTo>
                  <a:cubicBezTo>
                    <a:pt x="17950" y="43207"/>
                    <a:pt x="17946" y="43047"/>
                    <a:pt x="17894" y="42901"/>
                  </a:cubicBezTo>
                  <a:cubicBezTo>
                    <a:pt x="17804" y="42741"/>
                    <a:pt x="17771" y="42552"/>
                    <a:pt x="17687" y="42392"/>
                  </a:cubicBezTo>
                  <a:cubicBezTo>
                    <a:pt x="17588" y="42232"/>
                    <a:pt x="17602" y="42044"/>
                    <a:pt x="17527" y="41870"/>
                  </a:cubicBezTo>
                  <a:cubicBezTo>
                    <a:pt x="17456" y="41695"/>
                    <a:pt x="17451" y="41502"/>
                    <a:pt x="17343" y="41342"/>
                  </a:cubicBezTo>
                  <a:cubicBezTo>
                    <a:pt x="17277" y="41272"/>
                    <a:pt x="17188" y="41229"/>
                    <a:pt x="17093" y="41220"/>
                  </a:cubicBezTo>
                  <a:cubicBezTo>
                    <a:pt x="16514" y="40156"/>
                    <a:pt x="16067" y="39026"/>
                    <a:pt x="15540" y="37943"/>
                  </a:cubicBezTo>
                  <a:cubicBezTo>
                    <a:pt x="14692" y="36215"/>
                    <a:pt x="13731" y="34543"/>
                    <a:pt x="12832" y="32848"/>
                  </a:cubicBezTo>
                  <a:cubicBezTo>
                    <a:pt x="10581" y="28610"/>
                    <a:pt x="8345" y="24358"/>
                    <a:pt x="6296" y="20017"/>
                  </a:cubicBezTo>
                  <a:cubicBezTo>
                    <a:pt x="4691" y="16612"/>
                    <a:pt x="2845" y="13330"/>
                    <a:pt x="1263" y="9917"/>
                  </a:cubicBezTo>
                  <a:cubicBezTo>
                    <a:pt x="1013" y="9370"/>
                    <a:pt x="1079" y="9135"/>
                    <a:pt x="1602" y="8867"/>
                  </a:cubicBezTo>
                  <a:cubicBezTo>
                    <a:pt x="6565" y="6319"/>
                    <a:pt x="11532" y="3772"/>
                    <a:pt x="16495" y="1220"/>
                  </a:cubicBezTo>
                  <a:lnTo>
                    <a:pt x="18765"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7686539" y="1361382"/>
              <a:ext cx="697739" cy="1309381"/>
            </a:xfrm>
            <a:custGeom>
              <a:avLst/>
              <a:gdLst/>
              <a:ahLst/>
              <a:cxnLst/>
              <a:rect l="l" t="t" r="r" b="b"/>
              <a:pathLst>
                <a:path w="18826" h="35329" extrusionOk="0">
                  <a:moveTo>
                    <a:pt x="999" y="1"/>
                  </a:moveTo>
                  <a:cubicBezTo>
                    <a:pt x="941" y="1"/>
                    <a:pt x="875" y="15"/>
                    <a:pt x="801" y="47"/>
                  </a:cubicBezTo>
                  <a:cubicBezTo>
                    <a:pt x="203" y="1393"/>
                    <a:pt x="0" y="2740"/>
                    <a:pt x="857" y="4054"/>
                  </a:cubicBezTo>
                  <a:cubicBezTo>
                    <a:pt x="1239" y="4633"/>
                    <a:pt x="1549" y="5250"/>
                    <a:pt x="1869" y="5862"/>
                  </a:cubicBezTo>
                  <a:cubicBezTo>
                    <a:pt x="4671" y="11244"/>
                    <a:pt x="7402" y="16659"/>
                    <a:pt x="10298" y="21994"/>
                  </a:cubicBezTo>
                  <a:cubicBezTo>
                    <a:pt x="12356" y="25789"/>
                    <a:pt x="14300" y="29650"/>
                    <a:pt x="16245" y="33507"/>
                  </a:cubicBezTo>
                  <a:cubicBezTo>
                    <a:pt x="16749" y="34505"/>
                    <a:pt x="17465" y="35089"/>
                    <a:pt x="18519" y="35329"/>
                  </a:cubicBezTo>
                  <a:cubicBezTo>
                    <a:pt x="18825" y="35141"/>
                    <a:pt x="18712" y="34910"/>
                    <a:pt x="18604" y="34656"/>
                  </a:cubicBezTo>
                  <a:cubicBezTo>
                    <a:pt x="17257" y="31425"/>
                    <a:pt x="15365" y="28464"/>
                    <a:pt x="13891" y="25299"/>
                  </a:cubicBezTo>
                  <a:cubicBezTo>
                    <a:pt x="12897" y="23162"/>
                    <a:pt x="11847" y="21057"/>
                    <a:pt x="10745" y="18980"/>
                  </a:cubicBezTo>
                  <a:cubicBezTo>
                    <a:pt x="9069" y="15835"/>
                    <a:pt x="7605" y="12586"/>
                    <a:pt x="6008" y="9403"/>
                  </a:cubicBezTo>
                  <a:cubicBezTo>
                    <a:pt x="5448" y="8287"/>
                    <a:pt x="4883" y="7162"/>
                    <a:pt x="4407" y="6008"/>
                  </a:cubicBezTo>
                  <a:cubicBezTo>
                    <a:pt x="3598" y="4040"/>
                    <a:pt x="2571" y="2199"/>
                    <a:pt x="1460" y="395"/>
                  </a:cubicBezTo>
                  <a:cubicBezTo>
                    <a:pt x="1340" y="208"/>
                    <a:pt x="1224" y="1"/>
                    <a:pt x="999"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8461738" y="2340573"/>
              <a:ext cx="197580" cy="117451"/>
            </a:xfrm>
            <a:custGeom>
              <a:avLst/>
              <a:gdLst/>
              <a:ahLst/>
              <a:cxnLst/>
              <a:rect l="l" t="t" r="r" b="b"/>
              <a:pathLst>
                <a:path w="5331" h="3169" extrusionOk="0">
                  <a:moveTo>
                    <a:pt x="5010" y="0"/>
                  </a:moveTo>
                  <a:lnTo>
                    <a:pt x="5010" y="0"/>
                  </a:lnTo>
                  <a:cubicBezTo>
                    <a:pt x="3329" y="881"/>
                    <a:pt x="1563" y="1615"/>
                    <a:pt x="0" y="2712"/>
                  </a:cubicBezTo>
                  <a:lnTo>
                    <a:pt x="203" y="3169"/>
                  </a:lnTo>
                  <a:cubicBezTo>
                    <a:pt x="1851" y="2514"/>
                    <a:pt x="3324" y="1540"/>
                    <a:pt x="4845" y="650"/>
                  </a:cubicBezTo>
                  <a:cubicBezTo>
                    <a:pt x="5109" y="494"/>
                    <a:pt x="5330" y="311"/>
                    <a:pt x="5010"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4" name="Google Shape;3074;p69"/>
            <p:cNvGrpSpPr/>
            <p:nvPr/>
          </p:nvGrpSpPr>
          <p:grpSpPr>
            <a:xfrm>
              <a:off x="8354220" y="2491158"/>
              <a:ext cx="145063" cy="137205"/>
              <a:chOff x="-7699942" y="3228121"/>
              <a:chExt cx="145063" cy="137205"/>
            </a:xfrm>
          </p:grpSpPr>
          <p:sp>
            <p:nvSpPr>
              <p:cNvPr id="3075" name="Google Shape;3075;p69"/>
              <p:cNvSpPr/>
              <p:nvPr/>
            </p:nvSpPr>
            <p:spPr>
              <a:xfrm>
                <a:off x="-7670959" y="3296760"/>
                <a:ext cx="116080" cy="68566"/>
              </a:xfrm>
              <a:custGeom>
                <a:avLst/>
                <a:gdLst/>
                <a:ahLst/>
                <a:cxnLst/>
                <a:rect l="l" t="t" r="r" b="b"/>
                <a:pathLst>
                  <a:path w="3132" h="1850" extrusionOk="0">
                    <a:moveTo>
                      <a:pt x="2804" y="0"/>
                    </a:moveTo>
                    <a:cubicBezTo>
                      <a:pt x="2723" y="0"/>
                      <a:pt x="2634" y="37"/>
                      <a:pt x="2548" y="79"/>
                    </a:cubicBezTo>
                    <a:cubicBezTo>
                      <a:pt x="1855" y="437"/>
                      <a:pt x="1168" y="795"/>
                      <a:pt x="429" y="1044"/>
                    </a:cubicBezTo>
                    <a:cubicBezTo>
                      <a:pt x="217" y="1110"/>
                      <a:pt x="57" y="1280"/>
                      <a:pt x="0" y="1497"/>
                    </a:cubicBezTo>
                    <a:cubicBezTo>
                      <a:pt x="61" y="1614"/>
                      <a:pt x="123" y="1732"/>
                      <a:pt x="179" y="1850"/>
                    </a:cubicBezTo>
                    <a:cubicBezTo>
                      <a:pt x="1036" y="1435"/>
                      <a:pt x="1888" y="1016"/>
                      <a:pt x="2741" y="597"/>
                    </a:cubicBezTo>
                    <a:cubicBezTo>
                      <a:pt x="2910" y="517"/>
                      <a:pt x="3131" y="446"/>
                      <a:pt x="3028" y="187"/>
                    </a:cubicBezTo>
                    <a:cubicBezTo>
                      <a:pt x="2975" y="48"/>
                      <a:pt x="2895" y="0"/>
                      <a:pt x="2804"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7699942" y="3228121"/>
                <a:ext cx="120120" cy="64452"/>
              </a:xfrm>
              <a:custGeom>
                <a:avLst/>
                <a:gdLst/>
                <a:ahLst/>
                <a:cxnLst/>
                <a:rect l="l" t="t" r="r" b="b"/>
                <a:pathLst>
                  <a:path w="3241" h="1739" extrusionOk="0">
                    <a:moveTo>
                      <a:pt x="2905" y="0"/>
                    </a:moveTo>
                    <a:cubicBezTo>
                      <a:pt x="2773" y="0"/>
                      <a:pt x="2622" y="124"/>
                      <a:pt x="2496" y="175"/>
                    </a:cubicBezTo>
                    <a:cubicBezTo>
                      <a:pt x="1686" y="514"/>
                      <a:pt x="886" y="867"/>
                      <a:pt x="76" y="1211"/>
                    </a:cubicBezTo>
                    <a:cubicBezTo>
                      <a:pt x="1" y="1427"/>
                      <a:pt x="146" y="1578"/>
                      <a:pt x="241" y="1738"/>
                    </a:cubicBezTo>
                    <a:cubicBezTo>
                      <a:pt x="1046" y="1338"/>
                      <a:pt x="1936" y="1121"/>
                      <a:pt x="2703" y="632"/>
                    </a:cubicBezTo>
                    <a:cubicBezTo>
                      <a:pt x="2882" y="514"/>
                      <a:pt x="3240" y="457"/>
                      <a:pt x="3104" y="156"/>
                    </a:cubicBezTo>
                    <a:cubicBezTo>
                      <a:pt x="3049" y="40"/>
                      <a:pt x="2980" y="0"/>
                      <a:pt x="2905"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7685822" y="3263886"/>
                <a:ext cx="116265" cy="65304"/>
              </a:xfrm>
              <a:custGeom>
                <a:avLst/>
                <a:gdLst/>
                <a:ahLst/>
                <a:cxnLst/>
                <a:rect l="l" t="t" r="r" b="b"/>
                <a:pathLst>
                  <a:path w="3137" h="1762" extrusionOk="0">
                    <a:moveTo>
                      <a:pt x="2823" y="1"/>
                    </a:moveTo>
                    <a:cubicBezTo>
                      <a:pt x="2643" y="1"/>
                      <a:pt x="2381" y="207"/>
                      <a:pt x="2205" y="288"/>
                    </a:cubicBezTo>
                    <a:cubicBezTo>
                      <a:pt x="1465" y="618"/>
                      <a:pt x="622" y="726"/>
                      <a:pt x="1" y="1301"/>
                    </a:cubicBezTo>
                    <a:cubicBezTo>
                      <a:pt x="72" y="1456"/>
                      <a:pt x="142" y="1611"/>
                      <a:pt x="213" y="1762"/>
                    </a:cubicBezTo>
                    <a:cubicBezTo>
                      <a:pt x="929" y="1404"/>
                      <a:pt x="1649" y="1060"/>
                      <a:pt x="2346" y="674"/>
                    </a:cubicBezTo>
                    <a:cubicBezTo>
                      <a:pt x="2605" y="533"/>
                      <a:pt x="3137" y="453"/>
                      <a:pt x="2986" y="114"/>
                    </a:cubicBezTo>
                    <a:cubicBezTo>
                      <a:pt x="2951" y="32"/>
                      <a:pt x="2893" y="1"/>
                      <a:pt x="282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8" name="Google Shape;3078;p69"/>
          <p:cNvGrpSpPr/>
          <p:nvPr/>
        </p:nvGrpSpPr>
        <p:grpSpPr>
          <a:xfrm rot="5690647">
            <a:off x="1090569" y="1069312"/>
            <a:ext cx="1285963" cy="1433580"/>
            <a:chOff x="7103688" y="2922843"/>
            <a:chExt cx="1479471" cy="1649301"/>
          </a:xfrm>
        </p:grpSpPr>
        <p:grpSp>
          <p:nvGrpSpPr>
            <p:cNvPr id="3079" name="Google Shape;3079;p69"/>
            <p:cNvGrpSpPr/>
            <p:nvPr/>
          </p:nvGrpSpPr>
          <p:grpSpPr>
            <a:xfrm rot="8406692">
              <a:off x="7625087" y="2855226"/>
              <a:ext cx="436674" cy="1784536"/>
              <a:chOff x="-3002159" y="4091"/>
              <a:chExt cx="436670" cy="1784522"/>
            </a:xfrm>
          </p:grpSpPr>
          <p:sp>
            <p:nvSpPr>
              <p:cNvPr id="3080" name="Google Shape;3080;p69"/>
              <p:cNvSpPr/>
              <p:nvPr/>
            </p:nvSpPr>
            <p:spPr>
              <a:xfrm>
                <a:off x="-3002159" y="247925"/>
                <a:ext cx="251506" cy="666347"/>
              </a:xfrm>
              <a:custGeom>
                <a:avLst/>
                <a:gdLst/>
                <a:ahLst/>
                <a:cxnLst/>
                <a:rect l="l" t="t" r="r" b="b"/>
                <a:pathLst>
                  <a:path w="6786" h="17979" extrusionOk="0">
                    <a:moveTo>
                      <a:pt x="1912" y="1"/>
                    </a:moveTo>
                    <a:cubicBezTo>
                      <a:pt x="1559" y="29"/>
                      <a:pt x="1215" y="114"/>
                      <a:pt x="890" y="250"/>
                    </a:cubicBezTo>
                    <a:cubicBezTo>
                      <a:pt x="170" y="504"/>
                      <a:pt x="0" y="749"/>
                      <a:pt x="19" y="1540"/>
                    </a:cubicBezTo>
                    <a:cubicBezTo>
                      <a:pt x="80" y="4257"/>
                      <a:pt x="104" y="6974"/>
                      <a:pt x="231" y="9691"/>
                    </a:cubicBezTo>
                    <a:cubicBezTo>
                      <a:pt x="335" y="11937"/>
                      <a:pt x="283" y="14188"/>
                      <a:pt x="513" y="16425"/>
                    </a:cubicBezTo>
                    <a:cubicBezTo>
                      <a:pt x="608" y="17357"/>
                      <a:pt x="631" y="17399"/>
                      <a:pt x="1512" y="17621"/>
                    </a:cubicBezTo>
                    <a:cubicBezTo>
                      <a:pt x="1794" y="17945"/>
                      <a:pt x="2171" y="17974"/>
                      <a:pt x="2552" y="17978"/>
                    </a:cubicBezTo>
                    <a:cubicBezTo>
                      <a:pt x="2729" y="17915"/>
                      <a:pt x="2905" y="17907"/>
                      <a:pt x="3086" y="17907"/>
                    </a:cubicBezTo>
                    <a:cubicBezTo>
                      <a:pt x="3146" y="17907"/>
                      <a:pt x="3207" y="17908"/>
                      <a:pt x="3268" y="17908"/>
                    </a:cubicBezTo>
                    <a:cubicBezTo>
                      <a:pt x="3639" y="17908"/>
                      <a:pt x="4014" y="17938"/>
                      <a:pt x="4386" y="17938"/>
                    </a:cubicBezTo>
                    <a:cubicBezTo>
                      <a:pt x="4829" y="17938"/>
                      <a:pt x="5270" y="17895"/>
                      <a:pt x="5698" y="17705"/>
                    </a:cubicBezTo>
                    <a:cubicBezTo>
                      <a:pt x="5900" y="17423"/>
                      <a:pt x="6112" y="17145"/>
                      <a:pt x="6211" y="16801"/>
                    </a:cubicBezTo>
                    <a:cubicBezTo>
                      <a:pt x="6564" y="15553"/>
                      <a:pt x="6785" y="14291"/>
                      <a:pt x="6757" y="12982"/>
                    </a:cubicBezTo>
                    <a:cubicBezTo>
                      <a:pt x="6696" y="10534"/>
                      <a:pt x="6654" y="8085"/>
                      <a:pt x="6602" y="5637"/>
                    </a:cubicBezTo>
                    <a:cubicBezTo>
                      <a:pt x="6578" y="4309"/>
                      <a:pt x="6376" y="2995"/>
                      <a:pt x="5994" y="1724"/>
                    </a:cubicBezTo>
                    <a:cubicBezTo>
                      <a:pt x="5825" y="1164"/>
                      <a:pt x="5651" y="603"/>
                      <a:pt x="5227" y="175"/>
                    </a:cubicBezTo>
                    <a:cubicBezTo>
                      <a:pt x="5047" y="118"/>
                      <a:pt x="4864" y="99"/>
                      <a:pt x="4680" y="99"/>
                    </a:cubicBezTo>
                    <a:cubicBezTo>
                      <a:pt x="4357" y="99"/>
                      <a:pt x="4032" y="155"/>
                      <a:pt x="3709" y="155"/>
                    </a:cubicBezTo>
                    <a:cubicBezTo>
                      <a:pt x="3491" y="155"/>
                      <a:pt x="3274" y="130"/>
                      <a:pt x="3061" y="43"/>
                    </a:cubicBezTo>
                    <a:cubicBezTo>
                      <a:pt x="2838" y="51"/>
                      <a:pt x="2616" y="89"/>
                      <a:pt x="2395" y="89"/>
                    </a:cubicBezTo>
                    <a:cubicBezTo>
                      <a:pt x="2233" y="89"/>
                      <a:pt x="2072" y="69"/>
                      <a:pt x="1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2959574" y="900966"/>
                <a:ext cx="201954" cy="728315"/>
              </a:xfrm>
              <a:custGeom>
                <a:avLst/>
                <a:gdLst/>
                <a:ahLst/>
                <a:cxnLst/>
                <a:rect l="l" t="t" r="r" b="b"/>
                <a:pathLst>
                  <a:path w="5449" h="19651" extrusionOk="0">
                    <a:moveTo>
                      <a:pt x="363" y="1"/>
                    </a:moveTo>
                    <a:lnTo>
                      <a:pt x="363" y="1"/>
                    </a:lnTo>
                    <a:cubicBezTo>
                      <a:pt x="532" y="660"/>
                      <a:pt x="457" y="1333"/>
                      <a:pt x="438" y="1997"/>
                    </a:cubicBezTo>
                    <a:cubicBezTo>
                      <a:pt x="363" y="4422"/>
                      <a:pt x="292" y="6847"/>
                      <a:pt x="207" y="9272"/>
                    </a:cubicBezTo>
                    <a:cubicBezTo>
                      <a:pt x="113" y="11946"/>
                      <a:pt x="0" y="14626"/>
                      <a:pt x="137" y="17305"/>
                    </a:cubicBezTo>
                    <a:cubicBezTo>
                      <a:pt x="207" y="18699"/>
                      <a:pt x="810" y="19377"/>
                      <a:pt x="2166" y="19640"/>
                    </a:cubicBezTo>
                    <a:cubicBezTo>
                      <a:pt x="2247" y="19647"/>
                      <a:pt x="2327" y="19651"/>
                      <a:pt x="2406" y="19651"/>
                    </a:cubicBezTo>
                    <a:cubicBezTo>
                      <a:pt x="2968" y="19651"/>
                      <a:pt x="3491" y="19481"/>
                      <a:pt x="4002" y="19217"/>
                    </a:cubicBezTo>
                    <a:cubicBezTo>
                      <a:pt x="4605" y="18901"/>
                      <a:pt x="5024" y="18458"/>
                      <a:pt x="5203" y="17785"/>
                    </a:cubicBezTo>
                    <a:cubicBezTo>
                      <a:pt x="5368" y="17201"/>
                      <a:pt x="5448" y="16603"/>
                      <a:pt x="5439" y="15996"/>
                    </a:cubicBezTo>
                    <a:cubicBezTo>
                      <a:pt x="5401" y="14588"/>
                      <a:pt x="5340" y="13185"/>
                      <a:pt x="5279" y="11777"/>
                    </a:cubicBezTo>
                    <a:cubicBezTo>
                      <a:pt x="5189" y="9564"/>
                      <a:pt x="5118" y="7351"/>
                      <a:pt x="4817" y="5157"/>
                    </a:cubicBezTo>
                    <a:cubicBezTo>
                      <a:pt x="4582" y="3438"/>
                      <a:pt x="4280" y="1729"/>
                      <a:pt x="2839" y="551"/>
                    </a:cubicBezTo>
                    <a:cubicBezTo>
                      <a:pt x="2387" y="255"/>
                      <a:pt x="1855" y="307"/>
                      <a:pt x="1370" y="151"/>
                    </a:cubicBezTo>
                    <a:lnTo>
                      <a:pt x="3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2908799" y="886512"/>
                <a:ext cx="221152" cy="759855"/>
              </a:xfrm>
              <a:custGeom>
                <a:avLst/>
                <a:gdLst/>
                <a:ahLst/>
                <a:cxnLst/>
                <a:rect l="l" t="t" r="r" b="b"/>
                <a:pathLst>
                  <a:path w="5967" h="20502" extrusionOk="0">
                    <a:moveTo>
                      <a:pt x="3745" y="1"/>
                    </a:moveTo>
                    <a:cubicBezTo>
                      <a:pt x="3508" y="1"/>
                      <a:pt x="3324" y="195"/>
                      <a:pt x="3117" y="310"/>
                    </a:cubicBezTo>
                    <a:cubicBezTo>
                      <a:pt x="2086" y="532"/>
                      <a:pt x="1041" y="456"/>
                      <a:pt x="0" y="541"/>
                    </a:cubicBezTo>
                    <a:cubicBezTo>
                      <a:pt x="368" y="866"/>
                      <a:pt x="829" y="932"/>
                      <a:pt x="1267" y="1078"/>
                    </a:cubicBezTo>
                    <a:cubicBezTo>
                      <a:pt x="1606" y="1186"/>
                      <a:pt x="1945" y="1304"/>
                      <a:pt x="2293" y="1384"/>
                    </a:cubicBezTo>
                    <a:cubicBezTo>
                      <a:pt x="2571" y="1436"/>
                      <a:pt x="2807" y="1624"/>
                      <a:pt x="2924" y="1883"/>
                    </a:cubicBezTo>
                    <a:cubicBezTo>
                      <a:pt x="3207" y="2491"/>
                      <a:pt x="3447" y="3112"/>
                      <a:pt x="3527" y="3785"/>
                    </a:cubicBezTo>
                    <a:cubicBezTo>
                      <a:pt x="3687" y="5099"/>
                      <a:pt x="3871" y="6408"/>
                      <a:pt x="3927" y="7731"/>
                    </a:cubicBezTo>
                    <a:cubicBezTo>
                      <a:pt x="4007" y="9464"/>
                      <a:pt x="4290" y="11187"/>
                      <a:pt x="4304" y="12930"/>
                    </a:cubicBezTo>
                    <a:cubicBezTo>
                      <a:pt x="4309" y="13368"/>
                      <a:pt x="4295" y="13806"/>
                      <a:pt x="4356" y="14234"/>
                    </a:cubicBezTo>
                    <a:cubicBezTo>
                      <a:pt x="4507" y="15218"/>
                      <a:pt x="4474" y="16202"/>
                      <a:pt x="4356" y="17186"/>
                    </a:cubicBezTo>
                    <a:cubicBezTo>
                      <a:pt x="4196" y="18509"/>
                      <a:pt x="3447" y="19291"/>
                      <a:pt x="2279" y="19738"/>
                    </a:cubicBezTo>
                    <a:cubicBezTo>
                      <a:pt x="1940" y="19870"/>
                      <a:pt x="1554" y="19866"/>
                      <a:pt x="1262" y="20129"/>
                    </a:cubicBezTo>
                    <a:cubicBezTo>
                      <a:pt x="1262" y="20153"/>
                      <a:pt x="1267" y="20172"/>
                      <a:pt x="1272" y="20195"/>
                    </a:cubicBezTo>
                    <a:cubicBezTo>
                      <a:pt x="1582" y="20400"/>
                      <a:pt x="1906" y="20501"/>
                      <a:pt x="2215" y="20501"/>
                    </a:cubicBezTo>
                    <a:cubicBezTo>
                      <a:pt x="2553" y="20501"/>
                      <a:pt x="2873" y="20380"/>
                      <a:pt x="3136" y="20139"/>
                    </a:cubicBezTo>
                    <a:cubicBezTo>
                      <a:pt x="3442" y="19988"/>
                      <a:pt x="3805" y="20035"/>
                      <a:pt x="4097" y="19833"/>
                    </a:cubicBezTo>
                    <a:cubicBezTo>
                      <a:pt x="5020" y="19348"/>
                      <a:pt x="5655" y="18613"/>
                      <a:pt x="5745" y="17521"/>
                    </a:cubicBezTo>
                    <a:cubicBezTo>
                      <a:pt x="5863" y="16085"/>
                      <a:pt x="5966" y="14644"/>
                      <a:pt x="5754" y="13198"/>
                    </a:cubicBezTo>
                    <a:cubicBezTo>
                      <a:pt x="5491" y="11418"/>
                      <a:pt x="5321" y="9624"/>
                      <a:pt x="5213" y="7821"/>
                    </a:cubicBezTo>
                    <a:cubicBezTo>
                      <a:pt x="4902" y="5471"/>
                      <a:pt x="4671" y="3112"/>
                      <a:pt x="4422" y="758"/>
                    </a:cubicBezTo>
                    <a:cubicBezTo>
                      <a:pt x="4398" y="513"/>
                      <a:pt x="4318" y="306"/>
                      <a:pt x="4120" y="155"/>
                    </a:cubicBezTo>
                    <a:cubicBezTo>
                      <a:pt x="4078" y="117"/>
                      <a:pt x="4026" y="84"/>
                      <a:pt x="3974" y="61"/>
                    </a:cubicBezTo>
                    <a:cubicBezTo>
                      <a:pt x="3892" y="18"/>
                      <a:pt x="3816" y="1"/>
                      <a:pt x="37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2789087" y="250186"/>
                <a:ext cx="104220" cy="647853"/>
              </a:xfrm>
              <a:custGeom>
                <a:avLst/>
                <a:gdLst/>
                <a:ahLst/>
                <a:cxnLst/>
                <a:rect l="l" t="t" r="r" b="b"/>
                <a:pathLst>
                  <a:path w="2812" h="17480" extrusionOk="0">
                    <a:moveTo>
                      <a:pt x="481" y="1"/>
                    </a:moveTo>
                    <a:cubicBezTo>
                      <a:pt x="325" y="34"/>
                      <a:pt x="175" y="67"/>
                      <a:pt x="85" y="217"/>
                    </a:cubicBezTo>
                    <a:cubicBezTo>
                      <a:pt x="0" y="491"/>
                      <a:pt x="203" y="622"/>
                      <a:pt x="354" y="759"/>
                    </a:cubicBezTo>
                    <a:cubicBezTo>
                      <a:pt x="608" y="999"/>
                      <a:pt x="787" y="1310"/>
                      <a:pt x="853" y="1658"/>
                    </a:cubicBezTo>
                    <a:cubicBezTo>
                      <a:pt x="1036" y="2478"/>
                      <a:pt x="1201" y="3306"/>
                      <a:pt x="1206" y="4140"/>
                    </a:cubicBezTo>
                    <a:cubicBezTo>
                      <a:pt x="1229" y="6819"/>
                      <a:pt x="1488" y="9494"/>
                      <a:pt x="1479" y="12173"/>
                    </a:cubicBezTo>
                    <a:cubicBezTo>
                      <a:pt x="1470" y="13774"/>
                      <a:pt x="1267" y="15346"/>
                      <a:pt x="707" y="16848"/>
                    </a:cubicBezTo>
                    <a:cubicBezTo>
                      <a:pt x="636" y="17032"/>
                      <a:pt x="603" y="17202"/>
                      <a:pt x="763" y="17357"/>
                    </a:cubicBezTo>
                    <a:lnTo>
                      <a:pt x="754" y="17385"/>
                    </a:lnTo>
                    <a:cubicBezTo>
                      <a:pt x="857" y="17432"/>
                      <a:pt x="962" y="17479"/>
                      <a:pt x="1060" y="17479"/>
                    </a:cubicBezTo>
                    <a:cubicBezTo>
                      <a:pt x="1158" y="17479"/>
                      <a:pt x="1248" y="17432"/>
                      <a:pt x="1324" y="17291"/>
                    </a:cubicBezTo>
                    <a:cubicBezTo>
                      <a:pt x="2279" y="17155"/>
                      <a:pt x="2562" y="16481"/>
                      <a:pt x="2651" y="15596"/>
                    </a:cubicBezTo>
                    <a:cubicBezTo>
                      <a:pt x="2779" y="14414"/>
                      <a:pt x="2812" y="13228"/>
                      <a:pt x="2750" y="12041"/>
                    </a:cubicBezTo>
                    <a:cubicBezTo>
                      <a:pt x="2661" y="10299"/>
                      <a:pt x="2628" y="8557"/>
                      <a:pt x="2576" y="6819"/>
                    </a:cubicBezTo>
                    <a:cubicBezTo>
                      <a:pt x="2515" y="4879"/>
                      <a:pt x="2553" y="2934"/>
                      <a:pt x="2374" y="999"/>
                    </a:cubicBezTo>
                    <a:cubicBezTo>
                      <a:pt x="2345" y="679"/>
                      <a:pt x="2345" y="354"/>
                      <a:pt x="2096" y="114"/>
                    </a:cubicBezTo>
                    <a:cubicBezTo>
                      <a:pt x="1799" y="24"/>
                      <a:pt x="1495" y="13"/>
                      <a:pt x="1190" y="13"/>
                    </a:cubicBezTo>
                    <a:cubicBezTo>
                      <a:pt x="1091" y="13"/>
                      <a:pt x="991" y="14"/>
                      <a:pt x="892" y="14"/>
                    </a:cubicBezTo>
                    <a:cubicBezTo>
                      <a:pt x="755" y="14"/>
                      <a:pt x="617" y="12"/>
                      <a:pt x="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2879482" y="926169"/>
                <a:ext cx="146434" cy="706226"/>
              </a:xfrm>
              <a:custGeom>
                <a:avLst/>
                <a:gdLst/>
                <a:ahLst/>
                <a:cxnLst/>
                <a:rect l="l" t="t" r="r" b="b"/>
                <a:pathLst>
                  <a:path w="3951" h="19055" extrusionOk="0">
                    <a:moveTo>
                      <a:pt x="966" y="0"/>
                    </a:moveTo>
                    <a:cubicBezTo>
                      <a:pt x="821" y="0"/>
                      <a:pt x="659" y="3"/>
                      <a:pt x="476" y="8"/>
                    </a:cubicBezTo>
                    <a:cubicBezTo>
                      <a:pt x="1366" y="719"/>
                      <a:pt x="1832" y="1689"/>
                      <a:pt x="2100" y="2791"/>
                    </a:cubicBezTo>
                    <a:cubicBezTo>
                      <a:pt x="2529" y="4575"/>
                      <a:pt x="2661" y="6402"/>
                      <a:pt x="2774" y="8220"/>
                    </a:cubicBezTo>
                    <a:cubicBezTo>
                      <a:pt x="2920" y="10560"/>
                      <a:pt x="2953" y="12910"/>
                      <a:pt x="3033" y="15255"/>
                    </a:cubicBezTo>
                    <a:cubicBezTo>
                      <a:pt x="3047" y="15843"/>
                      <a:pt x="2976" y="16427"/>
                      <a:pt x="2821" y="16997"/>
                    </a:cubicBezTo>
                    <a:cubicBezTo>
                      <a:pt x="2633" y="17698"/>
                      <a:pt x="2204" y="18169"/>
                      <a:pt x="1559" y="18499"/>
                    </a:cubicBezTo>
                    <a:cubicBezTo>
                      <a:pt x="1060" y="18758"/>
                      <a:pt x="500" y="18730"/>
                      <a:pt x="0" y="18960"/>
                    </a:cubicBezTo>
                    <a:lnTo>
                      <a:pt x="471" y="19055"/>
                    </a:lnTo>
                    <a:cubicBezTo>
                      <a:pt x="970" y="18913"/>
                      <a:pt x="1479" y="18796"/>
                      <a:pt x="1969" y="18626"/>
                    </a:cubicBezTo>
                    <a:cubicBezTo>
                      <a:pt x="3000" y="18273"/>
                      <a:pt x="3588" y="17524"/>
                      <a:pt x="3763" y="16404"/>
                    </a:cubicBezTo>
                    <a:cubicBezTo>
                      <a:pt x="3951" y="15236"/>
                      <a:pt x="3852" y="14077"/>
                      <a:pt x="3805" y="12905"/>
                    </a:cubicBezTo>
                    <a:cubicBezTo>
                      <a:pt x="3692" y="10108"/>
                      <a:pt x="3442" y="7330"/>
                      <a:pt x="3198" y="4547"/>
                    </a:cubicBezTo>
                    <a:cubicBezTo>
                      <a:pt x="3108" y="3502"/>
                      <a:pt x="3075" y="2433"/>
                      <a:pt x="2670" y="1444"/>
                    </a:cubicBezTo>
                    <a:cubicBezTo>
                      <a:pt x="2175" y="230"/>
                      <a:pt x="2250" y="0"/>
                      <a:pt x="9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2665521" y="722066"/>
                <a:ext cx="100032" cy="743659"/>
              </a:xfrm>
              <a:custGeom>
                <a:avLst/>
                <a:gdLst/>
                <a:ahLst/>
                <a:cxnLst/>
                <a:rect l="l" t="t" r="r" b="b"/>
                <a:pathLst>
                  <a:path w="2699" h="20065" extrusionOk="0">
                    <a:moveTo>
                      <a:pt x="877" y="0"/>
                    </a:moveTo>
                    <a:cubicBezTo>
                      <a:pt x="865" y="0"/>
                      <a:pt x="852" y="1"/>
                      <a:pt x="838" y="1"/>
                    </a:cubicBezTo>
                    <a:cubicBezTo>
                      <a:pt x="645" y="11"/>
                      <a:pt x="452" y="39"/>
                      <a:pt x="259" y="62"/>
                    </a:cubicBezTo>
                    <a:cubicBezTo>
                      <a:pt x="38" y="321"/>
                      <a:pt x="43" y="646"/>
                      <a:pt x="33" y="966"/>
                    </a:cubicBezTo>
                    <a:cubicBezTo>
                      <a:pt x="0" y="2445"/>
                      <a:pt x="217" y="3909"/>
                      <a:pt x="236" y="5388"/>
                    </a:cubicBezTo>
                    <a:cubicBezTo>
                      <a:pt x="236" y="5670"/>
                      <a:pt x="297" y="5958"/>
                      <a:pt x="575" y="6122"/>
                    </a:cubicBezTo>
                    <a:cubicBezTo>
                      <a:pt x="626" y="6155"/>
                      <a:pt x="678" y="6188"/>
                      <a:pt x="735" y="6217"/>
                    </a:cubicBezTo>
                    <a:cubicBezTo>
                      <a:pt x="998" y="6452"/>
                      <a:pt x="1140" y="6796"/>
                      <a:pt x="1121" y="7154"/>
                    </a:cubicBezTo>
                    <a:cubicBezTo>
                      <a:pt x="1093" y="8039"/>
                      <a:pt x="1267" y="8910"/>
                      <a:pt x="1295" y="9795"/>
                    </a:cubicBezTo>
                    <a:cubicBezTo>
                      <a:pt x="1309" y="10327"/>
                      <a:pt x="1281" y="10864"/>
                      <a:pt x="1333" y="11391"/>
                    </a:cubicBezTo>
                    <a:cubicBezTo>
                      <a:pt x="1611" y="14108"/>
                      <a:pt x="1959" y="16820"/>
                      <a:pt x="1813" y="19561"/>
                    </a:cubicBezTo>
                    <a:cubicBezTo>
                      <a:pt x="1799" y="19787"/>
                      <a:pt x="1785" y="20060"/>
                      <a:pt x="2133" y="20065"/>
                    </a:cubicBezTo>
                    <a:cubicBezTo>
                      <a:pt x="2505" y="19613"/>
                      <a:pt x="2698" y="19034"/>
                      <a:pt x="2661" y="18450"/>
                    </a:cubicBezTo>
                    <a:cubicBezTo>
                      <a:pt x="2585" y="16726"/>
                      <a:pt x="2505" y="15003"/>
                      <a:pt x="2350" y="13284"/>
                    </a:cubicBezTo>
                    <a:cubicBezTo>
                      <a:pt x="2063" y="10181"/>
                      <a:pt x="1907" y="7074"/>
                      <a:pt x="1719" y="3966"/>
                    </a:cubicBezTo>
                    <a:cubicBezTo>
                      <a:pt x="1648" y="2812"/>
                      <a:pt x="1644" y="1659"/>
                      <a:pt x="1436" y="514"/>
                    </a:cubicBezTo>
                    <a:cubicBezTo>
                      <a:pt x="1368" y="170"/>
                      <a:pt x="1196" y="0"/>
                      <a:pt x="8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2969174" y="31554"/>
                <a:ext cx="147138" cy="229120"/>
              </a:xfrm>
              <a:custGeom>
                <a:avLst/>
                <a:gdLst/>
                <a:ahLst/>
                <a:cxnLst/>
                <a:rect l="l" t="t" r="r" b="b"/>
                <a:pathLst>
                  <a:path w="3970" h="6182" extrusionOk="0">
                    <a:moveTo>
                      <a:pt x="2872" y="1"/>
                    </a:moveTo>
                    <a:cubicBezTo>
                      <a:pt x="2838" y="1"/>
                      <a:pt x="2802" y="3"/>
                      <a:pt x="2764" y="9"/>
                    </a:cubicBezTo>
                    <a:cubicBezTo>
                      <a:pt x="2708" y="14"/>
                      <a:pt x="2656" y="38"/>
                      <a:pt x="2623" y="75"/>
                    </a:cubicBezTo>
                    <a:cubicBezTo>
                      <a:pt x="2491" y="362"/>
                      <a:pt x="2364" y="650"/>
                      <a:pt x="2237" y="937"/>
                    </a:cubicBezTo>
                    <a:cubicBezTo>
                      <a:pt x="1493" y="2656"/>
                      <a:pt x="744" y="4374"/>
                      <a:pt x="0" y="6088"/>
                    </a:cubicBezTo>
                    <a:cubicBezTo>
                      <a:pt x="129" y="6160"/>
                      <a:pt x="260" y="6181"/>
                      <a:pt x="391" y="6181"/>
                    </a:cubicBezTo>
                    <a:cubicBezTo>
                      <a:pt x="576" y="6181"/>
                      <a:pt x="763" y="6140"/>
                      <a:pt x="946" y="6140"/>
                    </a:cubicBezTo>
                    <a:cubicBezTo>
                      <a:pt x="957" y="6140"/>
                      <a:pt x="968" y="6140"/>
                      <a:pt x="980" y="6140"/>
                    </a:cubicBezTo>
                    <a:cubicBezTo>
                      <a:pt x="1088" y="6055"/>
                      <a:pt x="1224" y="6055"/>
                      <a:pt x="1347" y="6027"/>
                    </a:cubicBezTo>
                    <a:cubicBezTo>
                      <a:pt x="2825" y="5693"/>
                      <a:pt x="3970" y="4144"/>
                      <a:pt x="3861" y="2599"/>
                    </a:cubicBezTo>
                    <a:cubicBezTo>
                      <a:pt x="3809" y="1841"/>
                      <a:pt x="3555" y="1125"/>
                      <a:pt x="3348" y="405"/>
                    </a:cubicBezTo>
                    <a:cubicBezTo>
                      <a:pt x="3274" y="145"/>
                      <a:pt x="3116" y="1"/>
                      <a:pt x="2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2889415" y="4091"/>
                <a:ext cx="146619" cy="262254"/>
              </a:xfrm>
              <a:custGeom>
                <a:avLst/>
                <a:gdLst/>
                <a:ahLst/>
                <a:cxnLst/>
                <a:rect l="l" t="t" r="r" b="b"/>
                <a:pathLst>
                  <a:path w="3956" h="7076" extrusionOk="0">
                    <a:moveTo>
                      <a:pt x="1098" y="0"/>
                    </a:moveTo>
                    <a:cubicBezTo>
                      <a:pt x="1085" y="0"/>
                      <a:pt x="1073" y="1"/>
                      <a:pt x="1059" y="2"/>
                    </a:cubicBezTo>
                    <a:cubicBezTo>
                      <a:pt x="612" y="30"/>
                      <a:pt x="631" y="515"/>
                      <a:pt x="466" y="821"/>
                    </a:cubicBezTo>
                    <a:lnTo>
                      <a:pt x="551" y="821"/>
                    </a:lnTo>
                    <a:cubicBezTo>
                      <a:pt x="575" y="819"/>
                      <a:pt x="598" y="819"/>
                      <a:pt x="621" y="819"/>
                    </a:cubicBezTo>
                    <a:cubicBezTo>
                      <a:pt x="993" y="819"/>
                      <a:pt x="1181" y="1037"/>
                      <a:pt x="1318" y="1414"/>
                    </a:cubicBezTo>
                    <a:cubicBezTo>
                      <a:pt x="1596" y="2186"/>
                      <a:pt x="1813" y="2978"/>
                      <a:pt x="1968" y="3783"/>
                    </a:cubicBezTo>
                    <a:cubicBezTo>
                      <a:pt x="2204" y="4983"/>
                      <a:pt x="1860" y="5756"/>
                      <a:pt x="824" y="6325"/>
                    </a:cubicBezTo>
                    <a:cubicBezTo>
                      <a:pt x="664" y="6410"/>
                      <a:pt x="499" y="6476"/>
                      <a:pt x="339" y="6556"/>
                    </a:cubicBezTo>
                    <a:cubicBezTo>
                      <a:pt x="198" y="6622"/>
                      <a:pt x="19" y="6655"/>
                      <a:pt x="0" y="6867"/>
                    </a:cubicBezTo>
                    <a:cubicBezTo>
                      <a:pt x="259" y="6926"/>
                      <a:pt x="519" y="6942"/>
                      <a:pt x="781" y="6942"/>
                    </a:cubicBezTo>
                    <a:cubicBezTo>
                      <a:pt x="1138" y="6942"/>
                      <a:pt x="1497" y="6911"/>
                      <a:pt x="1854" y="6911"/>
                    </a:cubicBezTo>
                    <a:cubicBezTo>
                      <a:pt x="1949" y="6911"/>
                      <a:pt x="2043" y="6913"/>
                      <a:pt x="2138" y="6919"/>
                    </a:cubicBezTo>
                    <a:cubicBezTo>
                      <a:pt x="2272" y="6990"/>
                      <a:pt x="2407" y="7075"/>
                      <a:pt x="2541" y="7075"/>
                    </a:cubicBezTo>
                    <a:cubicBezTo>
                      <a:pt x="2637" y="7075"/>
                      <a:pt x="2732" y="7031"/>
                      <a:pt x="2825" y="6905"/>
                    </a:cubicBezTo>
                    <a:lnTo>
                      <a:pt x="3240" y="6867"/>
                    </a:lnTo>
                    <a:cubicBezTo>
                      <a:pt x="3550" y="6763"/>
                      <a:pt x="3677" y="6523"/>
                      <a:pt x="3786" y="6222"/>
                    </a:cubicBezTo>
                    <a:cubicBezTo>
                      <a:pt x="3955" y="5742"/>
                      <a:pt x="3800" y="5341"/>
                      <a:pt x="3616" y="4927"/>
                    </a:cubicBezTo>
                    <a:cubicBezTo>
                      <a:pt x="3094" y="3736"/>
                      <a:pt x="2510" y="2577"/>
                      <a:pt x="2034" y="1367"/>
                    </a:cubicBezTo>
                    <a:cubicBezTo>
                      <a:pt x="1945" y="1155"/>
                      <a:pt x="1879" y="929"/>
                      <a:pt x="1761" y="731"/>
                    </a:cubicBezTo>
                    <a:cubicBezTo>
                      <a:pt x="1587" y="444"/>
                      <a:pt x="1511" y="0"/>
                      <a:pt x="1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2637946" y="943292"/>
                <a:ext cx="54111" cy="532736"/>
              </a:xfrm>
              <a:custGeom>
                <a:avLst/>
                <a:gdLst/>
                <a:ahLst/>
                <a:cxnLst/>
                <a:rect l="l" t="t" r="r" b="b"/>
                <a:pathLst>
                  <a:path w="1460" h="14374" extrusionOk="0">
                    <a:moveTo>
                      <a:pt x="282" y="1"/>
                    </a:moveTo>
                    <a:cubicBezTo>
                      <a:pt x="207" y="1"/>
                      <a:pt x="114" y="29"/>
                      <a:pt x="0" y="87"/>
                    </a:cubicBezTo>
                    <a:cubicBezTo>
                      <a:pt x="33" y="248"/>
                      <a:pt x="123" y="384"/>
                      <a:pt x="132" y="563"/>
                    </a:cubicBezTo>
                    <a:cubicBezTo>
                      <a:pt x="189" y="1495"/>
                      <a:pt x="207" y="2428"/>
                      <a:pt x="269" y="3360"/>
                    </a:cubicBezTo>
                    <a:cubicBezTo>
                      <a:pt x="302" y="3821"/>
                      <a:pt x="367" y="4292"/>
                      <a:pt x="236" y="4749"/>
                    </a:cubicBezTo>
                    <a:cubicBezTo>
                      <a:pt x="297" y="6402"/>
                      <a:pt x="509" y="8040"/>
                      <a:pt x="636" y="9688"/>
                    </a:cubicBezTo>
                    <a:cubicBezTo>
                      <a:pt x="707" y="10649"/>
                      <a:pt x="801" y="11619"/>
                      <a:pt x="546" y="12575"/>
                    </a:cubicBezTo>
                    <a:cubicBezTo>
                      <a:pt x="433" y="13206"/>
                      <a:pt x="377" y="13827"/>
                      <a:pt x="810" y="14374"/>
                    </a:cubicBezTo>
                    <a:cubicBezTo>
                      <a:pt x="994" y="14261"/>
                      <a:pt x="1248" y="14312"/>
                      <a:pt x="1389" y="14096"/>
                    </a:cubicBezTo>
                    <a:cubicBezTo>
                      <a:pt x="1257" y="13955"/>
                      <a:pt x="1286" y="13785"/>
                      <a:pt x="1300" y="13620"/>
                    </a:cubicBezTo>
                    <a:cubicBezTo>
                      <a:pt x="1460" y="11826"/>
                      <a:pt x="1286" y="10037"/>
                      <a:pt x="1135" y="8257"/>
                    </a:cubicBezTo>
                    <a:cubicBezTo>
                      <a:pt x="914" y="5658"/>
                      <a:pt x="561" y="3068"/>
                      <a:pt x="546" y="455"/>
                    </a:cubicBezTo>
                    <a:cubicBezTo>
                      <a:pt x="543" y="167"/>
                      <a:pt x="466" y="1"/>
                      <a:pt x="2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2866214" y="1668308"/>
                <a:ext cx="84651" cy="120305"/>
              </a:xfrm>
              <a:custGeom>
                <a:avLst/>
                <a:gdLst/>
                <a:ahLst/>
                <a:cxnLst/>
                <a:rect l="l" t="t" r="r" b="b"/>
                <a:pathLst>
                  <a:path w="2284" h="3246" extrusionOk="0">
                    <a:moveTo>
                      <a:pt x="426" y="0"/>
                    </a:moveTo>
                    <a:cubicBezTo>
                      <a:pt x="332" y="0"/>
                      <a:pt x="234" y="32"/>
                      <a:pt x="127" y="114"/>
                    </a:cubicBezTo>
                    <a:cubicBezTo>
                      <a:pt x="66" y="349"/>
                      <a:pt x="160" y="599"/>
                      <a:pt x="85" y="834"/>
                    </a:cubicBezTo>
                    <a:cubicBezTo>
                      <a:pt x="61" y="1418"/>
                      <a:pt x="38" y="2002"/>
                      <a:pt x="14" y="2590"/>
                    </a:cubicBezTo>
                    <a:cubicBezTo>
                      <a:pt x="0" y="2892"/>
                      <a:pt x="29" y="3207"/>
                      <a:pt x="396" y="3231"/>
                    </a:cubicBezTo>
                    <a:cubicBezTo>
                      <a:pt x="530" y="3240"/>
                      <a:pt x="664" y="3246"/>
                      <a:pt x="797" y="3246"/>
                    </a:cubicBezTo>
                    <a:cubicBezTo>
                      <a:pt x="1257" y="3246"/>
                      <a:pt x="1712" y="3178"/>
                      <a:pt x="2143" y="2967"/>
                    </a:cubicBezTo>
                    <a:cubicBezTo>
                      <a:pt x="2284" y="2185"/>
                      <a:pt x="1691" y="688"/>
                      <a:pt x="1041" y="302"/>
                    </a:cubicBezTo>
                    <a:cubicBezTo>
                      <a:pt x="850" y="191"/>
                      <a:pt x="655" y="0"/>
                      <a:pt x="4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2756991" y="1157847"/>
                <a:ext cx="79091" cy="463726"/>
              </a:xfrm>
              <a:custGeom>
                <a:avLst/>
                <a:gdLst/>
                <a:ahLst/>
                <a:cxnLst/>
                <a:rect l="l" t="t" r="r" b="b"/>
                <a:pathLst>
                  <a:path w="2134" h="12512" extrusionOk="0">
                    <a:moveTo>
                      <a:pt x="1122" y="1"/>
                    </a:moveTo>
                    <a:cubicBezTo>
                      <a:pt x="980" y="142"/>
                      <a:pt x="1131" y="340"/>
                      <a:pt x="1032" y="490"/>
                    </a:cubicBezTo>
                    <a:cubicBezTo>
                      <a:pt x="990" y="1766"/>
                      <a:pt x="1183" y="3028"/>
                      <a:pt x="1343" y="4290"/>
                    </a:cubicBezTo>
                    <a:cubicBezTo>
                      <a:pt x="1555" y="5971"/>
                      <a:pt x="1701" y="7652"/>
                      <a:pt x="1583" y="9347"/>
                    </a:cubicBezTo>
                    <a:cubicBezTo>
                      <a:pt x="1508" y="10435"/>
                      <a:pt x="1310" y="11443"/>
                      <a:pt x="396" y="12144"/>
                    </a:cubicBezTo>
                    <a:cubicBezTo>
                      <a:pt x="255" y="12253"/>
                      <a:pt x="133" y="12389"/>
                      <a:pt x="1" y="12512"/>
                    </a:cubicBezTo>
                    <a:cubicBezTo>
                      <a:pt x="203" y="12512"/>
                      <a:pt x="373" y="12417"/>
                      <a:pt x="542" y="12323"/>
                    </a:cubicBezTo>
                    <a:cubicBezTo>
                      <a:pt x="1249" y="11914"/>
                      <a:pt x="1564" y="11217"/>
                      <a:pt x="1795" y="10463"/>
                    </a:cubicBezTo>
                    <a:cubicBezTo>
                      <a:pt x="2021" y="10247"/>
                      <a:pt x="2087" y="9950"/>
                      <a:pt x="2096" y="9658"/>
                    </a:cubicBezTo>
                    <a:cubicBezTo>
                      <a:pt x="2134" y="8561"/>
                      <a:pt x="2092" y="7464"/>
                      <a:pt x="2049" y="6367"/>
                    </a:cubicBezTo>
                    <a:cubicBezTo>
                      <a:pt x="2044" y="6160"/>
                      <a:pt x="1988" y="5976"/>
                      <a:pt x="1828" y="5835"/>
                    </a:cubicBezTo>
                    <a:cubicBezTo>
                      <a:pt x="1795" y="5741"/>
                      <a:pt x="1734" y="5656"/>
                      <a:pt x="1724" y="5562"/>
                    </a:cubicBezTo>
                    <a:cubicBezTo>
                      <a:pt x="1630" y="4700"/>
                      <a:pt x="1541" y="3838"/>
                      <a:pt x="1461" y="2977"/>
                    </a:cubicBezTo>
                    <a:cubicBezTo>
                      <a:pt x="1366" y="1983"/>
                      <a:pt x="1291" y="985"/>
                      <a:pt x="1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2677751" y="724364"/>
                <a:ext cx="37470" cy="227638"/>
              </a:xfrm>
              <a:custGeom>
                <a:avLst/>
                <a:gdLst/>
                <a:ahLst/>
                <a:cxnLst/>
                <a:rect l="l" t="t" r="r" b="b"/>
                <a:pathLst>
                  <a:path w="1011" h="6142" extrusionOk="0">
                    <a:moveTo>
                      <a:pt x="589" y="0"/>
                    </a:moveTo>
                    <a:lnTo>
                      <a:pt x="589" y="0"/>
                    </a:lnTo>
                    <a:cubicBezTo>
                      <a:pt x="90" y="193"/>
                      <a:pt x="1" y="669"/>
                      <a:pt x="34" y="1102"/>
                    </a:cubicBezTo>
                    <a:cubicBezTo>
                      <a:pt x="142" y="2482"/>
                      <a:pt x="184" y="3861"/>
                      <a:pt x="198" y="5246"/>
                    </a:cubicBezTo>
                    <a:cubicBezTo>
                      <a:pt x="203" y="5759"/>
                      <a:pt x="373" y="6084"/>
                      <a:pt x="895" y="6136"/>
                    </a:cubicBezTo>
                    <a:cubicBezTo>
                      <a:pt x="911" y="6140"/>
                      <a:pt x="924" y="6141"/>
                      <a:pt x="936" y="6141"/>
                    </a:cubicBezTo>
                    <a:cubicBezTo>
                      <a:pt x="996" y="6141"/>
                      <a:pt x="1011" y="6093"/>
                      <a:pt x="999" y="6018"/>
                    </a:cubicBezTo>
                    <a:cubicBezTo>
                      <a:pt x="834" y="5797"/>
                      <a:pt x="806" y="5524"/>
                      <a:pt x="796" y="5260"/>
                    </a:cubicBezTo>
                    <a:cubicBezTo>
                      <a:pt x="749" y="3504"/>
                      <a:pt x="561" y="1757"/>
                      <a:pt x="5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2679753" y="1377405"/>
                <a:ext cx="51591" cy="161370"/>
              </a:xfrm>
              <a:custGeom>
                <a:avLst/>
                <a:gdLst/>
                <a:ahLst/>
                <a:cxnLst/>
                <a:rect l="l" t="t" r="r" b="b"/>
                <a:pathLst>
                  <a:path w="1392" h="4354" extrusionOk="0">
                    <a:moveTo>
                      <a:pt x="408" y="0"/>
                    </a:moveTo>
                    <a:cubicBezTo>
                      <a:pt x="163" y="5"/>
                      <a:pt x="111" y="193"/>
                      <a:pt x="111" y="382"/>
                    </a:cubicBezTo>
                    <a:cubicBezTo>
                      <a:pt x="125" y="1568"/>
                      <a:pt x="64" y="2755"/>
                      <a:pt x="12" y="3946"/>
                    </a:cubicBezTo>
                    <a:cubicBezTo>
                      <a:pt x="0" y="4157"/>
                      <a:pt x="55" y="4354"/>
                      <a:pt x="274" y="4354"/>
                    </a:cubicBezTo>
                    <a:cubicBezTo>
                      <a:pt x="314" y="4354"/>
                      <a:pt x="360" y="4347"/>
                      <a:pt x="412" y="4332"/>
                    </a:cubicBezTo>
                    <a:cubicBezTo>
                      <a:pt x="1109" y="4149"/>
                      <a:pt x="1048" y="3555"/>
                      <a:pt x="1067" y="3009"/>
                    </a:cubicBezTo>
                    <a:cubicBezTo>
                      <a:pt x="1392" y="2340"/>
                      <a:pt x="1378" y="1700"/>
                      <a:pt x="921" y="1093"/>
                    </a:cubicBezTo>
                    <a:cubicBezTo>
                      <a:pt x="752" y="730"/>
                      <a:pt x="808" y="250"/>
                      <a:pt x="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2690501" y="1372772"/>
                <a:ext cx="26055" cy="172897"/>
              </a:xfrm>
              <a:custGeom>
                <a:avLst/>
                <a:gdLst/>
                <a:ahLst/>
                <a:cxnLst/>
                <a:rect l="l" t="t" r="r" b="b"/>
                <a:pathLst>
                  <a:path w="703" h="4665" extrusionOk="0">
                    <a:moveTo>
                      <a:pt x="341" y="0"/>
                    </a:moveTo>
                    <a:cubicBezTo>
                      <a:pt x="240" y="0"/>
                      <a:pt x="137" y="19"/>
                      <a:pt x="34" y="36"/>
                    </a:cubicBezTo>
                    <a:cubicBezTo>
                      <a:pt x="34" y="1580"/>
                      <a:pt x="152" y="3125"/>
                      <a:pt x="1" y="4664"/>
                    </a:cubicBezTo>
                    <a:cubicBezTo>
                      <a:pt x="232" y="4575"/>
                      <a:pt x="491" y="4617"/>
                      <a:pt x="702" y="4457"/>
                    </a:cubicBezTo>
                    <a:cubicBezTo>
                      <a:pt x="406" y="4306"/>
                      <a:pt x="505" y="4029"/>
                      <a:pt x="528" y="3793"/>
                    </a:cubicBezTo>
                    <a:cubicBezTo>
                      <a:pt x="622" y="2819"/>
                      <a:pt x="688" y="1839"/>
                      <a:pt x="622" y="850"/>
                    </a:cubicBezTo>
                    <a:cubicBezTo>
                      <a:pt x="608" y="610"/>
                      <a:pt x="542" y="351"/>
                      <a:pt x="698" y="125"/>
                    </a:cubicBezTo>
                    <a:cubicBezTo>
                      <a:pt x="586" y="29"/>
                      <a:pt x="465" y="0"/>
                      <a:pt x="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2867104" y="1641549"/>
                <a:ext cx="87986" cy="136724"/>
              </a:xfrm>
              <a:custGeom>
                <a:avLst/>
                <a:gdLst/>
                <a:ahLst/>
                <a:cxnLst/>
                <a:rect l="l" t="t" r="r" b="b"/>
                <a:pathLst>
                  <a:path w="2374" h="3689" extrusionOk="0">
                    <a:moveTo>
                      <a:pt x="433" y="0"/>
                    </a:moveTo>
                    <a:cubicBezTo>
                      <a:pt x="365" y="0"/>
                      <a:pt x="297" y="21"/>
                      <a:pt x="227" y="73"/>
                    </a:cubicBezTo>
                    <a:cubicBezTo>
                      <a:pt x="1" y="242"/>
                      <a:pt x="156" y="539"/>
                      <a:pt x="137" y="779"/>
                    </a:cubicBezTo>
                    <a:cubicBezTo>
                      <a:pt x="137" y="803"/>
                      <a:pt x="170" y="831"/>
                      <a:pt x="198" y="850"/>
                    </a:cubicBezTo>
                    <a:cubicBezTo>
                      <a:pt x="1060" y="1109"/>
                      <a:pt x="1512" y="1773"/>
                      <a:pt x="1804" y="2597"/>
                    </a:cubicBezTo>
                    <a:cubicBezTo>
                      <a:pt x="1931" y="2959"/>
                      <a:pt x="2049" y="3326"/>
                      <a:pt x="2167" y="3689"/>
                    </a:cubicBezTo>
                    <a:cubicBezTo>
                      <a:pt x="2374" y="3604"/>
                      <a:pt x="2360" y="3416"/>
                      <a:pt x="2369" y="3232"/>
                    </a:cubicBezTo>
                    <a:cubicBezTo>
                      <a:pt x="2374" y="2917"/>
                      <a:pt x="2336" y="2606"/>
                      <a:pt x="2251" y="2300"/>
                    </a:cubicBezTo>
                    <a:cubicBezTo>
                      <a:pt x="2134" y="1396"/>
                      <a:pt x="1799" y="633"/>
                      <a:pt x="942" y="223"/>
                    </a:cubicBezTo>
                    <a:cubicBezTo>
                      <a:pt x="779" y="142"/>
                      <a:pt x="610" y="0"/>
                      <a:pt x="4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2816328" y="54755"/>
                <a:ext cx="104924" cy="204474"/>
              </a:xfrm>
              <a:custGeom>
                <a:avLst/>
                <a:gdLst/>
                <a:ahLst/>
                <a:cxnLst/>
                <a:rect l="l" t="t" r="r" b="b"/>
                <a:pathLst>
                  <a:path w="2831" h="5517" extrusionOk="0">
                    <a:moveTo>
                      <a:pt x="62" y="0"/>
                    </a:moveTo>
                    <a:lnTo>
                      <a:pt x="62" y="0"/>
                    </a:lnTo>
                    <a:cubicBezTo>
                      <a:pt x="1" y="236"/>
                      <a:pt x="147" y="415"/>
                      <a:pt x="227" y="608"/>
                    </a:cubicBezTo>
                    <a:cubicBezTo>
                      <a:pt x="599" y="1493"/>
                      <a:pt x="938" y="2397"/>
                      <a:pt x="1385" y="3244"/>
                    </a:cubicBezTo>
                    <a:cubicBezTo>
                      <a:pt x="1809" y="4054"/>
                      <a:pt x="1696" y="4770"/>
                      <a:pt x="1268" y="5500"/>
                    </a:cubicBezTo>
                    <a:cubicBezTo>
                      <a:pt x="1505" y="5500"/>
                      <a:pt x="1742" y="5516"/>
                      <a:pt x="1980" y="5516"/>
                    </a:cubicBezTo>
                    <a:cubicBezTo>
                      <a:pt x="2265" y="5516"/>
                      <a:pt x="2550" y="5492"/>
                      <a:pt x="2831" y="5387"/>
                    </a:cubicBezTo>
                    <a:cubicBezTo>
                      <a:pt x="2459" y="5095"/>
                      <a:pt x="2303" y="4648"/>
                      <a:pt x="2096" y="4243"/>
                    </a:cubicBezTo>
                    <a:cubicBezTo>
                      <a:pt x="1395" y="2839"/>
                      <a:pt x="806" y="138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2865695" y="1632877"/>
                <a:ext cx="82056" cy="94102"/>
              </a:xfrm>
              <a:custGeom>
                <a:avLst/>
                <a:gdLst/>
                <a:ahLst/>
                <a:cxnLst/>
                <a:rect l="l" t="t" r="r" b="b"/>
                <a:pathLst>
                  <a:path w="2214" h="2539" extrusionOk="0">
                    <a:moveTo>
                      <a:pt x="1969" y="1"/>
                    </a:moveTo>
                    <a:cubicBezTo>
                      <a:pt x="1568" y="56"/>
                      <a:pt x="1165" y="95"/>
                      <a:pt x="761" y="95"/>
                    </a:cubicBezTo>
                    <a:cubicBezTo>
                      <a:pt x="544" y="95"/>
                      <a:pt x="326" y="84"/>
                      <a:pt x="109" y="57"/>
                    </a:cubicBezTo>
                    <a:cubicBezTo>
                      <a:pt x="0" y="636"/>
                      <a:pt x="29" y="1211"/>
                      <a:pt x="71" y="1790"/>
                    </a:cubicBezTo>
                    <a:cubicBezTo>
                      <a:pt x="193" y="1564"/>
                      <a:pt x="99" y="1314"/>
                      <a:pt x="156" y="1084"/>
                    </a:cubicBezTo>
                    <a:cubicBezTo>
                      <a:pt x="160" y="872"/>
                      <a:pt x="38" y="589"/>
                      <a:pt x="217" y="472"/>
                    </a:cubicBezTo>
                    <a:cubicBezTo>
                      <a:pt x="260" y="443"/>
                      <a:pt x="302" y="431"/>
                      <a:pt x="344" y="431"/>
                    </a:cubicBezTo>
                    <a:cubicBezTo>
                      <a:pt x="506" y="431"/>
                      <a:pt x="657" y="614"/>
                      <a:pt x="815" y="693"/>
                    </a:cubicBezTo>
                    <a:cubicBezTo>
                      <a:pt x="1578" y="1065"/>
                      <a:pt x="1903" y="1795"/>
                      <a:pt x="2213" y="2539"/>
                    </a:cubicBezTo>
                    <a:cubicBezTo>
                      <a:pt x="2213" y="1682"/>
                      <a:pt x="2063" y="844"/>
                      <a:pt x="19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2761179" y="891034"/>
                <a:ext cx="45772" cy="285011"/>
              </a:xfrm>
              <a:custGeom>
                <a:avLst/>
                <a:gdLst/>
                <a:ahLst/>
                <a:cxnLst/>
                <a:rect l="l" t="t" r="r" b="b"/>
                <a:pathLst>
                  <a:path w="1235" h="7690" extrusionOk="0">
                    <a:moveTo>
                      <a:pt x="571" y="0"/>
                    </a:moveTo>
                    <a:lnTo>
                      <a:pt x="1" y="94"/>
                    </a:lnTo>
                    <a:cubicBezTo>
                      <a:pt x="109" y="198"/>
                      <a:pt x="180" y="334"/>
                      <a:pt x="203" y="485"/>
                    </a:cubicBezTo>
                    <a:cubicBezTo>
                      <a:pt x="519" y="2887"/>
                      <a:pt x="830" y="5288"/>
                      <a:pt x="1145" y="7689"/>
                    </a:cubicBezTo>
                    <a:cubicBezTo>
                      <a:pt x="1178" y="7525"/>
                      <a:pt x="1206" y="7364"/>
                      <a:pt x="1235" y="7200"/>
                    </a:cubicBezTo>
                    <a:cubicBezTo>
                      <a:pt x="1098" y="5834"/>
                      <a:pt x="947" y="4469"/>
                      <a:pt x="834" y="3098"/>
                    </a:cubicBezTo>
                    <a:cubicBezTo>
                      <a:pt x="750" y="2067"/>
                      <a:pt x="797" y="1017"/>
                      <a:pt x="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2645618" y="1409167"/>
                <a:ext cx="37730" cy="79796"/>
              </a:xfrm>
              <a:custGeom>
                <a:avLst/>
                <a:gdLst/>
                <a:ahLst/>
                <a:cxnLst/>
                <a:rect l="l" t="t" r="r" b="b"/>
                <a:pathLst>
                  <a:path w="1018" h="2153" extrusionOk="0">
                    <a:moveTo>
                      <a:pt x="753" y="0"/>
                    </a:moveTo>
                    <a:cubicBezTo>
                      <a:pt x="592" y="203"/>
                      <a:pt x="386" y="241"/>
                      <a:pt x="168" y="241"/>
                    </a:cubicBezTo>
                    <a:cubicBezTo>
                      <a:pt x="113" y="241"/>
                      <a:pt x="56" y="238"/>
                      <a:pt x="0" y="236"/>
                    </a:cubicBezTo>
                    <a:lnTo>
                      <a:pt x="0" y="236"/>
                    </a:lnTo>
                    <a:cubicBezTo>
                      <a:pt x="47" y="876"/>
                      <a:pt x="170" y="1507"/>
                      <a:pt x="146" y="2152"/>
                    </a:cubicBezTo>
                    <a:lnTo>
                      <a:pt x="1017" y="1804"/>
                    </a:lnTo>
                    <a:cubicBezTo>
                      <a:pt x="1008" y="1191"/>
                      <a:pt x="942" y="589"/>
                      <a:pt x="7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2644580" y="946516"/>
                <a:ext cx="23424" cy="172822"/>
              </a:xfrm>
              <a:custGeom>
                <a:avLst/>
                <a:gdLst/>
                <a:ahLst/>
                <a:cxnLst/>
                <a:rect l="l" t="t" r="r" b="b"/>
                <a:pathLst>
                  <a:path w="632" h="4663" extrusionOk="0">
                    <a:moveTo>
                      <a:pt x="179" y="0"/>
                    </a:moveTo>
                    <a:cubicBezTo>
                      <a:pt x="156" y="5"/>
                      <a:pt x="127" y="19"/>
                      <a:pt x="104" y="24"/>
                    </a:cubicBezTo>
                    <a:lnTo>
                      <a:pt x="0" y="142"/>
                    </a:lnTo>
                    <a:cubicBezTo>
                      <a:pt x="90" y="325"/>
                      <a:pt x="99" y="528"/>
                      <a:pt x="113" y="726"/>
                    </a:cubicBezTo>
                    <a:lnTo>
                      <a:pt x="415" y="4662"/>
                    </a:lnTo>
                    <a:cubicBezTo>
                      <a:pt x="631" y="4464"/>
                      <a:pt x="570" y="4201"/>
                      <a:pt x="570" y="3960"/>
                    </a:cubicBezTo>
                    <a:cubicBezTo>
                      <a:pt x="561" y="2793"/>
                      <a:pt x="518" y="1630"/>
                      <a:pt x="546" y="467"/>
                    </a:cubicBezTo>
                    <a:cubicBezTo>
                      <a:pt x="556" y="118"/>
                      <a:pt x="481" y="10"/>
                      <a:pt x="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2963614" y="281318"/>
                <a:ext cx="113152" cy="572653"/>
              </a:xfrm>
              <a:custGeom>
                <a:avLst/>
                <a:gdLst/>
                <a:ahLst/>
                <a:cxnLst/>
                <a:rect l="l" t="t" r="r" b="b"/>
                <a:pathLst>
                  <a:path w="3053" h="15451" extrusionOk="0">
                    <a:moveTo>
                      <a:pt x="1282" y="1"/>
                    </a:moveTo>
                    <a:cubicBezTo>
                      <a:pt x="1241" y="1"/>
                      <a:pt x="1198" y="3"/>
                      <a:pt x="1154" y="8"/>
                    </a:cubicBezTo>
                    <a:cubicBezTo>
                      <a:pt x="679" y="60"/>
                      <a:pt x="297" y="536"/>
                      <a:pt x="199" y="1195"/>
                    </a:cubicBezTo>
                    <a:cubicBezTo>
                      <a:pt x="189" y="1261"/>
                      <a:pt x="184" y="1327"/>
                      <a:pt x="184" y="1393"/>
                    </a:cubicBezTo>
                    <a:cubicBezTo>
                      <a:pt x="123" y="3102"/>
                      <a:pt x="29" y="4807"/>
                      <a:pt x="15" y="6516"/>
                    </a:cubicBezTo>
                    <a:cubicBezTo>
                      <a:pt x="1" y="8258"/>
                      <a:pt x="57" y="10005"/>
                      <a:pt x="114" y="11752"/>
                    </a:cubicBezTo>
                    <a:cubicBezTo>
                      <a:pt x="147" y="12760"/>
                      <a:pt x="359" y="13744"/>
                      <a:pt x="641" y="14709"/>
                    </a:cubicBezTo>
                    <a:cubicBezTo>
                      <a:pt x="750" y="15086"/>
                      <a:pt x="947" y="15420"/>
                      <a:pt x="1352" y="15448"/>
                    </a:cubicBezTo>
                    <a:cubicBezTo>
                      <a:pt x="1371" y="15449"/>
                      <a:pt x="1389" y="15450"/>
                      <a:pt x="1407" y="15450"/>
                    </a:cubicBezTo>
                    <a:cubicBezTo>
                      <a:pt x="1790" y="15450"/>
                      <a:pt x="2034" y="15168"/>
                      <a:pt x="2209" y="14817"/>
                    </a:cubicBezTo>
                    <a:cubicBezTo>
                      <a:pt x="2445" y="14332"/>
                      <a:pt x="2605" y="13819"/>
                      <a:pt x="2680" y="13287"/>
                    </a:cubicBezTo>
                    <a:cubicBezTo>
                      <a:pt x="2930" y="11611"/>
                      <a:pt x="3052" y="9925"/>
                      <a:pt x="2948" y="8249"/>
                    </a:cubicBezTo>
                    <a:cubicBezTo>
                      <a:pt x="2986" y="6662"/>
                      <a:pt x="2798" y="5113"/>
                      <a:pt x="2732" y="3554"/>
                    </a:cubicBezTo>
                    <a:cubicBezTo>
                      <a:pt x="2699" y="2678"/>
                      <a:pt x="2675" y="1774"/>
                      <a:pt x="2336" y="931"/>
                    </a:cubicBezTo>
                    <a:cubicBezTo>
                      <a:pt x="2090" y="310"/>
                      <a:pt x="1741" y="1"/>
                      <a:pt x="1282"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2810027" y="259785"/>
                <a:ext cx="85540" cy="638253"/>
              </a:xfrm>
              <a:custGeom>
                <a:avLst/>
                <a:gdLst/>
                <a:ahLst/>
                <a:cxnLst/>
                <a:rect l="l" t="t" r="r" b="b"/>
                <a:pathLst>
                  <a:path w="2308" h="17221" extrusionOk="0">
                    <a:moveTo>
                      <a:pt x="688" y="1"/>
                    </a:moveTo>
                    <a:lnTo>
                      <a:pt x="0" y="20"/>
                    </a:lnTo>
                    <a:cubicBezTo>
                      <a:pt x="763" y="1569"/>
                      <a:pt x="1098" y="3240"/>
                      <a:pt x="1159" y="4954"/>
                    </a:cubicBezTo>
                    <a:cubicBezTo>
                      <a:pt x="1253" y="7667"/>
                      <a:pt x="1314" y="10379"/>
                      <a:pt x="1324" y="13091"/>
                    </a:cubicBezTo>
                    <a:cubicBezTo>
                      <a:pt x="1328" y="14518"/>
                      <a:pt x="1065" y="15916"/>
                      <a:pt x="452" y="17220"/>
                    </a:cubicBezTo>
                    <a:lnTo>
                      <a:pt x="1328" y="17098"/>
                    </a:lnTo>
                    <a:cubicBezTo>
                      <a:pt x="1437" y="16674"/>
                      <a:pt x="1729" y="16331"/>
                      <a:pt x="1799" y="15893"/>
                    </a:cubicBezTo>
                    <a:cubicBezTo>
                      <a:pt x="2030" y="14541"/>
                      <a:pt x="2308" y="13204"/>
                      <a:pt x="2298" y="11815"/>
                    </a:cubicBezTo>
                    <a:cubicBezTo>
                      <a:pt x="2284" y="9804"/>
                      <a:pt x="2077" y="7803"/>
                      <a:pt x="2063" y="5793"/>
                    </a:cubicBezTo>
                    <a:cubicBezTo>
                      <a:pt x="2053" y="4771"/>
                      <a:pt x="2072" y="3749"/>
                      <a:pt x="1898" y="2737"/>
                    </a:cubicBezTo>
                    <a:cubicBezTo>
                      <a:pt x="1724" y="1720"/>
                      <a:pt x="1794" y="580"/>
                      <a:pt x="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2932704" y="33741"/>
                <a:ext cx="136168" cy="225414"/>
              </a:xfrm>
              <a:custGeom>
                <a:avLst/>
                <a:gdLst/>
                <a:ahLst/>
                <a:cxnLst/>
                <a:rect l="l" t="t" r="r" b="b"/>
                <a:pathLst>
                  <a:path w="3674" h="6082" extrusionOk="0">
                    <a:moveTo>
                      <a:pt x="2112" y="0"/>
                    </a:moveTo>
                    <a:cubicBezTo>
                      <a:pt x="2009" y="0"/>
                      <a:pt x="1881" y="9"/>
                      <a:pt x="1719" y="21"/>
                    </a:cubicBezTo>
                    <a:cubicBezTo>
                      <a:pt x="1978" y="73"/>
                      <a:pt x="2124" y="223"/>
                      <a:pt x="2185" y="506"/>
                    </a:cubicBezTo>
                    <a:cubicBezTo>
                      <a:pt x="2293" y="1047"/>
                      <a:pt x="2444" y="1580"/>
                      <a:pt x="2571" y="2116"/>
                    </a:cubicBezTo>
                    <a:cubicBezTo>
                      <a:pt x="2844" y="3303"/>
                      <a:pt x="2458" y="4249"/>
                      <a:pt x="1578" y="5012"/>
                    </a:cubicBezTo>
                    <a:cubicBezTo>
                      <a:pt x="1088" y="5431"/>
                      <a:pt x="528" y="5737"/>
                      <a:pt x="0" y="6081"/>
                    </a:cubicBezTo>
                    <a:lnTo>
                      <a:pt x="1168" y="6067"/>
                    </a:lnTo>
                    <a:cubicBezTo>
                      <a:pt x="2722" y="5827"/>
                      <a:pt x="3673" y="4602"/>
                      <a:pt x="3419" y="3129"/>
                    </a:cubicBezTo>
                    <a:cubicBezTo>
                      <a:pt x="3273" y="2309"/>
                      <a:pt x="3089" y="1495"/>
                      <a:pt x="2778" y="713"/>
                    </a:cubicBezTo>
                    <a:cubicBezTo>
                      <a:pt x="2540" y="128"/>
                      <a:pt x="2502" y="0"/>
                      <a:pt x="2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2940747" y="1006187"/>
                <a:ext cx="91470" cy="592222"/>
              </a:xfrm>
              <a:custGeom>
                <a:avLst/>
                <a:gdLst/>
                <a:ahLst/>
                <a:cxnLst/>
                <a:rect l="l" t="t" r="r" b="b"/>
                <a:pathLst>
                  <a:path w="2468" h="15979" extrusionOk="0">
                    <a:moveTo>
                      <a:pt x="1288" y="1"/>
                    </a:moveTo>
                    <a:cubicBezTo>
                      <a:pt x="852" y="1"/>
                      <a:pt x="763" y="384"/>
                      <a:pt x="749" y="750"/>
                    </a:cubicBezTo>
                    <a:cubicBezTo>
                      <a:pt x="716" y="1536"/>
                      <a:pt x="702" y="2322"/>
                      <a:pt x="693" y="3113"/>
                    </a:cubicBezTo>
                    <a:cubicBezTo>
                      <a:pt x="683" y="4385"/>
                      <a:pt x="782" y="5656"/>
                      <a:pt x="683" y="6932"/>
                    </a:cubicBezTo>
                    <a:cubicBezTo>
                      <a:pt x="547" y="8684"/>
                      <a:pt x="453" y="10435"/>
                      <a:pt x="246" y="12182"/>
                    </a:cubicBezTo>
                    <a:cubicBezTo>
                      <a:pt x="137" y="13129"/>
                      <a:pt x="1" y="14084"/>
                      <a:pt x="264" y="15031"/>
                    </a:cubicBezTo>
                    <a:cubicBezTo>
                      <a:pt x="438" y="15654"/>
                      <a:pt x="795" y="15978"/>
                      <a:pt x="1265" y="15978"/>
                    </a:cubicBezTo>
                    <a:cubicBezTo>
                      <a:pt x="1278" y="15978"/>
                      <a:pt x="1292" y="15978"/>
                      <a:pt x="1305" y="15977"/>
                    </a:cubicBezTo>
                    <a:cubicBezTo>
                      <a:pt x="1790" y="15963"/>
                      <a:pt x="2068" y="15667"/>
                      <a:pt x="2214" y="14974"/>
                    </a:cubicBezTo>
                    <a:cubicBezTo>
                      <a:pt x="2412" y="14052"/>
                      <a:pt x="2412" y="13110"/>
                      <a:pt x="2426" y="12173"/>
                    </a:cubicBezTo>
                    <a:cubicBezTo>
                      <a:pt x="2468" y="9286"/>
                      <a:pt x="2214" y="6414"/>
                      <a:pt x="2035" y="3716"/>
                    </a:cubicBezTo>
                    <a:cubicBezTo>
                      <a:pt x="2072" y="2718"/>
                      <a:pt x="2025" y="1719"/>
                      <a:pt x="1898" y="726"/>
                    </a:cubicBezTo>
                    <a:cubicBezTo>
                      <a:pt x="1856" y="354"/>
                      <a:pt x="1705" y="1"/>
                      <a:pt x="1296" y="1"/>
                    </a:cubicBezTo>
                    <a:cubicBezTo>
                      <a:pt x="1293" y="1"/>
                      <a:pt x="1290" y="1"/>
                      <a:pt x="1288"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4" name="Google Shape;3104;p69"/>
            <p:cNvGrpSpPr/>
            <p:nvPr/>
          </p:nvGrpSpPr>
          <p:grpSpPr>
            <a:xfrm rot="8406692">
              <a:off x="7497945" y="3077486"/>
              <a:ext cx="230901" cy="759861"/>
              <a:chOff x="-2908799" y="886512"/>
              <a:chExt cx="230899" cy="759855"/>
            </a:xfrm>
          </p:grpSpPr>
          <p:sp>
            <p:nvSpPr>
              <p:cNvPr id="3105" name="Google Shape;3105;p69"/>
              <p:cNvSpPr/>
              <p:nvPr/>
            </p:nvSpPr>
            <p:spPr>
              <a:xfrm>
                <a:off x="-2908799" y="886512"/>
                <a:ext cx="221152" cy="759855"/>
              </a:xfrm>
              <a:custGeom>
                <a:avLst/>
                <a:gdLst/>
                <a:ahLst/>
                <a:cxnLst/>
                <a:rect l="l" t="t" r="r" b="b"/>
                <a:pathLst>
                  <a:path w="5967" h="20502" extrusionOk="0">
                    <a:moveTo>
                      <a:pt x="3745" y="1"/>
                    </a:moveTo>
                    <a:cubicBezTo>
                      <a:pt x="3508" y="1"/>
                      <a:pt x="3324" y="195"/>
                      <a:pt x="3117" y="310"/>
                    </a:cubicBezTo>
                    <a:cubicBezTo>
                      <a:pt x="2086" y="532"/>
                      <a:pt x="1041" y="456"/>
                      <a:pt x="0" y="541"/>
                    </a:cubicBezTo>
                    <a:cubicBezTo>
                      <a:pt x="368" y="866"/>
                      <a:pt x="829" y="932"/>
                      <a:pt x="1267" y="1078"/>
                    </a:cubicBezTo>
                    <a:cubicBezTo>
                      <a:pt x="1606" y="1186"/>
                      <a:pt x="1945" y="1304"/>
                      <a:pt x="2293" y="1384"/>
                    </a:cubicBezTo>
                    <a:cubicBezTo>
                      <a:pt x="2571" y="1436"/>
                      <a:pt x="2807" y="1624"/>
                      <a:pt x="2924" y="1883"/>
                    </a:cubicBezTo>
                    <a:cubicBezTo>
                      <a:pt x="3207" y="2491"/>
                      <a:pt x="3447" y="3112"/>
                      <a:pt x="3527" y="3785"/>
                    </a:cubicBezTo>
                    <a:cubicBezTo>
                      <a:pt x="3687" y="5099"/>
                      <a:pt x="3871" y="6408"/>
                      <a:pt x="3927" y="7731"/>
                    </a:cubicBezTo>
                    <a:cubicBezTo>
                      <a:pt x="4007" y="9464"/>
                      <a:pt x="4290" y="11187"/>
                      <a:pt x="4304" y="12930"/>
                    </a:cubicBezTo>
                    <a:cubicBezTo>
                      <a:pt x="4309" y="13368"/>
                      <a:pt x="4295" y="13806"/>
                      <a:pt x="4356" y="14234"/>
                    </a:cubicBezTo>
                    <a:cubicBezTo>
                      <a:pt x="4507" y="15218"/>
                      <a:pt x="4474" y="16202"/>
                      <a:pt x="4356" y="17186"/>
                    </a:cubicBezTo>
                    <a:cubicBezTo>
                      <a:pt x="4196" y="18509"/>
                      <a:pt x="3447" y="19291"/>
                      <a:pt x="2279" y="19738"/>
                    </a:cubicBezTo>
                    <a:cubicBezTo>
                      <a:pt x="1940" y="19870"/>
                      <a:pt x="1554" y="19866"/>
                      <a:pt x="1262" y="20129"/>
                    </a:cubicBezTo>
                    <a:cubicBezTo>
                      <a:pt x="1262" y="20153"/>
                      <a:pt x="1267" y="20172"/>
                      <a:pt x="1272" y="20195"/>
                    </a:cubicBezTo>
                    <a:cubicBezTo>
                      <a:pt x="1582" y="20400"/>
                      <a:pt x="1906" y="20501"/>
                      <a:pt x="2215" y="20501"/>
                    </a:cubicBezTo>
                    <a:cubicBezTo>
                      <a:pt x="2553" y="20501"/>
                      <a:pt x="2873" y="20380"/>
                      <a:pt x="3136" y="20139"/>
                    </a:cubicBezTo>
                    <a:cubicBezTo>
                      <a:pt x="3442" y="19988"/>
                      <a:pt x="3805" y="20035"/>
                      <a:pt x="4097" y="19833"/>
                    </a:cubicBezTo>
                    <a:cubicBezTo>
                      <a:pt x="5020" y="19348"/>
                      <a:pt x="5655" y="18613"/>
                      <a:pt x="5745" y="17521"/>
                    </a:cubicBezTo>
                    <a:cubicBezTo>
                      <a:pt x="5863" y="16085"/>
                      <a:pt x="5966" y="14644"/>
                      <a:pt x="5754" y="13198"/>
                    </a:cubicBezTo>
                    <a:cubicBezTo>
                      <a:pt x="5491" y="11418"/>
                      <a:pt x="5321" y="9624"/>
                      <a:pt x="5213" y="7821"/>
                    </a:cubicBezTo>
                    <a:cubicBezTo>
                      <a:pt x="4902" y="5471"/>
                      <a:pt x="4671" y="3112"/>
                      <a:pt x="4422" y="758"/>
                    </a:cubicBezTo>
                    <a:cubicBezTo>
                      <a:pt x="4398" y="513"/>
                      <a:pt x="4318" y="306"/>
                      <a:pt x="4120" y="155"/>
                    </a:cubicBezTo>
                    <a:cubicBezTo>
                      <a:pt x="4078" y="117"/>
                      <a:pt x="4026" y="84"/>
                      <a:pt x="3974" y="61"/>
                    </a:cubicBezTo>
                    <a:cubicBezTo>
                      <a:pt x="3892" y="18"/>
                      <a:pt x="3816" y="1"/>
                      <a:pt x="3745"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2879482" y="926169"/>
                <a:ext cx="146434" cy="706226"/>
              </a:xfrm>
              <a:custGeom>
                <a:avLst/>
                <a:gdLst/>
                <a:ahLst/>
                <a:cxnLst/>
                <a:rect l="l" t="t" r="r" b="b"/>
                <a:pathLst>
                  <a:path w="3951" h="19055" extrusionOk="0">
                    <a:moveTo>
                      <a:pt x="966" y="0"/>
                    </a:moveTo>
                    <a:cubicBezTo>
                      <a:pt x="821" y="0"/>
                      <a:pt x="659" y="3"/>
                      <a:pt x="476" y="8"/>
                    </a:cubicBezTo>
                    <a:cubicBezTo>
                      <a:pt x="1366" y="719"/>
                      <a:pt x="1832" y="1689"/>
                      <a:pt x="2100" y="2791"/>
                    </a:cubicBezTo>
                    <a:cubicBezTo>
                      <a:pt x="2529" y="4575"/>
                      <a:pt x="2661" y="6402"/>
                      <a:pt x="2774" y="8220"/>
                    </a:cubicBezTo>
                    <a:cubicBezTo>
                      <a:pt x="2920" y="10560"/>
                      <a:pt x="2953" y="12910"/>
                      <a:pt x="3033" y="15255"/>
                    </a:cubicBezTo>
                    <a:cubicBezTo>
                      <a:pt x="3047" y="15843"/>
                      <a:pt x="2976" y="16427"/>
                      <a:pt x="2821" y="16997"/>
                    </a:cubicBezTo>
                    <a:cubicBezTo>
                      <a:pt x="2633" y="17698"/>
                      <a:pt x="2204" y="18169"/>
                      <a:pt x="1559" y="18499"/>
                    </a:cubicBezTo>
                    <a:cubicBezTo>
                      <a:pt x="1060" y="18758"/>
                      <a:pt x="500" y="18730"/>
                      <a:pt x="0" y="18960"/>
                    </a:cubicBezTo>
                    <a:lnTo>
                      <a:pt x="471" y="19055"/>
                    </a:lnTo>
                    <a:cubicBezTo>
                      <a:pt x="970" y="18913"/>
                      <a:pt x="1479" y="18796"/>
                      <a:pt x="1969" y="18626"/>
                    </a:cubicBezTo>
                    <a:cubicBezTo>
                      <a:pt x="3000" y="18273"/>
                      <a:pt x="3588" y="17524"/>
                      <a:pt x="3763" y="16404"/>
                    </a:cubicBezTo>
                    <a:cubicBezTo>
                      <a:pt x="3951" y="15236"/>
                      <a:pt x="3852" y="14077"/>
                      <a:pt x="3805" y="12905"/>
                    </a:cubicBezTo>
                    <a:cubicBezTo>
                      <a:pt x="3692" y="10108"/>
                      <a:pt x="3442" y="7330"/>
                      <a:pt x="3198" y="4547"/>
                    </a:cubicBezTo>
                    <a:cubicBezTo>
                      <a:pt x="3108" y="3502"/>
                      <a:pt x="3075" y="2433"/>
                      <a:pt x="2670" y="1444"/>
                    </a:cubicBezTo>
                    <a:cubicBezTo>
                      <a:pt x="2175" y="230"/>
                      <a:pt x="2250" y="0"/>
                      <a:pt x="966"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2756991" y="1157847"/>
                <a:ext cx="79091" cy="463726"/>
              </a:xfrm>
              <a:custGeom>
                <a:avLst/>
                <a:gdLst/>
                <a:ahLst/>
                <a:cxnLst/>
                <a:rect l="l" t="t" r="r" b="b"/>
                <a:pathLst>
                  <a:path w="2134" h="12512" extrusionOk="0">
                    <a:moveTo>
                      <a:pt x="1122" y="1"/>
                    </a:moveTo>
                    <a:cubicBezTo>
                      <a:pt x="980" y="142"/>
                      <a:pt x="1131" y="340"/>
                      <a:pt x="1032" y="490"/>
                    </a:cubicBezTo>
                    <a:cubicBezTo>
                      <a:pt x="990" y="1766"/>
                      <a:pt x="1183" y="3028"/>
                      <a:pt x="1343" y="4290"/>
                    </a:cubicBezTo>
                    <a:cubicBezTo>
                      <a:pt x="1555" y="5971"/>
                      <a:pt x="1701" y="7652"/>
                      <a:pt x="1583" y="9347"/>
                    </a:cubicBezTo>
                    <a:cubicBezTo>
                      <a:pt x="1508" y="10435"/>
                      <a:pt x="1310" y="11443"/>
                      <a:pt x="396" y="12144"/>
                    </a:cubicBezTo>
                    <a:cubicBezTo>
                      <a:pt x="255" y="12253"/>
                      <a:pt x="133" y="12389"/>
                      <a:pt x="1" y="12512"/>
                    </a:cubicBezTo>
                    <a:cubicBezTo>
                      <a:pt x="203" y="12512"/>
                      <a:pt x="373" y="12417"/>
                      <a:pt x="542" y="12323"/>
                    </a:cubicBezTo>
                    <a:cubicBezTo>
                      <a:pt x="1249" y="11914"/>
                      <a:pt x="1564" y="11217"/>
                      <a:pt x="1795" y="10463"/>
                    </a:cubicBezTo>
                    <a:cubicBezTo>
                      <a:pt x="2021" y="10247"/>
                      <a:pt x="2087" y="9950"/>
                      <a:pt x="2096" y="9658"/>
                    </a:cubicBezTo>
                    <a:cubicBezTo>
                      <a:pt x="2134" y="8561"/>
                      <a:pt x="2092" y="7464"/>
                      <a:pt x="2049" y="6367"/>
                    </a:cubicBezTo>
                    <a:cubicBezTo>
                      <a:pt x="2044" y="6160"/>
                      <a:pt x="1988" y="5976"/>
                      <a:pt x="1828" y="5835"/>
                    </a:cubicBezTo>
                    <a:cubicBezTo>
                      <a:pt x="1795" y="5741"/>
                      <a:pt x="1734" y="5656"/>
                      <a:pt x="1724" y="5562"/>
                    </a:cubicBezTo>
                    <a:cubicBezTo>
                      <a:pt x="1630" y="4700"/>
                      <a:pt x="1541" y="3838"/>
                      <a:pt x="1461" y="2977"/>
                    </a:cubicBezTo>
                    <a:cubicBezTo>
                      <a:pt x="1366" y="1983"/>
                      <a:pt x="1291" y="985"/>
                      <a:pt x="1122"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69"/>
            <p:cNvGrpSpPr/>
            <p:nvPr/>
          </p:nvGrpSpPr>
          <p:grpSpPr>
            <a:xfrm rot="8406692">
              <a:off x="7959584" y="3694148"/>
              <a:ext cx="125161" cy="647857"/>
              <a:chOff x="-2810027" y="250186"/>
              <a:chExt cx="125160" cy="647853"/>
            </a:xfrm>
          </p:grpSpPr>
          <p:sp>
            <p:nvSpPr>
              <p:cNvPr id="3109" name="Google Shape;3109;p69"/>
              <p:cNvSpPr/>
              <p:nvPr/>
            </p:nvSpPr>
            <p:spPr>
              <a:xfrm>
                <a:off x="-2789087" y="250186"/>
                <a:ext cx="104220" cy="647853"/>
              </a:xfrm>
              <a:custGeom>
                <a:avLst/>
                <a:gdLst/>
                <a:ahLst/>
                <a:cxnLst/>
                <a:rect l="l" t="t" r="r" b="b"/>
                <a:pathLst>
                  <a:path w="2812" h="17480" extrusionOk="0">
                    <a:moveTo>
                      <a:pt x="481" y="1"/>
                    </a:moveTo>
                    <a:cubicBezTo>
                      <a:pt x="325" y="34"/>
                      <a:pt x="175" y="67"/>
                      <a:pt x="85" y="217"/>
                    </a:cubicBezTo>
                    <a:cubicBezTo>
                      <a:pt x="0" y="491"/>
                      <a:pt x="203" y="622"/>
                      <a:pt x="354" y="759"/>
                    </a:cubicBezTo>
                    <a:cubicBezTo>
                      <a:pt x="608" y="999"/>
                      <a:pt x="787" y="1310"/>
                      <a:pt x="853" y="1658"/>
                    </a:cubicBezTo>
                    <a:cubicBezTo>
                      <a:pt x="1036" y="2478"/>
                      <a:pt x="1201" y="3306"/>
                      <a:pt x="1206" y="4140"/>
                    </a:cubicBezTo>
                    <a:cubicBezTo>
                      <a:pt x="1229" y="6819"/>
                      <a:pt x="1488" y="9494"/>
                      <a:pt x="1479" y="12173"/>
                    </a:cubicBezTo>
                    <a:cubicBezTo>
                      <a:pt x="1470" y="13774"/>
                      <a:pt x="1267" y="15346"/>
                      <a:pt x="707" y="16848"/>
                    </a:cubicBezTo>
                    <a:cubicBezTo>
                      <a:pt x="636" y="17032"/>
                      <a:pt x="603" y="17202"/>
                      <a:pt x="763" y="17357"/>
                    </a:cubicBezTo>
                    <a:lnTo>
                      <a:pt x="754" y="17385"/>
                    </a:lnTo>
                    <a:cubicBezTo>
                      <a:pt x="857" y="17432"/>
                      <a:pt x="962" y="17479"/>
                      <a:pt x="1060" y="17479"/>
                    </a:cubicBezTo>
                    <a:cubicBezTo>
                      <a:pt x="1158" y="17479"/>
                      <a:pt x="1248" y="17432"/>
                      <a:pt x="1324" y="17291"/>
                    </a:cubicBezTo>
                    <a:cubicBezTo>
                      <a:pt x="2279" y="17155"/>
                      <a:pt x="2562" y="16481"/>
                      <a:pt x="2651" y="15596"/>
                    </a:cubicBezTo>
                    <a:cubicBezTo>
                      <a:pt x="2779" y="14414"/>
                      <a:pt x="2812" y="13228"/>
                      <a:pt x="2750" y="12041"/>
                    </a:cubicBezTo>
                    <a:cubicBezTo>
                      <a:pt x="2661" y="10299"/>
                      <a:pt x="2628" y="8557"/>
                      <a:pt x="2576" y="6819"/>
                    </a:cubicBezTo>
                    <a:cubicBezTo>
                      <a:pt x="2515" y="4879"/>
                      <a:pt x="2553" y="2934"/>
                      <a:pt x="2374" y="999"/>
                    </a:cubicBezTo>
                    <a:cubicBezTo>
                      <a:pt x="2345" y="679"/>
                      <a:pt x="2345" y="354"/>
                      <a:pt x="2096" y="114"/>
                    </a:cubicBezTo>
                    <a:cubicBezTo>
                      <a:pt x="1799" y="24"/>
                      <a:pt x="1495" y="13"/>
                      <a:pt x="1190" y="13"/>
                    </a:cubicBezTo>
                    <a:cubicBezTo>
                      <a:pt x="1091" y="13"/>
                      <a:pt x="991" y="14"/>
                      <a:pt x="892" y="14"/>
                    </a:cubicBezTo>
                    <a:cubicBezTo>
                      <a:pt x="755" y="14"/>
                      <a:pt x="617" y="12"/>
                      <a:pt x="48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2810027" y="259785"/>
                <a:ext cx="85540" cy="638253"/>
              </a:xfrm>
              <a:custGeom>
                <a:avLst/>
                <a:gdLst/>
                <a:ahLst/>
                <a:cxnLst/>
                <a:rect l="l" t="t" r="r" b="b"/>
                <a:pathLst>
                  <a:path w="2308" h="17221" extrusionOk="0">
                    <a:moveTo>
                      <a:pt x="688" y="1"/>
                    </a:moveTo>
                    <a:lnTo>
                      <a:pt x="0" y="20"/>
                    </a:lnTo>
                    <a:cubicBezTo>
                      <a:pt x="763" y="1569"/>
                      <a:pt x="1098" y="3240"/>
                      <a:pt x="1159" y="4954"/>
                    </a:cubicBezTo>
                    <a:cubicBezTo>
                      <a:pt x="1253" y="7667"/>
                      <a:pt x="1314" y="10379"/>
                      <a:pt x="1324" y="13091"/>
                    </a:cubicBezTo>
                    <a:cubicBezTo>
                      <a:pt x="1328" y="14518"/>
                      <a:pt x="1065" y="15916"/>
                      <a:pt x="452" y="17220"/>
                    </a:cubicBezTo>
                    <a:lnTo>
                      <a:pt x="1328" y="17098"/>
                    </a:lnTo>
                    <a:cubicBezTo>
                      <a:pt x="1437" y="16674"/>
                      <a:pt x="1729" y="16331"/>
                      <a:pt x="1799" y="15893"/>
                    </a:cubicBezTo>
                    <a:cubicBezTo>
                      <a:pt x="2030" y="14541"/>
                      <a:pt x="2308" y="13204"/>
                      <a:pt x="2298" y="11815"/>
                    </a:cubicBezTo>
                    <a:cubicBezTo>
                      <a:pt x="2284" y="9804"/>
                      <a:pt x="2077" y="7803"/>
                      <a:pt x="2063" y="5793"/>
                    </a:cubicBezTo>
                    <a:cubicBezTo>
                      <a:pt x="2053" y="4771"/>
                      <a:pt x="2072" y="3749"/>
                      <a:pt x="1898" y="2737"/>
                    </a:cubicBezTo>
                    <a:cubicBezTo>
                      <a:pt x="1724" y="1720"/>
                      <a:pt x="1794" y="580"/>
                      <a:pt x="688"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1" name="Google Shape;3111;p69"/>
            <p:cNvGrpSpPr/>
            <p:nvPr/>
          </p:nvGrpSpPr>
          <p:grpSpPr>
            <a:xfrm rot="8406692">
              <a:off x="8250222" y="4175867"/>
              <a:ext cx="221302" cy="262256"/>
              <a:chOff x="-2932704" y="4091"/>
              <a:chExt cx="221300" cy="262254"/>
            </a:xfrm>
          </p:grpSpPr>
          <p:sp>
            <p:nvSpPr>
              <p:cNvPr id="3112" name="Google Shape;3112;p69"/>
              <p:cNvSpPr/>
              <p:nvPr/>
            </p:nvSpPr>
            <p:spPr>
              <a:xfrm>
                <a:off x="-2889415" y="4091"/>
                <a:ext cx="146619" cy="262254"/>
              </a:xfrm>
              <a:custGeom>
                <a:avLst/>
                <a:gdLst/>
                <a:ahLst/>
                <a:cxnLst/>
                <a:rect l="l" t="t" r="r" b="b"/>
                <a:pathLst>
                  <a:path w="3956" h="7076" extrusionOk="0">
                    <a:moveTo>
                      <a:pt x="1098" y="0"/>
                    </a:moveTo>
                    <a:cubicBezTo>
                      <a:pt x="1085" y="0"/>
                      <a:pt x="1073" y="1"/>
                      <a:pt x="1059" y="2"/>
                    </a:cubicBezTo>
                    <a:cubicBezTo>
                      <a:pt x="612" y="30"/>
                      <a:pt x="631" y="515"/>
                      <a:pt x="466" y="821"/>
                    </a:cubicBezTo>
                    <a:lnTo>
                      <a:pt x="551" y="821"/>
                    </a:lnTo>
                    <a:cubicBezTo>
                      <a:pt x="575" y="819"/>
                      <a:pt x="598" y="819"/>
                      <a:pt x="621" y="819"/>
                    </a:cubicBezTo>
                    <a:cubicBezTo>
                      <a:pt x="993" y="819"/>
                      <a:pt x="1181" y="1037"/>
                      <a:pt x="1318" y="1414"/>
                    </a:cubicBezTo>
                    <a:cubicBezTo>
                      <a:pt x="1596" y="2186"/>
                      <a:pt x="1813" y="2978"/>
                      <a:pt x="1968" y="3783"/>
                    </a:cubicBezTo>
                    <a:cubicBezTo>
                      <a:pt x="2204" y="4983"/>
                      <a:pt x="1860" y="5756"/>
                      <a:pt x="824" y="6325"/>
                    </a:cubicBezTo>
                    <a:cubicBezTo>
                      <a:pt x="664" y="6410"/>
                      <a:pt x="499" y="6476"/>
                      <a:pt x="339" y="6556"/>
                    </a:cubicBezTo>
                    <a:cubicBezTo>
                      <a:pt x="198" y="6622"/>
                      <a:pt x="19" y="6655"/>
                      <a:pt x="0" y="6867"/>
                    </a:cubicBezTo>
                    <a:cubicBezTo>
                      <a:pt x="259" y="6926"/>
                      <a:pt x="519" y="6942"/>
                      <a:pt x="781" y="6942"/>
                    </a:cubicBezTo>
                    <a:cubicBezTo>
                      <a:pt x="1138" y="6942"/>
                      <a:pt x="1497" y="6911"/>
                      <a:pt x="1854" y="6911"/>
                    </a:cubicBezTo>
                    <a:cubicBezTo>
                      <a:pt x="1949" y="6911"/>
                      <a:pt x="2043" y="6913"/>
                      <a:pt x="2138" y="6919"/>
                    </a:cubicBezTo>
                    <a:cubicBezTo>
                      <a:pt x="2272" y="6990"/>
                      <a:pt x="2407" y="7075"/>
                      <a:pt x="2541" y="7075"/>
                    </a:cubicBezTo>
                    <a:cubicBezTo>
                      <a:pt x="2637" y="7075"/>
                      <a:pt x="2732" y="7031"/>
                      <a:pt x="2825" y="6905"/>
                    </a:cubicBezTo>
                    <a:lnTo>
                      <a:pt x="3240" y="6867"/>
                    </a:lnTo>
                    <a:cubicBezTo>
                      <a:pt x="3550" y="6763"/>
                      <a:pt x="3677" y="6523"/>
                      <a:pt x="3786" y="6222"/>
                    </a:cubicBezTo>
                    <a:cubicBezTo>
                      <a:pt x="3955" y="5742"/>
                      <a:pt x="3800" y="5341"/>
                      <a:pt x="3616" y="4927"/>
                    </a:cubicBezTo>
                    <a:cubicBezTo>
                      <a:pt x="3094" y="3736"/>
                      <a:pt x="2510" y="2577"/>
                      <a:pt x="2034" y="1367"/>
                    </a:cubicBezTo>
                    <a:cubicBezTo>
                      <a:pt x="1945" y="1155"/>
                      <a:pt x="1879" y="929"/>
                      <a:pt x="1761" y="731"/>
                    </a:cubicBezTo>
                    <a:cubicBezTo>
                      <a:pt x="1587" y="444"/>
                      <a:pt x="1511" y="0"/>
                      <a:pt x="1098"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2816328" y="54755"/>
                <a:ext cx="104924" cy="204474"/>
              </a:xfrm>
              <a:custGeom>
                <a:avLst/>
                <a:gdLst/>
                <a:ahLst/>
                <a:cxnLst/>
                <a:rect l="l" t="t" r="r" b="b"/>
                <a:pathLst>
                  <a:path w="2831" h="5517" extrusionOk="0">
                    <a:moveTo>
                      <a:pt x="62" y="0"/>
                    </a:moveTo>
                    <a:lnTo>
                      <a:pt x="62" y="0"/>
                    </a:lnTo>
                    <a:cubicBezTo>
                      <a:pt x="1" y="236"/>
                      <a:pt x="147" y="415"/>
                      <a:pt x="227" y="608"/>
                    </a:cubicBezTo>
                    <a:cubicBezTo>
                      <a:pt x="599" y="1493"/>
                      <a:pt x="938" y="2397"/>
                      <a:pt x="1385" y="3244"/>
                    </a:cubicBezTo>
                    <a:cubicBezTo>
                      <a:pt x="1809" y="4054"/>
                      <a:pt x="1696" y="4770"/>
                      <a:pt x="1268" y="5500"/>
                    </a:cubicBezTo>
                    <a:cubicBezTo>
                      <a:pt x="1505" y="5500"/>
                      <a:pt x="1742" y="5516"/>
                      <a:pt x="1980" y="5516"/>
                    </a:cubicBezTo>
                    <a:cubicBezTo>
                      <a:pt x="2265" y="5516"/>
                      <a:pt x="2550" y="5492"/>
                      <a:pt x="2831" y="5387"/>
                    </a:cubicBezTo>
                    <a:cubicBezTo>
                      <a:pt x="2459" y="5095"/>
                      <a:pt x="2303" y="4648"/>
                      <a:pt x="2096" y="4243"/>
                    </a:cubicBezTo>
                    <a:cubicBezTo>
                      <a:pt x="1395" y="2839"/>
                      <a:pt x="806" y="1380"/>
                      <a:pt x="62"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2932704" y="33741"/>
                <a:ext cx="136168" cy="225414"/>
              </a:xfrm>
              <a:custGeom>
                <a:avLst/>
                <a:gdLst/>
                <a:ahLst/>
                <a:cxnLst/>
                <a:rect l="l" t="t" r="r" b="b"/>
                <a:pathLst>
                  <a:path w="3674" h="6082" extrusionOk="0">
                    <a:moveTo>
                      <a:pt x="2112" y="0"/>
                    </a:moveTo>
                    <a:cubicBezTo>
                      <a:pt x="2009" y="0"/>
                      <a:pt x="1881" y="9"/>
                      <a:pt x="1719" y="21"/>
                    </a:cubicBezTo>
                    <a:cubicBezTo>
                      <a:pt x="1978" y="73"/>
                      <a:pt x="2124" y="223"/>
                      <a:pt x="2185" y="506"/>
                    </a:cubicBezTo>
                    <a:cubicBezTo>
                      <a:pt x="2293" y="1047"/>
                      <a:pt x="2444" y="1580"/>
                      <a:pt x="2571" y="2116"/>
                    </a:cubicBezTo>
                    <a:cubicBezTo>
                      <a:pt x="2844" y="3303"/>
                      <a:pt x="2458" y="4249"/>
                      <a:pt x="1578" y="5012"/>
                    </a:cubicBezTo>
                    <a:cubicBezTo>
                      <a:pt x="1088" y="5431"/>
                      <a:pt x="528" y="5737"/>
                      <a:pt x="0" y="6081"/>
                    </a:cubicBezTo>
                    <a:lnTo>
                      <a:pt x="1168" y="6067"/>
                    </a:lnTo>
                    <a:cubicBezTo>
                      <a:pt x="2722" y="5827"/>
                      <a:pt x="3673" y="4602"/>
                      <a:pt x="3419" y="3129"/>
                    </a:cubicBezTo>
                    <a:cubicBezTo>
                      <a:pt x="3273" y="2309"/>
                      <a:pt x="3089" y="1495"/>
                      <a:pt x="2778" y="713"/>
                    </a:cubicBezTo>
                    <a:cubicBezTo>
                      <a:pt x="2540" y="128"/>
                      <a:pt x="2502" y="0"/>
                      <a:pt x="2112"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69"/>
            <p:cNvGrpSpPr/>
            <p:nvPr/>
          </p:nvGrpSpPr>
          <p:grpSpPr>
            <a:xfrm rot="8406692">
              <a:off x="7548320" y="3313388"/>
              <a:ext cx="93917" cy="751670"/>
              <a:chOff x="-2677751" y="724364"/>
              <a:chExt cx="93916" cy="751665"/>
            </a:xfrm>
          </p:grpSpPr>
          <p:sp>
            <p:nvSpPr>
              <p:cNvPr id="3116" name="Google Shape;3116;p69"/>
              <p:cNvSpPr/>
              <p:nvPr/>
            </p:nvSpPr>
            <p:spPr>
              <a:xfrm>
                <a:off x="-2637946" y="943292"/>
                <a:ext cx="54111" cy="532736"/>
              </a:xfrm>
              <a:custGeom>
                <a:avLst/>
                <a:gdLst/>
                <a:ahLst/>
                <a:cxnLst/>
                <a:rect l="l" t="t" r="r" b="b"/>
                <a:pathLst>
                  <a:path w="1460" h="14374" extrusionOk="0">
                    <a:moveTo>
                      <a:pt x="282" y="1"/>
                    </a:moveTo>
                    <a:cubicBezTo>
                      <a:pt x="207" y="1"/>
                      <a:pt x="114" y="29"/>
                      <a:pt x="0" y="87"/>
                    </a:cubicBezTo>
                    <a:cubicBezTo>
                      <a:pt x="33" y="248"/>
                      <a:pt x="123" y="384"/>
                      <a:pt x="132" y="563"/>
                    </a:cubicBezTo>
                    <a:cubicBezTo>
                      <a:pt x="189" y="1495"/>
                      <a:pt x="207" y="2428"/>
                      <a:pt x="269" y="3360"/>
                    </a:cubicBezTo>
                    <a:cubicBezTo>
                      <a:pt x="302" y="3821"/>
                      <a:pt x="367" y="4292"/>
                      <a:pt x="236" y="4749"/>
                    </a:cubicBezTo>
                    <a:cubicBezTo>
                      <a:pt x="297" y="6402"/>
                      <a:pt x="509" y="8040"/>
                      <a:pt x="636" y="9688"/>
                    </a:cubicBezTo>
                    <a:cubicBezTo>
                      <a:pt x="707" y="10649"/>
                      <a:pt x="801" y="11619"/>
                      <a:pt x="546" y="12575"/>
                    </a:cubicBezTo>
                    <a:cubicBezTo>
                      <a:pt x="433" y="13206"/>
                      <a:pt x="377" y="13827"/>
                      <a:pt x="810" y="14374"/>
                    </a:cubicBezTo>
                    <a:cubicBezTo>
                      <a:pt x="994" y="14261"/>
                      <a:pt x="1248" y="14312"/>
                      <a:pt x="1389" y="14096"/>
                    </a:cubicBezTo>
                    <a:cubicBezTo>
                      <a:pt x="1257" y="13955"/>
                      <a:pt x="1286" y="13785"/>
                      <a:pt x="1300" y="13620"/>
                    </a:cubicBezTo>
                    <a:cubicBezTo>
                      <a:pt x="1460" y="11826"/>
                      <a:pt x="1286" y="10037"/>
                      <a:pt x="1135" y="8257"/>
                    </a:cubicBezTo>
                    <a:cubicBezTo>
                      <a:pt x="914" y="5658"/>
                      <a:pt x="561" y="3068"/>
                      <a:pt x="546" y="455"/>
                    </a:cubicBezTo>
                    <a:cubicBezTo>
                      <a:pt x="543" y="167"/>
                      <a:pt x="466" y="1"/>
                      <a:pt x="282"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2677751" y="724364"/>
                <a:ext cx="37470" cy="227638"/>
              </a:xfrm>
              <a:custGeom>
                <a:avLst/>
                <a:gdLst/>
                <a:ahLst/>
                <a:cxnLst/>
                <a:rect l="l" t="t" r="r" b="b"/>
                <a:pathLst>
                  <a:path w="1011" h="6142" extrusionOk="0">
                    <a:moveTo>
                      <a:pt x="589" y="0"/>
                    </a:moveTo>
                    <a:lnTo>
                      <a:pt x="589" y="0"/>
                    </a:lnTo>
                    <a:cubicBezTo>
                      <a:pt x="90" y="193"/>
                      <a:pt x="1" y="669"/>
                      <a:pt x="34" y="1102"/>
                    </a:cubicBezTo>
                    <a:cubicBezTo>
                      <a:pt x="142" y="2482"/>
                      <a:pt x="184" y="3861"/>
                      <a:pt x="198" y="5246"/>
                    </a:cubicBezTo>
                    <a:cubicBezTo>
                      <a:pt x="203" y="5759"/>
                      <a:pt x="373" y="6084"/>
                      <a:pt x="895" y="6136"/>
                    </a:cubicBezTo>
                    <a:cubicBezTo>
                      <a:pt x="911" y="6140"/>
                      <a:pt x="924" y="6141"/>
                      <a:pt x="936" y="6141"/>
                    </a:cubicBezTo>
                    <a:cubicBezTo>
                      <a:pt x="996" y="6141"/>
                      <a:pt x="1011" y="6093"/>
                      <a:pt x="999" y="6018"/>
                    </a:cubicBezTo>
                    <a:cubicBezTo>
                      <a:pt x="834" y="5797"/>
                      <a:pt x="806" y="5524"/>
                      <a:pt x="796" y="5260"/>
                    </a:cubicBezTo>
                    <a:cubicBezTo>
                      <a:pt x="749" y="3504"/>
                      <a:pt x="561" y="1757"/>
                      <a:pt x="589"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2644580" y="946516"/>
                <a:ext cx="23424" cy="172822"/>
              </a:xfrm>
              <a:custGeom>
                <a:avLst/>
                <a:gdLst/>
                <a:ahLst/>
                <a:cxnLst/>
                <a:rect l="l" t="t" r="r" b="b"/>
                <a:pathLst>
                  <a:path w="632" h="4663" extrusionOk="0">
                    <a:moveTo>
                      <a:pt x="179" y="0"/>
                    </a:moveTo>
                    <a:cubicBezTo>
                      <a:pt x="156" y="5"/>
                      <a:pt x="127" y="19"/>
                      <a:pt x="104" y="24"/>
                    </a:cubicBezTo>
                    <a:lnTo>
                      <a:pt x="0" y="142"/>
                    </a:lnTo>
                    <a:cubicBezTo>
                      <a:pt x="90" y="325"/>
                      <a:pt x="99" y="528"/>
                      <a:pt x="113" y="726"/>
                    </a:cubicBezTo>
                    <a:lnTo>
                      <a:pt x="415" y="4662"/>
                    </a:lnTo>
                    <a:cubicBezTo>
                      <a:pt x="631" y="4464"/>
                      <a:pt x="570" y="4201"/>
                      <a:pt x="570" y="3960"/>
                    </a:cubicBezTo>
                    <a:cubicBezTo>
                      <a:pt x="561" y="2793"/>
                      <a:pt x="518" y="1630"/>
                      <a:pt x="546" y="467"/>
                    </a:cubicBezTo>
                    <a:cubicBezTo>
                      <a:pt x="556" y="118"/>
                      <a:pt x="481" y="10"/>
                      <a:pt x="17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9" name="Google Shape;3119;p69"/>
            <p:cNvSpPr/>
            <p:nvPr/>
          </p:nvSpPr>
          <p:spPr>
            <a:xfrm rot="8406707">
              <a:off x="7349585" y="3384229"/>
              <a:ext cx="37729" cy="79794"/>
            </a:xfrm>
            <a:custGeom>
              <a:avLst/>
              <a:gdLst/>
              <a:ahLst/>
              <a:cxnLst/>
              <a:rect l="l" t="t" r="r" b="b"/>
              <a:pathLst>
                <a:path w="1018" h="2153" extrusionOk="0">
                  <a:moveTo>
                    <a:pt x="753" y="0"/>
                  </a:moveTo>
                  <a:cubicBezTo>
                    <a:pt x="592" y="203"/>
                    <a:pt x="386" y="241"/>
                    <a:pt x="168" y="241"/>
                  </a:cubicBezTo>
                  <a:cubicBezTo>
                    <a:pt x="113" y="241"/>
                    <a:pt x="56" y="238"/>
                    <a:pt x="0" y="236"/>
                  </a:cubicBezTo>
                  <a:lnTo>
                    <a:pt x="0" y="236"/>
                  </a:lnTo>
                  <a:cubicBezTo>
                    <a:pt x="47" y="876"/>
                    <a:pt x="170" y="1507"/>
                    <a:pt x="146" y="2152"/>
                  </a:cubicBezTo>
                  <a:lnTo>
                    <a:pt x="1017" y="1804"/>
                  </a:lnTo>
                  <a:cubicBezTo>
                    <a:pt x="1008" y="1191"/>
                    <a:pt x="942" y="589"/>
                    <a:pt x="753"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0" name="Google Shape;3120;p69"/>
            <p:cNvGrpSpPr/>
            <p:nvPr/>
          </p:nvGrpSpPr>
          <p:grpSpPr>
            <a:xfrm rot="8406692">
              <a:off x="7310620" y="3028684"/>
              <a:ext cx="87987" cy="145397"/>
              <a:chOff x="-2867104" y="1632877"/>
              <a:chExt cx="87986" cy="145396"/>
            </a:xfrm>
          </p:grpSpPr>
          <p:sp>
            <p:nvSpPr>
              <p:cNvPr id="3121" name="Google Shape;3121;p69"/>
              <p:cNvSpPr/>
              <p:nvPr/>
            </p:nvSpPr>
            <p:spPr>
              <a:xfrm>
                <a:off x="-2867104" y="1641549"/>
                <a:ext cx="87986" cy="136724"/>
              </a:xfrm>
              <a:custGeom>
                <a:avLst/>
                <a:gdLst/>
                <a:ahLst/>
                <a:cxnLst/>
                <a:rect l="l" t="t" r="r" b="b"/>
                <a:pathLst>
                  <a:path w="2374" h="3689" extrusionOk="0">
                    <a:moveTo>
                      <a:pt x="433" y="0"/>
                    </a:moveTo>
                    <a:cubicBezTo>
                      <a:pt x="365" y="0"/>
                      <a:pt x="297" y="21"/>
                      <a:pt x="227" y="73"/>
                    </a:cubicBezTo>
                    <a:cubicBezTo>
                      <a:pt x="1" y="242"/>
                      <a:pt x="156" y="539"/>
                      <a:pt x="137" y="779"/>
                    </a:cubicBezTo>
                    <a:cubicBezTo>
                      <a:pt x="137" y="803"/>
                      <a:pt x="170" y="831"/>
                      <a:pt x="198" y="850"/>
                    </a:cubicBezTo>
                    <a:cubicBezTo>
                      <a:pt x="1060" y="1109"/>
                      <a:pt x="1512" y="1773"/>
                      <a:pt x="1804" y="2597"/>
                    </a:cubicBezTo>
                    <a:cubicBezTo>
                      <a:pt x="1931" y="2959"/>
                      <a:pt x="2049" y="3326"/>
                      <a:pt x="2167" y="3689"/>
                    </a:cubicBezTo>
                    <a:cubicBezTo>
                      <a:pt x="2374" y="3604"/>
                      <a:pt x="2360" y="3416"/>
                      <a:pt x="2369" y="3232"/>
                    </a:cubicBezTo>
                    <a:cubicBezTo>
                      <a:pt x="2374" y="2917"/>
                      <a:pt x="2336" y="2606"/>
                      <a:pt x="2251" y="2300"/>
                    </a:cubicBezTo>
                    <a:cubicBezTo>
                      <a:pt x="2134" y="1396"/>
                      <a:pt x="1799" y="633"/>
                      <a:pt x="942" y="223"/>
                    </a:cubicBezTo>
                    <a:cubicBezTo>
                      <a:pt x="779" y="142"/>
                      <a:pt x="610" y="0"/>
                      <a:pt x="433"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2865695" y="1632877"/>
                <a:ext cx="82056" cy="94102"/>
              </a:xfrm>
              <a:custGeom>
                <a:avLst/>
                <a:gdLst/>
                <a:ahLst/>
                <a:cxnLst/>
                <a:rect l="l" t="t" r="r" b="b"/>
                <a:pathLst>
                  <a:path w="2214" h="2539" extrusionOk="0">
                    <a:moveTo>
                      <a:pt x="1969" y="1"/>
                    </a:moveTo>
                    <a:cubicBezTo>
                      <a:pt x="1568" y="56"/>
                      <a:pt x="1165" y="95"/>
                      <a:pt x="761" y="95"/>
                    </a:cubicBezTo>
                    <a:cubicBezTo>
                      <a:pt x="544" y="95"/>
                      <a:pt x="326" y="84"/>
                      <a:pt x="109" y="57"/>
                    </a:cubicBezTo>
                    <a:cubicBezTo>
                      <a:pt x="0" y="636"/>
                      <a:pt x="29" y="1211"/>
                      <a:pt x="71" y="1790"/>
                    </a:cubicBezTo>
                    <a:cubicBezTo>
                      <a:pt x="193" y="1564"/>
                      <a:pt x="99" y="1314"/>
                      <a:pt x="156" y="1084"/>
                    </a:cubicBezTo>
                    <a:cubicBezTo>
                      <a:pt x="160" y="872"/>
                      <a:pt x="38" y="589"/>
                      <a:pt x="217" y="472"/>
                    </a:cubicBezTo>
                    <a:cubicBezTo>
                      <a:pt x="260" y="443"/>
                      <a:pt x="302" y="431"/>
                      <a:pt x="344" y="431"/>
                    </a:cubicBezTo>
                    <a:cubicBezTo>
                      <a:pt x="506" y="431"/>
                      <a:pt x="657" y="614"/>
                      <a:pt x="815" y="693"/>
                    </a:cubicBezTo>
                    <a:cubicBezTo>
                      <a:pt x="1578" y="1065"/>
                      <a:pt x="1903" y="1795"/>
                      <a:pt x="2213" y="2539"/>
                    </a:cubicBezTo>
                    <a:cubicBezTo>
                      <a:pt x="2213" y="1682"/>
                      <a:pt x="2063" y="844"/>
                      <a:pt x="196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26"/>
        <p:cNvGrpSpPr/>
        <p:nvPr/>
      </p:nvGrpSpPr>
      <p:grpSpPr>
        <a:xfrm>
          <a:off x="0" y="0"/>
          <a:ext cx="0" cy="0"/>
          <a:chOff x="0" y="0"/>
          <a:chExt cx="0" cy="0"/>
        </a:xfrm>
      </p:grpSpPr>
      <p:sp>
        <p:nvSpPr>
          <p:cNvPr id="3127" name="Google Shape;3127;p70"/>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COMPONENTS OF THE EXPERIMENT</a:t>
            </a:r>
            <a:endParaRPr/>
          </a:p>
        </p:txBody>
      </p:sp>
      <p:graphicFrame>
        <p:nvGraphicFramePr>
          <p:cNvPr id="3128" name="Google Shape;3128;p70"/>
          <p:cNvGraphicFramePr/>
          <p:nvPr/>
        </p:nvGraphicFramePr>
        <p:xfrm>
          <a:off x="1008575" y="1354252"/>
          <a:ext cx="7126850" cy="3108810"/>
        </p:xfrm>
        <a:graphic>
          <a:graphicData uri="http://schemas.openxmlformats.org/drawingml/2006/table">
            <a:tbl>
              <a:tblPr>
                <a:noFill/>
                <a:tableStyleId>{8F34E745-1839-4C4C-B72E-A78944C05B53}</a:tableStyleId>
              </a:tblPr>
              <a:tblGrid>
                <a:gridCol w="967900">
                  <a:extLst>
                    <a:ext uri="{9D8B030D-6E8A-4147-A177-3AD203B41FA5}">
                      <a16:colId xmlns:a16="http://schemas.microsoft.com/office/drawing/2014/main" val="20000"/>
                    </a:ext>
                  </a:extLst>
                </a:gridCol>
                <a:gridCol w="2607850">
                  <a:extLst>
                    <a:ext uri="{9D8B030D-6E8A-4147-A177-3AD203B41FA5}">
                      <a16:colId xmlns:a16="http://schemas.microsoft.com/office/drawing/2014/main" val="20001"/>
                    </a:ext>
                  </a:extLst>
                </a:gridCol>
                <a:gridCol w="958200">
                  <a:extLst>
                    <a:ext uri="{9D8B030D-6E8A-4147-A177-3AD203B41FA5}">
                      <a16:colId xmlns:a16="http://schemas.microsoft.com/office/drawing/2014/main" val="20002"/>
                    </a:ext>
                  </a:extLst>
                </a:gridCol>
                <a:gridCol w="2592900">
                  <a:extLst>
                    <a:ext uri="{9D8B030D-6E8A-4147-A177-3AD203B41FA5}">
                      <a16:colId xmlns:a16="http://schemas.microsoft.com/office/drawing/2014/main" val="20003"/>
                    </a:ext>
                  </a:extLst>
                </a:gridCol>
              </a:tblGrid>
              <a:tr h="488475">
                <a:tc gridSpan="4">
                  <a:txBody>
                    <a:bodyPr/>
                    <a:lstStyle/>
                    <a:p>
                      <a:pPr marL="0" lvl="0" indent="0" algn="ctr" rtl="0">
                        <a:spcBef>
                          <a:spcPts val="0"/>
                        </a:spcBef>
                        <a:spcAft>
                          <a:spcPts val="0"/>
                        </a:spcAft>
                        <a:buNone/>
                      </a:pPr>
                      <a:r>
                        <a:rPr lang="en" sz="2400" b="1">
                          <a:solidFill>
                            <a:schemeClr val="dk1"/>
                          </a:solidFill>
                          <a:latin typeface="Atma"/>
                          <a:ea typeface="Atma"/>
                          <a:cs typeface="Atma"/>
                          <a:sym typeface="Atma"/>
                        </a:rPr>
                        <a:t>CHECK LIST</a:t>
                      </a:r>
                      <a:endParaRPr sz="2400" b="1">
                        <a:solidFill>
                          <a:schemeClr val="dk1"/>
                        </a:solidFill>
                        <a:latin typeface="Atma"/>
                        <a:ea typeface="Atma"/>
                        <a:cs typeface="Atma"/>
                        <a:sym typeface="Atma"/>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88475">
                <a:tc gridSpan="2">
                  <a:txBody>
                    <a:bodyPr/>
                    <a:lstStyle/>
                    <a:p>
                      <a:pPr marL="0" lvl="0" indent="0" algn="ctr" rtl="0">
                        <a:spcBef>
                          <a:spcPts val="0"/>
                        </a:spcBef>
                        <a:spcAft>
                          <a:spcPts val="0"/>
                        </a:spcAft>
                        <a:buNone/>
                      </a:pPr>
                      <a:r>
                        <a:rPr lang="en" sz="2400" b="1">
                          <a:solidFill>
                            <a:schemeClr val="dk1"/>
                          </a:solidFill>
                          <a:latin typeface="Atma"/>
                          <a:ea typeface="Atma"/>
                          <a:cs typeface="Atma"/>
                          <a:sym typeface="Atma"/>
                        </a:rPr>
                        <a:t>DESCRIPTION</a:t>
                      </a:r>
                      <a:endParaRPr sz="2400" b="1">
                        <a:solidFill>
                          <a:schemeClr val="dk1"/>
                        </a:solidFill>
                        <a:latin typeface="Atma"/>
                        <a:ea typeface="Atma"/>
                        <a:cs typeface="Atma"/>
                        <a:sym typeface="Atma"/>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hMerge="1">
                  <a:txBody>
                    <a:bodyPr/>
                    <a:lstStyle/>
                    <a:p>
                      <a:endParaRPr lang="en-US"/>
                    </a:p>
                  </a:txBody>
                  <a:tcPr/>
                </a:tc>
                <a:tc gridSpan="2">
                  <a:txBody>
                    <a:bodyPr/>
                    <a:lstStyle/>
                    <a:p>
                      <a:pPr marL="0" lvl="0" indent="0" algn="ctr" rtl="0">
                        <a:spcBef>
                          <a:spcPts val="0"/>
                        </a:spcBef>
                        <a:spcAft>
                          <a:spcPts val="0"/>
                        </a:spcAft>
                        <a:buNone/>
                      </a:pPr>
                      <a:r>
                        <a:rPr lang="en" sz="2400" b="1">
                          <a:solidFill>
                            <a:schemeClr val="dk1"/>
                          </a:solidFill>
                          <a:latin typeface="Atma"/>
                          <a:ea typeface="Atma"/>
                          <a:cs typeface="Atma"/>
                          <a:sym typeface="Atma"/>
                        </a:rPr>
                        <a:t>DESCRIPTION</a:t>
                      </a:r>
                      <a:endParaRPr sz="2400" b="1">
                        <a:solidFill>
                          <a:schemeClr val="dk1"/>
                        </a:solidFill>
                        <a:latin typeface="Atma"/>
                        <a:ea typeface="Atma"/>
                        <a:cs typeface="Atma"/>
                        <a:sym typeface="Atma"/>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1"/>
                  </a:ext>
                </a:extLst>
              </a:tr>
              <a:tr h="565525">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Lato"/>
                          <a:ea typeface="Lato"/>
                          <a:cs typeface="Lato"/>
                          <a:sym typeface="Lato"/>
                        </a:rPr>
                        <a:t>Mercury is the smallest planet of them all</a:t>
                      </a: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Lato"/>
                          <a:ea typeface="Lato"/>
                          <a:cs typeface="Lato"/>
                          <a:sym typeface="Lato"/>
                        </a:rPr>
                        <a:t>Jupiter is the biggest planet in the Solar System</a:t>
                      </a: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2"/>
                  </a:ext>
                </a:extLst>
              </a:tr>
              <a:tr h="565525">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Lato"/>
                          <a:ea typeface="Lato"/>
                          <a:cs typeface="Lato"/>
                          <a:sym typeface="Lato"/>
                        </a:rPr>
                        <a:t>Venus has a beautiful name and is the second from</a:t>
                      </a: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Lato"/>
                          <a:ea typeface="Lato"/>
                          <a:cs typeface="Lato"/>
                          <a:sym typeface="Lato"/>
                        </a:rPr>
                        <a:t>Neptune is the farthest planet from the Sun</a:t>
                      </a: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3"/>
                  </a:ext>
                </a:extLst>
              </a:tr>
              <a:tr h="565525">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r>
                        <a:rPr lang="en" sz="1600">
                          <a:solidFill>
                            <a:schemeClr val="dk2"/>
                          </a:solidFill>
                          <a:latin typeface="Lato"/>
                          <a:ea typeface="Lato"/>
                          <a:cs typeface="Lato"/>
                          <a:sym typeface="Lato"/>
                        </a:rPr>
                        <a:t>Despite being red, Mars is actually a cold place</a:t>
                      </a: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0"/>
                        </a:spcAft>
                        <a:buNone/>
                      </a:pP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tc>
                  <a:txBody>
                    <a:bodyPr/>
                    <a:lstStyle/>
                    <a:p>
                      <a:pPr marL="0" lvl="0" indent="0" algn="ctr" rtl="0">
                        <a:spcBef>
                          <a:spcPts val="0"/>
                        </a:spcBef>
                        <a:spcAft>
                          <a:spcPts val="1600"/>
                        </a:spcAft>
                        <a:buNone/>
                      </a:pPr>
                      <a:r>
                        <a:rPr lang="en" sz="1600">
                          <a:solidFill>
                            <a:schemeClr val="dk2"/>
                          </a:solidFill>
                          <a:latin typeface="Lato"/>
                          <a:ea typeface="Lato"/>
                          <a:cs typeface="Lato"/>
                          <a:sym typeface="Lato"/>
                        </a:rPr>
                        <a:t>The Sun is the star at the center of the Solar System</a:t>
                      </a:r>
                      <a:endParaRPr sz="1600">
                        <a:solidFill>
                          <a:schemeClr val="dk2"/>
                        </a:solidFill>
                        <a:latin typeface="Lato"/>
                        <a:ea typeface="Lato"/>
                        <a:cs typeface="Lato"/>
                        <a:sym typeface="Lato"/>
                      </a:endParaRPr>
                    </a:p>
                  </a:txBody>
                  <a:tcPr marL="91425" marR="91425" marT="91425" marB="91425" anchor="ctr">
                    <a:lnL w="19050" cap="flat" cmpd="sng">
                      <a:solidFill>
                        <a:schemeClr val="accent6"/>
                      </a:solidFill>
                      <a:prstDash val="dash"/>
                      <a:round/>
                      <a:headEnd type="none" w="sm" len="sm"/>
                      <a:tailEnd type="none" w="sm" len="sm"/>
                    </a:lnL>
                    <a:lnR w="19050" cap="flat" cmpd="sng">
                      <a:solidFill>
                        <a:schemeClr val="accent6"/>
                      </a:solidFill>
                      <a:prstDash val="dash"/>
                      <a:round/>
                      <a:headEnd type="none" w="sm" len="sm"/>
                      <a:tailEnd type="none" w="sm" len="sm"/>
                    </a:lnR>
                    <a:lnT w="19050" cap="flat" cmpd="sng">
                      <a:solidFill>
                        <a:schemeClr val="accent6"/>
                      </a:solidFill>
                      <a:prstDash val="dash"/>
                      <a:round/>
                      <a:headEnd type="none" w="sm" len="sm"/>
                      <a:tailEnd type="none" w="sm" len="sm"/>
                    </a:lnT>
                    <a:lnB w="19050" cap="flat" cmpd="sng">
                      <a:solidFill>
                        <a:schemeClr val="accent6"/>
                      </a:solidFill>
                      <a:prstDash val="dash"/>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3129" name="Google Shape;3129;p70"/>
          <p:cNvGrpSpPr/>
          <p:nvPr/>
        </p:nvGrpSpPr>
        <p:grpSpPr>
          <a:xfrm>
            <a:off x="1273950" y="2562600"/>
            <a:ext cx="438300" cy="438300"/>
            <a:chOff x="1238250" y="2581275"/>
            <a:chExt cx="438300" cy="438300"/>
          </a:xfrm>
        </p:grpSpPr>
        <p:sp>
          <p:nvSpPr>
            <p:cNvPr id="3130" name="Google Shape;3130;p70"/>
            <p:cNvSpPr/>
            <p:nvPr/>
          </p:nvSpPr>
          <p:spPr>
            <a:xfrm>
              <a:off x="1238250" y="2581275"/>
              <a:ext cx="438300" cy="43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1" name="Google Shape;3131;p70"/>
            <p:cNvGrpSpPr/>
            <p:nvPr/>
          </p:nvGrpSpPr>
          <p:grpSpPr>
            <a:xfrm>
              <a:off x="1311420" y="2692727"/>
              <a:ext cx="291961" cy="215396"/>
              <a:chOff x="5223609" y="3731112"/>
              <a:chExt cx="371782" cy="274285"/>
            </a:xfrm>
          </p:grpSpPr>
          <p:sp>
            <p:nvSpPr>
              <p:cNvPr id="3132" name="Google Shape;3132;p7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34" name="Google Shape;3134;p70"/>
          <p:cNvGrpSpPr/>
          <p:nvPr/>
        </p:nvGrpSpPr>
        <p:grpSpPr>
          <a:xfrm>
            <a:off x="4833950" y="2562600"/>
            <a:ext cx="438300" cy="438300"/>
            <a:chOff x="4833950" y="3248025"/>
            <a:chExt cx="438300" cy="438300"/>
          </a:xfrm>
        </p:grpSpPr>
        <p:sp>
          <p:nvSpPr>
            <p:cNvPr id="3135" name="Google Shape;3135;p70"/>
            <p:cNvSpPr/>
            <p:nvPr/>
          </p:nvSpPr>
          <p:spPr>
            <a:xfrm>
              <a:off x="4833950" y="3248025"/>
              <a:ext cx="438300" cy="43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0"/>
            <p:cNvSpPr/>
            <p:nvPr/>
          </p:nvSpPr>
          <p:spPr>
            <a:xfrm>
              <a:off x="4944332" y="3359493"/>
              <a:ext cx="217537" cy="215364"/>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7" name="Google Shape;3137;p70"/>
          <p:cNvGrpSpPr/>
          <p:nvPr/>
        </p:nvGrpSpPr>
        <p:grpSpPr>
          <a:xfrm>
            <a:off x="1273950" y="3905250"/>
            <a:ext cx="438300" cy="438300"/>
            <a:chOff x="1238250" y="2581275"/>
            <a:chExt cx="438300" cy="438300"/>
          </a:xfrm>
        </p:grpSpPr>
        <p:sp>
          <p:nvSpPr>
            <p:cNvPr id="3138" name="Google Shape;3138;p70"/>
            <p:cNvSpPr/>
            <p:nvPr/>
          </p:nvSpPr>
          <p:spPr>
            <a:xfrm>
              <a:off x="1238250" y="2581275"/>
              <a:ext cx="438300" cy="43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9" name="Google Shape;3139;p70"/>
            <p:cNvGrpSpPr/>
            <p:nvPr/>
          </p:nvGrpSpPr>
          <p:grpSpPr>
            <a:xfrm>
              <a:off x="1311420" y="2692727"/>
              <a:ext cx="291961" cy="215396"/>
              <a:chOff x="5223609" y="3731112"/>
              <a:chExt cx="371782" cy="274285"/>
            </a:xfrm>
          </p:grpSpPr>
          <p:sp>
            <p:nvSpPr>
              <p:cNvPr id="3140" name="Google Shape;3140;p7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2" name="Google Shape;3142;p70"/>
          <p:cNvGrpSpPr/>
          <p:nvPr/>
        </p:nvGrpSpPr>
        <p:grpSpPr>
          <a:xfrm>
            <a:off x="4833950" y="3905250"/>
            <a:ext cx="438300" cy="438300"/>
            <a:chOff x="1238250" y="2581275"/>
            <a:chExt cx="438300" cy="438300"/>
          </a:xfrm>
        </p:grpSpPr>
        <p:sp>
          <p:nvSpPr>
            <p:cNvPr id="3143" name="Google Shape;3143;p70"/>
            <p:cNvSpPr/>
            <p:nvPr/>
          </p:nvSpPr>
          <p:spPr>
            <a:xfrm>
              <a:off x="1238250" y="2581275"/>
              <a:ext cx="438300" cy="43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4" name="Google Shape;3144;p70"/>
            <p:cNvGrpSpPr/>
            <p:nvPr/>
          </p:nvGrpSpPr>
          <p:grpSpPr>
            <a:xfrm>
              <a:off x="1311420" y="2692727"/>
              <a:ext cx="291961" cy="215396"/>
              <a:chOff x="5223609" y="3731112"/>
              <a:chExt cx="371782" cy="274285"/>
            </a:xfrm>
          </p:grpSpPr>
          <p:sp>
            <p:nvSpPr>
              <p:cNvPr id="3145" name="Google Shape;3145;p7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7" name="Google Shape;3147;p70"/>
          <p:cNvGrpSpPr/>
          <p:nvPr/>
        </p:nvGrpSpPr>
        <p:grpSpPr>
          <a:xfrm>
            <a:off x="4833950" y="3243275"/>
            <a:ext cx="438300" cy="438300"/>
            <a:chOff x="1238250" y="2581275"/>
            <a:chExt cx="438300" cy="438300"/>
          </a:xfrm>
        </p:grpSpPr>
        <p:sp>
          <p:nvSpPr>
            <p:cNvPr id="3148" name="Google Shape;3148;p70"/>
            <p:cNvSpPr/>
            <p:nvPr/>
          </p:nvSpPr>
          <p:spPr>
            <a:xfrm>
              <a:off x="1238250" y="2581275"/>
              <a:ext cx="438300" cy="43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9" name="Google Shape;3149;p70"/>
            <p:cNvGrpSpPr/>
            <p:nvPr/>
          </p:nvGrpSpPr>
          <p:grpSpPr>
            <a:xfrm>
              <a:off x="1311420" y="2692727"/>
              <a:ext cx="291961" cy="215396"/>
              <a:chOff x="5223609" y="3731112"/>
              <a:chExt cx="371782" cy="274285"/>
            </a:xfrm>
          </p:grpSpPr>
          <p:sp>
            <p:nvSpPr>
              <p:cNvPr id="3150" name="Google Shape;3150;p7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52" name="Google Shape;3152;p70"/>
          <p:cNvGrpSpPr/>
          <p:nvPr/>
        </p:nvGrpSpPr>
        <p:grpSpPr>
          <a:xfrm>
            <a:off x="1273950" y="3243275"/>
            <a:ext cx="438300" cy="438300"/>
            <a:chOff x="4833950" y="3248025"/>
            <a:chExt cx="438300" cy="438300"/>
          </a:xfrm>
        </p:grpSpPr>
        <p:sp>
          <p:nvSpPr>
            <p:cNvPr id="3153" name="Google Shape;3153;p70"/>
            <p:cNvSpPr/>
            <p:nvPr/>
          </p:nvSpPr>
          <p:spPr>
            <a:xfrm>
              <a:off x="4833950" y="3248025"/>
              <a:ext cx="438300" cy="438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0"/>
            <p:cNvSpPr/>
            <p:nvPr/>
          </p:nvSpPr>
          <p:spPr>
            <a:xfrm>
              <a:off x="4944332" y="3359493"/>
              <a:ext cx="217537" cy="215364"/>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58"/>
        <p:cNvGrpSpPr/>
        <p:nvPr/>
      </p:nvGrpSpPr>
      <p:grpSpPr>
        <a:xfrm>
          <a:off x="0" y="0"/>
          <a:ext cx="0" cy="0"/>
          <a:chOff x="0" y="0"/>
          <a:chExt cx="0" cy="0"/>
        </a:xfrm>
      </p:grpSpPr>
      <p:sp>
        <p:nvSpPr>
          <p:cNvPr id="3159" name="Google Shape;3159;p71"/>
          <p:cNvSpPr txBox="1">
            <a:spLocks noGrp="1"/>
          </p:cNvSpPr>
          <p:nvPr>
            <p:ph type="body" idx="1"/>
          </p:nvPr>
        </p:nvSpPr>
        <p:spPr>
          <a:xfrm>
            <a:off x="4572000" y="1855432"/>
            <a:ext cx="3867000" cy="26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 in the Solar System—it’s only a bit larger than our Moon. The planet’s name has nothing to do with the liquid metal</a:t>
            </a:r>
            <a:endParaRPr/>
          </a:p>
          <a:p>
            <a:pPr marL="457200" lvl="0" indent="-330200" algn="l" rtl="0">
              <a:spcBef>
                <a:spcPts val="1000"/>
              </a:spcBef>
              <a:spcAft>
                <a:spcPts val="0"/>
              </a:spcAft>
              <a:buSzPts val="1600"/>
              <a:buFont typeface="Lato"/>
              <a:buChar char="●"/>
            </a:pPr>
            <a:r>
              <a:rPr lang="en"/>
              <a:t>The Sun is the star at the center of the Solar System</a:t>
            </a:r>
            <a:endParaRPr/>
          </a:p>
          <a:p>
            <a:pPr marL="457200" lvl="0" indent="-330200" algn="l" rtl="0">
              <a:spcBef>
                <a:spcPts val="1000"/>
              </a:spcBef>
              <a:spcAft>
                <a:spcPts val="0"/>
              </a:spcAft>
              <a:buSzPts val="1600"/>
              <a:buFont typeface="Lato"/>
              <a:buChar char="●"/>
            </a:pPr>
            <a:r>
              <a:rPr lang="en"/>
              <a:t>Jupiter is the biggest planet in the entire Solar System</a:t>
            </a:r>
            <a:endParaRPr/>
          </a:p>
        </p:txBody>
      </p:sp>
      <p:sp>
        <p:nvSpPr>
          <p:cNvPr id="3160" name="Google Shape;3160;p71"/>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ROCKS FIELDWORK ASSIGNMENT</a:t>
            </a:r>
            <a:endParaRPr/>
          </a:p>
        </p:txBody>
      </p:sp>
      <p:sp>
        <p:nvSpPr>
          <p:cNvPr id="3161" name="Google Shape;3161;p71"/>
          <p:cNvSpPr txBox="1">
            <a:spLocks noGrp="1"/>
          </p:cNvSpPr>
          <p:nvPr>
            <p:ph type="subTitle" idx="2"/>
          </p:nvPr>
        </p:nvSpPr>
        <p:spPr>
          <a:xfrm>
            <a:off x="4572000" y="1281191"/>
            <a:ext cx="38670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TEACHING STRUCTURE</a:t>
            </a:r>
            <a:endParaRPr/>
          </a:p>
        </p:txBody>
      </p:sp>
      <p:grpSp>
        <p:nvGrpSpPr>
          <p:cNvPr id="3163" name="Google Shape;3163;p71"/>
          <p:cNvGrpSpPr/>
          <p:nvPr/>
        </p:nvGrpSpPr>
        <p:grpSpPr>
          <a:xfrm>
            <a:off x="-754662" y="3535477"/>
            <a:ext cx="5523748" cy="2585117"/>
            <a:chOff x="-7511653" y="5773917"/>
            <a:chExt cx="4256896" cy="1992229"/>
          </a:xfrm>
        </p:grpSpPr>
        <p:sp>
          <p:nvSpPr>
            <p:cNvPr id="3164" name="Google Shape;3164;p71"/>
            <p:cNvSpPr/>
            <p:nvPr/>
          </p:nvSpPr>
          <p:spPr>
            <a:xfrm>
              <a:off x="-7511653" y="5773917"/>
              <a:ext cx="3303978" cy="1554732"/>
            </a:xfrm>
            <a:custGeom>
              <a:avLst/>
              <a:gdLst/>
              <a:ahLst/>
              <a:cxnLst/>
              <a:rect l="l" t="t" r="r" b="b"/>
              <a:pathLst>
                <a:path w="117684" h="49569" extrusionOk="0">
                  <a:moveTo>
                    <a:pt x="111152" y="49538"/>
                  </a:moveTo>
                  <a:cubicBezTo>
                    <a:pt x="111152" y="49538"/>
                    <a:pt x="117683" y="28158"/>
                    <a:pt x="94547" y="31269"/>
                  </a:cubicBezTo>
                  <a:cubicBezTo>
                    <a:pt x="91467" y="27357"/>
                    <a:pt x="87400" y="24461"/>
                    <a:pt x="82286" y="24800"/>
                  </a:cubicBezTo>
                  <a:cubicBezTo>
                    <a:pt x="82286" y="24800"/>
                    <a:pt x="81670" y="19378"/>
                    <a:pt x="76371" y="18608"/>
                  </a:cubicBezTo>
                  <a:cubicBezTo>
                    <a:pt x="75262" y="18423"/>
                    <a:pt x="74153" y="18484"/>
                    <a:pt x="73075" y="18792"/>
                  </a:cubicBezTo>
                  <a:cubicBezTo>
                    <a:pt x="72613" y="17067"/>
                    <a:pt x="71226" y="15034"/>
                    <a:pt x="67529" y="14079"/>
                  </a:cubicBezTo>
                  <a:cubicBezTo>
                    <a:pt x="65250" y="13494"/>
                    <a:pt x="62847" y="13494"/>
                    <a:pt x="60567" y="14079"/>
                  </a:cubicBezTo>
                  <a:cubicBezTo>
                    <a:pt x="61122" y="10998"/>
                    <a:pt x="61091" y="6131"/>
                    <a:pt x="56008" y="3758"/>
                  </a:cubicBezTo>
                  <a:cubicBezTo>
                    <a:pt x="51140" y="1479"/>
                    <a:pt x="47043" y="3450"/>
                    <a:pt x="44640" y="5237"/>
                  </a:cubicBezTo>
                  <a:cubicBezTo>
                    <a:pt x="44085" y="3481"/>
                    <a:pt x="42668" y="1448"/>
                    <a:pt x="39064" y="801"/>
                  </a:cubicBezTo>
                  <a:cubicBezTo>
                    <a:pt x="34720" y="0"/>
                    <a:pt x="33457" y="5761"/>
                    <a:pt x="33087" y="9951"/>
                  </a:cubicBezTo>
                  <a:cubicBezTo>
                    <a:pt x="31208" y="9335"/>
                    <a:pt x="29175" y="9273"/>
                    <a:pt x="27234" y="9766"/>
                  </a:cubicBezTo>
                  <a:cubicBezTo>
                    <a:pt x="25848" y="10043"/>
                    <a:pt x="24523" y="10536"/>
                    <a:pt x="23291" y="11245"/>
                  </a:cubicBezTo>
                  <a:cubicBezTo>
                    <a:pt x="20888" y="9026"/>
                    <a:pt x="17006" y="6500"/>
                    <a:pt x="12416" y="7301"/>
                  </a:cubicBezTo>
                  <a:cubicBezTo>
                    <a:pt x="4652" y="8595"/>
                    <a:pt x="0" y="17098"/>
                    <a:pt x="2219" y="23167"/>
                  </a:cubicBezTo>
                  <a:cubicBezTo>
                    <a:pt x="2219" y="32994"/>
                    <a:pt x="7856" y="49569"/>
                    <a:pt x="7856" y="49569"/>
                  </a:cubicBezTo>
                  <a:close/>
                </a:path>
              </a:pathLst>
            </a:custGeom>
            <a:gradFill>
              <a:gsLst>
                <a:gs pos="0">
                  <a:srgbClr val="FFFFFF">
                    <a:alpha val="16862"/>
                  </a:srgbClr>
                </a:gs>
                <a:gs pos="100000">
                  <a:schemeClr val="accent6"/>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7126827" y="6434156"/>
              <a:ext cx="3872070" cy="1331990"/>
            </a:xfrm>
            <a:custGeom>
              <a:avLst/>
              <a:gdLst/>
              <a:ahLst/>
              <a:cxnLst/>
              <a:rect l="l" t="t" r="r" b="b"/>
              <a:pathLst>
                <a:path w="120148" h="47444" extrusionOk="0">
                  <a:moveTo>
                    <a:pt x="101047" y="21473"/>
                  </a:moveTo>
                  <a:cubicBezTo>
                    <a:pt x="89649" y="20456"/>
                    <a:pt x="82717" y="23506"/>
                    <a:pt x="82717" y="23506"/>
                  </a:cubicBezTo>
                  <a:cubicBezTo>
                    <a:pt x="82717" y="23506"/>
                    <a:pt x="78805" y="16236"/>
                    <a:pt x="68454" y="15034"/>
                  </a:cubicBezTo>
                  <a:cubicBezTo>
                    <a:pt x="58102" y="13802"/>
                    <a:pt x="54498" y="21658"/>
                    <a:pt x="54498" y="21658"/>
                  </a:cubicBezTo>
                  <a:cubicBezTo>
                    <a:pt x="54498" y="21658"/>
                    <a:pt x="47320" y="5576"/>
                    <a:pt x="31578" y="4560"/>
                  </a:cubicBezTo>
                  <a:cubicBezTo>
                    <a:pt x="24554" y="4098"/>
                    <a:pt x="19440" y="6192"/>
                    <a:pt x="15958" y="8626"/>
                  </a:cubicBezTo>
                  <a:cubicBezTo>
                    <a:pt x="13740" y="4621"/>
                    <a:pt x="9242" y="247"/>
                    <a:pt x="0" y="0"/>
                  </a:cubicBezTo>
                  <a:lnTo>
                    <a:pt x="0" y="47443"/>
                  </a:lnTo>
                  <a:lnTo>
                    <a:pt x="120148" y="47443"/>
                  </a:lnTo>
                  <a:lnTo>
                    <a:pt x="120148" y="36168"/>
                  </a:lnTo>
                  <a:cubicBezTo>
                    <a:pt x="120148" y="36168"/>
                    <a:pt x="112446" y="22489"/>
                    <a:pt x="101047" y="21473"/>
                  </a:cubicBezTo>
                  <a:close/>
                </a:path>
              </a:pathLst>
            </a:custGeom>
            <a:gradFill>
              <a:gsLst>
                <a:gs pos="0">
                  <a:srgbClr val="FFFFFF">
                    <a:alpha val="47058"/>
                  </a:srgbClr>
                </a:gs>
                <a:gs pos="100000">
                  <a:srgbClr val="FFFFFF"/>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6" name="Google Shape;3166;p71"/>
          <p:cNvSpPr/>
          <p:nvPr/>
        </p:nvSpPr>
        <p:spPr>
          <a:xfrm rot="-9161088">
            <a:off x="389945" y="4245054"/>
            <a:ext cx="450978" cy="560684"/>
          </a:xfrm>
          <a:custGeom>
            <a:avLst/>
            <a:gdLst/>
            <a:ahLst/>
            <a:cxnLst/>
            <a:rect l="l" t="t" r="r" b="b"/>
            <a:pathLst>
              <a:path w="12168" h="15128" extrusionOk="0">
                <a:moveTo>
                  <a:pt x="10645" y="1"/>
                </a:moveTo>
                <a:cubicBezTo>
                  <a:pt x="10557" y="1"/>
                  <a:pt x="10465" y="6"/>
                  <a:pt x="10369" y="17"/>
                </a:cubicBezTo>
                <a:cubicBezTo>
                  <a:pt x="9531" y="116"/>
                  <a:pt x="8834" y="502"/>
                  <a:pt x="8274" y="1119"/>
                </a:cubicBezTo>
                <a:cubicBezTo>
                  <a:pt x="6640" y="2909"/>
                  <a:pt x="5467" y="5013"/>
                  <a:pt x="4201" y="7052"/>
                </a:cubicBezTo>
                <a:cubicBezTo>
                  <a:pt x="3833" y="7631"/>
                  <a:pt x="3513" y="8244"/>
                  <a:pt x="3414" y="8940"/>
                </a:cubicBezTo>
                <a:cubicBezTo>
                  <a:pt x="3348" y="9421"/>
                  <a:pt x="3466" y="9826"/>
                  <a:pt x="3890" y="10108"/>
                </a:cubicBezTo>
                <a:cubicBezTo>
                  <a:pt x="4089" y="10239"/>
                  <a:pt x="4290" y="10298"/>
                  <a:pt x="4489" y="10298"/>
                </a:cubicBezTo>
                <a:cubicBezTo>
                  <a:pt x="4713" y="10298"/>
                  <a:pt x="4935" y="10222"/>
                  <a:pt x="5147" y="10085"/>
                </a:cubicBezTo>
                <a:cubicBezTo>
                  <a:pt x="5387" y="9929"/>
                  <a:pt x="5632" y="9736"/>
                  <a:pt x="5802" y="9510"/>
                </a:cubicBezTo>
                <a:cubicBezTo>
                  <a:pt x="6564" y="8451"/>
                  <a:pt x="7337" y="7396"/>
                  <a:pt x="8019" y="6285"/>
                </a:cubicBezTo>
                <a:cubicBezTo>
                  <a:pt x="8208" y="5979"/>
                  <a:pt x="8401" y="5673"/>
                  <a:pt x="8585" y="5362"/>
                </a:cubicBezTo>
                <a:cubicBezTo>
                  <a:pt x="8698" y="5173"/>
                  <a:pt x="8688" y="4995"/>
                  <a:pt x="8500" y="4867"/>
                </a:cubicBezTo>
                <a:cubicBezTo>
                  <a:pt x="8432" y="4823"/>
                  <a:pt x="8366" y="4804"/>
                  <a:pt x="8302" y="4804"/>
                </a:cubicBezTo>
                <a:cubicBezTo>
                  <a:pt x="8188" y="4804"/>
                  <a:pt x="8083" y="4867"/>
                  <a:pt x="7996" y="4966"/>
                </a:cubicBezTo>
                <a:cubicBezTo>
                  <a:pt x="7925" y="5060"/>
                  <a:pt x="7855" y="5159"/>
                  <a:pt x="7793" y="5263"/>
                </a:cubicBezTo>
                <a:cubicBezTo>
                  <a:pt x="7332" y="5922"/>
                  <a:pt x="6875" y="6586"/>
                  <a:pt x="6414" y="7245"/>
                </a:cubicBezTo>
                <a:lnTo>
                  <a:pt x="6470" y="7288"/>
                </a:lnTo>
                <a:cubicBezTo>
                  <a:pt x="6268" y="7584"/>
                  <a:pt x="6051" y="7872"/>
                  <a:pt x="5858" y="8178"/>
                </a:cubicBezTo>
                <a:cubicBezTo>
                  <a:pt x="5585" y="8597"/>
                  <a:pt x="5307" y="9011"/>
                  <a:pt x="4926" y="9336"/>
                </a:cubicBezTo>
                <a:cubicBezTo>
                  <a:pt x="4805" y="9440"/>
                  <a:pt x="4672" y="9544"/>
                  <a:pt x="4517" y="9544"/>
                </a:cubicBezTo>
                <a:cubicBezTo>
                  <a:pt x="4455" y="9544"/>
                  <a:pt x="4389" y="9527"/>
                  <a:pt x="4318" y="9487"/>
                </a:cubicBezTo>
                <a:cubicBezTo>
                  <a:pt x="4078" y="9345"/>
                  <a:pt x="4121" y="9110"/>
                  <a:pt x="4172" y="8889"/>
                </a:cubicBezTo>
                <a:cubicBezTo>
                  <a:pt x="4253" y="8535"/>
                  <a:pt x="4389" y="8196"/>
                  <a:pt x="4573" y="7886"/>
                </a:cubicBezTo>
                <a:cubicBezTo>
                  <a:pt x="5105" y="6986"/>
                  <a:pt x="5632" y="6082"/>
                  <a:pt x="6193" y="5202"/>
                </a:cubicBezTo>
                <a:cubicBezTo>
                  <a:pt x="6979" y="3954"/>
                  <a:pt x="7723" y="2673"/>
                  <a:pt x="8792" y="1628"/>
                </a:cubicBezTo>
                <a:cubicBezTo>
                  <a:pt x="9244" y="1181"/>
                  <a:pt x="9752" y="851"/>
                  <a:pt x="10388" y="757"/>
                </a:cubicBezTo>
                <a:cubicBezTo>
                  <a:pt x="10478" y="744"/>
                  <a:pt x="10560" y="737"/>
                  <a:pt x="10634" y="737"/>
                </a:cubicBezTo>
                <a:cubicBezTo>
                  <a:pt x="11028" y="737"/>
                  <a:pt x="11194" y="927"/>
                  <a:pt x="11273" y="1411"/>
                </a:cubicBezTo>
                <a:cubicBezTo>
                  <a:pt x="11405" y="2235"/>
                  <a:pt x="11104" y="2975"/>
                  <a:pt x="10750" y="3681"/>
                </a:cubicBezTo>
                <a:cubicBezTo>
                  <a:pt x="9230" y="6727"/>
                  <a:pt x="7374" y="9576"/>
                  <a:pt x="5416" y="12354"/>
                </a:cubicBezTo>
                <a:cubicBezTo>
                  <a:pt x="4860" y="13145"/>
                  <a:pt x="4116" y="13786"/>
                  <a:pt x="3250" y="14219"/>
                </a:cubicBezTo>
                <a:cubicBezTo>
                  <a:pt x="2997" y="14345"/>
                  <a:pt x="2754" y="14400"/>
                  <a:pt x="2519" y="14400"/>
                </a:cubicBezTo>
                <a:cubicBezTo>
                  <a:pt x="2077" y="14400"/>
                  <a:pt x="1664" y="14206"/>
                  <a:pt x="1277" y="13927"/>
                </a:cubicBezTo>
                <a:cubicBezTo>
                  <a:pt x="730" y="13531"/>
                  <a:pt x="843" y="12966"/>
                  <a:pt x="961" y="12415"/>
                </a:cubicBezTo>
                <a:cubicBezTo>
                  <a:pt x="999" y="12251"/>
                  <a:pt x="1051" y="12086"/>
                  <a:pt x="1098" y="11921"/>
                </a:cubicBezTo>
                <a:cubicBezTo>
                  <a:pt x="1799" y="9666"/>
                  <a:pt x="3132" y="7735"/>
                  <a:pt x="4309" y="5724"/>
                </a:cubicBezTo>
                <a:cubicBezTo>
                  <a:pt x="4667" y="5117"/>
                  <a:pt x="5025" y="4514"/>
                  <a:pt x="5368" y="3897"/>
                </a:cubicBezTo>
                <a:cubicBezTo>
                  <a:pt x="5467" y="3718"/>
                  <a:pt x="5453" y="3521"/>
                  <a:pt x="5246" y="3412"/>
                </a:cubicBezTo>
                <a:cubicBezTo>
                  <a:pt x="5194" y="3387"/>
                  <a:pt x="5145" y="3376"/>
                  <a:pt x="5098" y="3376"/>
                </a:cubicBezTo>
                <a:cubicBezTo>
                  <a:pt x="4980" y="3376"/>
                  <a:pt x="4878" y="3449"/>
                  <a:pt x="4794" y="3554"/>
                </a:cubicBezTo>
                <a:cubicBezTo>
                  <a:pt x="4733" y="3615"/>
                  <a:pt x="4686" y="3686"/>
                  <a:pt x="4639" y="3756"/>
                </a:cubicBezTo>
                <a:cubicBezTo>
                  <a:pt x="3457" y="5753"/>
                  <a:pt x="2200" y="7697"/>
                  <a:pt x="1154" y="9769"/>
                </a:cubicBezTo>
                <a:cubicBezTo>
                  <a:pt x="707" y="10664"/>
                  <a:pt x="354" y="11591"/>
                  <a:pt x="180" y="12580"/>
                </a:cubicBezTo>
                <a:cubicBezTo>
                  <a:pt x="1" y="13626"/>
                  <a:pt x="316" y="14247"/>
                  <a:pt x="1225" y="14760"/>
                </a:cubicBezTo>
                <a:cubicBezTo>
                  <a:pt x="1661" y="15008"/>
                  <a:pt x="2091" y="15127"/>
                  <a:pt x="2518" y="15127"/>
                </a:cubicBezTo>
                <a:cubicBezTo>
                  <a:pt x="2998" y="15127"/>
                  <a:pt x="3475" y="14977"/>
                  <a:pt x="3951" y="14690"/>
                </a:cubicBezTo>
                <a:cubicBezTo>
                  <a:pt x="4978" y="14073"/>
                  <a:pt x="5755" y="13206"/>
                  <a:pt x="6414" y="12236"/>
                </a:cubicBezTo>
                <a:cubicBezTo>
                  <a:pt x="7304" y="10932"/>
                  <a:pt x="8128" y="9586"/>
                  <a:pt x="8985" y="8262"/>
                </a:cubicBezTo>
                <a:cubicBezTo>
                  <a:pt x="9912" y="6859"/>
                  <a:pt x="10741" y="5395"/>
                  <a:pt x="11476" y="3883"/>
                </a:cubicBezTo>
                <a:cubicBezTo>
                  <a:pt x="11871" y="3055"/>
                  <a:pt x="12168" y="2198"/>
                  <a:pt x="11998" y="1251"/>
                </a:cubicBezTo>
                <a:cubicBezTo>
                  <a:pt x="11851" y="420"/>
                  <a:pt x="11404" y="1"/>
                  <a:pt x="106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rot="-3701860">
            <a:off x="3992635" y="4328889"/>
            <a:ext cx="451169" cy="560690"/>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Рисунок 1"/>
          <p:cNvSpPr>
            <a:spLocks noGrp="1"/>
          </p:cNvSpPr>
          <p:nvPr>
            <p:ph type="pic" idx="3"/>
          </p:nvPr>
        </p:nvSpPr>
        <p:spPr/>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71"/>
        <p:cNvGrpSpPr/>
        <p:nvPr/>
      </p:nvGrpSpPr>
      <p:grpSpPr>
        <a:xfrm>
          <a:off x="0" y="0"/>
          <a:ext cx="0" cy="0"/>
          <a:chOff x="0" y="0"/>
          <a:chExt cx="0" cy="0"/>
        </a:xfrm>
      </p:grpSpPr>
      <p:sp>
        <p:nvSpPr>
          <p:cNvPr id="3172" name="Google Shape;3172;p72"/>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OBSERVATION OF ROCKS ACTIVITY</a:t>
            </a:r>
            <a:endParaRPr/>
          </a:p>
        </p:txBody>
      </p:sp>
      <p:sp>
        <p:nvSpPr>
          <p:cNvPr id="3173" name="Google Shape;3173;p72"/>
          <p:cNvSpPr txBox="1"/>
          <p:nvPr/>
        </p:nvSpPr>
        <p:spPr>
          <a:xfrm>
            <a:off x="6115250" y="3327534"/>
            <a:ext cx="2202300" cy="33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dk1"/>
                </a:solidFill>
                <a:latin typeface="Atma"/>
                <a:ea typeface="Atma"/>
                <a:cs typeface="Atma"/>
                <a:sym typeface="Atma"/>
              </a:rPr>
              <a:t>POINTY</a:t>
            </a:r>
            <a:endParaRPr sz="2400" b="1">
              <a:solidFill>
                <a:schemeClr val="dk1"/>
              </a:solidFill>
              <a:latin typeface="Atma"/>
              <a:ea typeface="Atma"/>
              <a:cs typeface="Atma"/>
              <a:sym typeface="Atma"/>
            </a:endParaRPr>
          </a:p>
        </p:txBody>
      </p:sp>
      <p:sp>
        <p:nvSpPr>
          <p:cNvPr id="3174" name="Google Shape;3174;p72"/>
          <p:cNvSpPr txBox="1"/>
          <p:nvPr/>
        </p:nvSpPr>
        <p:spPr>
          <a:xfrm>
            <a:off x="6115250" y="3677050"/>
            <a:ext cx="2202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Lato"/>
                <a:ea typeface="Lato"/>
                <a:cs typeface="Lato"/>
                <a:sym typeface="Lato"/>
              </a:rPr>
              <a:t>Despite being red, Mars is a cold place </a:t>
            </a:r>
            <a:endParaRPr sz="1600">
              <a:solidFill>
                <a:schemeClr val="dk2"/>
              </a:solidFill>
              <a:latin typeface="Lato"/>
              <a:ea typeface="Lato"/>
              <a:cs typeface="Lato"/>
              <a:sym typeface="Lato"/>
            </a:endParaRPr>
          </a:p>
        </p:txBody>
      </p:sp>
      <p:sp>
        <p:nvSpPr>
          <p:cNvPr id="3175" name="Google Shape;3175;p72"/>
          <p:cNvSpPr txBox="1"/>
          <p:nvPr/>
        </p:nvSpPr>
        <p:spPr>
          <a:xfrm>
            <a:off x="6115250" y="1791148"/>
            <a:ext cx="2202300" cy="33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dk1"/>
                </a:solidFill>
                <a:latin typeface="Atma"/>
                <a:ea typeface="Atma"/>
                <a:cs typeface="Atma"/>
                <a:sym typeface="Atma"/>
              </a:rPr>
              <a:t>BIG</a:t>
            </a:r>
            <a:endParaRPr sz="2400" b="1">
              <a:solidFill>
                <a:schemeClr val="dk1"/>
              </a:solidFill>
              <a:latin typeface="Atma"/>
              <a:ea typeface="Atma"/>
              <a:cs typeface="Atma"/>
              <a:sym typeface="Atma"/>
            </a:endParaRPr>
          </a:p>
        </p:txBody>
      </p:sp>
      <p:sp>
        <p:nvSpPr>
          <p:cNvPr id="3176" name="Google Shape;3176;p72"/>
          <p:cNvSpPr txBox="1"/>
          <p:nvPr/>
        </p:nvSpPr>
        <p:spPr>
          <a:xfrm>
            <a:off x="6115250" y="2143098"/>
            <a:ext cx="2202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Lato"/>
                <a:ea typeface="Lato"/>
                <a:cs typeface="Lato"/>
                <a:sym typeface="Lato"/>
              </a:rPr>
              <a:t>Jupiter the biggest planet of all them</a:t>
            </a:r>
            <a:endParaRPr sz="1600">
              <a:solidFill>
                <a:schemeClr val="dk2"/>
              </a:solidFill>
              <a:latin typeface="Lato"/>
              <a:ea typeface="Lato"/>
              <a:cs typeface="Lato"/>
              <a:sym typeface="Lato"/>
            </a:endParaRPr>
          </a:p>
        </p:txBody>
      </p:sp>
      <p:sp>
        <p:nvSpPr>
          <p:cNvPr id="3177" name="Google Shape;3177;p72"/>
          <p:cNvSpPr txBox="1"/>
          <p:nvPr/>
        </p:nvSpPr>
        <p:spPr>
          <a:xfrm>
            <a:off x="826450" y="2143102"/>
            <a:ext cx="22038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Mercury is the closest planet from the sun </a:t>
            </a:r>
            <a:endParaRPr sz="1600">
              <a:solidFill>
                <a:schemeClr val="dk2"/>
              </a:solidFill>
              <a:latin typeface="Lato"/>
              <a:ea typeface="Lato"/>
              <a:cs typeface="Lato"/>
              <a:sym typeface="Lato"/>
            </a:endParaRPr>
          </a:p>
        </p:txBody>
      </p:sp>
      <p:sp>
        <p:nvSpPr>
          <p:cNvPr id="3178" name="Google Shape;3178;p72"/>
          <p:cNvSpPr txBox="1"/>
          <p:nvPr/>
        </p:nvSpPr>
        <p:spPr>
          <a:xfrm>
            <a:off x="826450" y="1791150"/>
            <a:ext cx="2203800" cy="33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1"/>
                </a:solidFill>
                <a:latin typeface="Atma"/>
                <a:ea typeface="Atma"/>
                <a:cs typeface="Atma"/>
                <a:sym typeface="Atma"/>
              </a:rPr>
              <a:t>SMALL</a:t>
            </a:r>
            <a:endParaRPr sz="2400" b="1">
              <a:solidFill>
                <a:schemeClr val="dk1"/>
              </a:solidFill>
              <a:latin typeface="Atma"/>
              <a:ea typeface="Atma"/>
              <a:cs typeface="Atma"/>
              <a:sym typeface="Atma"/>
            </a:endParaRPr>
          </a:p>
        </p:txBody>
      </p:sp>
      <p:sp>
        <p:nvSpPr>
          <p:cNvPr id="3179" name="Google Shape;3179;p72"/>
          <p:cNvSpPr txBox="1"/>
          <p:nvPr/>
        </p:nvSpPr>
        <p:spPr>
          <a:xfrm>
            <a:off x="826450" y="3327543"/>
            <a:ext cx="2203800" cy="33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1"/>
                </a:solidFill>
                <a:latin typeface="Atma"/>
                <a:ea typeface="Atma"/>
                <a:cs typeface="Atma"/>
                <a:sym typeface="Atma"/>
              </a:rPr>
              <a:t>SMOOTH</a:t>
            </a:r>
            <a:endParaRPr sz="2400" b="1">
              <a:solidFill>
                <a:schemeClr val="dk1"/>
              </a:solidFill>
              <a:latin typeface="Atma"/>
              <a:ea typeface="Atma"/>
              <a:cs typeface="Atma"/>
              <a:sym typeface="Atma"/>
            </a:endParaRPr>
          </a:p>
        </p:txBody>
      </p:sp>
      <p:sp>
        <p:nvSpPr>
          <p:cNvPr id="3180" name="Google Shape;3180;p72"/>
          <p:cNvSpPr txBox="1"/>
          <p:nvPr/>
        </p:nvSpPr>
        <p:spPr>
          <a:xfrm>
            <a:off x="826450" y="3677060"/>
            <a:ext cx="22038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Lato"/>
                <a:ea typeface="Lato"/>
                <a:cs typeface="Lato"/>
                <a:sym typeface="Lato"/>
              </a:rPr>
              <a:t>Venus has a beautiful name, but is very hot </a:t>
            </a:r>
            <a:endParaRPr sz="1600">
              <a:solidFill>
                <a:schemeClr val="dk2"/>
              </a:solidFill>
              <a:latin typeface="Lato"/>
              <a:ea typeface="Lato"/>
              <a:cs typeface="Lato"/>
              <a:sym typeface="Lato"/>
            </a:endParaRPr>
          </a:p>
        </p:txBody>
      </p:sp>
      <p:sp>
        <p:nvSpPr>
          <p:cNvPr id="3181" name="Google Shape;3181;p72"/>
          <p:cNvSpPr txBox="1"/>
          <p:nvPr/>
        </p:nvSpPr>
        <p:spPr>
          <a:xfrm>
            <a:off x="826450" y="1368336"/>
            <a:ext cx="2203800" cy="33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400" b="1">
                <a:solidFill>
                  <a:schemeClr val="accent2"/>
                </a:solidFill>
                <a:latin typeface="Atma"/>
                <a:ea typeface="Atma"/>
                <a:cs typeface="Atma"/>
                <a:sym typeface="Atma"/>
              </a:rPr>
              <a:t>15%</a:t>
            </a:r>
            <a:endParaRPr sz="3400" b="1">
              <a:solidFill>
                <a:schemeClr val="accent2"/>
              </a:solidFill>
              <a:latin typeface="Atma"/>
              <a:ea typeface="Atma"/>
              <a:cs typeface="Atma"/>
              <a:sym typeface="Atma"/>
            </a:endParaRPr>
          </a:p>
        </p:txBody>
      </p:sp>
      <p:sp>
        <p:nvSpPr>
          <p:cNvPr id="3182" name="Google Shape;3182;p72"/>
          <p:cNvSpPr txBox="1"/>
          <p:nvPr/>
        </p:nvSpPr>
        <p:spPr>
          <a:xfrm>
            <a:off x="6115138" y="1368329"/>
            <a:ext cx="2202300" cy="33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3400" b="1">
                <a:solidFill>
                  <a:schemeClr val="accent1"/>
                </a:solidFill>
                <a:latin typeface="Atma"/>
                <a:ea typeface="Atma"/>
                <a:cs typeface="Atma"/>
                <a:sym typeface="Atma"/>
              </a:rPr>
              <a:t>20%</a:t>
            </a:r>
            <a:endParaRPr sz="3400" b="1">
              <a:solidFill>
                <a:schemeClr val="accent1"/>
              </a:solidFill>
              <a:latin typeface="Atma"/>
              <a:ea typeface="Atma"/>
              <a:cs typeface="Atma"/>
              <a:sym typeface="Atma"/>
            </a:endParaRPr>
          </a:p>
        </p:txBody>
      </p:sp>
      <p:sp>
        <p:nvSpPr>
          <p:cNvPr id="3183" name="Google Shape;3183;p72"/>
          <p:cNvSpPr txBox="1"/>
          <p:nvPr/>
        </p:nvSpPr>
        <p:spPr>
          <a:xfrm>
            <a:off x="826450" y="2905098"/>
            <a:ext cx="2203800" cy="339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400" b="1">
                <a:solidFill>
                  <a:schemeClr val="lt2"/>
                </a:solidFill>
                <a:latin typeface="Atma"/>
                <a:ea typeface="Atma"/>
                <a:cs typeface="Atma"/>
                <a:sym typeface="Atma"/>
              </a:rPr>
              <a:t>35%</a:t>
            </a:r>
            <a:endParaRPr sz="3400" b="1">
              <a:solidFill>
                <a:schemeClr val="lt2"/>
              </a:solidFill>
              <a:latin typeface="Atma"/>
              <a:ea typeface="Atma"/>
              <a:cs typeface="Atma"/>
              <a:sym typeface="Atma"/>
            </a:endParaRPr>
          </a:p>
        </p:txBody>
      </p:sp>
      <p:sp>
        <p:nvSpPr>
          <p:cNvPr id="3184" name="Google Shape;3184;p72"/>
          <p:cNvSpPr txBox="1"/>
          <p:nvPr/>
        </p:nvSpPr>
        <p:spPr>
          <a:xfrm>
            <a:off x="6115138" y="2905098"/>
            <a:ext cx="2202300" cy="339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3400" b="1">
                <a:solidFill>
                  <a:schemeClr val="accent3"/>
                </a:solidFill>
                <a:latin typeface="Atma"/>
                <a:ea typeface="Atma"/>
                <a:cs typeface="Atma"/>
                <a:sym typeface="Atma"/>
              </a:rPr>
              <a:t>30%</a:t>
            </a:r>
            <a:endParaRPr sz="3400" b="1">
              <a:solidFill>
                <a:schemeClr val="accent3"/>
              </a:solidFill>
              <a:latin typeface="Atma"/>
              <a:ea typeface="Atma"/>
              <a:cs typeface="Atma"/>
              <a:sym typeface="Atma"/>
            </a:endParaRPr>
          </a:p>
        </p:txBody>
      </p:sp>
      <p:sp>
        <p:nvSpPr>
          <p:cNvPr id="3185" name="Google Shape;3185;p72"/>
          <p:cNvSpPr txBox="1"/>
          <p:nvPr/>
        </p:nvSpPr>
        <p:spPr>
          <a:xfrm>
            <a:off x="713225" y="4381499"/>
            <a:ext cx="7715400" cy="22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2"/>
                </a:solidFill>
                <a:latin typeface="Lato"/>
                <a:ea typeface="Lato"/>
                <a:cs typeface="Lato"/>
                <a:sym typeface="Lato"/>
              </a:rPr>
              <a:t>Follow the link in the graph to modify its data and then paste the new one here. </a:t>
            </a:r>
            <a:r>
              <a:rPr lang="en" sz="1100" b="1">
                <a:solidFill>
                  <a:schemeClr val="dk2"/>
                </a:solidFill>
                <a:uFill>
                  <a:noFill/>
                </a:uFill>
                <a:latin typeface="Lato"/>
                <a:ea typeface="Lato"/>
                <a:cs typeface="Lato"/>
                <a:sym typeface="Lato"/>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100" b="1">
              <a:solidFill>
                <a:schemeClr val="dk2"/>
              </a:solidFill>
              <a:latin typeface="Lato"/>
              <a:ea typeface="Lato"/>
              <a:cs typeface="Lato"/>
              <a:sym typeface="Lato"/>
            </a:endParaRPr>
          </a:p>
        </p:txBody>
      </p:sp>
      <p:pic>
        <p:nvPicPr>
          <p:cNvPr id="3186" name="Google Shape;3186;p72" title="Gráfico">
            <a:hlinkClick r:id="rId4"/>
          </p:cNvPr>
          <p:cNvPicPr preferRelativeResize="0"/>
          <p:nvPr/>
        </p:nvPicPr>
        <p:blipFill>
          <a:blip r:embed="rId5">
            <a:alphaModFix/>
          </a:blip>
          <a:stretch>
            <a:fillRect/>
          </a:stretch>
        </p:blipFill>
        <p:spPr>
          <a:xfrm>
            <a:off x="3029550" y="1373432"/>
            <a:ext cx="3084901" cy="2718493"/>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chemeClr val="accent5"/>
            </a:gs>
          </a:gsLst>
          <a:lin ang="16200038" scaled="0"/>
        </a:gradFill>
        <a:effectLst/>
      </p:bgPr>
    </p:bg>
    <p:spTree>
      <p:nvGrpSpPr>
        <p:cNvPr id="1" name="Shape 3269"/>
        <p:cNvGrpSpPr/>
        <p:nvPr/>
      </p:nvGrpSpPr>
      <p:grpSpPr>
        <a:xfrm>
          <a:off x="0" y="0"/>
          <a:ext cx="0" cy="0"/>
          <a:chOff x="0" y="0"/>
          <a:chExt cx="0" cy="0"/>
        </a:xfrm>
      </p:grpSpPr>
      <p:sp>
        <p:nvSpPr>
          <p:cNvPr id="3270" name="Google Shape;3270;p76"/>
          <p:cNvSpPr/>
          <p:nvPr/>
        </p:nvSpPr>
        <p:spPr>
          <a:xfrm rot="-1679261" flipH="1">
            <a:off x="4726598" y="1013630"/>
            <a:ext cx="1394085" cy="2403616"/>
          </a:xfrm>
          <a:custGeom>
            <a:avLst/>
            <a:gdLst/>
            <a:ahLst/>
            <a:cxnLst/>
            <a:rect l="l" t="t" r="r" b="b"/>
            <a:pathLst>
              <a:path w="37615" h="64854" extrusionOk="0">
                <a:moveTo>
                  <a:pt x="192" y="1"/>
                </a:moveTo>
                <a:cubicBezTo>
                  <a:pt x="96" y="1"/>
                  <a:pt x="0" y="78"/>
                  <a:pt x="26" y="199"/>
                </a:cubicBezTo>
                <a:cubicBezTo>
                  <a:pt x="200" y="840"/>
                  <a:pt x="402" y="1485"/>
                  <a:pt x="628" y="2116"/>
                </a:cubicBezTo>
                <a:cubicBezTo>
                  <a:pt x="652" y="2182"/>
                  <a:pt x="718" y="2224"/>
                  <a:pt x="788" y="2224"/>
                </a:cubicBezTo>
                <a:cubicBezTo>
                  <a:pt x="901" y="2224"/>
                  <a:pt x="981" y="2111"/>
                  <a:pt x="944" y="2003"/>
                </a:cubicBezTo>
                <a:cubicBezTo>
                  <a:pt x="718" y="1381"/>
                  <a:pt x="520" y="745"/>
                  <a:pt x="346" y="114"/>
                </a:cubicBezTo>
                <a:cubicBezTo>
                  <a:pt x="319" y="35"/>
                  <a:pt x="256" y="1"/>
                  <a:pt x="192" y="1"/>
                </a:cubicBezTo>
                <a:close/>
                <a:moveTo>
                  <a:pt x="1538" y="3739"/>
                </a:moveTo>
                <a:cubicBezTo>
                  <a:pt x="1431" y="3739"/>
                  <a:pt x="1323" y="3843"/>
                  <a:pt x="1382" y="3976"/>
                </a:cubicBezTo>
                <a:cubicBezTo>
                  <a:pt x="1650" y="4578"/>
                  <a:pt x="1951" y="5186"/>
                  <a:pt x="2267" y="5774"/>
                </a:cubicBezTo>
                <a:cubicBezTo>
                  <a:pt x="2295" y="5826"/>
                  <a:pt x="2352" y="5859"/>
                  <a:pt x="2413" y="5859"/>
                </a:cubicBezTo>
                <a:cubicBezTo>
                  <a:pt x="2441" y="5859"/>
                  <a:pt x="2469" y="5854"/>
                  <a:pt x="2493" y="5840"/>
                </a:cubicBezTo>
                <a:cubicBezTo>
                  <a:pt x="2573" y="5798"/>
                  <a:pt x="2606" y="5694"/>
                  <a:pt x="2559" y="5614"/>
                </a:cubicBezTo>
                <a:cubicBezTo>
                  <a:pt x="2248" y="5035"/>
                  <a:pt x="1951" y="4437"/>
                  <a:pt x="1683" y="3839"/>
                </a:cubicBezTo>
                <a:cubicBezTo>
                  <a:pt x="1652" y="3769"/>
                  <a:pt x="1595" y="3739"/>
                  <a:pt x="1538" y="3739"/>
                </a:cubicBezTo>
                <a:close/>
                <a:moveTo>
                  <a:pt x="3425" y="7237"/>
                </a:moveTo>
                <a:cubicBezTo>
                  <a:pt x="3305" y="7237"/>
                  <a:pt x="3186" y="7372"/>
                  <a:pt x="3284" y="7502"/>
                </a:cubicBezTo>
                <a:cubicBezTo>
                  <a:pt x="3642" y="8063"/>
                  <a:pt x="4028" y="8618"/>
                  <a:pt x="4423" y="9150"/>
                </a:cubicBezTo>
                <a:cubicBezTo>
                  <a:pt x="4456" y="9193"/>
                  <a:pt x="4503" y="9221"/>
                  <a:pt x="4555" y="9221"/>
                </a:cubicBezTo>
                <a:cubicBezTo>
                  <a:pt x="4588" y="9221"/>
                  <a:pt x="4626" y="9212"/>
                  <a:pt x="4654" y="9188"/>
                </a:cubicBezTo>
                <a:cubicBezTo>
                  <a:pt x="4730" y="9136"/>
                  <a:pt x="4744" y="9033"/>
                  <a:pt x="4692" y="8957"/>
                </a:cubicBezTo>
                <a:cubicBezTo>
                  <a:pt x="4296" y="8430"/>
                  <a:pt x="3920" y="7884"/>
                  <a:pt x="3566" y="7328"/>
                </a:cubicBezTo>
                <a:cubicBezTo>
                  <a:pt x="3532" y="7263"/>
                  <a:pt x="3479" y="7237"/>
                  <a:pt x="3425" y="7237"/>
                </a:cubicBezTo>
                <a:close/>
                <a:moveTo>
                  <a:pt x="5802" y="10436"/>
                </a:moveTo>
                <a:cubicBezTo>
                  <a:pt x="5676" y="10436"/>
                  <a:pt x="5561" y="10593"/>
                  <a:pt x="5676" y="10718"/>
                </a:cubicBezTo>
                <a:cubicBezTo>
                  <a:pt x="6114" y="11222"/>
                  <a:pt x="6571" y="11717"/>
                  <a:pt x="7041" y="12187"/>
                </a:cubicBezTo>
                <a:cubicBezTo>
                  <a:pt x="7070" y="12220"/>
                  <a:pt x="7112" y="12235"/>
                  <a:pt x="7159" y="12235"/>
                </a:cubicBezTo>
                <a:cubicBezTo>
                  <a:pt x="7305" y="12235"/>
                  <a:pt x="7380" y="12056"/>
                  <a:pt x="7277" y="11952"/>
                </a:cubicBezTo>
                <a:cubicBezTo>
                  <a:pt x="6811" y="11486"/>
                  <a:pt x="6359" y="10996"/>
                  <a:pt x="5930" y="10502"/>
                </a:cubicBezTo>
                <a:cubicBezTo>
                  <a:pt x="5892" y="10455"/>
                  <a:pt x="5847" y="10436"/>
                  <a:pt x="5802" y="10436"/>
                </a:cubicBezTo>
                <a:close/>
                <a:moveTo>
                  <a:pt x="8609" y="13264"/>
                </a:moveTo>
                <a:cubicBezTo>
                  <a:pt x="8476" y="13264"/>
                  <a:pt x="8368" y="13443"/>
                  <a:pt x="8501" y="13558"/>
                </a:cubicBezTo>
                <a:cubicBezTo>
                  <a:pt x="9005" y="13996"/>
                  <a:pt x="9528" y="14419"/>
                  <a:pt x="10060" y="14820"/>
                </a:cubicBezTo>
                <a:cubicBezTo>
                  <a:pt x="10088" y="14843"/>
                  <a:pt x="10121" y="14853"/>
                  <a:pt x="10159" y="14853"/>
                </a:cubicBezTo>
                <a:cubicBezTo>
                  <a:pt x="10210" y="14853"/>
                  <a:pt x="10262" y="14829"/>
                  <a:pt x="10290" y="14787"/>
                </a:cubicBezTo>
                <a:cubicBezTo>
                  <a:pt x="10347" y="14711"/>
                  <a:pt x="10333" y="14608"/>
                  <a:pt x="10257" y="14556"/>
                </a:cubicBezTo>
                <a:cubicBezTo>
                  <a:pt x="9735" y="14160"/>
                  <a:pt x="9217" y="13741"/>
                  <a:pt x="8718" y="13308"/>
                </a:cubicBezTo>
                <a:cubicBezTo>
                  <a:pt x="8683" y="13277"/>
                  <a:pt x="8645" y="13264"/>
                  <a:pt x="8609" y="13264"/>
                </a:cubicBezTo>
                <a:close/>
                <a:moveTo>
                  <a:pt x="11801" y="15662"/>
                </a:moveTo>
                <a:cubicBezTo>
                  <a:pt x="11657" y="15662"/>
                  <a:pt x="11562" y="15861"/>
                  <a:pt x="11708" y="15964"/>
                </a:cubicBezTo>
                <a:cubicBezTo>
                  <a:pt x="12273" y="16326"/>
                  <a:pt x="12852" y="16670"/>
                  <a:pt x="13436" y="16986"/>
                </a:cubicBezTo>
                <a:cubicBezTo>
                  <a:pt x="13459" y="17000"/>
                  <a:pt x="13488" y="17004"/>
                  <a:pt x="13516" y="17004"/>
                </a:cubicBezTo>
                <a:cubicBezTo>
                  <a:pt x="13685" y="17004"/>
                  <a:pt x="13747" y="16774"/>
                  <a:pt x="13596" y="16694"/>
                </a:cubicBezTo>
                <a:cubicBezTo>
                  <a:pt x="13017" y="16383"/>
                  <a:pt x="12442" y="16044"/>
                  <a:pt x="11887" y="15686"/>
                </a:cubicBezTo>
                <a:cubicBezTo>
                  <a:pt x="11857" y="15669"/>
                  <a:pt x="11828" y="15662"/>
                  <a:pt x="11801" y="15662"/>
                </a:cubicBezTo>
                <a:close/>
                <a:moveTo>
                  <a:pt x="15290" y="17553"/>
                </a:moveTo>
                <a:cubicBezTo>
                  <a:pt x="15135" y="17553"/>
                  <a:pt x="15053" y="17793"/>
                  <a:pt x="15230" y="17876"/>
                </a:cubicBezTo>
                <a:cubicBezTo>
                  <a:pt x="15555" y="18017"/>
                  <a:pt x="15889" y="18158"/>
                  <a:pt x="16223" y="18290"/>
                </a:cubicBezTo>
                <a:cubicBezTo>
                  <a:pt x="16511" y="18403"/>
                  <a:pt x="16798" y="18516"/>
                  <a:pt x="17090" y="18620"/>
                </a:cubicBezTo>
                <a:cubicBezTo>
                  <a:pt x="17109" y="18624"/>
                  <a:pt x="17127" y="18629"/>
                  <a:pt x="17151" y="18629"/>
                </a:cubicBezTo>
                <a:lnTo>
                  <a:pt x="17142" y="18629"/>
                </a:lnTo>
                <a:cubicBezTo>
                  <a:pt x="17143" y="18629"/>
                  <a:pt x="17145" y="18629"/>
                  <a:pt x="17147" y="18629"/>
                </a:cubicBezTo>
                <a:cubicBezTo>
                  <a:pt x="17335" y="18629"/>
                  <a:pt x="17380" y="18369"/>
                  <a:pt x="17203" y="18304"/>
                </a:cubicBezTo>
                <a:cubicBezTo>
                  <a:pt x="16916" y="18200"/>
                  <a:pt x="16628" y="18097"/>
                  <a:pt x="16346" y="17984"/>
                </a:cubicBezTo>
                <a:cubicBezTo>
                  <a:pt x="16016" y="17852"/>
                  <a:pt x="15687" y="17715"/>
                  <a:pt x="15362" y="17569"/>
                </a:cubicBezTo>
                <a:cubicBezTo>
                  <a:pt x="15337" y="17558"/>
                  <a:pt x="15313" y="17553"/>
                  <a:pt x="15290" y="17553"/>
                </a:cubicBezTo>
                <a:close/>
                <a:moveTo>
                  <a:pt x="19035" y="18917"/>
                </a:moveTo>
                <a:cubicBezTo>
                  <a:pt x="18864" y="18917"/>
                  <a:pt x="18804" y="19186"/>
                  <a:pt x="18997" y="19246"/>
                </a:cubicBezTo>
                <a:cubicBezTo>
                  <a:pt x="19557" y="19415"/>
                  <a:pt x="20169" y="19590"/>
                  <a:pt x="20918" y="19792"/>
                </a:cubicBezTo>
                <a:cubicBezTo>
                  <a:pt x="20932" y="19797"/>
                  <a:pt x="20946" y="19797"/>
                  <a:pt x="20960" y="19797"/>
                </a:cubicBezTo>
                <a:cubicBezTo>
                  <a:pt x="21153" y="19797"/>
                  <a:pt x="21191" y="19524"/>
                  <a:pt x="21007" y="19472"/>
                </a:cubicBezTo>
                <a:cubicBezTo>
                  <a:pt x="20259" y="19269"/>
                  <a:pt x="19651" y="19095"/>
                  <a:pt x="19091" y="18926"/>
                </a:cubicBezTo>
                <a:cubicBezTo>
                  <a:pt x="19071" y="18919"/>
                  <a:pt x="19053" y="18917"/>
                  <a:pt x="19035" y="18917"/>
                </a:cubicBezTo>
                <a:close/>
                <a:moveTo>
                  <a:pt x="22889" y="19980"/>
                </a:moveTo>
                <a:cubicBezTo>
                  <a:pt x="22816" y="19980"/>
                  <a:pt x="22746" y="20031"/>
                  <a:pt x="22726" y="20103"/>
                </a:cubicBezTo>
                <a:cubicBezTo>
                  <a:pt x="22703" y="20192"/>
                  <a:pt x="22754" y="20282"/>
                  <a:pt x="22844" y="20310"/>
                </a:cubicBezTo>
                <a:cubicBezTo>
                  <a:pt x="23484" y="20479"/>
                  <a:pt x="24125" y="20654"/>
                  <a:pt x="24765" y="20837"/>
                </a:cubicBezTo>
                <a:cubicBezTo>
                  <a:pt x="24779" y="20842"/>
                  <a:pt x="24793" y="20842"/>
                  <a:pt x="24807" y="20842"/>
                </a:cubicBezTo>
                <a:lnTo>
                  <a:pt x="24812" y="20842"/>
                </a:lnTo>
                <a:cubicBezTo>
                  <a:pt x="25000" y="20842"/>
                  <a:pt x="25038" y="20569"/>
                  <a:pt x="24854" y="20517"/>
                </a:cubicBezTo>
                <a:cubicBezTo>
                  <a:pt x="24214" y="20333"/>
                  <a:pt x="23574" y="20159"/>
                  <a:pt x="22929" y="19985"/>
                </a:cubicBezTo>
                <a:cubicBezTo>
                  <a:pt x="22915" y="19981"/>
                  <a:pt x="22902" y="19980"/>
                  <a:pt x="22889" y="19980"/>
                </a:cubicBezTo>
                <a:close/>
                <a:moveTo>
                  <a:pt x="26706" y="21095"/>
                </a:moveTo>
                <a:cubicBezTo>
                  <a:pt x="26537" y="21095"/>
                  <a:pt x="26472" y="21358"/>
                  <a:pt x="26663" y="21421"/>
                </a:cubicBezTo>
                <a:cubicBezTo>
                  <a:pt x="27317" y="21642"/>
                  <a:pt x="27915" y="21859"/>
                  <a:pt x="28485" y="22090"/>
                </a:cubicBezTo>
                <a:lnTo>
                  <a:pt x="28522" y="22104"/>
                </a:lnTo>
                <a:cubicBezTo>
                  <a:pt x="28541" y="22113"/>
                  <a:pt x="28563" y="22118"/>
                  <a:pt x="28586" y="22118"/>
                </a:cubicBezTo>
                <a:lnTo>
                  <a:pt x="28586" y="22118"/>
                </a:lnTo>
                <a:cubicBezTo>
                  <a:pt x="28763" y="22116"/>
                  <a:pt x="28814" y="21868"/>
                  <a:pt x="28650" y="21798"/>
                </a:cubicBezTo>
                <a:lnTo>
                  <a:pt x="28607" y="21779"/>
                </a:lnTo>
                <a:cubicBezTo>
                  <a:pt x="28033" y="21548"/>
                  <a:pt x="27430" y="21327"/>
                  <a:pt x="26766" y="21106"/>
                </a:cubicBezTo>
                <a:cubicBezTo>
                  <a:pt x="26745" y="21099"/>
                  <a:pt x="26725" y="21095"/>
                  <a:pt x="26706" y="21095"/>
                </a:cubicBezTo>
                <a:close/>
                <a:moveTo>
                  <a:pt x="28586" y="22118"/>
                </a:moveTo>
                <a:cubicBezTo>
                  <a:pt x="28585" y="22118"/>
                  <a:pt x="28584" y="22118"/>
                  <a:pt x="28584" y="22118"/>
                </a:cubicBezTo>
                <a:lnTo>
                  <a:pt x="28588" y="22118"/>
                </a:lnTo>
                <a:cubicBezTo>
                  <a:pt x="28588" y="22118"/>
                  <a:pt x="28587" y="22118"/>
                  <a:pt x="28586" y="22118"/>
                </a:cubicBezTo>
                <a:close/>
                <a:moveTo>
                  <a:pt x="30388" y="22624"/>
                </a:moveTo>
                <a:cubicBezTo>
                  <a:pt x="30236" y="22624"/>
                  <a:pt x="30148" y="22849"/>
                  <a:pt x="30316" y="22937"/>
                </a:cubicBezTo>
                <a:cubicBezTo>
                  <a:pt x="30900" y="23243"/>
                  <a:pt x="31465" y="23582"/>
                  <a:pt x="32012" y="23950"/>
                </a:cubicBezTo>
                <a:cubicBezTo>
                  <a:pt x="32040" y="23969"/>
                  <a:pt x="32073" y="23978"/>
                  <a:pt x="32106" y="23978"/>
                </a:cubicBezTo>
                <a:cubicBezTo>
                  <a:pt x="32271" y="23978"/>
                  <a:pt x="32332" y="23766"/>
                  <a:pt x="32200" y="23672"/>
                </a:cubicBezTo>
                <a:cubicBezTo>
                  <a:pt x="31640" y="23300"/>
                  <a:pt x="31065" y="22956"/>
                  <a:pt x="30472" y="22645"/>
                </a:cubicBezTo>
                <a:cubicBezTo>
                  <a:pt x="30443" y="22630"/>
                  <a:pt x="30415" y="22624"/>
                  <a:pt x="30388" y="22624"/>
                </a:cubicBezTo>
                <a:close/>
                <a:moveTo>
                  <a:pt x="33687" y="24857"/>
                </a:moveTo>
                <a:cubicBezTo>
                  <a:pt x="33555" y="24857"/>
                  <a:pt x="33446" y="25036"/>
                  <a:pt x="33580" y="25150"/>
                </a:cubicBezTo>
                <a:cubicBezTo>
                  <a:pt x="34074" y="25584"/>
                  <a:pt x="34535" y="26050"/>
                  <a:pt x="34959" y="26554"/>
                </a:cubicBezTo>
                <a:cubicBezTo>
                  <a:pt x="34992" y="26591"/>
                  <a:pt x="35035" y="26610"/>
                  <a:pt x="35086" y="26610"/>
                </a:cubicBezTo>
                <a:cubicBezTo>
                  <a:pt x="35124" y="26610"/>
                  <a:pt x="35162" y="26596"/>
                  <a:pt x="35195" y="26572"/>
                </a:cubicBezTo>
                <a:cubicBezTo>
                  <a:pt x="35265" y="26516"/>
                  <a:pt x="35275" y="26408"/>
                  <a:pt x="35213" y="26337"/>
                </a:cubicBezTo>
                <a:cubicBezTo>
                  <a:pt x="34776" y="25824"/>
                  <a:pt x="34305" y="25344"/>
                  <a:pt x="33796" y="24901"/>
                </a:cubicBezTo>
                <a:cubicBezTo>
                  <a:pt x="33761" y="24870"/>
                  <a:pt x="33723" y="24857"/>
                  <a:pt x="33687" y="24857"/>
                </a:cubicBezTo>
                <a:close/>
                <a:moveTo>
                  <a:pt x="36234" y="27904"/>
                </a:moveTo>
                <a:cubicBezTo>
                  <a:pt x="36122" y="27904"/>
                  <a:pt x="36010" y="28022"/>
                  <a:pt x="36085" y="28155"/>
                </a:cubicBezTo>
                <a:cubicBezTo>
                  <a:pt x="36409" y="28720"/>
                  <a:pt x="36673" y="29322"/>
                  <a:pt x="36871" y="29944"/>
                </a:cubicBezTo>
                <a:cubicBezTo>
                  <a:pt x="36890" y="30015"/>
                  <a:pt x="36956" y="30062"/>
                  <a:pt x="37026" y="30062"/>
                </a:cubicBezTo>
                <a:cubicBezTo>
                  <a:pt x="37045" y="30062"/>
                  <a:pt x="37059" y="30057"/>
                  <a:pt x="37078" y="30052"/>
                </a:cubicBezTo>
                <a:cubicBezTo>
                  <a:pt x="37168" y="30024"/>
                  <a:pt x="37215" y="29930"/>
                  <a:pt x="37186" y="29845"/>
                </a:cubicBezTo>
                <a:cubicBezTo>
                  <a:pt x="36979" y="29200"/>
                  <a:pt x="36706" y="28578"/>
                  <a:pt x="36372" y="27990"/>
                </a:cubicBezTo>
                <a:cubicBezTo>
                  <a:pt x="36338" y="27929"/>
                  <a:pt x="36286" y="27904"/>
                  <a:pt x="36234" y="27904"/>
                </a:cubicBezTo>
                <a:close/>
                <a:moveTo>
                  <a:pt x="37414" y="31684"/>
                </a:moveTo>
                <a:cubicBezTo>
                  <a:pt x="37326" y="31684"/>
                  <a:pt x="37238" y="31747"/>
                  <a:pt x="37248" y="31865"/>
                </a:cubicBezTo>
                <a:cubicBezTo>
                  <a:pt x="37271" y="32124"/>
                  <a:pt x="37281" y="32388"/>
                  <a:pt x="37281" y="32647"/>
                </a:cubicBezTo>
                <a:cubicBezTo>
                  <a:pt x="37281" y="33042"/>
                  <a:pt x="37257" y="33433"/>
                  <a:pt x="37210" y="33819"/>
                </a:cubicBezTo>
                <a:cubicBezTo>
                  <a:pt x="37201" y="33913"/>
                  <a:pt x="37266" y="33993"/>
                  <a:pt x="37356" y="34007"/>
                </a:cubicBezTo>
                <a:lnTo>
                  <a:pt x="37375" y="34007"/>
                </a:lnTo>
                <a:lnTo>
                  <a:pt x="37375" y="34003"/>
                </a:lnTo>
                <a:cubicBezTo>
                  <a:pt x="37455" y="34003"/>
                  <a:pt x="37530" y="33942"/>
                  <a:pt x="37540" y="33861"/>
                </a:cubicBezTo>
                <a:cubicBezTo>
                  <a:pt x="37587" y="33457"/>
                  <a:pt x="37610" y="33052"/>
                  <a:pt x="37615" y="32647"/>
                </a:cubicBezTo>
                <a:cubicBezTo>
                  <a:pt x="37615" y="32378"/>
                  <a:pt x="37601" y="32105"/>
                  <a:pt x="37577" y="31837"/>
                </a:cubicBezTo>
                <a:cubicBezTo>
                  <a:pt x="37568" y="31733"/>
                  <a:pt x="37491" y="31684"/>
                  <a:pt x="37414" y="31684"/>
                </a:cubicBezTo>
                <a:close/>
                <a:moveTo>
                  <a:pt x="36961" y="35621"/>
                </a:moveTo>
                <a:cubicBezTo>
                  <a:pt x="36896" y="35621"/>
                  <a:pt x="36831" y="35657"/>
                  <a:pt x="36805" y="35740"/>
                </a:cubicBezTo>
                <a:cubicBezTo>
                  <a:pt x="36617" y="36367"/>
                  <a:pt x="36386" y="36983"/>
                  <a:pt x="36113" y="37581"/>
                </a:cubicBezTo>
                <a:cubicBezTo>
                  <a:pt x="36061" y="37689"/>
                  <a:pt x="36140" y="37815"/>
                  <a:pt x="36261" y="37817"/>
                </a:cubicBezTo>
                <a:lnTo>
                  <a:pt x="36261" y="37817"/>
                </a:lnTo>
                <a:cubicBezTo>
                  <a:pt x="36326" y="37816"/>
                  <a:pt x="36386" y="37778"/>
                  <a:pt x="36414" y="37718"/>
                </a:cubicBezTo>
                <a:cubicBezTo>
                  <a:pt x="36692" y="37106"/>
                  <a:pt x="36932" y="36480"/>
                  <a:pt x="37125" y="35834"/>
                </a:cubicBezTo>
                <a:cubicBezTo>
                  <a:pt x="37162" y="35706"/>
                  <a:pt x="37061" y="35621"/>
                  <a:pt x="36961" y="35621"/>
                </a:cubicBezTo>
                <a:close/>
                <a:moveTo>
                  <a:pt x="36261" y="37817"/>
                </a:moveTo>
                <a:cubicBezTo>
                  <a:pt x="36260" y="37817"/>
                  <a:pt x="36260" y="37817"/>
                  <a:pt x="36259" y="37817"/>
                </a:cubicBezTo>
                <a:lnTo>
                  <a:pt x="36263" y="37817"/>
                </a:lnTo>
                <a:cubicBezTo>
                  <a:pt x="36263" y="37817"/>
                  <a:pt x="36262" y="37817"/>
                  <a:pt x="36261" y="37817"/>
                </a:cubicBezTo>
                <a:close/>
                <a:moveTo>
                  <a:pt x="35333" y="39248"/>
                </a:moveTo>
                <a:cubicBezTo>
                  <a:pt x="35282" y="39248"/>
                  <a:pt x="35230" y="39273"/>
                  <a:pt x="35195" y="39333"/>
                </a:cubicBezTo>
                <a:cubicBezTo>
                  <a:pt x="34874" y="39879"/>
                  <a:pt x="34502" y="40435"/>
                  <a:pt x="34107" y="40986"/>
                </a:cubicBezTo>
                <a:cubicBezTo>
                  <a:pt x="34055" y="41061"/>
                  <a:pt x="34069" y="41165"/>
                  <a:pt x="34145" y="41216"/>
                </a:cubicBezTo>
                <a:cubicBezTo>
                  <a:pt x="34172" y="41239"/>
                  <a:pt x="34204" y="41249"/>
                  <a:pt x="34241" y="41249"/>
                </a:cubicBezTo>
                <a:lnTo>
                  <a:pt x="34241" y="41249"/>
                </a:lnTo>
                <a:cubicBezTo>
                  <a:pt x="34297" y="41249"/>
                  <a:pt x="34347" y="41221"/>
                  <a:pt x="34375" y="41179"/>
                </a:cubicBezTo>
                <a:cubicBezTo>
                  <a:pt x="34780" y="40618"/>
                  <a:pt x="35152" y="40058"/>
                  <a:pt x="35477" y="39502"/>
                </a:cubicBezTo>
                <a:cubicBezTo>
                  <a:pt x="35555" y="39370"/>
                  <a:pt x="35445" y="39248"/>
                  <a:pt x="35333" y="39248"/>
                </a:cubicBezTo>
                <a:close/>
                <a:moveTo>
                  <a:pt x="34241" y="41249"/>
                </a:moveTo>
                <a:lnTo>
                  <a:pt x="34241" y="41249"/>
                </a:lnTo>
                <a:cubicBezTo>
                  <a:pt x="34240" y="41249"/>
                  <a:pt x="34239" y="41249"/>
                  <a:pt x="34239" y="41249"/>
                </a:cubicBezTo>
                <a:lnTo>
                  <a:pt x="34243" y="41249"/>
                </a:lnTo>
                <a:cubicBezTo>
                  <a:pt x="34243" y="41249"/>
                  <a:pt x="34242" y="41249"/>
                  <a:pt x="34241" y="41249"/>
                </a:cubicBezTo>
                <a:close/>
                <a:moveTo>
                  <a:pt x="33019" y="42493"/>
                </a:moveTo>
                <a:cubicBezTo>
                  <a:pt x="32971" y="42493"/>
                  <a:pt x="32923" y="42513"/>
                  <a:pt x="32887" y="42554"/>
                </a:cubicBezTo>
                <a:cubicBezTo>
                  <a:pt x="32506" y="43006"/>
                  <a:pt x="32092" y="43481"/>
                  <a:pt x="31583" y="44046"/>
                </a:cubicBezTo>
                <a:cubicBezTo>
                  <a:pt x="31489" y="44155"/>
                  <a:pt x="31564" y="44324"/>
                  <a:pt x="31705" y="44324"/>
                </a:cubicBezTo>
                <a:cubicBezTo>
                  <a:pt x="31753" y="44324"/>
                  <a:pt x="31800" y="44305"/>
                  <a:pt x="31833" y="44268"/>
                </a:cubicBezTo>
                <a:cubicBezTo>
                  <a:pt x="32341" y="43703"/>
                  <a:pt x="32760" y="43222"/>
                  <a:pt x="33132" y="42775"/>
                </a:cubicBezTo>
                <a:cubicBezTo>
                  <a:pt x="33142" y="42770"/>
                  <a:pt x="33146" y="42761"/>
                  <a:pt x="33151" y="42756"/>
                </a:cubicBezTo>
                <a:cubicBezTo>
                  <a:pt x="33203" y="42686"/>
                  <a:pt x="33193" y="42582"/>
                  <a:pt x="33123" y="42525"/>
                </a:cubicBezTo>
                <a:cubicBezTo>
                  <a:pt x="33091" y="42504"/>
                  <a:pt x="33055" y="42493"/>
                  <a:pt x="33019" y="42493"/>
                </a:cubicBezTo>
                <a:close/>
                <a:moveTo>
                  <a:pt x="30359" y="45458"/>
                </a:moveTo>
                <a:cubicBezTo>
                  <a:pt x="30319" y="45458"/>
                  <a:pt x="30277" y="45475"/>
                  <a:pt x="30241" y="45515"/>
                </a:cubicBezTo>
                <a:cubicBezTo>
                  <a:pt x="29789" y="46005"/>
                  <a:pt x="29337" y="46495"/>
                  <a:pt x="28894" y="46989"/>
                </a:cubicBezTo>
                <a:cubicBezTo>
                  <a:pt x="28800" y="47098"/>
                  <a:pt x="28876" y="47267"/>
                  <a:pt x="29017" y="47267"/>
                </a:cubicBezTo>
                <a:cubicBezTo>
                  <a:pt x="29064" y="47267"/>
                  <a:pt x="29111" y="47248"/>
                  <a:pt x="29144" y="47211"/>
                </a:cubicBezTo>
                <a:cubicBezTo>
                  <a:pt x="29587" y="46716"/>
                  <a:pt x="30034" y="46226"/>
                  <a:pt x="30486" y="45741"/>
                </a:cubicBezTo>
                <a:cubicBezTo>
                  <a:pt x="30596" y="45617"/>
                  <a:pt x="30484" y="45458"/>
                  <a:pt x="30359" y="45458"/>
                </a:cubicBezTo>
                <a:close/>
                <a:moveTo>
                  <a:pt x="27714" y="48443"/>
                </a:moveTo>
                <a:cubicBezTo>
                  <a:pt x="27671" y="48443"/>
                  <a:pt x="27627" y="48461"/>
                  <a:pt x="27590" y="48505"/>
                </a:cubicBezTo>
                <a:cubicBezTo>
                  <a:pt x="27133" y="49061"/>
                  <a:pt x="26733" y="49584"/>
                  <a:pt x="26371" y="50097"/>
                </a:cubicBezTo>
                <a:cubicBezTo>
                  <a:pt x="26314" y="50172"/>
                  <a:pt x="26333" y="50276"/>
                  <a:pt x="26408" y="50328"/>
                </a:cubicBezTo>
                <a:cubicBezTo>
                  <a:pt x="26436" y="50347"/>
                  <a:pt x="26469" y="50361"/>
                  <a:pt x="26502" y="50361"/>
                </a:cubicBezTo>
                <a:cubicBezTo>
                  <a:pt x="26554" y="50361"/>
                  <a:pt x="26606" y="50332"/>
                  <a:pt x="26639" y="50290"/>
                </a:cubicBezTo>
                <a:cubicBezTo>
                  <a:pt x="27002" y="49782"/>
                  <a:pt x="27397" y="49268"/>
                  <a:pt x="27844" y="48717"/>
                </a:cubicBezTo>
                <a:cubicBezTo>
                  <a:pt x="27949" y="48592"/>
                  <a:pt x="27837" y="48443"/>
                  <a:pt x="27714" y="48443"/>
                </a:cubicBezTo>
                <a:close/>
                <a:moveTo>
                  <a:pt x="25421" y="51701"/>
                </a:moveTo>
                <a:cubicBezTo>
                  <a:pt x="25369" y="51701"/>
                  <a:pt x="25317" y="51726"/>
                  <a:pt x="25283" y="51787"/>
                </a:cubicBezTo>
                <a:cubicBezTo>
                  <a:pt x="25076" y="52141"/>
                  <a:pt x="24887" y="52498"/>
                  <a:pt x="24718" y="52852"/>
                </a:cubicBezTo>
                <a:cubicBezTo>
                  <a:pt x="24600" y="53092"/>
                  <a:pt x="24487" y="53341"/>
                  <a:pt x="24388" y="53591"/>
                </a:cubicBezTo>
                <a:cubicBezTo>
                  <a:pt x="24351" y="53676"/>
                  <a:pt x="24393" y="53774"/>
                  <a:pt x="24478" y="53807"/>
                </a:cubicBezTo>
                <a:cubicBezTo>
                  <a:pt x="24497" y="53817"/>
                  <a:pt x="24520" y="53817"/>
                  <a:pt x="24539" y="53822"/>
                </a:cubicBezTo>
                <a:cubicBezTo>
                  <a:pt x="24610" y="53822"/>
                  <a:pt x="24671" y="53779"/>
                  <a:pt x="24694" y="53713"/>
                </a:cubicBezTo>
                <a:cubicBezTo>
                  <a:pt x="24793" y="53473"/>
                  <a:pt x="24901" y="53228"/>
                  <a:pt x="25014" y="52993"/>
                </a:cubicBezTo>
                <a:cubicBezTo>
                  <a:pt x="25184" y="52649"/>
                  <a:pt x="25368" y="52301"/>
                  <a:pt x="25570" y="51952"/>
                </a:cubicBezTo>
                <a:cubicBezTo>
                  <a:pt x="25644" y="51820"/>
                  <a:pt x="25533" y="51701"/>
                  <a:pt x="25421" y="51701"/>
                </a:cubicBezTo>
                <a:close/>
                <a:moveTo>
                  <a:pt x="23945" y="55376"/>
                </a:moveTo>
                <a:cubicBezTo>
                  <a:pt x="23872" y="55376"/>
                  <a:pt x="23801" y="55419"/>
                  <a:pt x="23786" y="55517"/>
                </a:cubicBezTo>
                <a:cubicBezTo>
                  <a:pt x="23635" y="56176"/>
                  <a:pt x="23541" y="56845"/>
                  <a:pt x="23498" y="57518"/>
                </a:cubicBezTo>
                <a:cubicBezTo>
                  <a:pt x="23494" y="57607"/>
                  <a:pt x="23559" y="57687"/>
                  <a:pt x="23654" y="57692"/>
                </a:cubicBezTo>
                <a:lnTo>
                  <a:pt x="23663" y="57692"/>
                </a:lnTo>
                <a:cubicBezTo>
                  <a:pt x="23753" y="57692"/>
                  <a:pt x="23823" y="57621"/>
                  <a:pt x="23828" y="57537"/>
                </a:cubicBezTo>
                <a:cubicBezTo>
                  <a:pt x="23870" y="56882"/>
                  <a:pt x="23964" y="56232"/>
                  <a:pt x="24110" y="55592"/>
                </a:cubicBezTo>
                <a:cubicBezTo>
                  <a:pt x="24152" y="55460"/>
                  <a:pt x="24047" y="55376"/>
                  <a:pt x="23945" y="55376"/>
                </a:cubicBezTo>
                <a:close/>
                <a:moveTo>
                  <a:pt x="23722" y="59349"/>
                </a:moveTo>
                <a:cubicBezTo>
                  <a:pt x="23631" y="59349"/>
                  <a:pt x="23539" y="59417"/>
                  <a:pt x="23555" y="59538"/>
                </a:cubicBezTo>
                <a:cubicBezTo>
                  <a:pt x="23630" y="60207"/>
                  <a:pt x="23786" y="60870"/>
                  <a:pt x="24007" y="61511"/>
                </a:cubicBezTo>
                <a:cubicBezTo>
                  <a:pt x="24026" y="61577"/>
                  <a:pt x="24092" y="61624"/>
                  <a:pt x="24162" y="61624"/>
                </a:cubicBezTo>
                <a:cubicBezTo>
                  <a:pt x="24181" y="61624"/>
                  <a:pt x="24200" y="61619"/>
                  <a:pt x="24214" y="61614"/>
                </a:cubicBezTo>
                <a:cubicBezTo>
                  <a:pt x="24303" y="61581"/>
                  <a:pt x="24351" y="61487"/>
                  <a:pt x="24318" y="61403"/>
                </a:cubicBezTo>
                <a:cubicBezTo>
                  <a:pt x="24106" y="60786"/>
                  <a:pt x="23960" y="60145"/>
                  <a:pt x="23884" y="59496"/>
                </a:cubicBezTo>
                <a:cubicBezTo>
                  <a:pt x="23872" y="59395"/>
                  <a:pt x="23797" y="59349"/>
                  <a:pt x="23722" y="59349"/>
                </a:cubicBezTo>
                <a:close/>
                <a:moveTo>
                  <a:pt x="25055" y="63065"/>
                </a:moveTo>
                <a:cubicBezTo>
                  <a:pt x="24937" y="63065"/>
                  <a:pt x="24825" y="63198"/>
                  <a:pt x="24916" y="63328"/>
                </a:cubicBezTo>
                <a:cubicBezTo>
                  <a:pt x="25297" y="63889"/>
                  <a:pt x="25768" y="64393"/>
                  <a:pt x="26300" y="64816"/>
                </a:cubicBezTo>
                <a:cubicBezTo>
                  <a:pt x="26328" y="64840"/>
                  <a:pt x="26366" y="64854"/>
                  <a:pt x="26404" y="64854"/>
                </a:cubicBezTo>
                <a:cubicBezTo>
                  <a:pt x="26559" y="64849"/>
                  <a:pt x="26625" y="64656"/>
                  <a:pt x="26507" y="64557"/>
                </a:cubicBezTo>
                <a:cubicBezTo>
                  <a:pt x="25999" y="64152"/>
                  <a:pt x="25556" y="63677"/>
                  <a:pt x="25189" y="63140"/>
                </a:cubicBezTo>
                <a:cubicBezTo>
                  <a:pt x="25152" y="63087"/>
                  <a:pt x="25103" y="63065"/>
                  <a:pt x="25055" y="63065"/>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6"/>
          <p:cNvSpPr txBox="1">
            <a:spLocks noGrp="1"/>
          </p:cNvSpPr>
          <p:nvPr>
            <p:ph type="ctrTitle"/>
          </p:nvPr>
        </p:nvSpPr>
        <p:spPr>
          <a:xfrm>
            <a:off x="681450" y="714375"/>
            <a:ext cx="3538200" cy="93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3272" name="Google Shape;3272;p76"/>
          <p:cNvSpPr txBox="1">
            <a:spLocks noGrp="1"/>
          </p:cNvSpPr>
          <p:nvPr>
            <p:ph type="subTitle" idx="1"/>
          </p:nvPr>
        </p:nvSpPr>
        <p:spPr>
          <a:xfrm>
            <a:off x="681450" y="1767325"/>
            <a:ext cx="3538200" cy="132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a:t>Do you have any questions?</a:t>
            </a:r>
            <a:endParaRPr/>
          </a:p>
          <a:p>
            <a:pPr marL="0" lvl="0" indent="0" algn="l" rtl="0">
              <a:spcBef>
                <a:spcPts val="1000"/>
              </a:spcBef>
              <a:spcAft>
                <a:spcPts val="0"/>
              </a:spcAft>
              <a:buClr>
                <a:schemeClr val="lt1"/>
              </a:buClr>
              <a:buSzPts val="1100"/>
              <a:buFont typeface="Arial"/>
              <a:buNone/>
            </a:pPr>
            <a:r>
              <a:rPr lang="en"/>
              <a:t>youremail@freepik.com </a:t>
            </a:r>
            <a:endParaRPr/>
          </a:p>
          <a:p>
            <a:pPr marL="0" lvl="0" indent="0" algn="l" rtl="0">
              <a:spcBef>
                <a:spcPts val="0"/>
              </a:spcBef>
              <a:spcAft>
                <a:spcPts val="0"/>
              </a:spcAft>
              <a:buClr>
                <a:schemeClr val="lt1"/>
              </a:buClr>
              <a:buSzPts val="1100"/>
              <a:buFont typeface="Arial"/>
              <a:buNone/>
            </a:pPr>
            <a:r>
              <a:rPr lang="en"/>
              <a:t>+00 000 000 000</a:t>
            </a:r>
            <a:endParaRPr/>
          </a:p>
          <a:p>
            <a:pPr marL="0" lvl="0" indent="0" algn="l" rtl="0">
              <a:spcBef>
                <a:spcPts val="0"/>
              </a:spcBef>
              <a:spcAft>
                <a:spcPts val="0"/>
              </a:spcAft>
              <a:buNone/>
            </a:pPr>
            <a:r>
              <a:rPr lang="en"/>
              <a:t>yourwebsite.com</a:t>
            </a:r>
            <a:endParaRPr/>
          </a:p>
        </p:txBody>
      </p:sp>
      <p:sp>
        <p:nvSpPr>
          <p:cNvPr id="3273" name="Google Shape;3273;p76"/>
          <p:cNvSpPr txBox="1"/>
          <p:nvPr/>
        </p:nvSpPr>
        <p:spPr>
          <a:xfrm>
            <a:off x="757650" y="4143200"/>
            <a:ext cx="3538200" cy="4347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2"/>
                </a:solidFill>
                <a:latin typeface="Lato"/>
                <a:ea typeface="Lato"/>
                <a:cs typeface="Lato"/>
                <a:sym typeface="Lato"/>
              </a:rPr>
              <a:t>Please keep this slide for attribution</a:t>
            </a:r>
            <a:endParaRPr sz="1200">
              <a:solidFill>
                <a:schemeClr val="dk2"/>
              </a:solidFill>
              <a:latin typeface="Lato"/>
              <a:ea typeface="Lato"/>
              <a:cs typeface="Lato"/>
              <a:sym typeface="Lato"/>
            </a:endParaRPr>
          </a:p>
        </p:txBody>
      </p:sp>
      <p:sp>
        <p:nvSpPr>
          <p:cNvPr id="3274" name="Google Shape;3274;p76"/>
          <p:cNvSpPr/>
          <p:nvPr/>
        </p:nvSpPr>
        <p:spPr>
          <a:xfrm>
            <a:off x="3779207" y="2234392"/>
            <a:ext cx="451162" cy="560681"/>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6"/>
          <p:cNvSpPr/>
          <p:nvPr/>
        </p:nvSpPr>
        <p:spPr>
          <a:xfrm rot="-1072569">
            <a:off x="3858277" y="809672"/>
            <a:ext cx="1170078" cy="699264"/>
          </a:xfrm>
          <a:custGeom>
            <a:avLst/>
            <a:gdLst/>
            <a:ahLst/>
            <a:cxnLst/>
            <a:rect l="l" t="t" r="r" b="b"/>
            <a:pathLst>
              <a:path w="30777" h="18393" extrusionOk="0">
                <a:moveTo>
                  <a:pt x="27141" y="17160"/>
                </a:moveTo>
                <a:cubicBezTo>
                  <a:pt x="27141" y="17160"/>
                  <a:pt x="10505" y="11614"/>
                  <a:pt x="0" y="9704"/>
                </a:cubicBezTo>
                <a:cubicBezTo>
                  <a:pt x="1140" y="4868"/>
                  <a:pt x="8287" y="6223"/>
                  <a:pt x="8287" y="6223"/>
                </a:cubicBezTo>
                <a:cubicBezTo>
                  <a:pt x="8287" y="6223"/>
                  <a:pt x="10197" y="0"/>
                  <a:pt x="15527" y="123"/>
                </a:cubicBezTo>
                <a:cubicBezTo>
                  <a:pt x="20856" y="247"/>
                  <a:pt x="21134" y="8534"/>
                  <a:pt x="21134" y="8534"/>
                </a:cubicBezTo>
                <a:cubicBezTo>
                  <a:pt x="21811" y="7209"/>
                  <a:pt x="23413" y="6655"/>
                  <a:pt x="24769" y="7240"/>
                </a:cubicBezTo>
                <a:cubicBezTo>
                  <a:pt x="27295" y="8226"/>
                  <a:pt x="27110" y="13586"/>
                  <a:pt x="27110" y="13586"/>
                </a:cubicBezTo>
                <a:lnTo>
                  <a:pt x="30776" y="18392"/>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6"/>
          <p:cNvSpPr/>
          <p:nvPr/>
        </p:nvSpPr>
        <p:spPr>
          <a:xfrm rot="-9164227">
            <a:off x="7147809" y="-615017"/>
            <a:ext cx="2013646" cy="2141264"/>
          </a:xfrm>
          <a:custGeom>
            <a:avLst/>
            <a:gdLst/>
            <a:ahLst/>
            <a:cxnLst/>
            <a:rect l="l" t="t" r="r" b="b"/>
            <a:pathLst>
              <a:path w="47479" h="38932" extrusionOk="0">
                <a:moveTo>
                  <a:pt x="8732" y="0"/>
                </a:moveTo>
                <a:cubicBezTo>
                  <a:pt x="8721" y="0"/>
                  <a:pt x="8709" y="1"/>
                  <a:pt x="8697" y="3"/>
                </a:cubicBezTo>
                <a:cubicBezTo>
                  <a:pt x="8029" y="112"/>
                  <a:pt x="7379" y="295"/>
                  <a:pt x="6753" y="554"/>
                </a:cubicBezTo>
                <a:cubicBezTo>
                  <a:pt x="6583" y="620"/>
                  <a:pt x="6630" y="875"/>
                  <a:pt x="6814" y="875"/>
                </a:cubicBezTo>
                <a:cubicBezTo>
                  <a:pt x="6833" y="875"/>
                  <a:pt x="6856" y="870"/>
                  <a:pt x="6875" y="860"/>
                </a:cubicBezTo>
                <a:cubicBezTo>
                  <a:pt x="7478" y="611"/>
                  <a:pt x="8109" y="437"/>
                  <a:pt x="8754" y="328"/>
                </a:cubicBezTo>
                <a:cubicBezTo>
                  <a:pt x="8959" y="297"/>
                  <a:pt x="8924" y="0"/>
                  <a:pt x="8732" y="0"/>
                </a:cubicBezTo>
                <a:close/>
                <a:moveTo>
                  <a:pt x="5066" y="1482"/>
                </a:moveTo>
                <a:cubicBezTo>
                  <a:pt x="5035" y="1482"/>
                  <a:pt x="5001" y="1492"/>
                  <a:pt x="4968" y="1515"/>
                </a:cubicBezTo>
                <a:cubicBezTo>
                  <a:pt x="4413" y="1896"/>
                  <a:pt x="3890" y="2330"/>
                  <a:pt x="3414" y="2810"/>
                </a:cubicBezTo>
                <a:cubicBezTo>
                  <a:pt x="3311" y="2913"/>
                  <a:pt x="3381" y="3092"/>
                  <a:pt x="3532" y="3092"/>
                </a:cubicBezTo>
                <a:cubicBezTo>
                  <a:pt x="3574" y="3092"/>
                  <a:pt x="3617" y="3078"/>
                  <a:pt x="3650" y="3045"/>
                </a:cubicBezTo>
                <a:cubicBezTo>
                  <a:pt x="4111" y="2579"/>
                  <a:pt x="4615" y="2160"/>
                  <a:pt x="5157" y="1788"/>
                </a:cubicBezTo>
                <a:cubicBezTo>
                  <a:pt x="5307" y="1684"/>
                  <a:pt x="5208" y="1482"/>
                  <a:pt x="5066" y="1482"/>
                </a:cubicBezTo>
                <a:close/>
                <a:moveTo>
                  <a:pt x="2249" y="4285"/>
                </a:moveTo>
                <a:cubicBezTo>
                  <a:pt x="2202" y="4285"/>
                  <a:pt x="2154" y="4306"/>
                  <a:pt x="2119" y="4359"/>
                </a:cubicBezTo>
                <a:cubicBezTo>
                  <a:pt x="1729" y="4910"/>
                  <a:pt x="1390" y="5494"/>
                  <a:pt x="1102" y="6106"/>
                </a:cubicBezTo>
                <a:cubicBezTo>
                  <a:pt x="1065" y="6186"/>
                  <a:pt x="1098" y="6285"/>
                  <a:pt x="1182" y="6327"/>
                </a:cubicBezTo>
                <a:cubicBezTo>
                  <a:pt x="1206" y="6337"/>
                  <a:pt x="1229" y="6341"/>
                  <a:pt x="1253" y="6341"/>
                </a:cubicBezTo>
                <a:lnTo>
                  <a:pt x="1253" y="6346"/>
                </a:lnTo>
                <a:cubicBezTo>
                  <a:pt x="1319" y="6346"/>
                  <a:pt x="1375" y="6308"/>
                  <a:pt x="1404" y="6247"/>
                </a:cubicBezTo>
                <a:cubicBezTo>
                  <a:pt x="1686" y="5654"/>
                  <a:pt x="2016" y="5084"/>
                  <a:pt x="2388" y="4547"/>
                </a:cubicBezTo>
                <a:cubicBezTo>
                  <a:pt x="2479" y="4420"/>
                  <a:pt x="2365" y="4285"/>
                  <a:pt x="2249" y="4285"/>
                </a:cubicBezTo>
                <a:close/>
                <a:moveTo>
                  <a:pt x="558" y="7869"/>
                </a:moveTo>
                <a:cubicBezTo>
                  <a:pt x="489" y="7869"/>
                  <a:pt x="422" y="7908"/>
                  <a:pt x="401" y="7999"/>
                </a:cubicBezTo>
                <a:cubicBezTo>
                  <a:pt x="302" y="8371"/>
                  <a:pt x="217" y="8743"/>
                  <a:pt x="156" y="9119"/>
                </a:cubicBezTo>
                <a:cubicBezTo>
                  <a:pt x="109" y="9402"/>
                  <a:pt x="66" y="9694"/>
                  <a:pt x="43" y="9986"/>
                </a:cubicBezTo>
                <a:cubicBezTo>
                  <a:pt x="33" y="10080"/>
                  <a:pt x="99" y="10160"/>
                  <a:pt x="189" y="10169"/>
                </a:cubicBezTo>
                <a:lnTo>
                  <a:pt x="208" y="10169"/>
                </a:lnTo>
                <a:cubicBezTo>
                  <a:pt x="292" y="10169"/>
                  <a:pt x="363" y="10104"/>
                  <a:pt x="372" y="10019"/>
                </a:cubicBezTo>
                <a:cubicBezTo>
                  <a:pt x="401" y="9736"/>
                  <a:pt x="434" y="9454"/>
                  <a:pt x="481" y="9176"/>
                </a:cubicBezTo>
                <a:cubicBezTo>
                  <a:pt x="542" y="8809"/>
                  <a:pt x="622" y="8446"/>
                  <a:pt x="721" y="8088"/>
                </a:cubicBezTo>
                <a:cubicBezTo>
                  <a:pt x="766" y="7956"/>
                  <a:pt x="661" y="7869"/>
                  <a:pt x="558" y="7869"/>
                </a:cubicBezTo>
                <a:close/>
                <a:moveTo>
                  <a:pt x="181" y="11826"/>
                </a:moveTo>
                <a:cubicBezTo>
                  <a:pt x="176" y="11826"/>
                  <a:pt x="171" y="11826"/>
                  <a:pt x="165" y="11827"/>
                </a:cubicBezTo>
                <a:cubicBezTo>
                  <a:pt x="71" y="11832"/>
                  <a:pt x="1" y="11912"/>
                  <a:pt x="5" y="12001"/>
                </a:cubicBezTo>
                <a:cubicBezTo>
                  <a:pt x="48" y="12674"/>
                  <a:pt x="137" y="13343"/>
                  <a:pt x="274" y="14002"/>
                </a:cubicBezTo>
                <a:cubicBezTo>
                  <a:pt x="288" y="14077"/>
                  <a:pt x="358" y="14134"/>
                  <a:pt x="437" y="14134"/>
                </a:cubicBezTo>
                <a:lnTo>
                  <a:pt x="437" y="14134"/>
                </a:lnTo>
                <a:cubicBezTo>
                  <a:pt x="450" y="14134"/>
                  <a:pt x="459" y="14134"/>
                  <a:pt x="471" y="14129"/>
                </a:cubicBezTo>
                <a:cubicBezTo>
                  <a:pt x="561" y="14111"/>
                  <a:pt x="617" y="14026"/>
                  <a:pt x="599" y="13936"/>
                </a:cubicBezTo>
                <a:cubicBezTo>
                  <a:pt x="467" y="13291"/>
                  <a:pt x="377" y="12637"/>
                  <a:pt x="340" y="11982"/>
                </a:cubicBezTo>
                <a:cubicBezTo>
                  <a:pt x="335" y="11894"/>
                  <a:pt x="264" y="11826"/>
                  <a:pt x="181" y="11826"/>
                </a:cubicBezTo>
                <a:close/>
                <a:moveTo>
                  <a:pt x="437" y="14134"/>
                </a:moveTo>
                <a:cubicBezTo>
                  <a:pt x="436" y="14134"/>
                  <a:pt x="435" y="14134"/>
                  <a:pt x="434" y="14134"/>
                </a:cubicBezTo>
                <a:lnTo>
                  <a:pt x="438" y="14134"/>
                </a:lnTo>
                <a:cubicBezTo>
                  <a:pt x="438" y="14134"/>
                  <a:pt x="438" y="14134"/>
                  <a:pt x="437" y="14134"/>
                </a:cubicBezTo>
                <a:close/>
                <a:moveTo>
                  <a:pt x="976" y="15718"/>
                </a:moveTo>
                <a:cubicBezTo>
                  <a:pt x="873" y="15718"/>
                  <a:pt x="768" y="15810"/>
                  <a:pt x="815" y="15942"/>
                </a:cubicBezTo>
                <a:cubicBezTo>
                  <a:pt x="1036" y="16573"/>
                  <a:pt x="1295" y="17195"/>
                  <a:pt x="1597" y="17798"/>
                </a:cubicBezTo>
                <a:cubicBezTo>
                  <a:pt x="1625" y="17854"/>
                  <a:pt x="1682" y="17892"/>
                  <a:pt x="1743" y="17892"/>
                </a:cubicBezTo>
                <a:cubicBezTo>
                  <a:pt x="1771" y="17892"/>
                  <a:pt x="1795" y="17887"/>
                  <a:pt x="1818" y="17873"/>
                </a:cubicBezTo>
                <a:cubicBezTo>
                  <a:pt x="1898" y="17830"/>
                  <a:pt x="1931" y="17732"/>
                  <a:pt x="1893" y="17652"/>
                </a:cubicBezTo>
                <a:cubicBezTo>
                  <a:pt x="1601" y="17058"/>
                  <a:pt x="1347" y="16451"/>
                  <a:pt x="1126" y="15829"/>
                </a:cubicBezTo>
                <a:cubicBezTo>
                  <a:pt x="1099" y="15751"/>
                  <a:pt x="1038" y="15718"/>
                  <a:pt x="976" y="15718"/>
                </a:cubicBezTo>
                <a:close/>
                <a:moveTo>
                  <a:pt x="2726" y="19281"/>
                </a:moveTo>
                <a:cubicBezTo>
                  <a:pt x="2605" y="19281"/>
                  <a:pt x="2486" y="19419"/>
                  <a:pt x="2590" y="19549"/>
                </a:cubicBezTo>
                <a:cubicBezTo>
                  <a:pt x="2953" y="20114"/>
                  <a:pt x="3344" y="20660"/>
                  <a:pt x="3767" y="21183"/>
                </a:cubicBezTo>
                <a:cubicBezTo>
                  <a:pt x="3796" y="21221"/>
                  <a:pt x="3843" y="21244"/>
                  <a:pt x="3895" y="21244"/>
                </a:cubicBezTo>
                <a:lnTo>
                  <a:pt x="3895" y="21249"/>
                </a:lnTo>
                <a:cubicBezTo>
                  <a:pt x="4036" y="21249"/>
                  <a:pt x="4111" y="21084"/>
                  <a:pt x="4026" y="20976"/>
                </a:cubicBezTo>
                <a:cubicBezTo>
                  <a:pt x="3612" y="20463"/>
                  <a:pt x="3226" y="19931"/>
                  <a:pt x="2868" y="19375"/>
                </a:cubicBezTo>
                <a:cubicBezTo>
                  <a:pt x="2833" y="19308"/>
                  <a:pt x="2780" y="19281"/>
                  <a:pt x="2726" y="19281"/>
                </a:cubicBezTo>
                <a:close/>
                <a:moveTo>
                  <a:pt x="19345" y="22576"/>
                </a:moveTo>
                <a:cubicBezTo>
                  <a:pt x="19263" y="22576"/>
                  <a:pt x="19188" y="22639"/>
                  <a:pt x="19179" y="22723"/>
                </a:cubicBezTo>
                <a:cubicBezTo>
                  <a:pt x="19165" y="22812"/>
                  <a:pt x="19231" y="22897"/>
                  <a:pt x="19320" y="22906"/>
                </a:cubicBezTo>
                <a:cubicBezTo>
                  <a:pt x="20003" y="22996"/>
                  <a:pt x="20549" y="23335"/>
                  <a:pt x="20822" y="23839"/>
                </a:cubicBezTo>
                <a:cubicBezTo>
                  <a:pt x="20851" y="23891"/>
                  <a:pt x="20907" y="23923"/>
                  <a:pt x="20968" y="23923"/>
                </a:cubicBezTo>
                <a:cubicBezTo>
                  <a:pt x="21091" y="23923"/>
                  <a:pt x="21171" y="23792"/>
                  <a:pt x="21114" y="23679"/>
                </a:cubicBezTo>
                <a:cubicBezTo>
                  <a:pt x="20794" y="23081"/>
                  <a:pt x="20154" y="22676"/>
                  <a:pt x="19363" y="22577"/>
                </a:cubicBezTo>
                <a:cubicBezTo>
                  <a:pt x="19357" y="22576"/>
                  <a:pt x="19351" y="22576"/>
                  <a:pt x="19345" y="22576"/>
                </a:cubicBezTo>
                <a:close/>
                <a:moveTo>
                  <a:pt x="5225" y="22392"/>
                </a:moveTo>
                <a:cubicBezTo>
                  <a:pt x="5096" y="22392"/>
                  <a:pt x="4987" y="22558"/>
                  <a:pt x="5109" y="22680"/>
                </a:cubicBezTo>
                <a:cubicBezTo>
                  <a:pt x="5580" y="23156"/>
                  <a:pt x="6079" y="23603"/>
                  <a:pt x="6597" y="24027"/>
                </a:cubicBezTo>
                <a:cubicBezTo>
                  <a:pt x="6626" y="24055"/>
                  <a:pt x="6663" y="24065"/>
                  <a:pt x="6701" y="24065"/>
                </a:cubicBezTo>
                <a:cubicBezTo>
                  <a:pt x="6856" y="24065"/>
                  <a:pt x="6927" y="23872"/>
                  <a:pt x="6805" y="23768"/>
                </a:cubicBezTo>
                <a:cubicBezTo>
                  <a:pt x="6296" y="23354"/>
                  <a:pt x="5806" y="22911"/>
                  <a:pt x="5345" y="22445"/>
                </a:cubicBezTo>
                <a:cubicBezTo>
                  <a:pt x="5307" y="22407"/>
                  <a:pt x="5265" y="22392"/>
                  <a:pt x="5225" y="22392"/>
                </a:cubicBezTo>
                <a:close/>
                <a:moveTo>
                  <a:pt x="17423" y="22977"/>
                </a:moveTo>
                <a:cubicBezTo>
                  <a:pt x="17396" y="22977"/>
                  <a:pt x="17367" y="22984"/>
                  <a:pt x="17338" y="23001"/>
                </a:cubicBezTo>
                <a:cubicBezTo>
                  <a:pt x="16989" y="23203"/>
                  <a:pt x="16697" y="23490"/>
                  <a:pt x="16490" y="23834"/>
                </a:cubicBezTo>
                <a:cubicBezTo>
                  <a:pt x="16330" y="24098"/>
                  <a:pt x="16212" y="24380"/>
                  <a:pt x="16137" y="24677"/>
                </a:cubicBezTo>
                <a:cubicBezTo>
                  <a:pt x="16114" y="24766"/>
                  <a:pt x="16165" y="24856"/>
                  <a:pt x="16255" y="24879"/>
                </a:cubicBezTo>
                <a:cubicBezTo>
                  <a:pt x="16269" y="24884"/>
                  <a:pt x="16283" y="24884"/>
                  <a:pt x="16297" y="24884"/>
                </a:cubicBezTo>
                <a:lnTo>
                  <a:pt x="16293" y="24889"/>
                </a:lnTo>
                <a:cubicBezTo>
                  <a:pt x="16368" y="24889"/>
                  <a:pt x="16434" y="24837"/>
                  <a:pt x="16457" y="24762"/>
                </a:cubicBezTo>
                <a:cubicBezTo>
                  <a:pt x="16523" y="24498"/>
                  <a:pt x="16632" y="24244"/>
                  <a:pt x="16773" y="24008"/>
                </a:cubicBezTo>
                <a:cubicBezTo>
                  <a:pt x="16956" y="23707"/>
                  <a:pt x="17211" y="23462"/>
                  <a:pt x="17512" y="23283"/>
                </a:cubicBezTo>
                <a:cubicBezTo>
                  <a:pt x="17659" y="23184"/>
                  <a:pt x="17568" y="22977"/>
                  <a:pt x="17423" y="22977"/>
                </a:cubicBezTo>
                <a:close/>
                <a:moveTo>
                  <a:pt x="8310" y="24912"/>
                </a:moveTo>
                <a:cubicBezTo>
                  <a:pt x="8166" y="24912"/>
                  <a:pt x="8065" y="25121"/>
                  <a:pt x="8222" y="25218"/>
                </a:cubicBezTo>
                <a:cubicBezTo>
                  <a:pt x="8782" y="25586"/>
                  <a:pt x="9366" y="25920"/>
                  <a:pt x="9964" y="26221"/>
                </a:cubicBezTo>
                <a:cubicBezTo>
                  <a:pt x="9987" y="26231"/>
                  <a:pt x="10010" y="26240"/>
                  <a:pt x="10037" y="26240"/>
                </a:cubicBezTo>
                <a:lnTo>
                  <a:pt x="10037" y="26240"/>
                </a:lnTo>
                <a:cubicBezTo>
                  <a:pt x="10209" y="26238"/>
                  <a:pt x="10265" y="26004"/>
                  <a:pt x="10110" y="25929"/>
                </a:cubicBezTo>
                <a:cubicBezTo>
                  <a:pt x="9521" y="25633"/>
                  <a:pt x="8952" y="25303"/>
                  <a:pt x="8401" y="24941"/>
                </a:cubicBezTo>
                <a:cubicBezTo>
                  <a:pt x="8370" y="24921"/>
                  <a:pt x="8339" y="24912"/>
                  <a:pt x="8310" y="24912"/>
                </a:cubicBezTo>
                <a:close/>
                <a:moveTo>
                  <a:pt x="10037" y="26240"/>
                </a:moveTo>
                <a:cubicBezTo>
                  <a:pt x="10036" y="26240"/>
                  <a:pt x="10036" y="26240"/>
                  <a:pt x="10035" y="26240"/>
                </a:cubicBezTo>
                <a:lnTo>
                  <a:pt x="10039" y="26240"/>
                </a:lnTo>
                <a:cubicBezTo>
                  <a:pt x="10039" y="26240"/>
                  <a:pt x="10038" y="26240"/>
                  <a:pt x="10037" y="26240"/>
                </a:cubicBezTo>
                <a:close/>
                <a:moveTo>
                  <a:pt x="20966" y="25518"/>
                </a:moveTo>
                <a:cubicBezTo>
                  <a:pt x="20907" y="25518"/>
                  <a:pt x="20849" y="25547"/>
                  <a:pt x="20818" y="25619"/>
                </a:cubicBezTo>
                <a:cubicBezTo>
                  <a:pt x="20596" y="26113"/>
                  <a:pt x="20238" y="26532"/>
                  <a:pt x="19786" y="26838"/>
                </a:cubicBezTo>
                <a:cubicBezTo>
                  <a:pt x="19711" y="26885"/>
                  <a:pt x="19636" y="26932"/>
                  <a:pt x="19556" y="26975"/>
                </a:cubicBezTo>
                <a:cubicBezTo>
                  <a:pt x="19405" y="27059"/>
                  <a:pt x="19466" y="27285"/>
                  <a:pt x="19636" y="27285"/>
                </a:cubicBezTo>
                <a:cubicBezTo>
                  <a:pt x="19664" y="27285"/>
                  <a:pt x="19692" y="27281"/>
                  <a:pt x="19716" y="27267"/>
                </a:cubicBezTo>
                <a:cubicBezTo>
                  <a:pt x="19800" y="27220"/>
                  <a:pt x="19885" y="27168"/>
                  <a:pt x="19970" y="27111"/>
                </a:cubicBezTo>
                <a:cubicBezTo>
                  <a:pt x="20474" y="26777"/>
                  <a:pt x="20874" y="26306"/>
                  <a:pt x="21124" y="25750"/>
                </a:cubicBezTo>
                <a:cubicBezTo>
                  <a:pt x="21182" y="25619"/>
                  <a:pt x="21073" y="25518"/>
                  <a:pt x="20966" y="25518"/>
                </a:cubicBezTo>
                <a:close/>
                <a:moveTo>
                  <a:pt x="11866" y="26696"/>
                </a:moveTo>
                <a:cubicBezTo>
                  <a:pt x="11798" y="26696"/>
                  <a:pt x="11733" y="26739"/>
                  <a:pt x="11711" y="26805"/>
                </a:cubicBezTo>
                <a:cubicBezTo>
                  <a:pt x="11678" y="26890"/>
                  <a:pt x="11725" y="26984"/>
                  <a:pt x="11810" y="27017"/>
                </a:cubicBezTo>
                <a:cubicBezTo>
                  <a:pt x="12441" y="27243"/>
                  <a:pt x="13086" y="27431"/>
                  <a:pt x="13745" y="27577"/>
                </a:cubicBezTo>
                <a:cubicBezTo>
                  <a:pt x="13755" y="27577"/>
                  <a:pt x="13764" y="27582"/>
                  <a:pt x="13778" y="27582"/>
                </a:cubicBezTo>
                <a:cubicBezTo>
                  <a:pt x="13981" y="27582"/>
                  <a:pt x="14009" y="27295"/>
                  <a:pt x="13816" y="27253"/>
                </a:cubicBezTo>
                <a:cubicBezTo>
                  <a:pt x="13171" y="27111"/>
                  <a:pt x="12540" y="26928"/>
                  <a:pt x="11923" y="26706"/>
                </a:cubicBezTo>
                <a:cubicBezTo>
                  <a:pt x="11904" y="26699"/>
                  <a:pt x="11885" y="26696"/>
                  <a:pt x="11866" y="26696"/>
                </a:cubicBezTo>
                <a:close/>
                <a:moveTo>
                  <a:pt x="16352" y="26529"/>
                </a:moveTo>
                <a:cubicBezTo>
                  <a:pt x="16255" y="26529"/>
                  <a:pt x="16158" y="26610"/>
                  <a:pt x="16189" y="26735"/>
                </a:cubicBezTo>
                <a:cubicBezTo>
                  <a:pt x="16269" y="27022"/>
                  <a:pt x="16377" y="27300"/>
                  <a:pt x="16509" y="27568"/>
                </a:cubicBezTo>
                <a:cubicBezTo>
                  <a:pt x="16264" y="27568"/>
                  <a:pt x="16010" y="27554"/>
                  <a:pt x="15760" y="27535"/>
                </a:cubicBezTo>
                <a:cubicBezTo>
                  <a:pt x="15757" y="27535"/>
                  <a:pt x="15754" y="27535"/>
                  <a:pt x="15752" y="27535"/>
                </a:cubicBezTo>
                <a:cubicBezTo>
                  <a:pt x="15662" y="27535"/>
                  <a:pt x="15591" y="27604"/>
                  <a:pt x="15581" y="27690"/>
                </a:cubicBezTo>
                <a:cubicBezTo>
                  <a:pt x="15577" y="27780"/>
                  <a:pt x="15643" y="27860"/>
                  <a:pt x="15737" y="27865"/>
                </a:cubicBezTo>
                <a:cubicBezTo>
                  <a:pt x="16024" y="27888"/>
                  <a:pt x="16316" y="27902"/>
                  <a:pt x="16599" y="27902"/>
                </a:cubicBezTo>
                <a:lnTo>
                  <a:pt x="16688" y="27902"/>
                </a:lnTo>
                <a:cubicBezTo>
                  <a:pt x="16820" y="28128"/>
                  <a:pt x="16971" y="28345"/>
                  <a:pt x="17135" y="28547"/>
                </a:cubicBezTo>
                <a:cubicBezTo>
                  <a:pt x="17164" y="28590"/>
                  <a:pt x="17215" y="28613"/>
                  <a:pt x="17262" y="28613"/>
                </a:cubicBezTo>
                <a:cubicBezTo>
                  <a:pt x="17404" y="28613"/>
                  <a:pt x="17479" y="28449"/>
                  <a:pt x="17394" y="28340"/>
                </a:cubicBezTo>
                <a:cubicBezTo>
                  <a:pt x="17277" y="28199"/>
                  <a:pt x="17173" y="28053"/>
                  <a:pt x="17074" y="27898"/>
                </a:cubicBezTo>
                <a:cubicBezTo>
                  <a:pt x="17314" y="27888"/>
                  <a:pt x="17540" y="27874"/>
                  <a:pt x="17757" y="27851"/>
                </a:cubicBezTo>
                <a:cubicBezTo>
                  <a:pt x="17846" y="27836"/>
                  <a:pt x="17912" y="27756"/>
                  <a:pt x="17903" y="27667"/>
                </a:cubicBezTo>
                <a:cubicBezTo>
                  <a:pt x="17890" y="27579"/>
                  <a:pt x="17819" y="27515"/>
                  <a:pt x="17736" y="27515"/>
                </a:cubicBezTo>
                <a:cubicBezTo>
                  <a:pt x="17731" y="27515"/>
                  <a:pt x="17725" y="27516"/>
                  <a:pt x="17719" y="27516"/>
                </a:cubicBezTo>
                <a:cubicBezTo>
                  <a:pt x="17456" y="27549"/>
                  <a:pt x="17182" y="27563"/>
                  <a:pt x="16881" y="27568"/>
                </a:cubicBezTo>
                <a:cubicBezTo>
                  <a:pt x="16726" y="27276"/>
                  <a:pt x="16599" y="26965"/>
                  <a:pt x="16509" y="26645"/>
                </a:cubicBezTo>
                <a:cubicBezTo>
                  <a:pt x="16481" y="26565"/>
                  <a:pt x="16416" y="26529"/>
                  <a:pt x="16352" y="26529"/>
                </a:cubicBezTo>
                <a:close/>
                <a:moveTo>
                  <a:pt x="18759" y="29571"/>
                </a:moveTo>
                <a:cubicBezTo>
                  <a:pt x="18613" y="29571"/>
                  <a:pt x="18512" y="29791"/>
                  <a:pt x="18680" y="29885"/>
                </a:cubicBezTo>
                <a:cubicBezTo>
                  <a:pt x="19254" y="30238"/>
                  <a:pt x="19862" y="30539"/>
                  <a:pt x="20493" y="30779"/>
                </a:cubicBezTo>
                <a:cubicBezTo>
                  <a:pt x="20511" y="30784"/>
                  <a:pt x="20530" y="30789"/>
                  <a:pt x="20554" y="30789"/>
                </a:cubicBezTo>
                <a:cubicBezTo>
                  <a:pt x="20737" y="30789"/>
                  <a:pt x="20785" y="30534"/>
                  <a:pt x="20615" y="30469"/>
                </a:cubicBezTo>
                <a:cubicBezTo>
                  <a:pt x="20003" y="30238"/>
                  <a:pt x="19410" y="29946"/>
                  <a:pt x="18854" y="29602"/>
                </a:cubicBezTo>
                <a:cubicBezTo>
                  <a:pt x="18822" y="29580"/>
                  <a:pt x="18790" y="29571"/>
                  <a:pt x="18759" y="29571"/>
                </a:cubicBezTo>
                <a:close/>
                <a:moveTo>
                  <a:pt x="22432" y="31092"/>
                </a:moveTo>
                <a:cubicBezTo>
                  <a:pt x="22258" y="31092"/>
                  <a:pt x="22197" y="31360"/>
                  <a:pt x="22390" y="31420"/>
                </a:cubicBezTo>
                <a:lnTo>
                  <a:pt x="24297" y="31994"/>
                </a:lnTo>
                <a:cubicBezTo>
                  <a:pt x="24316" y="31999"/>
                  <a:pt x="24330" y="32004"/>
                  <a:pt x="24349" y="32004"/>
                </a:cubicBezTo>
                <a:cubicBezTo>
                  <a:pt x="24537" y="31999"/>
                  <a:pt x="24575" y="31735"/>
                  <a:pt x="24396" y="31679"/>
                </a:cubicBezTo>
                <a:lnTo>
                  <a:pt x="22484" y="31100"/>
                </a:lnTo>
                <a:cubicBezTo>
                  <a:pt x="22466" y="31094"/>
                  <a:pt x="22448" y="31092"/>
                  <a:pt x="22432" y="31092"/>
                </a:cubicBezTo>
                <a:close/>
                <a:moveTo>
                  <a:pt x="26247" y="32249"/>
                </a:moveTo>
                <a:cubicBezTo>
                  <a:pt x="26076" y="32249"/>
                  <a:pt x="26016" y="32518"/>
                  <a:pt x="26204" y="32573"/>
                </a:cubicBezTo>
                <a:lnTo>
                  <a:pt x="28116" y="33152"/>
                </a:lnTo>
                <a:cubicBezTo>
                  <a:pt x="28130" y="33157"/>
                  <a:pt x="28149" y="33157"/>
                  <a:pt x="28163" y="33157"/>
                </a:cubicBezTo>
                <a:cubicBezTo>
                  <a:pt x="28356" y="33157"/>
                  <a:pt x="28394" y="32889"/>
                  <a:pt x="28210" y="32832"/>
                </a:cubicBezTo>
                <a:lnTo>
                  <a:pt x="26303" y="32258"/>
                </a:lnTo>
                <a:cubicBezTo>
                  <a:pt x="26284" y="32252"/>
                  <a:pt x="26265" y="32249"/>
                  <a:pt x="26247" y="32249"/>
                </a:cubicBezTo>
                <a:close/>
                <a:moveTo>
                  <a:pt x="30062" y="33403"/>
                </a:moveTo>
                <a:cubicBezTo>
                  <a:pt x="29890" y="33403"/>
                  <a:pt x="29831" y="33671"/>
                  <a:pt x="30023" y="33727"/>
                </a:cubicBezTo>
                <a:lnTo>
                  <a:pt x="31930" y="34306"/>
                </a:lnTo>
                <a:cubicBezTo>
                  <a:pt x="31949" y="34311"/>
                  <a:pt x="31963" y="34311"/>
                  <a:pt x="31982" y="34316"/>
                </a:cubicBezTo>
                <a:cubicBezTo>
                  <a:pt x="32170" y="34316"/>
                  <a:pt x="32213" y="34042"/>
                  <a:pt x="32029" y="33991"/>
                </a:cubicBezTo>
                <a:lnTo>
                  <a:pt x="30117" y="33411"/>
                </a:lnTo>
                <a:cubicBezTo>
                  <a:pt x="30098" y="33405"/>
                  <a:pt x="30079" y="33403"/>
                  <a:pt x="30062" y="33403"/>
                </a:cubicBezTo>
                <a:close/>
                <a:moveTo>
                  <a:pt x="33893" y="34560"/>
                </a:moveTo>
                <a:cubicBezTo>
                  <a:pt x="33722" y="34560"/>
                  <a:pt x="33659" y="34816"/>
                  <a:pt x="33842" y="34885"/>
                </a:cubicBezTo>
                <a:lnTo>
                  <a:pt x="35749" y="35460"/>
                </a:lnTo>
                <a:cubicBezTo>
                  <a:pt x="35763" y="35464"/>
                  <a:pt x="35782" y="35469"/>
                  <a:pt x="35796" y="35469"/>
                </a:cubicBezTo>
                <a:cubicBezTo>
                  <a:pt x="35989" y="35469"/>
                  <a:pt x="36027" y="35196"/>
                  <a:pt x="35843" y="35144"/>
                </a:cubicBezTo>
                <a:lnTo>
                  <a:pt x="33936" y="34565"/>
                </a:lnTo>
                <a:cubicBezTo>
                  <a:pt x="33921" y="34562"/>
                  <a:pt x="33907" y="34560"/>
                  <a:pt x="33893" y="34560"/>
                </a:cubicBezTo>
                <a:close/>
                <a:moveTo>
                  <a:pt x="37690" y="35707"/>
                </a:moveTo>
                <a:cubicBezTo>
                  <a:pt x="37515" y="35707"/>
                  <a:pt x="37449" y="35988"/>
                  <a:pt x="37656" y="36039"/>
                </a:cubicBezTo>
                <a:lnTo>
                  <a:pt x="39563" y="36613"/>
                </a:lnTo>
                <a:cubicBezTo>
                  <a:pt x="39582" y="36623"/>
                  <a:pt x="39596" y="36623"/>
                  <a:pt x="39615" y="36623"/>
                </a:cubicBezTo>
                <a:cubicBezTo>
                  <a:pt x="39803" y="36623"/>
                  <a:pt x="39841" y="36354"/>
                  <a:pt x="39662" y="36298"/>
                </a:cubicBezTo>
                <a:lnTo>
                  <a:pt x="37755" y="35719"/>
                </a:lnTo>
                <a:cubicBezTo>
                  <a:pt x="37732" y="35710"/>
                  <a:pt x="37710" y="35707"/>
                  <a:pt x="37690" y="35707"/>
                </a:cubicBezTo>
                <a:close/>
                <a:moveTo>
                  <a:pt x="41513" y="36868"/>
                </a:moveTo>
                <a:cubicBezTo>
                  <a:pt x="41342" y="36868"/>
                  <a:pt x="41282" y="37137"/>
                  <a:pt x="41474" y="37193"/>
                </a:cubicBezTo>
                <a:lnTo>
                  <a:pt x="43381" y="37772"/>
                </a:lnTo>
                <a:cubicBezTo>
                  <a:pt x="43396" y="37776"/>
                  <a:pt x="43414" y="37776"/>
                  <a:pt x="43429" y="37776"/>
                </a:cubicBezTo>
                <a:cubicBezTo>
                  <a:pt x="43617" y="37776"/>
                  <a:pt x="43659" y="37508"/>
                  <a:pt x="43476" y="37452"/>
                </a:cubicBezTo>
                <a:lnTo>
                  <a:pt x="41569" y="36877"/>
                </a:lnTo>
                <a:cubicBezTo>
                  <a:pt x="41549" y="36871"/>
                  <a:pt x="41530" y="36868"/>
                  <a:pt x="41513" y="36868"/>
                </a:cubicBezTo>
                <a:close/>
                <a:moveTo>
                  <a:pt x="45332" y="38022"/>
                </a:moveTo>
                <a:cubicBezTo>
                  <a:pt x="45160" y="38022"/>
                  <a:pt x="45096" y="38291"/>
                  <a:pt x="45288" y="38346"/>
                </a:cubicBezTo>
                <a:lnTo>
                  <a:pt x="47200" y="38925"/>
                </a:lnTo>
                <a:cubicBezTo>
                  <a:pt x="47210" y="38929"/>
                  <a:pt x="47220" y="38932"/>
                  <a:pt x="47232" y="38932"/>
                </a:cubicBezTo>
                <a:cubicBezTo>
                  <a:pt x="47237" y="38932"/>
                  <a:pt x="47242" y="38931"/>
                  <a:pt x="47247" y="38930"/>
                </a:cubicBezTo>
                <a:cubicBezTo>
                  <a:pt x="47436" y="38930"/>
                  <a:pt x="47478" y="38662"/>
                  <a:pt x="47294" y="38605"/>
                </a:cubicBezTo>
                <a:lnTo>
                  <a:pt x="45387" y="38031"/>
                </a:lnTo>
                <a:cubicBezTo>
                  <a:pt x="45368" y="38025"/>
                  <a:pt x="45349" y="38022"/>
                  <a:pt x="45332" y="38022"/>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6"/>
          <p:cNvSpPr/>
          <p:nvPr/>
        </p:nvSpPr>
        <p:spPr>
          <a:xfrm rot="-5848814">
            <a:off x="6581327" y="1825165"/>
            <a:ext cx="1842249" cy="1379148"/>
          </a:xfrm>
          <a:custGeom>
            <a:avLst/>
            <a:gdLst/>
            <a:ahLst/>
            <a:cxnLst/>
            <a:rect l="l" t="t" r="r" b="b"/>
            <a:pathLst>
              <a:path w="49706" h="37211" extrusionOk="0">
                <a:moveTo>
                  <a:pt x="4891" y="1"/>
                </a:moveTo>
                <a:cubicBezTo>
                  <a:pt x="4543" y="1"/>
                  <a:pt x="4195" y="21"/>
                  <a:pt x="3847" y="60"/>
                </a:cubicBezTo>
                <a:cubicBezTo>
                  <a:pt x="3634" y="73"/>
                  <a:pt x="3645" y="389"/>
                  <a:pt x="3857" y="389"/>
                </a:cubicBezTo>
                <a:cubicBezTo>
                  <a:pt x="3860" y="389"/>
                  <a:pt x="3863" y="389"/>
                  <a:pt x="3866" y="389"/>
                </a:cubicBezTo>
                <a:lnTo>
                  <a:pt x="3885" y="389"/>
                </a:lnTo>
                <a:cubicBezTo>
                  <a:pt x="4221" y="353"/>
                  <a:pt x="4558" y="334"/>
                  <a:pt x="4895" y="334"/>
                </a:cubicBezTo>
                <a:cubicBezTo>
                  <a:pt x="5210" y="334"/>
                  <a:pt x="5525" y="350"/>
                  <a:pt x="5839" y="384"/>
                </a:cubicBezTo>
                <a:cubicBezTo>
                  <a:pt x="5844" y="385"/>
                  <a:pt x="5849" y="385"/>
                  <a:pt x="5853" y="385"/>
                </a:cubicBezTo>
                <a:cubicBezTo>
                  <a:pt x="6057" y="385"/>
                  <a:pt x="6084" y="78"/>
                  <a:pt x="5872" y="55"/>
                </a:cubicBezTo>
                <a:cubicBezTo>
                  <a:pt x="5546" y="18"/>
                  <a:pt x="5219" y="1"/>
                  <a:pt x="4891" y="1"/>
                </a:cubicBezTo>
                <a:close/>
                <a:moveTo>
                  <a:pt x="7805" y="429"/>
                </a:moveTo>
                <a:cubicBezTo>
                  <a:pt x="7630" y="429"/>
                  <a:pt x="7570" y="700"/>
                  <a:pt x="7765" y="756"/>
                </a:cubicBezTo>
                <a:cubicBezTo>
                  <a:pt x="8396" y="935"/>
                  <a:pt x="9013" y="1161"/>
                  <a:pt x="9616" y="1425"/>
                </a:cubicBezTo>
                <a:cubicBezTo>
                  <a:pt x="9634" y="1434"/>
                  <a:pt x="9658" y="1439"/>
                  <a:pt x="9682" y="1439"/>
                </a:cubicBezTo>
                <a:cubicBezTo>
                  <a:pt x="9683" y="1439"/>
                  <a:pt x="9685" y="1439"/>
                  <a:pt x="9687" y="1439"/>
                </a:cubicBezTo>
                <a:cubicBezTo>
                  <a:pt x="9861" y="1439"/>
                  <a:pt x="9911" y="1194"/>
                  <a:pt x="9747" y="1124"/>
                </a:cubicBezTo>
                <a:cubicBezTo>
                  <a:pt x="9135" y="851"/>
                  <a:pt x="8500" y="620"/>
                  <a:pt x="7855" y="436"/>
                </a:cubicBezTo>
                <a:cubicBezTo>
                  <a:pt x="7837" y="432"/>
                  <a:pt x="7821" y="429"/>
                  <a:pt x="7805" y="429"/>
                </a:cubicBezTo>
                <a:close/>
                <a:moveTo>
                  <a:pt x="1942" y="541"/>
                </a:moveTo>
                <a:cubicBezTo>
                  <a:pt x="1921" y="541"/>
                  <a:pt x="1898" y="545"/>
                  <a:pt x="1875" y="554"/>
                </a:cubicBezTo>
                <a:cubicBezTo>
                  <a:pt x="1244" y="813"/>
                  <a:pt x="650" y="1157"/>
                  <a:pt x="118" y="1580"/>
                </a:cubicBezTo>
                <a:cubicBezTo>
                  <a:pt x="1" y="1679"/>
                  <a:pt x="66" y="1872"/>
                  <a:pt x="222" y="1877"/>
                </a:cubicBezTo>
                <a:cubicBezTo>
                  <a:pt x="259" y="1877"/>
                  <a:pt x="297" y="1863"/>
                  <a:pt x="325" y="1839"/>
                </a:cubicBezTo>
                <a:cubicBezTo>
                  <a:pt x="834" y="1434"/>
                  <a:pt x="1399" y="1105"/>
                  <a:pt x="2002" y="865"/>
                </a:cubicBezTo>
                <a:cubicBezTo>
                  <a:pt x="2181" y="790"/>
                  <a:pt x="2105" y="541"/>
                  <a:pt x="1942" y="541"/>
                </a:cubicBezTo>
                <a:close/>
                <a:moveTo>
                  <a:pt x="11449" y="2021"/>
                </a:moveTo>
                <a:cubicBezTo>
                  <a:pt x="11303" y="2021"/>
                  <a:pt x="11209" y="2239"/>
                  <a:pt x="11367" y="2334"/>
                </a:cubicBezTo>
                <a:cubicBezTo>
                  <a:pt x="11932" y="2673"/>
                  <a:pt x="12474" y="3045"/>
                  <a:pt x="12992" y="3450"/>
                </a:cubicBezTo>
                <a:cubicBezTo>
                  <a:pt x="13025" y="3473"/>
                  <a:pt x="13058" y="3487"/>
                  <a:pt x="13095" y="3487"/>
                </a:cubicBezTo>
                <a:lnTo>
                  <a:pt x="13095" y="3483"/>
                </a:lnTo>
                <a:cubicBezTo>
                  <a:pt x="13251" y="3478"/>
                  <a:pt x="13317" y="3285"/>
                  <a:pt x="13199" y="3186"/>
                </a:cubicBezTo>
                <a:cubicBezTo>
                  <a:pt x="12667" y="2776"/>
                  <a:pt x="12116" y="2395"/>
                  <a:pt x="11537" y="2047"/>
                </a:cubicBezTo>
                <a:cubicBezTo>
                  <a:pt x="11507" y="2029"/>
                  <a:pt x="11477" y="2021"/>
                  <a:pt x="11449" y="2021"/>
                </a:cubicBezTo>
                <a:close/>
                <a:moveTo>
                  <a:pt x="14602" y="4461"/>
                </a:moveTo>
                <a:cubicBezTo>
                  <a:pt x="14472" y="4461"/>
                  <a:pt x="14361" y="4632"/>
                  <a:pt x="14489" y="4749"/>
                </a:cubicBezTo>
                <a:cubicBezTo>
                  <a:pt x="14927" y="5164"/>
                  <a:pt x="15388" y="5620"/>
                  <a:pt x="15892" y="6153"/>
                </a:cubicBezTo>
                <a:cubicBezTo>
                  <a:pt x="15925" y="6186"/>
                  <a:pt x="15968" y="6204"/>
                  <a:pt x="16010" y="6204"/>
                </a:cubicBezTo>
                <a:lnTo>
                  <a:pt x="16015" y="6204"/>
                </a:lnTo>
                <a:cubicBezTo>
                  <a:pt x="16161" y="6200"/>
                  <a:pt x="16231" y="6025"/>
                  <a:pt x="16132" y="5922"/>
                </a:cubicBezTo>
                <a:cubicBezTo>
                  <a:pt x="15624" y="5390"/>
                  <a:pt x="15158" y="4928"/>
                  <a:pt x="14715" y="4509"/>
                </a:cubicBezTo>
                <a:cubicBezTo>
                  <a:pt x="14679" y="4476"/>
                  <a:pt x="14640" y="4461"/>
                  <a:pt x="14602" y="4461"/>
                </a:cubicBezTo>
                <a:close/>
                <a:moveTo>
                  <a:pt x="38312" y="7126"/>
                </a:moveTo>
                <a:cubicBezTo>
                  <a:pt x="38110" y="7126"/>
                  <a:pt x="38082" y="7434"/>
                  <a:pt x="38296" y="7457"/>
                </a:cubicBezTo>
                <a:cubicBezTo>
                  <a:pt x="38974" y="7532"/>
                  <a:pt x="39572" y="7777"/>
                  <a:pt x="40029" y="8158"/>
                </a:cubicBezTo>
                <a:cubicBezTo>
                  <a:pt x="40057" y="8182"/>
                  <a:pt x="40095" y="8196"/>
                  <a:pt x="40137" y="8196"/>
                </a:cubicBezTo>
                <a:lnTo>
                  <a:pt x="40132" y="8201"/>
                </a:lnTo>
                <a:cubicBezTo>
                  <a:pt x="40293" y="8201"/>
                  <a:pt x="40363" y="8003"/>
                  <a:pt x="40241" y="7904"/>
                </a:cubicBezTo>
                <a:cubicBezTo>
                  <a:pt x="39737" y="7480"/>
                  <a:pt x="39078" y="7212"/>
                  <a:pt x="38334" y="7127"/>
                </a:cubicBezTo>
                <a:cubicBezTo>
                  <a:pt x="38326" y="7126"/>
                  <a:pt x="38319" y="7126"/>
                  <a:pt x="38312" y="7126"/>
                </a:cubicBezTo>
                <a:close/>
                <a:moveTo>
                  <a:pt x="36351" y="7335"/>
                </a:moveTo>
                <a:cubicBezTo>
                  <a:pt x="36334" y="7335"/>
                  <a:pt x="36315" y="7338"/>
                  <a:pt x="36295" y="7344"/>
                </a:cubicBezTo>
                <a:cubicBezTo>
                  <a:pt x="35636" y="7556"/>
                  <a:pt x="35028" y="7899"/>
                  <a:pt x="34515" y="8366"/>
                </a:cubicBezTo>
                <a:cubicBezTo>
                  <a:pt x="34402" y="8465"/>
                  <a:pt x="34477" y="8653"/>
                  <a:pt x="34628" y="8653"/>
                </a:cubicBezTo>
                <a:cubicBezTo>
                  <a:pt x="34670" y="8653"/>
                  <a:pt x="34708" y="8639"/>
                  <a:pt x="34741" y="8610"/>
                </a:cubicBezTo>
                <a:cubicBezTo>
                  <a:pt x="35217" y="8177"/>
                  <a:pt x="35782" y="7857"/>
                  <a:pt x="36399" y="7664"/>
                </a:cubicBezTo>
                <a:cubicBezTo>
                  <a:pt x="36586" y="7600"/>
                  <a:pt x="36523" y="7335"/>
                  <a:pt x="36351" y="7335"/>
                </a:cubicBezTo>
                <a:close/>
                <a:moveTo>
                  <a:pt x="17371" y="7315"/>
                </a:moveTo>
                <a:cubicBezTo>
                  <a:pt x="17244" y="7315"/>
                  <a:pt x="17128" y="7479"/>
                  <a:pt x="17248" y="7603"/>
                </a:cubicBezTo>
                <a:lnTo>
                  <a:pt x="17634" y="8022"/>
                </a:lnTo>
                <a:cubicBezTo>
                  <a:pt x="17955" y="8370"/>
                  <a:pt x="18280" y="8723"/>
                  <a:pt x="18604" y="9072"/>
                </a:cubicBezTo>
                <a:cubicBezTo>
                  <a:pt x="18637" y="9105"/>
                  <a:pt x="18680" y="9124"/>
                  <a:pt x="18727" y="9124"/>
                </a:cubicBezTo>
                <a:cubicBezTo>
                  <a:pt x="18873" y="9124"/>
                  <a:pt x="18948" y="8950"/>
                  <a:pt x="18845" y="8846"/>
                </a:cubicBezTo>
                <a:cubicBezTo>
                  <a:pt x="18524" y="8497"/>
                  <a:pt x="18200" y="8144"/>
                  <a:pt x="17879" y="7796"/>
                </a:cubicBezTo>
                <a:lnTo>
                  <a:pt x="17493" y="7377"/>
                </a:lnTo>
                <a:cubicBezTo>
                  <a:pt x="17457" y="7333"/>
                  <a:pt x="17414" y="7315"/>
                  <a:pt x="17371" y="7315"/>
                </a:cubicBezTo>
                <a:close/>
                <a:moveTo>
                  <a:pt x="41120" y="9549"/>
                </a:moveTo>
                <a:cubicBezTo>
                  <a:pt x="41022" y="9549"/>
                  <a:pt x="40922" y="9626"/>
                  <a:pt x="40952" y="9755"/>
                </a:cubicBezTo>
                <a:cubicBezTo>
                  <a:pt x="40989" y="9929"/>
                  <a:pt x="41004" y="10108"/>
                  <a:pt x="41004" y="10291"/>
                </a:cubicBezTo>
                <a:cubicBezTo>
                  <a:pt x="40999" y="10744"/>
                  <a:pt x="40905" y="11191"/>
                  <a:pt x="40716" y="11605"/>
                </a:cubicBezTo>
                <a:cubicBezTo>
                  <a:pt x="40669" y="11713"/>
                  <a:pt x="40749" y="11836"/>
                  <a:pt x="40867" y="11836"/>
                </a:cubicBezTo>
                <a:lnTo>
                  <a:pt x="40872" y="11841"/>
                </a:lnTo>
                <a:cubicBezTo>
                  <a:pt x="40938" y="11836"/>
                  <a:pt x="40999" y="11798"/>
                  <a:pt x="41022" y="11737"/>
                </a:cubicBezTo>
                <a:cubicBezTo>
                  <a:pt x="41225" y="11280"/>
                  <a:pt x="41333" y="10786"/>
                  <a:pt x="41338" y="10291"/>
                </a:cubicBezTo>
                <a:cubicBezTo>
                  <a:pt x="41338" y="10089"/>
                  <a:pt x="41319" y="9887"/>
                  <a:pt x="41281" y="9689"/>
                </a:cubicBezTo>
                <a:cubicBezTo>
                  <a:pt x="41265" y="9592"/>
                  <a:pt x="41193" y="9549"/>
                  <a:pt x="41120" y="9549"/>
                </a:cubicBezTo>
                <a:close/>
                <a:moveTo>
                  <a:pt x="20110" y="10226"/>
                </a:moveTo>
                <a:cubicBezTo>
                  <a:pt x="19981" y="10226"/>
                  <a:pt x="19869" y="10393"/>
                  <a:pt x="19989" y="10513"/>
                </a:cubicBezTo>
                <a:cubicBezTo>
                  <a:pt x="20502" y="11026"/>
                  <a:pt x="20978" y="11478"/>
                  <a:pt x="21444" y="11888"/>
                </a:cubicBezTo>
                <a:cubicBezTo>
                  <a:pt x="21477" y="11916"/>
                  <a:pt x="21514" y="11930"/>
                  <a:pt x="21557" y="11930"/>
                </a:cubicBezTo>
                <a:cubicBezTo>
                  <a:pt x="21707" y="11930"/>
                  <a:pt x="21783" y="11737"/>
                  <a:pt x="21665" y="11638"/>
                </a:cubicBezTo>
                <a:cubicBezTo>
                  <a:pt x="21204" y="11228"/>
                  <a:pt x="20733" y="10786"/>
                  <a:pt x="20224" y="10277"/>
                </a:cubicBezTo>
                <a:cubicBezTo>
                  <a:pt x="20188" y="10241"/>
                  <a:pt x="20148" y="10226"/>
                  <a:pt x="20110" y="10226"/>
                </a:cubicBezTo>
                <a:close/>
                <a:moveTo>
                  <a:pt x="33479" y="9946"/>
                </a:moveTo>
                <a:cubicBezTo>
                  <a:pt x="33424" y="9946"/>
                  <a:pt x="33370" y="9973"/>
                  <a:pt x="33338" y="10037"/>
                </a:cubicBezTo>
                <a:cubicBezTo>
                  <a:pt x="33055" y="10659"/>
                  <a:pt x="32858" y="11313"/>
                  <a:pt x="32749" y="11987"/>
                </a:cubicBezTo>
                <a:cubicBezTo>
                  <a:pt x="32735" y="12076"/>
                  <a:pt x="32796" y="12161"/>
                  <a:pt x="32886" y="12175"/>
                </a:cubicBezTo>
                <a:lnTo>
                  <a:pt x="32914" y="12175"/>
                </a:lnTo>
                <a:lnTo>
                  <a:pt x="32914" y="12180"/>
                </a:lnTo>
                <a:cubicBezTo>
                  <a:pt x="32999" y="12180"/>
                  <a:pt x="33065" y="12118"/>
                  <a:pt x="33079" y="12038"/>
                </a:cubicBezTo>
                <a:cubicBezTo>
                  <a:pt x="33178" y="11398"/>
                  <a:pt x="33366" y="10772"/>
                  <a:pt x="33639" y="10178"/>
                </a:cubicBezTo>
                <a:cubicBezTo>
                  <a:pt x="33692" y="10048"/>
                  <a:pt x="33585" y="9946"/>
                  <a:pt x="33479" y="9946"/>
                </a:cubicBezTo>
                <a:close/>
                <a:moveTo>
                  <a:pt x="23104" y="12846"/>
                </a:moveTo>
                <a:cubicBezTo>
                  <a:pt x="22965" y="12846"/>
                  <a:pt x="22862" y="13043"/>
                  <a:pt x="23007" y="13150"/>
                </a:cubicBezTo>
                <a:cubicBezTo>
                  <a:pt x="23516" y="13522"/>
                  <a:pt x="24043" y="13865"/>
                  <a:pt x="24589" y="14176"/>
                </a:cubicBezTo>
                <a:lnTo>
                  <a:pt x="24702" y="14233"/>
                </a:lnTo>
                <a:cubicBezTo>
                  <a:pt x="24726" y="14247"/>
                  <a:pt x="24754" y="14256"/>
                  <a:pt x="24782" y="14256"/>
                </a:cubicBezTo>
                <a:cubicBezTo>
                  <a:pt x="24952" y="14256"/>
                  <a:pt x="25013" y="14030"/>
                  <a:pt x="24862" y="13945"/>
                </a:cubicBezTo>
                <a:lnTo>
                  <a:pt x="24754" y="13889"/>
                </a:lnTo>
                <a:cubicBezTo>
                  <a:pt x="24217" y="13583"/>
                  <a:pt x="23699" y="13244"/>
                  <a:pt x="23205" y="12881"/>
                </a:cubicBezTo>
                <a:cubicBezTo>
                  <a:pt x="23171" y="12856"/>
                  <a:pt x="23137" y="12846"/>
                  <a:pt x="23104" y="12846"/>
                </a:cubicBezTo>
                <a:close/>
                <a:moveTo>
                  <a:pt x="39748" y="13117"/>
                </a:moveTo>
                <a:cubicBezTo>
                  <a:pt x="39705" y="13117"/>
                  <a:pt x="39661" y="13136"/>
                  <a:pt x="39624" y="13183"/>
                </a:cubicBezTo>
                <a:cubicBezTo>
                  <a:pt x="39167" y="13649"/>
                  <a:pt x="38654" y="14058"/>
                  <a:pt x="38094" y="14393"/>
                </a:cubicBezTo>
                <a:cubicBezTo>
                  <a:pt x="37952" y="14482"/>
                  <a:pt x="38014" y="14699"/>
                  <a:pt x="38178" y="14703"/>
                </a:cubicBezTo>
                <a:cubicBezTo>
                  <a:pt x="38211" y="14703"/>
                  <a:pt x="38240" y="14694"/>
                  <a:pt x="38268" y="14675"/>
                </a:cubicBezTo>
                <a:cubicBezTo>
                  <a:pt x="38847" y="14327"/>
                  <a:pt x="39384" y="13903"/>
                  <a:pt x="39859" y="13418"/>
                </a:cubicBezTo>
                <a:cubicBezTo>
                  <a:pt x="39998" y="13297"/>
                  <a:pt x="39879" y="13117"/>
                  <a:pt x="39748" y="13117"/>
                </a:cubicBezTo>
                <a:close/>
                <a:moveTo>
                  <a:pt x="26581" y="14770"/>
                </a:moveTo>
                <a:cubicBezTo>
                  <a:pt x="26416" y="14770"/>
                  <a:pt x="26341" y="15023"/>
                  <a:pt x="26524" y="15094"/>
                </a:cubicBezTo>
                <a:cubicBezTo>
                  <a:pt x="27151" y="15334"/>
                  <a:pt x="27791" y="15537"/>
                  <a:pt x="28446" y="15697"/>
                </a:cubicBezTo>
                <a:cubicBezTo>
                  <a:pt x="28460" y="15702"/>
                  <a:pt x="28474" y="15702"/>
                  <a:pt x="28488" y="15702"/>
                </a:cubicBezTo>
                <a:lnTo>
                  <a:pt x="28483" y="15697"/>
                </a:lnTo>
                <a:lnTo>
                  <a:pt x="28483" y="15697"/>
                </a:lnTo>
                <a:cubicBezTo>
                  <a:pt x="28485" y="15697"/>
                  <a:pt x="28487" y="15697"/>
                  <a:pt x="28488" y="15697"/>
                </a:cubicBezTo>
                <a:cubicBezTo>
                  <a:pt x="28682" y="15697"/>
                  <a:pt x="28712" y="15419"/>
                  <a:pt x="28526" y="15372"/>
                </a:cubicBezTo>
                <a:cubicBezTo>
                  <a:pt x="27885" y="15217"/>
                  <a:pt x="27259" y="15019"/>
                  <a:pt x="26647" y="14784"/>
                </a:cubicBezTo>
                <a:cubicBezTo>
                  <a:pt x="26624" y="14775"/>
                  <a:pt x="26601" y="14770"/>
                  <a:pt x="26581" y="14770"/>
                </a:cubicBezTo>
                <a:close/>
                <a:moveTo>
                  <a:pt x="36309" y="15198"/>
                </a:moveTo>
                <a:cubicBezTo>
                  <a:pt x="35683" y="15386"/>
                  <a:pt x="35042" y="15532"/>
                  <a:pt x="34397" y="15631"/>
                </a:cubicBezTo>
                <a:cubicBezTo>
                  <a:pt x="34190" y="15659"/>
                  <a:pt x="34214" y="15961"/>
                  <a:pt x="34421" y="15961"/>
                </a:cubicBezTo>
                <a:lnTo>
                  <a:pt x="34444" y="15961"/>
                </a:lnTo>
                <a:cubicBezTo>
                  <a:pt x="35108" y="15857"/>
                  <a:pt x="35763" y="15711"/>
                  <a:pt x="36403" y="15518"/>
                </a:cubicBezTo>
                <a:lnTo>
                  <a:pt x="36309" y="15198"/>
                </a:lnTo>
                <a:close/>
                <a:moveTo>
                  <a:pt x="30443" y="15715"/>
                </a:moveTo>
                <a:cubicBezTo>
                  <a:pt x="30242" y="15715"/>
                  <a:pt x="30214" y="16023"/>
                  <a:pt x="30428" y="16045"/>
                </a:cubicBezTo>
                <a:cubicBezTo>
                  <a:pt x="30988" y="16107"/>
                  <a:pt x="31549" y="16135"/>
                  <a:pt x="32114" y="16135"/>
                </a:cubicBezTo>
                <a:lnTo>
                  <a:pt x="32114" y="16140"/>
                </a:lnTo>
                <a:cubicBezTo>
                  <a:pt x="32222" y="16140"/>
                  <a:pt x="32335" y="16135"/>
                  <a:pt x="32439" y="16135"/>
                </a:cubicBezTo>
                <a:cubicBezTo>
                  <a:pt x="32533" y="16130"/>
                  <a:pt x="32603" y="16055"/>
                  <a:pt x="32603" y="15965"/>
                </a:cubicBezTo>
                <a:cubicBezTo>
                  <a:pt x="32608" y="15874"/>
                  <a:pt x="32533" y="15800"/>
                  <a:pt x="32442" y="15800"/>
                </a:cubicBezTo>
                <a:cubicBezTo>
                  <a:pt x="32439" y="15800"/>
                  <a:pt x="32437" y="15800"/>
                  <a:pt x="32434" y="15801"/>
                </a:cubicBezTo>
                <a:cubicBezTo>
                  <a:pt x="32324" y="15803"/>
                  <a:pt x="32214" y="15804"/>
                  <a:pt x="32105" y="15804"/>
                </a:cubicBezTo>
                <a:cubicBezTo>
                  <a:pt x="31556" y="15804"/>
                  <a:pt x="31011" y="15775"/>
                  <a:pt x="30466" y="15716"/>
                </a:cubicBezTo>
                <a:cubicBezTo>
                  <a:pt x="30458" y="15715"/>
                  <a:pt x="30451" y="15715"/>
                  <a:pt x="30443" y="15715"/>
                </a:cubicBezTo>
                <a:close/>
                <a:moveTo>
                  <a:pt x="32791" y="13832"/>
                </a:moveTo>
                <a:cubicBezTo>
                  <a:pt x="32788" y="13832"/>
                  <a:pt x="32785" y="13832"/>
                  <a:pt x="32782" y="13832"/>
                </a:cubicBezTo>
                <a:cubicBezTo>
                  <a:pt x="32693" y="13837"/>
                  <a:pt x="32617" y="13912"/>
                  <a:pt x="32622" y="14002"/>
                </a:cubicBezTo>
                <a:cubicBezTo>
                  <a:pt x="32641" y="14675"/>
                  <a:pt x="32702" y="15344"/>
                  <a:pt x="32801" y="16008"/>
                </a:cubicBezTo>
                <a:cubicBezTo>
                  <a:pt x="32815" y="16088"/>
                  <a:pt x="32886" y="16149"/>
                  <a:pt x="32966" y="16149"/>
                </a:cubicBezTo>
                <a:lnTo>
                  <a:pt x="32989" y="16149"/>
                </a:lnTo>
                <a:cubicBezTo>
                  <a:pt x="33084" y="16135"/>
                  <a:pt x="33145" y="16050"/>
                  <a:pt x="33131" y="15961"/>
                </a:cubicBezTo>
                <a:cubicBezTo>
                  <a:pt x="33032" y="15311"/>
                  <a:pt x="32971" y="14652"/>
                  <a:pt x="32952" y="13997"/>
                </a:cubicBezTo>
                <a:cubicBezTo>
                  <a:pt x="32952" y="13906"/>
                  <a:pt x="32881" y="13832"/>
                  <a:pt x="32791" y="13832"/>
                </a:cubicBezTo>
                <a:close/>
                <a:moveTo>
                  <a:pt x="33351" y="17773"/>
                </a:moveTo>
                <a:cubicBezTo>
                  <a:pt x="33337" y="17773"/>
                  <a:pt x="33323" y="17775"/>
                  <a:pt x="33310" y="17778"/>
                </a:cubicBezTo>
                <a:cubicBezTo>
                  <a:pt x="33220" y="17797"/>
                  <a:pt x="33168" y="17887"/>
                  <a:pt x="33187" y="17976"/>
                </a:cubicBezTo>
                <a:cubicBezTo>
                  <a:pt x="33338" y="18621"/>
                  <a:pt x="33517" y="19271"/>
                  <a:pt x="33724" y="19911"/>
                </a:cubicBezTo>
                <a:cubicBezTo>
                  <a:pt x="33743" y="19977"/>
                  <a:pt x="33809" y="20029"/>
                  <a:pt x="33879" y="20029"/>
                </a:cubicBezTo>
                <a:lnTo>
                  <a:pt x="33884" y="20029"/>
                </a:lnTo>
                <a:cubicBezTo>
                  <a:pt x="33898" y="20029"/>
                  <a:pt x="33917" y="20024"/>
                  <a:pt x="33931" y="20020"/>
                </a:cubicBezTo>
                <a:cubicBezTo>
                  <a:pt x="34021" y="19991"/>
                  <a:pt x="34068" y="19897"/>
                  <a:pt x="34039" y="19808"/>
                </a:cubicBezTo>
                <a:cubicBezTo>
                  <a:pt x="33837" y="19181"/>
                  <a:pt x="33663" y="18536"/>
                  <a:pt x="33512" y="17901"/>
                </a:cubicBezTo>
                <a:cubicBezTo>
                  <a:pt x="33492" y="17825"/>
                  <a:pt x="33425" y="17773"/>
                  <a:pt x="33351" y="17773"/>
                </a:cubicBezTo>
                <a:close/>
                <a:moveTo>
                  <a:pt x="34556" y="21568"/>
                </a:moveTo>
                <a:cubicBezTo>
                  <a:pt x="34450" y="21568"/>
                  <a:pt x="34343" y="21667"/>
                  <a:pt x="34397" y="21799"/>
                </a:cubicBezTo>
                <a:cubicBezTo>
                  <a:pt x="34647" y="22416"/>
                  <a:pt x="34920" y="23033"/>
                  <a:pt x="35212" y="23631"/>
                </a:cubicBezTo>
                <a:cubicBezTo>
                  <a:pt x="35240" y="23688"/>
                  <a:pt x="35297" y="23725"/>
                  <a:pt x="35363" y="23725"/>
                </a:cubicBezTo>
                <a:cubicBezTo>
                  <a:pt x="35391" y="23725"/>
                  <a:pt x="35414" y="23721"/>
                  <a:pt x="35433" y="23706"/>
                </a:cubicBezTo>
                <a:cubicBezTo>
                  <a:pt x="35518" y="23669"/>
                  <a:pt x="35551" y="23570"/>
                  <a:pt x="35513" y="23485"/>
                </a:cubicBezTo>
                <a:cubicBezTo>
                  <a:pt x="35221" y="22892"/>
                  <a:pt x="34953" y="22284"/>
                  <a:pt x="34708" y="21677"/>
                </a:cubicBezTo>
                <a:cubicBezTo>
                  <a:pt x="34677" y="21600"/>
                  <a:pt x="34617" y="21568"/>
                  <a:pt x="34556" y="21568"/>
                </a:cubicBezTo>
                <a:close/>
                <a:moveTo>
                  <a:pt x="36304" y="25151"/>
                </a:moveTo>
                <a:cubicBezTo>
                  <a:pt x="36191" y="25151"/>
                  <a:pt x="36080" y="25269"/>
                  <a:pt x="36154" y="25402"/>
                </a:cubicBezTo>
                <a:cubicBezTo>
                  <a:pt x="36493" y="25981"/>
                  <a:pt x="36851" y="26551"/>
                  <a:pt x="37223" y="27101"/>
                </a:cubicBezTo>
                <a:cubicBezTo>
                  <a:pt x="37251" y="27144"/>
                  <a:pt x="37303" y="27172"/>
                  <a:pt x="37359" y="27172"/>
                </a:cubicBezTo>
                <a:cubicBezTo>
                  <a:pt x="37491" y="27172"/>
                  <a:pt x="37571" y="27021"/>
                  <a:pt x="37496" y="26913"/>
                </a:cubicBezTo>
                <a:cubicBezTo>
                  <a:pt x="37128" y="26372"/>
                  <a:pt x="36775" y="25807"/>
                  <a:pt x="36446" y="25237"/>
                </a:cubicBezTo>
                <a:cubicBezTo>
                  <a:pt x="36410" y="25176"/>
                  <a:pt x="36357" y="25151"/>
                  <a:pt x="36304" y="25151"/>
                </a:cubicBezTo>
                <a:close/>
                <a:moveTo>
                  <a:pt x="38535" y="28447"/>
                </a:moveTo>
                <a:cubicBezTo>
                  <a:pt x="38414" y="28447"/>
                  <a:pt x="38300" y="28591"/>
                  <a:pt x="38400" y="28721"/>
                </a:cubicBezTo>
                <a:cubicBezTo>
                  <a:pt x="38814" y="29239"/>
                  <a:pt x="39247" y="29757"/>
                  <a:pt x="39695" y="30252"/>
                </a:cubicBezTo>
                <a:cubicBezTo>
                  <a:pt x="39728" y="30289"/>
                  <a:pt x="39770" y="30308"/>
                  <a:pt x="39817" y="30308"/>
                </a:cubicBezTo>
                <a:cubicBezTo>
                  <a:pt x="39958" y="30308"/>
                  <a:pt x="40038" y="30139"/>
                  <a:pt x="39939" y="30030"/>
                </a:cubicBezTo>
                <a:cubicBezTo>
                  <a:pt x="39497" y="29541"/>
                  <a:pt x="39068" y="29032"/>
                  <a:pt x="38663" y="28514"/>
                </a:cubicBezTo>
                <a:cubicBezTo>
                  <a:pt x="38627" y="28467"/>
                  <a:pt x="38580" y="28447"/>
                  <a:pt x="38535" y="28447"/>
                </a:cubicBezTo>
                <a:close/>
                <a:moveTo>
                  <a:pt x="41209" y="31402"/>
                </a:moveTo>
                <a:cubicBezTo>
                  <a:pt x="41079" y="31402"/>
                  <a:pt x="40969" y="31572"/>
                  <a:pt x="41093" y="31692"/>
                </a:cubicBezTo>
                <a:cubicBezTo>
                  <a:pt x="41573" y="32154"/>
                  <a:pt x="42077" y="32606"/>
                  <a:pt x="42586" y="33030"/>
                </a:cubicBezTo>
                <a:cubicBezTo>
                  <a:pt x="42614" y="33053"/>
                  <a:pt x="42652" y="33067"/>
                  <a:pt x="42689" y="33067"/>
                </a:cubicBezTo>
                <a:cubicBezTo>
                  <a:pt x="42691" y="33067"/>
                  <a:pt x="42693" y="33067"/>
                  <a:pt x="42695" y="33067"/>
                </a:cubicBezTo>
                <a:cubicBezTo>
                  <a:pt x="42851" y="33067"/>
                  <a:pt x="42919" y="32873"/>
                  <a:pt x="42798" y="32775"/>
                </a:cubicBezTo>
                <a:cubicBezTo>
                  <a:pt x="42294" y="32356"/>
                  <a:pt x="41799" y="31909"/>
                  <a:pt x="41324" y="31452"/>
                </a:cubicBezTo>
                <a:cubicBezTo>
                  <a:pt x="41287" y="31417"/>
                  <a:pt x="41247" y="31402"/>
                  <a:pt x="41209" y="31402"/>
                </a:cubicBezTo>
                <a:close/>
                <a:moveTo>
                  <a:pt x="44268" y="33952"/>
                </a:moveTo>
                <a:cubicBezTo>
                  <a:pt x="44128" y="33952"/>
                  <a:pt x="44026" y="34151"/>
                  <a:pt x="44173" y="34259"/>
                </a:cubicBezTo>
                <a:cubicBezTo>
                  <a:pt x="44714" y="34649"/>
                  <a:pt x="45274" y="35021"/>
                  <a:pt x="45844" y="35370"/>
                </a:cubicBezTo>
                <a:cubicBezTo>
                  <a:pt x="45868" y="35384"/>
                  <a:pt x="45896" y="35393"/>
                  <a:pt x="45929" y="35393"/>
                </a:cubicBezTo>
                <a:cubicBezTo>
                  <a:pt x="46094" y="35393"/>
                  <a:pt x="46160" y="35172"/>
                  <a:pt x="46014" y="35083"/>
                </a:cubicBezTo>
                <a:cubicBezTo>
                  <a:pt x="45458" y="34744"/>
                  <a:pt x="44902" y="34372"/>
                  <a:pt x="44366" y="33986"/>
                </a:cubicBezTo>
                <a:cubicBezTo>
                  <a:pt x="44333" y="33962"/>
                  <a:pt x="44300" y="33952"/>
                  <a:pt x="44268" y="33952"/>
                </a:cubicBezTo>
                <a:close/>
                <a:moveTo>
                  <a:pt x="47670" y="36041"/>
                </a:moveTo>
                <a:cubicBezTo>
                  <a:pt x="47521" y="36041"/>
                  <a:pt x="47436" y="36255"/>
                  <a:pt x="47591" y="36349"/>
                </a:cubicBezTo>
                <a:cubicBezTo>
                  <a:pt x="48184" y="36655"/>
                  <a:pt x="48796" y="36938"/>
                  <a:pt x="49409" y="37197"/>
                </a:cubicBezTo>
                <a:cubicBezTo>
                  <a:pt x="49427" y="37206"/>
                  <a:pt x="49451" y="37211"/>
                  <a:pt x="49474" y="37211"/>
                </a:cubicBezTo>
                <a:cubicBezTo>
                  <a:pt x="49653" y="37211"/>
                  <a:pt x="49705" y="36961"/>
                  <a:pt x="49536" y="36891"/>
                </a:cubicBezTo>
                <a:cubicBezTo>
                  <a:pt x="48933" y="36636"/>
                  <a:pt x="48326" y="36359"/>
                  <a:pt x="47742" y="36057"/>
                </a:cubicBezTo>
                <a:cubicBezTo>
                  <a:pt x="47717" y="36046"/>
                  <a:pt x="47693" y="36041"/>
                  <a:pt x="47670" y="3604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8" name="Google Shape;3278;p76"/>
          <p:cNvGrpSpPr/>
          <p:nvPr/>
        </p:nvGrpSpPr>
        <p:grpSpPr>
          <a:xfrm flipH="1">
            <a:off x="6769290" y="3095715"/>
            <a:ext cx="1466304" cy="1630713"/>
            <a:chOff x="92265" y="2178415"/>
            <a:chExt cx="1466304" cy="1630713"/>
          </a:xfrm>
        </p:grpSpPr>
        <p:grpSp>
          <p:nvGrpSpPr>
            <p:cNvPr id="3279" name="Google Shape;3279;p76"/>
            <p:cNvGrpSpPr/>
            <p:nvPr/>
          </p:nvGrpSpPr>
          <p:grpSpPr>
            <a:xfrm>
              <a:off x="92265" y="2178415"/>
              <a:ext cx="1466304" cy="1630713"/>
              <a:chOff x="92265" y="2178415"/>
              <a:chExt cx="1466304" cy="1630713"/>
            </a:xfrm>
          </p:grpSpPr>
          <p:sp>
            <p:nvSpPr>
              <p:cNvPr id="3280" name="Google Shape;3280;p76"/>
              <p:cNvSpPr/>
              <p:nvPr/>
            </p:nvSpPr>
            <p:spPr>
              <a:xfrm>
                <a:off x="92265" y="2251169"/>
                <a:ext cx="1436468" cy="1557959"/>
              </a:xfrm>
              <a:custGeom>
                <a:avLst/>
                <a:gdLst/>
                <a:ahLst/>
                <a:cxnLst/>
                <a:rect l="l" t="t" r="r" b="b"/>
                <a:pathLst>
                  <a:path w="38758" h="42036" extrusionOk="0">
                    <a:moveTo>
                      <a:pt x="32482" y="1"/>
                    </a:moveTo>
                    <a:cubicBezTo>
                      <a:pt x="32143" y="1"/>
                      <a:pt x="31865" y="183"/>
                      <a:pt x="31629" y="511"/>
                    </a:cubicBezTo>
                    <a:cubicBezTo>
                      <a:pt x="31129" y="1218"/>
                      <a:pt x="30612" y="1910"/>
                      <a:pt x="30103" y="2611"/>
                    </a:cubicBezTo>
                    <a:cubicBezTo>
                      <a:pt x="29938" y="2842"/>
                      <a:pt x="29745" y="3120"/>
                      <a:pt x="29929" y="3379"/>
                    </a:cubicBezTo>
                    <a:cubicBezTo>
                      <a:pt x="30164" y="3718"/>
                      <a:pt x="29995" y="3911"/>
                      <a:pt x="29806" y="4156"/>
                    </a:cubicBezTo>
                    <a:cubicBezTo>
                      <a:pt x="27796" y="6750"/>
                      <a:pt x="25776" y="9345"/>
                      <a:pt x="23784" y="11958"/>
                    </a:cubicBezTo>
                    <a:cubicBezTo>
                      <a:pt x="23492" y="12354"/>
                      <a:pt x="23096" y="12664"/>
                      <a:pt x="22644" y="12857"/>
                    </a:cubicBezTo>
                    <a:cubicBezTo>
                      <a:pt x="16170" y="15668"/>
                      <a:pt x="9696" y="18480"/>
                      <a:pt x="3221" y="21291"/>
                    </a:cubicBezTo>
                    <a:cubicBezTo>
                      <a:pt x="1041" y="22232"/>
                      <a:pt x="1036" y="22232"/>
                      <a:pt x="264" y="24450"/>
                    </a:cubicBezTo>
                    <a:cubicBezTo>
                      <a:pt x="250" y="24493"/>
                      <a:pt x="245" y="24535"/>
                      <a:pt x="226" y="24577"/>
                    </a:cubicBezTo>
                    <a:cubicBezTo>
                      <a:pt x="0" y="25175"/>
                      <a:pt x="198" y="25623"/>
                      <a:pt x="697" y="25976"/>
                    </a:cubicBezTo>
                    <a:cubicBezTo>
                      <a:pt x="914" y="26122"/>
                      <a:pt x="1135" y="26258"/>
                      <a:pt x="1338" y="26418"/>
                    </a:cubicBezTo>
                    <a:cubicBezTo>
                      <a:pt x="7859" y="31381"/>
                      <a:pt x="14334" y="36405"/>
                      <a:pt x="20912" y="41293"/>
                    </a:cubicBezTo>
                    <a:cubicBezTo>
                      <a:pt x="21588" y="41796"/>
                      <a:pt x="21911" y="42036"/>
                      <a:pt x="22250" y="42036"/>
                    </a:cubicBezTo>
                    <a:cubicBezTo>
                      <a:pt x="22584" y="42036"/>
                      <a:pt x="22932" y="41803"/>
                      <a:pt x="23647" y="41359"/>
                    </a:cubicBezTo>
                    <a:cubicBezTo>
                      <a:pt x="24580" y="40780"/>
                      <a:pt x="24999" y="40097"/>
                      <a:pt x="25164" y="38976"/>
                    </a:cubicBezTo>
                    <a:cubicBezTo>
                      <a:pt x="26228" y="31763"/>
                      <a:pt x="27396" y="24558"/>
                      <a:pt x="28535" y="17354"/>
                    </a:cubicBezTo>
                    <a:cubicBezTo>
                      <a:pt x="28573" y="17123"/>
                      <a:pt x="28587" y="16897"/>
                      <a:pt x="28742" y="16690"/>
                    </a:cubicBezTo>
                    <a:cubicBezTo>
                      <a:pt x="30809" y="13917"/>
                      <a:pt x="32867" y="11139"/>
                      <a:pt x="34920" y="8351"/>
                    </a:cubicBezTo>
                    <a:cubicBezTo>
                      <a:pt x="35069" y="8150"/>
                      <a:pt x="35201" y="8009"/>
                      <a:pt x="35395" y="8009"/>
                    </a:cubicBezTo>
                    <a:cubicBezTo>
                      <a:pt x="35482" y="8009"/>
                      <a:pt x="35582" y="8037"/>
                      <a:pt x="35702" y="8102"/>
                    </a:cubicBezTo>
                    <a:cubicBezTo>
                      <a:pt x="35791" y="8150"/>
                      <a:pt x="35873" y="8171"/>
                      <a:pt x="35949" y="8171"/>
                    </a:cubicBezTo>
                    <a:cubicBezTo>
                      <a:pt x="36179" y="8171"/>
                      <a:pt x="36356" y="7981"/>
                      <a:pt x="36511" y="7772"/>
                    </a:cubicBezTo>
                    <a:cubicBezTo>
                      <a:pt x="37044" y="7066"/>
                      <a:pt x="37585" y="6359"/>
                      <a:pt x="38117" y="5653"/>
                    </a:cubicBezTo>
                    <a:cubicBezTo>
                      <a:pt x="38758" y="4806"/>
                      <a:pt x="38710" y="4556"/>
                      <a:pt x="37788" y="3972"/>
                    </a:cubicBezTo>
                    <a:cubicBezTo>
                      <a:pt x="37500" y="4024"/>
                      <a:pt x="37293" y="4208"/>
                      <a:pt x="37062" y="4372"/>
                    </a:cubicBezTo>
                    <a:cubicBezTo>
                      <a:pt x="35913" y="5196"/>
                      <a:pt x="34911" y="6199"/>
                      <a:pt x="33766" y="7033"/>
                    </a:cubicBezTo>
                    <a:cubicBezTo>
                      <a:pt x="33324" y="7353"/>
                      <a:pt x="33022" y="7796"/>
                      <a:pt x="32721" y="8252"/>
                    </a:cubicBezTo>
                    <a:cubicBezTo>
                      <a:pt x="31949" y="9425"/>
                      <a:pt x="31266" y="10673"/>
                      <a:pt x="30305" y="11699"/>
                    </a:cubicBezTo>
                    <a:cubicBezTo>
                      <a:pt x="29152" y="12937"/>
                      <a:pt x="28196" y="14327"/>
                      <a:pt x="27155" y="15650"/>
                    </a:cubicBezTo>
                    <a:cubicBezTo>
                      <a:pt x="26539" y="16422"/>
                      <a:pt x="26167" y="17307"/>
                      <a:pt x="25964" y="18277"/>
                    </a:cubicBezTo>
                    <a:cubicBezTo>
                      <a:pt x="25743" y="19346"/>
                      <a:pt x="25696" y="20424"/>
                      <a:pt x="25592" y="21498"/>
                    </a:cubicBezTo>
                    <a:cubicBezTo>
                      <a:pt x="25437" y="23047"/>
                      <a:pt x="24966" y="24549"/>
                      <a:pt x="24825" y="26103"/>
                    </a:cubicBezTo>
                    <a:cubicBezTo>
                      <a:pt x="24683" y="27713"/>
                      <a:pt x="24537" y="29319"/>
                      <a:pt x="23676" y="30750"/>
                    </a:cubicBezTo>
                    <a:cubicBezTo>
                      <a:pt x="23483" y="31975"/>
                      <a:pt x="23271" y="33194"/>
                      <a:pt x="23177" y="34428"/>
                    </a:cubicBezTo>
                    <a:cubicBezTo>
                      <a:pt x="23045" y="35205"/>
                      <a:pt x="22880" y="35977"/>
                      <a:pt x="22899" y="36773"/>
                    </a:cubicBezTo>
                    <a:cubicBezTo>
                      <a:pt x="22875" y="36980"/>
                      <a:pt x="22757" y="37168"/>
                      <a:pt x="22767" y="37385"/>
                    </a:cubicBezTo>
                    <a:cubicBezTo>
                      <a:pt x="22852" y="38204"/>
                      <a:pt x="22772" y="38331"/>
                      <a:pt x="22046" y="38694"/>
                    </a:cubicBezTo>
                    <a:cubicBezTo>
                      <a:pt x="21802" y="38817"/>
                      <a:pt x="21564" y="38872"/>
                      <a:pt x="21329" y="38872"/>
                    </a:cubicBezTo>
                    <a:cubicBezTo>
                      <a:pt x="21009" y="38872"/>
                      <a:pt x="20695" y="38770"/>
                      <a:pt x="20380" y="38604"/>
                    </a:cubicBezTo>
                    <a:cubicBezTo>
                      <a:pt x="19706" y="38251"/>
                      <a:pt x="19132" y="37743"/>
                      <a:pt x="18482" y="37371"/>
                    </a:cubicBezTo>
                    <a:cubicBezTo>
                      <a:pt x="16212" y="36062"/>
                      <a:pt x="14466" y="34112"/>
                      <a:pt x="12460" y="32478"/>
                    </a:cubicBezTo>
                    <a:cubicBezTo>
                      <a:pt x="10821" y="31146"/>
                      <a:pt x="9182" y="29799"/>
                      <a:pt x="7426" y="28627"/>
                    </a:cubicBezTo>
                    <a:cubicBezTo>
                      <a:pt x="6108" y="27746"/>
                      <a:pt x="4912" y="26734"/>
                      <a:pt x="3744" y="25674"/>
                    </a:cubicBezTo>
                    <a:cubicBezTo>
                      <a:pt x="3391" y="25350"/>
                      <a:pt x="3108" y="24945"/>
                      <a:pt x="3297" y="24408"/>
                    </a:cubicBezTo>
                    <a:cubicBezTo>
                      <a:pt x="3452" y="23951"/>
                      <a:pt x="4168" y="23461"/>
                      <a:pt x="4686" y="23438"/>
                    </a:cubicBezTo>
                    <a:cubicBezTo>
                      <a:pt x="6772" y="22491"/>
                      <a:pt x="8862" y="21564"/>
                      <a:pt x="10958" y="20646"/>
                    </a:cubicBezTo>
                    <a:cubicBezTo>
                      <a:pt x="12318" y="20052"/>
                      <a:pt x="13717" y="19567"/>
                      <a:pt x="15059" y="18936"/>
                    </a:cubicBezTo>
                    <a:cubicBezTo>
                      <a:pt x="16928" y="18202"/>
                      <a:pt x="18769" y="17406"/>
                      <a:pt x="20620" y="16620"/>
                    </a:cubicBezTo>
                    <a:cubicBezTo>
                      <a:pt x="21477" y="16252"/>
                      <a:pt x="22343" y="15885"/>
                      <a:pt x="23007" y="15221"/>
                    </a:cubicBezTo>
                    <a:cubicBezTo>
                      <a:pt x="24533" y="13691"/>
                      <a:pt x="25941" y="12052"/>
                      <a:pt x="27339" y="10414"/>
                    </a:cubicBezTo>
                    <a:cubicBezTo>
                      <a:pt x="28629" y="8902"/>
                      <a:pt x="29778" y="7273"/>
                      <a:pt x="30979" y="5691"/>
                    </a:cubicBezTo>
                    <a:cubicBezTo>
                      <a:pt x="31294" y="5276"/>
                      <a:pt x="31605" y="4834"/>
                      <a:pt x="31737" y="4344"/>
                    </a:cubicBezTo>
                    <a:cubicBezTo>
                      <a:pt x="32062" y="3153"/>
                      <a:pt x="32391" y="1966"/>
                      <a:pt x="32858" y="822"/>
                    </a:cubicBezTo>
                    <a:cubicBezTo>
                      <a:pt x="32947" y="596"/>
                      <a:pt x="32999" y="342"/>
                      <a:pt x="32909" y="87"/>
                    </a:cubicBezTo>
                    <a:cubicBezTo>
                      <a:pt x="32757" y="29"/>
                      <a:pt x="32615" y="1"/>
                      <a:pt x="32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1" name="Google Shape;3281;p76"/>
              <p:cNvGrpSpPr/>
              <p:nvPr/>
            </p:nvGrpSpPr>
            <p:grpSpPr>
              <a:xfrm>
                <a:off x="184773" y="2178415"/>
                <a:ext cx="1373796" cy="1527716"/>
                <a:chOff x="-3454427" y="1834765"/>
                <a:chExt cx="1373796" cy="1527716"/>
              </a:xfrm>
            </p:grpSpPr>
            <p:sp>
              <p:nvSpPr>
                <p:cNvPr id="3282" name="Google Shape;3282;p76"/>
                <p:cNvSpPr/>
                <p:nvPr/>
              </p:nvSpPr>
              <p:spPr>
                <a:xfrm>
                  <a:off x="-2998447" y="1910744"/>
                  <a:ext cx="693588" cy="739990"/>
                </a:xfrm>
                <a:custGeom>
                  <a:avLst/>
                  <a:gdLst/>
                  <a:ahLst/>
                  <a:cxnLst/>
                  <a:rect l="l" t="t" r="r" b="b"/>
                  <a:pathLst>
                    <a:path w="18714" h="19966" extrusionOk="0">
                      <a:moveTo>
                        <a:pt x="18115" y="0"/>
                      </a:moveTo>
                      <a:cubicBezTo>
                        <a:pt x="17738" y="782"/>
                        <a:pt x="17494" y="1611"/>
                        <a:pt x="17239" y="2435"/>
                      </a:cubicBezTo>
                      <a:cubicBezTo>
                        <a:pt x="16830" y="3786"/>
                        <a:pt x="16283" y="5043"/>
                        <a:pt x="15393" y="6178"/>
                      </a:cubicBezTo>
                      <a:cubicBezTo>
                        <a:pt x="13590" y="8471"/>
                        <a:pt x="11824" y="10788"/>
                        <a:pt x="9833" y="12921"/>
                      </a:cubicBezTo>
                      <a:cubicBezTo>
                        <a:pt x="9084" y="13717"/>
                        <a:pt x="8448" y="14630"/>
                        <a:pt x="7525" y="15266"/>
                      </a:cubicBezTo>
                      <a:cubicBezTo>
                        <a:pt x="6282" y="16123"/>
                        <a:pt x="4837" y="16537"/>
                        <a:pt x="3495" y="17178"/>
                      </a:cubicBezTo>
                      <a:cubicBezTo>
                        <a:pt x="2365" y="17715"/>
                        <a:pt x="1140" y="18039"/>
                        <a:pt x="62" y="18689"/>
                      </a:cubicBezTo>
                      <a:cubicBezTo>
                        <a:pt x="1" y="19042"/>
                        <a:pt x="326" y="19188"/>
                        <a:pt x="472" y="19433"/>
                      </a:cubicBezTo>
                      <a:cubicBezTo>
                        <a:pt x="787" y="19626"/>
                        <a:pt x="1056" y="19899"/>
                        <a:pt x="1442" y="19965"/>
                      </a:cubicBezTo>
                      <a:cubicBezTo>
                        <a:pt x="1790" y="19838"/>
                        <a:pt x="2167" y="19829"/>
                        <a:pt x="2496" y="19659"/>
                      </a:cubicBezTo>
                      <a:cubicBezTo>
                        <a:pt x="4262" y="18755"/>
                        <a:pt x="6000" y="17795"/>
                        <a:pt x="7676" y="16721"/>
                      </a:cubicBezTo>
                      <a:cubicBezTo>
                        <a:pt x="9065" y="15826"/>
                        <a:pt x="10073" y="14564"/>
                        <a:pt x="11109" y="13321"/>
                      </a:cubicBezTo>
                      <a:cubicBezTo>
                        <a:pt x="11937" y="12328"/>
                        <a:pt x="12742" y="11311"/>
                        <a:pt x="13609" y="10350"/>
                      </a:cubicBezTo>
                      <a:cubicBezTo>
                        <a:pt x="14791" y="9027"/>
                        <a:pt x="15944" y="7690"/>
                        <a:pt x="16994" y="6263"/>
                      </a:cubicBezTo>
                      <a:cubicBezTo>
                        <a:pt x="17178" y="6023"/>
                        <a:pt x="17319" y="5750"/>
                        <a:pt x="17404" y="5458"/>
                      </a:cubicBezTo>
                      <a:cubicBezTo>
                        <a:pt x="17418" y="5373"/>
                        <a:pt x="17437" y="5274"/>
                        <a:pt x="17385" y="5208"/>
                      </a:cubicBezTo>
                      <a:cubicBezTo>
                        <a:pt x="16999" y="4700"/>
                        <a:pt x="17136" y="4229"/>
                        <a:pt x="17399" y="3711"/>
                      </a:cubicBezTo>
                      <a:cubicBezTo>
                        <a:pt x="17823" y="2887"/>
                        <a:pt x="18153" y="2021"/>
                        <a:pt x="18473" y="1149"/>
                      </a:cubicBezTo>
                      <a:cubicBezTo>
                        <a:pt x="18581" y="848"/>
                        <a:pt x="18713" y="533"/>
                        <a:pt x="18454" y="236"/>
                      </a:cubicBezTo>
                      <a:lnTo>
                        <a:pt x="18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6"/>
                <p:cNvSpPr/>
                <p:nvPr/>
              </p:nvSpPr>
              <p:spPr>
                <a:xfrm>
                  <a:off x="-2684305" y="2045280"/>
                  <a:ext cx="537888" cy="1010657"/>
                </a:xfrm>
                <a:custGeom>
                  <a:avLst/>
                  <a:gdLst/>
                  <a:ahLst/>
                  <a:cxnLst/>
                  <a:rect l="l" t="t" r="r" b="b"/>
                  <a:pathLst>
                    <a:path w="14513" h="27269" extrusionOk="0">
                      <a:moveTo>
                        <a:pt x="14069" y="1"/>
                      </a:moveTo>
                      <a:cubicBezTo>
                        <a:pt x="13877" y="1"/>
                        <a:pt x="13714" y="141"/>
                        <a:pt x="13557" y="255"/>
                      </a:cubicBezTo>
                      <a:cubicBezTo>
                        <a:pt x="12893" y="735"/>
                        <a:pt x="12201" y="1183"/>
                        <a:pt x="11588" y="1734"/>
                      </a:cubicBezTo>
                      <a:cubicBezTo>
                        <a:pt x="11122" y="2157"/>
                        <a:pt x="10647" y="2553"/>
                        <a:pt x="9997" y="2657"/>
                      </a:cubicBezTo>
                      <a:cubicBezTo>
                        <a:pt x="9451" y="2991"/>
                        <a:pt x="9272" y="3612"/>
                        <a:pt x="8905" y="4088"/>
                      </a:cubicBezTo>
                      <a:cubicBezTo>
                        <a:pt x="7059" y="6485"/>
                        <a:pt x="5218" y="8886"/>
                        <a:pt x="3386" y="11297"/>
                      </a:cubicBezTo>
                      <a:cubicBezTo>
                        <a:pt x="2449" y="12526"/>
                        <a:pt x="1860" y="13891"/>
                        <a:pt x="1729" y="15450"/>
                      </a:cubicBezTo>
                      <a:cubicBezTo>
                        <a:pt x="1592" y="17042"/>
                        <a:pt x="1418" y="18628"/>
                        <a:pt x="1046" y="20192"/>
                      </a:cubicBezTo>
                      <a:cubicBezTo>
                        <a:pt x="890" y="20856"/>
                        <a:pt x="815" y="21487"/>
                        <a:pt x="29" y="21689"/>
                      </a:cubicBezTo>
                      <a:cubicBezTo>
                        <a:pt x="0" y="21826"/>
                        <a:pt x="57" y="21972"/>
                        <a:pt x="170" y="22056"/>
                      </a:cubicBezTo>
                      <a:cubicBezTo>
                        <a:pt x="848" y="22570"/>
                        <a:pt x="1008" y="23238"/>
                        <a:pt x="829" y="24048"/>
                      </a:cubicBezTo>
                      <a:cubicBezTo>
                        <a:pt x="641" y="24886"/>
                        <a:pt x="584" y="25743"/>
                        <a:pt x="467" y="26591"/>
                      </a:cubicBezTo>
                      <a:cubicBezTo>
                        <a:pt x="429" y="26854"/>
                        <a:pt x="325" y="27161"/>
                        <a:pt x="716" y="27269"/>
                      </a:cubicBezTo>
                      <a:cubicBezTo>
                        <a:pt x="796" y="27071"/>
                        <a:pt x="895" y="26878"/>
                        <a:pt x="952" y="26671"/>
                      </a:cubicBezTo>
                      <a:cubicBezTo>
                        <a:pt x="1842" y="23257"/>
                        <a:pt x="2407" y="19791"/>
                        <a:pt x="2760" y="16288"/>
                      </a:cubicBezTo>
                      <a:cubicBezTo>
                        <a:pt x="2892" y="15012"/>
                        <a:pt x="3038" y="13731"/>
                        <a:pt x="3777" y="12648"/>
                      </a:cubicBezTo>
                      <a:cubicBezTo>
                        <a:pt x="4714" y="11273"/>
                        <a:pt x="5726" y="9955"/>
                        <a:pt x="6819" y="8698"/>
                      </a:cubicBezTo>
                      <a:cubicBezTo>
                        <a:pt x="7530" y="7893"/>
                        <a:pt x="8184" y="7036"/>
                        <a:pt x="8777" y="6132"/>
                      </a:cubicBezTo>
                      <a:cubicBezTo>
                        <a:pt x="9568" y="4907"/>
                        <a:pt x="10336" y="3660"/>
                        <a:pt x="11546" y="2751"/>
                      </a:cubicBezTo>
                      <a:cubicBezTo>
                        <a:pt x="12577" y="1974"/>
                        <a:pt x="13528" y="1093"/>
                        <a:pt x="14513" y="255"/>
                      </a:cubicBezTo>
                      <a:lnTo>
                        <a:pt x="14319" y="81"/>
                      </a:lnTo>
                      <a:cubicBezTo>
                        <a:pt x="14230" y="24"/>
                        <a:pt x="14147" y="1"/>
                        <a:pt x="14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6"/>
                <p:cNvSpPr/>
                <p:nvPr/>
              </p:nvSpPr>
              <p:spPr>
                <a:xfrm>
                  <a:off x="-2353782" y="1869159"/>
                  <a:ext cx="273151" cy="283491"/>
                </a:xfrm>
                <a:custGeom>
                  <a:avLst/>
                  <a:gdLst/>
                  <a:ahLst/>
                  <a:cxnLst/>
                  <a:rect l="l" t="t" r="r" b="b"/>
                  <a:pathLst>
                    <a:path w="7370" h="7649" extrusionOk="0">
                      <a:moveTo>
                        <a:pt x="3907" y="1"/>
                      </a:moveTo>
                      <a:cubicBezTo>
                        <a:pt x="3898" y="1"/>
                        <a:pt x="3889" y="1"/>
                        <a:pt x="3881" y="2"/>
                      </a:cubicBezTo>
                      <a:cubicBezTo>
                        <a:pt x="3542" y="82"/>
                        <a:pt x="3419" y="364"/>
                        <a:pt x="3283" y="638"/>
                      </a:cubicBezTo>
                      <a:cubicBezTo>
                        <a:pt x="2553" y="2088"/>
                        <a:pt x="1856" y="3557"/>
                        <a:pt x="1159" y="5021"/>
                      </a:cubicBezTo>
                      <a:cubicBezTo>
                        <a:pt x="909" y="5553"/>
                        <a:pt x="763" y="6198"/>
                        <a:pt x="142" y="6486"/>
                      </a:cubicBezTo>
                      <a:cubicBezTo>
                        <a:pt x="48" y="6561"/>
                        <a:pt x="1" y="6683"/>
                        <a:pt x="24" y="6806"/>
                      </a:cubicBezTo>
                      <a:cubicBezTo>
                        <a:pt x="263" y="7252"/>
                        <a:pt x="589" y="7554"/>
                        <a:pt x="1107" y="7554"/>
                      </a:cubicBezTo>
                      <a:cubicBezTo>
                        <a:pt x="1141" y="7554"/>
                        <a:pt x="1175" y="7552"/>
                        <a:pt x="1211" y="7550"/>
                      </a:cubicBezTo>
                      <a:cubicBezTo>
                        <a:pt x="1338" y="7616"/>
                        <a:pt x="1461" y="7649"/>
                        <a:pt x="1579" y="7649"/>
                      </a:cubicBezTo>
                      <a:cubicBezTo>
                        <a:pt x="1763" y="7649"/>
                        <a:pt x="1935" y="7570"/>
                        <a:pt x="2096" y="7418"/>
                      </a:cubicBezTo>
                      <a:cubicBezTo>
                        <a:pt x="3113" y="6448"/>
                        <a:pt x="4290" y="5680"/>
                        <a:pt x="5401" y="4838"/>
                      </a:cubicBezTo>
                      <a:cubicBezTo>
                        <a:pt x="5717" y="4315"/>
                        <a:pt x="6258" y="4070"/>
                        <a:pt x="6710" y="3712"/>
                      </a:cubicBezTo>
                      <a:cubicBezTo>
                        <a:pt x="7365" y="3199"/>
                        <a:pt x="7370" y="2827"/>
                        <a:pt x="6706" y="2286"/>
                      </a:cubicBezTo>
                      <a:cubicBezTo>
                        <a:pt x="6689" y="2284"/>
                        <a:pt x="6672" y="2284"/>
                        <a:pt x="6655" y="2284"/>
                      </a:cubicBezTo>
                      <a:cubicBezTo>
                        <a:pt x="6370" y="2284"/>
                        <a:pt x="6191" y="2471"/>
                        <a:pt x="5999" y="2667"/>
                      </a:cubicBezTo>
                      <a:cubicBezTo>
                        <a:pt x="5533" y="3138"/>
                        <a:pt x="5077" y="3628"/>
                        <a:pt x="4460" y="3924"/>
                      </a:cubicBezTo>
                      <a:cubicBezTo>
                        <a:pt x="4342" y="3981"/>
                        <a:pt x="4222" y="4019"/>
                        <a:pt x="4105" y="4019"/>
                      </a:cubicBezTo>
                      <a:cubicBezTo>
                        <a:pt x="3978" y="4019"/>
                        <a:pt x="3854" y="3974"/>
                        <a:pt x="3744" y="3858"/>
                      </a:cubicBezTo>
                      <a:cubicBezTo>
                        <a:pt x="3532" y="3637"/>
                        <a:pt x="3584" y="3373"/>
                        <a:pt x="3711" y="3138"/>
                      </a:cubicBezTo>
                      <a:cubicBezTo>
                        <a:pt x="3928" y="2742"/>
                        <a:pt x="4210" y="2380"/>
                        <a:pt x="4545" y="2078"/>
                      </a:cubicBezTo>
                      <a:cubicBezTo>
                        <a:pt x="4865" y="1801"/>
                        <a:pt x="5091" y="1476"/>
                        <a:pt x="5185" y="1066"/>
                      </a:cubicBezTo>
                      <a:cubicBezTo>
                        <a:pt x="4907" y="633"/>
                        <a:pt x="4422" y="426"/>
                        <a:pt x="4088" y="49"/>
                      </a:cubicBezTo>
                      <a:cubicBezTo>
                        <a:pt x="4034" y="16"/>
                        <a:pt x="3970" y="1"/>
                        <a:pt x="39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6"/>
                <p:cNvSpPr/>
                <p:nvPr/>
              </p:nvSpPr>
              <p:spPr>
                <a:xfrm>
                  <a:off x="-2385544" y="1834765"/>
                  <a:ext cx="183459" cy="282231"/>
                </a:xfrm>
                <a:custGeom>
                  <a:avLst/>
                  <a:gdLst/>
                  <a:ahLst/>
                  <a:cxnLst/>
                  <a:rect l="l" t="t" r="r" b="b"/>
                  <a:pathLst>
                    <a:path w="4950" h="7615" extrusionOk="0">
                      <a:moveTo>
                        <a:pt x="3412" y="0"/>
                      </a:moveTo>
                      <a:cubicBezTo>
                        <a:pt x="2982" y="0"/>
                        <a:pt x="2675" y="458"/>
                        <a:pt x="2303" y="1518"/>
                      </a:cubicBezTo>
                      <a:cubicBezTo>
                        <a:pt x="2209" y="1787"/>
                        <a:pt x="2256" y="2140"/>
                        <a:pt x="1917" y="2286"/>
                      </a:cubicBezTo>
                      <a:cubicBezTo>
                        <a:pt x="1503" y="3510"/>
                        <a:pt x="1041" y="4716"/>
                        <a:pt x="453" y="5865"/>
                      </a:cubicBezTo>
                      <a:cubicBezTo>
                        <a:pt x="10" y="6736"/>
                        <a:pt x="1" y="6783"/>
                        <a:pt x="726" y="7442"/>
                      </a:cubicBezTo>
                      <a:cubicBezTo>
                        <a:pt x="767" y="7551"/>
                        <a:pt x="832" y="7615"/>
                        <a:pt x="933" y="7615"/>
                      </a:cubicBezTo>
                      <a:cubicBezTo>
                        <a:pt x="959" y="7615"/>
                        <a:pt x="987" y="7611"/>
                        <a:pt x="1018" y="7602"/>
                      </a:cubicBezTo>
                      <a:cubicBezTo>
                        <a:pt x="1046" y="7578"/>
                        <a:pt x="1084" y="7564"/>
                        <a:pt x="1121" y="7560"/>
                      </a:cubicBezTo>
                      <a:cubicBezTo>
                        <a:pt x="1352" y="7470"/>
                        <a:pt x="1399" y="7249"/>
                        <a:pt x="1493" y="7061"/>
                      </a:cubicBezTo>
                      <a:cubicBezTo>
                        <a:pt x="2341" y="5347"/>
                        <a:pt x="3127" y="3609"/>
                        <a:pt x="3786" y="1815"/>
                      </a:cubicBezTo>
                      <a:cubicBezTo>
                        <a:pt x="3975" y="1302"/>
                        <a:pt x="4276" y="963"/>
                        <a:pt x="4855" y="953"/>
                      </a:cubicBezTo>
                      <a:cubicBezTo>
                        <a:pt x="4884" y="968"/>
                        <a:pt x="4917" y="977"/>
                        <a:pt x="4949" y="982"/>
                      </a:cubicBezTo>
                      <a:cubicBezTo>
                        <a:pt x="4940" y="958"/>
                        <a:pt x="4931" y="939"/>
                        <a:pt x="4917" y="925"/>
                      </a:cubicBezTo>
                      <a:cubicBezTo>
                        <a:pt x="4244" y="339"/>
                        <a:pt x="3782" y="0"/>
                        <a:pt x="3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6"/>
                <p:cNvSpPr/>
                <p:nvPr/>
              </p:nvSpPr>
              <p:spPr>
                <a:xfrm>
                  <a:off x="-2244373" y="1908631"/>
                  <a:ext cx="139318" cy="124419"/>
                </a:xfrm>
                <a:custGeom>
                  <a:avLst/>
                  <a:gdLst/>
                  <a:ahLst/>
                  <a:cxnLst/>
                  <a:rect l="l" t="t" r="r" b="b"/>
                  <a:pathLst>
                    <a:path w="3759" h="3357" extrusionOk="0">
                      <a:moveTo>
                        <a:pt x="2238" y="1"/>
                      </a:moveTo>
                      <a:cubicBezTo>
                        <a:pt x="1574" y="467"/>
                        <a:pt x="1051" y="1065"/>
                        <a:pt x="594" y="1724"/>
                      </a:cubicBezTo>
                      <a:cubicBezTo>
                        <a:pt x="312" y="2129"/>
                        <a:pt x="1" y="2591"/>
                        <a:pt x="453" y="3062"/>
                      </a:cubicBezTo>
                      <a:cubicBezTo>
                        <a:pt x="656" y="3273"/>
                        <a:pt x="864" y="3356"/>
                        <a:pt x="1075" y="3356"/>
                      </a:cubicBezTo>
                      <a:cubicBezTo>
                        <a:pt x="1334" y="3356"/>
                        <a:pt x="1597" y="3230"/>
                        <a:pt x="1856" y="3062"/>
                      </a:cubicBezTo>
                      <a:cubicBezTo>
                        <a:pt x="2610" y="2577"/>
                        <a:pt x="3226" y="1946"/>
                        <a:pt x="3758" y="1221"/>
                      </a:cubicBezTo>
                      <a:cubicBezTo>
                        <a:pt x="3292" y="764"/>
                        <a:pt x="2765" y="378"/>
                        <a:pt x="2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6"/>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6"/>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6"/>
                <p:cNvSpPr/>
                <p:nvPr/>
              </p:nvSpPr>
              <p:spPr>
                <a:xfrm>
                  <a:off x="-3454427" y="2762551"/>
                  <a:ext cx="776089" cy="599931"/>
                </a:xfrm>
                <a:custGeom>
                  <a:avLst/>
                  <a:gdLst/>
                  <a:ahLst/>
                  <a:cxnLst/>
                  <a:rect l="l" t="t" r="r" b="b"/>
                  <a:pathLst>
                    <a:path w="20940" h="16187" extrusionOk="0">
                      <a:moveTo>
                        <a:pt x="2166" y="1"/>
                      </a:moveTo>
                      <a:lnTo>
                        <a:pt x="2166" y="1"/>
                      </a:lnTo>
                      <a:cubicBezTo>
                        <a:pt x="1869" y="128"/>
                        <a:pt x="1554" y="227"/>
                        <a:pt x="1281" y="387"/>
                      </a:cubicBezTo>
                      <a:cubicBezTo>
                        <a:pt x="118" y="1074"/>
                        <a:pt x="0" y="1875"/>
                        <a:pt x="979" y="2812"/>
                      </a:cubicBezTo>
                      <a:cubicBezTo>
                        <a:pt x="2058" y="3843"/>
                        <a:pt x="3188" y="4817"/>
                        <a:pt x="4445" y="5627"/>
                      </a:cubicBezTo>
                      <a:cubicBezTo>
                        <a:pt x="6936" y="7238"/>
                        <a:pt x="9234" y="9107"/>
                        <a:pt x="11419" y="11089"/>
                      </a:cubicBezTo>
                      <a:cubicBezTo>
                        <a:pt x="13170" y="12681"/>
                        <a:pt x="15049" y="14079"/>
                        <a:pt x="16994" y="15398"/>
                      </a:cubicBezTo>
                      <a:cubicBezTo>
                        <a:pt x="17413" y="15685"/>
                        <a:pt x="17860" y="15968"/>
                        <a:pt x="18364" y="16114"/>
                      </a:cubicBezTo>
                      <a:cubicBezTo>
                        <a:pt x="18536" y="16163"/>
                        <a:pt x="18702" y="16186"/>
                        <a:pt x="18861" y="16186"/>
                      </a:cubicBezTo>
                      <a:cubicBezTo>
                        <a:pt x="19370" y="16186"/>
                        <a:pt x="19812" y="15948"/>
                        <a:pt x="20196" y="15567"/>
                      </a:cubicBezTo>
                      <a:cubicBezTo>
                        <a:pt x="20582" y="15181"/>
                        <a:pt x="20940" y="14753"/>
                        <a:pt x="20638" y="14141"/>
                      </a:cubicBezTo>
                      <a:cubicBezTo>
                        <a:pt x="20618" y="14139"/>
                        <a:pt x="20597" y="14138"/>
                        <a:pt x="20576" y="14138"/>
                      </a:cubicBezTo>
                      <a:cubicBezTo>
                        <a:pt x="20486" y="14138"/>
                        <a:pt x="20397" y="14158"/>
                        <a:pt x="20351" y="14235"/>
                      </a:cubicBezTo>
                      <a:cubicBezTo>
                        <a:pt x="20017" y="14816"/>
                        <a:pt x="19478" y="14910"/>
                        <a:pt x="18902" y="14910"/>
                      </a:cubicBezTo>
                      <a:cubicBezTo>
                        <a:pt x="18853" y="14910"/>
                        <a:pt x="18804" y="14909"/>
                        <a:pt x="18755" y="14908"/>
                      </a:cubicBezTo>
                      <a:cubicBezTo>
                        <a:pt x="18718" y="14907"/>
                        <a:pt x="18681" y="14905"/>
                        <a:pt x="18645" y="14905"/>
                      </a:cubicBezTo>
                      <a:cubicBezTo>
                        <a:pt x="18535" y="14905"/>
                        <a:pt x="18432" y="14922"/>
                        <a:pt x="18350" y="15021"/>
                      </a:cubicBezTo>
                      <a:cubicBezTo>
                        <a:pt x="18218" y="14951"/>
                        <a:pt x="18072" y="14899"/>
                        <a:pt x="17954" y="14814"/>
                      </a:cubicBezTo>
                      <a:cubicBezTo>
                        <a:pt x="14088" y="11913"/>
                        <a:pt x="10298" y="8923"/>
                        <a:pt x="6512" y="5919"/>
                      </a:cubicBezTo>
                      <a:cubicBezTo>
                        <a:pt x="6065" y="5284"/>
                        <a:pt x="5504" y="4766"/>
                        <a:pt x="4888" y="4290"/>
                      </a:cubicBezTo>
                      <a:cubicBezTo>
                        <a:pt x="3918" y="3541"/>
                        <a:pt x="2877" y="2873"/>
                        <a:pt x="2001" y="1997"/>
                      </a:cubicBezTo>
                      <a:cubicBezTo>
                        <a:pt x="1747" y="1771"/>
                        <a:pt x="1738" y="1540"/>
                        <a:pt x="1855" y="1215"/>
                      </a:cubicBezTo>
                      <a:cubicBezTo>
                        <a:pt x="1992" y="825"/>
                        <a:pt x="2444" y="500"/>
                        <a:pt x="2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6"/>
                <p:cNvSpPr/>
                <p:nvPr/>
              </p:nvSpPr>
              <p:spPr>
                <a:xfrm>
                  <a:off x="-3407135" y="2603405"/>
                  <a:ext cx="433186"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6"/>
                <p:cNvSpPr/>
                <p:nvPr/>
              </p:nvSpPr>
              <p:spPr>
                <a:xfrm>
                  <a:off x="-2810132" y="326830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6"/>
                <p:cNvSpPr/>
                <p:nvPr/>
              </p:nvSpPr>
              <p:spPr>
                <a:xfrm>
                  <a:off x="-2942223" y="2110548"/>
                  <a:ext cx="633324" cy="752332"/>
                </a:xfrm>
                <a:custGeom>
                  <a:avLst/>
                  <a:gdLst/>
                  <a:ahLst/>
                  <a:cxnLst/>
                  <a:rect l="l" t="t" r="r" b="b"/>
                  <a:pathLst>
                    <a:path w="17088" h="20299" extrusionOk="0">
                      <a:moveTo>
                        <a:pt x="15746" y="1"/>
                      </a:moveTo>
                      <a:cubicBezTo>
                        <a:pt x="13632" y="2949"/>
                        <a:pt x="11070" y="5524"/>
                        <a:pt x="8833" y="8368"/>
                      </a:cubicBezTo>
                      <a:cubicBezTo>
                        <a:pt x="7694" y="9814"/>
                        <a:pt x="6277" y="11010"/>
                        <a:pt x="4666" y="11886"/>
                      </a:cubicBezTo>
                      <a:cubicBezTo>
                        <a:pt x="3122" y="12738"/>
                        <a:pt x="1596" y="13637"/>
                        <a:pt x="0" y="14395"/>
                      </a:cubicBezTo>
                      <a:cubicBezTo>
                        <a:pt x="9" y="14645"/>
                        <a:pt x="165" y="14730"/>
                        <a:pt x="386" y="14739"/>
                      </a:cubicBezTo>
                      <a:lnTo>
                        <a:pt x="2227" y="16161"/>
                      </a:lnTo>
                      <a:lnTo>
                        <a:pt x="2957" y="16712"/>
                      </a:lnTo>
                      <a:cubicBezTo>
                        <a:pt x="3094" y="17108"/>
                        <a:pt x="3362" y="17399"/>
                        <a:pt x="3692" y="17644"/>
                      </a:cubicBezTo>
                      <a:cubicBezTo>
                        <a:pt x="4068" y="17927"/>
                        <a:pt x="4445" y="18205"/>
                        <a:pt x="4765" y="18548"/>
                      </a:cubicBezTo>
                      <a:cubicBezTo>
                        <a:pt x="5321" y="19005"/>
                        <a:pt x="5886" y="19443"/>
                        <a:pt x="6460" y="19872"/>
                      </a:cubicBezTo>
                      <a:cubicBezTo>
                        <a:pt x="6576" y="19942"/>
                        <a:pt x="6693" y="20004"/>
                        <a:pt x="6816" y="20004"/>
                      </a:cubicBezTo>
                      <a:cubicBezTo>
                        <a:pt x="6890" y="20004"/>
                        <a:pt x="6965" y="19982"/>
                        <a:pt x="7044" y="19928"/>
                      </a:cubicBezTo>
                      <a:cubicBezTo>
                        <a:pt x="7181" y="19994"/>
                        <a:pt x="7336" y="20036"/>
                        <a:pt x="7449" y="20130"/>
                      </a:cubicBezTo>
                      <a:cubicBezTo>
                        <a:pt x="7587" y="20239"/>
                        <a:pt x="7697" y="20298"/>
                        <a:pt x="7785" y="20298"/>
                      </a:cubicBezTo>
                      <a:cubicBezTo>
                        <a:pt x="7911" y="20298"/>
                        <a:pt x="7991" y="20178"/>
                        <a:pt x="8038" y="19909"/>
                      </a:cubicBezTo>
                      <a:cubicBezTo>
                        <a:pt x="8353" y="18063"/>
                        <a:pt x="8862" y="16246"/>
                        <a:pt x="8942" y="14358"/>
                      </a:cubicBezTo>
                      <a:cubicBezTo>
                        <a:pt x="9012" y="12705"/>
                        <a:pt x="9512" y="11189"/>
                        <a:pt x="10500" y="9842"/>
                      </a:cubicBezTo>
                      <a:cubicBezTo>
                        <a:pt x="12671" y="6890"/>
                        <a:pt x="15058" y="4097"/>
                        <a:pt x="17088" y="1037"/>
                      </a:cubicBezTo>
                      <a:lnTo>
                        <a:pt x="16038" y="161"/>
                      </a:lnTo>
                      <a:lnTo>
                        <a:pt x="157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6"/>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6"/>
                <p:cNvSpPr/>
                <p:nvPr/>
              </p:nvSpPr>
              <p:spPr>
                <a:xfrm>
                  <a:off x="-2948227" y="2730084"/>
                  <a:ext cx="278080" cy="308175"/>
                </a:xfrm>
                <a:custGeom>
                  <a:avLst/>
                  <a:gdLst/>
                  <a:ahLst/>
                  <a:cxnLst/>
                  <a:rect l="l" t="t" r="r" b="b"/>
                  <a:pathLst>
                    <a:path w="7503" h="8315" extrusionOk="0">
                      <a:moveTo>
                        <a:pt x="3124" y="1"/>
                      </a:moveTo>
                      <a:cubicBezTo>
                        <a:pt x="3025" y="363"/>
                        <a:pt x="2686" y="523"/>
                        <a:pt x="2455" y="768"/>
                      </a:cubicBezTo>
                      <a:cubicBezTo>
                        <a:pt x="1132" y="2186"/>
                        <a:pt x="35" y="3697"/>
                        <a:pt x="16" y="5759"/>
                      </a:cubicBezTo>
                      <a:cubicBezTo>
                        <a:pt x="0" y="7310"/>
                        <a:pt x="911" y="8315"/>
                        <a:pt x="2241" y="8315"/>
                      </a:cubicBezTo>
                      <a:cubicBezTo>
                        <a:pt x="2523" y="8315"/>
                        <a:pt x="2823" y="8270"/>
                        <a:pt x="3138" y="8175"/>
                      </a:cubicBezTo>
                      <a:cubicBezTo>
                        <a:pt x="4197" y="7855"/>
                        <a:pt x="5045" y="7196"/>
                        <a:pt x="5779" y="6372"/>
                      </a:cubicBezTo>
                      <a:cubicBezTo>
                        <a:pt x="6547" y="5519"/>
                        <a:pt x="6990" y="4488"/>
                        <a:pt x="7503" y="3495"/>
                      </a:cubicBezTo>
                      <a:lnTo>
                        <a:pt x="7206" y="3217"/>
                      </a:lnTo>
                      <a:lnTo>
                        <a:pt x="6768" y="2882"/>
                      </a:lnTo>
                      <a:cubicBezTo>
                        <a:pt x="6288" y="2393"/>
                        <a:pt x="5662" y="2082"/>
                        <a:pt x="5191" y="1588"/>
                      </a:cubicBezTo>
                      <a:lnTo>
                        <a:pt x="31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6"/>
                <p:cNvSpPr/>
                <p:nvPr/>
              </p:nvSpPr>
              <p:spPr>
                <a:xfrm>
                  <a:off x="-2343997" y="1855372"/>
                  <a:ext cx="138614" cy="260661"/>
                </a:xfrm>
                <a:custGeom>
                  <a:avLst/>
                  <a:gdLst/>
                  <a:ahLst/>
                  <a:cxnLst/>
                  <a:rect l="l" t="t" r="r" b="b"/>
                  <a:pathLst>
                    <a:path w="3740" h="7033" extrusionOk="0">
                      <a:moveTo>
                        <a:pt x="3048" y="0"/>
                      </a:moveTo>
                      <a:cubicBezTo>
                        <a:pt x="2865" y="0"/>
                        <a:pt x="2759" y="216"/>
                        <a:pt x="2562" y="694"/>
                      </a:cubicBezTo>
                      <a:cubicBezTo>
                        <a:pt x="1700" y="2794"/>
                        <a:pt x="853" y="4899"/>
                        <a:pt x="0" y="7004"/>
                      </a:cubicBezTo>
                      <a:cubicBezTo>
                        <a:pt x="60" y="7024"/>
                        <a:pt x="112" y="7033"/>
                        <a:pt x="156" y="7033"/>
                      </a:cubicBezTo>
                      <a:cubicBezTo>
                        <a:pt x="400" y="7033"/>
                        <a:pt x="431" y="6760"/>
                        <a:pt x="523" y="6585"/>
                      </a:cubicBezTo>
                      <a:cubicBezTo>
                        <a:pt x="1597" y="4527"/>
                        <a:pt x="2670" y="2464"/>
                        <a:pt x="3739" y="402"/>
                      </a:cubicBezTo>
                      <a:cubicBezTo>
                        <a:pt x="3397" y="143"/>
                        <a:pt x="3197" y="0"/>
                        <a:pt x="3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6"/>
                <p:cNvSpPr/>
                <p:nvPr/>
              </p:nvSpPr>
              <p:spPr>
                <a:xfrm>
                  <a:off x="-2756021" y="2788717"/>
                  <a:ext cx="58670" cy="48033"/>
                </a:xfrm>
                <a:custGeom>
                  <a:avLst/>
                  <a:gdLst/>
                  <a:ahLst/>
                  <a:cxnLst/>
                  <a:rect l="l" t="t" r="r" b="b"/>
                  <a:pathLst>
                    <a:path w="1583" h="1296" extrusionOk="0">
                      <a:moveTo>
                        <a:pt x="0" y="1"/>
                      </a:moveTo>
                      <a:lnTo>
                        <a:pt x="0" y="1"/>
                      </a:lnTo>
                      <a:cubicBezTo>
                        <a:pt x="447" y="533"/>
                        <a:pt x="1036" y="886"/>
                        <a:pt x="1582" y="1296"/>
                      </a:cubicBezTo>
                      <a:cubicBezTo>
                        <a:pt x="1149" y="750"/>
                        <a:pt x="556" y="401"/>
                        <a:pt x="0" y="1"/>
                      </a:cubicBezTo>
                      <a:close/>
                    </a:path>
                  </a:pathLst>
                </a:custGeom>
                <a:solidFill>
                  <a:srgbClr val="DDD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7" name="Google Shape;3297;p76"/>
            <p:cNvGrpSpPr/>
            <p:nvPr/>
          </p:nvGrpSpPr>
          <p:grpSpPr>
            <a:xfrm>
              <a:off x="243740" y="2965178"/>
              <a:ext cx="761783" cy="703706"/>
              <a:chOff x="-3395460" y="2621528"/>
              <a:chExt cx="761783" cy="703706"/>
            </a:xfrm>
          </p:grpSpPr>
          <p:sp>
            <p:nvSpPr>
              <p:cNvPr id="3298" name="Google Shape;3298;p76"/>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6"/>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6"/>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1" name="Google Shape;3301;p76"/>
            <p:cNvSpPr/>
            <p:nvPr/>
          </p:nvSpPr>
          <p:spPr>
            <a:xfrm>
              <a:off x="829068" y="361195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6"/>
            <p:cNvSpPr/>
            <p:nvPr/>
          </p:nvSpPr>
          <p:spPr>
            <a:xfrm>
              <a:off x="232065" y="2947055"/>
              <a:ext cx="433187"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76"/>
          <p:cNvGrpSpPr/>
          <p:nvPr/>
        </p:nvGrpSpPr>
        <p:grpSpPr>
          <a:xfrm rot="2499583">
            <a:off x="5233967" y="326216"/>
            <a:ext cx="978887" cy="883786"/>
            <a:chOff x="223780" y="1313839"/>
            <a:chExt cx="978895" cy="883792"/>
          </a:xfrm>
        </p:grpSpPr>
        <p:grpSp>
          <p:nvGrpSpPr>
            <p:cNvPr id="3304" name="Google Shape;3304;p76"/>
            <p:cNvGrpSpPr/>
            <p:nvPr/>
          </p:nvGrpSpPr>
          <p:grpSpPr>
            <a:xfrm>
              <a:off x="223780" y="1313839"/>
              <a:ext cx="978895" cy="883792"/>
              <a:chOff x="-8140245" y="657577"/>
              <a:chExt cx="978895" cy="883792"/>
            </a:xfrm>
          </p:grpSpPr>
          <p:sp>
            <p:nvSpPr>
              <p:cNvPr id="3305" name="Google Shape;3305;p76"/>
              <p:cNvSpPr/>
              <p:nvPr/>
            </p:nvSpPr>
            <p:spPr>
              <a:xfrm>
                <a:off x="-7869763" y="1039877"/>
                <a:ext cx="693921" cy="500900"/>
              </a:xfrm>
              <a:custGeom>
                <a:avLst/>
                <a:gdLst/>
                <a:ahLst/>
                <a:cxnLst/>
                <a:rect l="l" t="t" r="r" b="b"/>
                <a:pathLst>
                  <a:path w="18723" h="13515" extrusionOk="0">
                    <a:moveTo>
                      <a:pt x="8627" y="1"/>
                    </a:moveTo>
                    <a:cubicBezTo>
                      <a:pt x="8345" y="90"/>
                      <a:pt x="8185" y="278"/>
                      <a:pt x="8058" y="547"/>
                    </a:cubicBezTo>
                    <a:cubicBezTo>
                      <a:pt x="7789" y="1098"/>
                      <a:pt x="7573" y="1677"/>
                      <a:pt x="7314" y="2233"/>
                    </a:cubicBezTo>
                    <a:cubicBezTo>
                      <a:pt x="7185" y="2514"/>
                      <a:pt x="6998" y="2644"/>
                      <a:pt x="6724" y="2644"/>
                    </a:cubicBezTo>
                    <a:cubicBezTo>
                      <a:pt x="6676" y="2644"/>
                      <a:pt x="6627" y="2640"/>
                      <a:pt x="6574" y="2633"/>
                    </a:cubicBezTo>
                    <a:cubicBezTo>
                      <a:pt x="6085" y="2567"/>
                      <a:pt x="5590" y="2496"/>
                      <a:pt x="5100" y="2454"/>
                    </a:cubicBezTo>
                    <a:cubicBezTo>
                      <a:pt x="4632" y="2412"/>
                      <a:pt x="4177" y="2266"/>
                      <a:pt x="3709" y="2266"/>
                    </a:cubicBezTo>
                    <a:cubicBezTo>
                      <a:pt x="3597" y="2266"/>
                      <a:pt x="3485" y="2274"/>
                      <a:pt x="3372" y="2294"/>
                    </a:cubicBezTo>
                    <a:cubicBezTo>
                      <a:pt x="3193" y="2374"/>
                      <a:pt x="3128" y="2539"/>
                      <a:pt x="3090" y="2703"/>
                    </a:cubicBezTo>
                    <a:cubicBezTo>
                      <a:pt x="2869" y="3673"/>
                      <a:pt x="2492" y="4596"/>
                      <a:pt x="2233" y="5552"/>
                    </a:cubicBezTo>
                    <a:cubicBezTo>
                      <a:pt x="1710" y="7483"/>
                      <a:pt x="1169" y="9409"/>
                      <a:pt x="618" y="11330"/>
                    </a:cubicBezTo>
                    <a:cubicBezTo>
                      <a:pt x="462" y="11876"/>
                      <a:pt x="260" y="12403"/>
                      <a:pt x="105" y="12945"/>
                    </a:cubicBezTo>
                    <a:cubicBezTo>
                      <a:pt x="39" y="13171"/>
                      <a:pt x="1" y="13387"/>
                      <a:pt x="274" y="13514"/>
                    </a:cubicBezTo>
                    <a:lnTo>
                      <a:pt x="293" y="13514"/>
                    </a:lnTo>
                    <a:cubicBezTo>
                      <a:pt x="896" y="13270"/>
                      <a:pt x="1480" y="12978"/>
                      <a:pt x="2030" y="12634"/>
                    </a:cubicBezTo>
                    <a:cubicBezTo>
                      <a:pt x="3047" y="12107"/>
                      <a:pt x="4069" y="11575"/>
                      <a:pt x="5091" y="11042"/>
                    </a:cubicBezTo>
                    <a:cubicBezTo>
                      <a:pt x="9409" y="8796"/>
                      <a:pt x="13727" y="6541"/>
                      <a:pt x="18040" y="4290"/>
                    </a:cubicBezTo>
                    <a:cubicBezTo>
                      <a:pt x="18280" y="4163"/>
                      <a:pt x="18563" y="4102"/>
                      <a:pt x="18713" y="3843"/>
                    </a:cubicBezTo>
                    <a:cubicBezTo>
                      <a:pt x="18723" y="3626"/>
                      <a:pt x="18581" y="3556"/>
                      <a:pt x="18402" y="3494"/>
                    </a:cubicBezTo>
                    <a:cubicBezTo>
                      <a:pt x="15530" y="2609"/>
                      <a:pt x="12700" y="1602"/>
                      <a:pt x="9903" y="500"/>
                    </a:cubicBezTo>
                    <a:cubicBezTo>
                      <a:pt x="9475" y="335"/>
                      <a:pt x="9098" y="38"/>
                      <a:pt x="86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6"/>
              <p:cNvSpPr/>
              <p:nvPr/>
            </p:nvSpPr>
            <p:spPr>
              <a:xfrm>
                <a:off x="-8046884" y="695195"/>
                <a:ext cx="548562" cy="345237"/>
              </a:xfrm>
              <a:custGeom>
                <a:avLst/>
                <a:gdLst/>
                <a:ahLst/>
                <a:cxnLst/>
                <a:rect l="l" t="t" r="r" b="b"/>
                <a:pathLst>
                  <a:path w="14801" h="9315" extrusionOk="0">
                    <a:moveTo>
                      <a:pt x="14550" y="1"/>
                    </a:moveTo>
                    <a:cubicBezTo>
                      <a:pt x="13538" y="505"/>
                      <a:pt x="12521" y="995"/>
                      <a:pt x="11518" y="1508"/>
                    </a:cubicBezTo>
                    <a:cubicBezTo>
                      <a:pt x="7723" y="3448"/>
                      <a:pt x="3881" y="5298"/>
                      <a:pt x="128" y="7318"/>
                    </a:cubicBezTo>
                    <a:cubicBezTo>
                      <a:pt x="1" y="7554"/>
                      <a:pt x="85" y="7737"/>
                      <a:pt x="269" y="7912"/>
                    </a:cubicBezTo>
                    <a:cubicBezTo>
                      <a:pt x="622" y="8251"/>
                      <a:pt x="1051" y="8448"/>
                      <a:pt x="1522" y="8571"/>
                    </a:cubicBezTo>
                    <a:cubicBezTo>
                      <a:pt x="3085" y="8980"/>
                      <a:pt x="4653" y="9301"/>
                      <a:pt x="6277" y="9315"/>
                    </a:cubicBezTo>
                    <a:cubicBezTo>
                      <a:pt x="6297" y="9315"/>
                      <a:pt x="6317" y="9315"/>
                      <a:pt x="6337" y="9315"/>
                    </a:cubicBezTo>
                    <a:cubicBezTo>
                      <a:pt x="8050" y="9315"/>
                      <a:pt x="9563" y="8912"/>
                      <a:pt x="10718" y="7516"/>
                    </a:cubicBezTo>
                    <a:cubicBezTo>
                      <a:pt x="11386" y="6706"/>
                      <a:pt x="11984" y="5854"/>
                      <a:pt x="12578" y="4997"/>
                    </a:cubicBezTo>
                    <a:cubicBezTo>
                      <a:pt x="13510" y="3650"/>
                      <a:pt x="14164" y="2162"/>
                      <a:pt x="14645" y="599"/>
                    </a:cubicBezTo>
                    <a:cubicBezTo>
                      <a:pt x="14711" y="392"/>
                      <a:pt x="14800" y="166"/>
                      <a:pt x="14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6"/>
              <p:cNvSpPr/>
              <p:nvPr/>
            </p:nvSpPr>
            <p:spPr>
              <a:xfrm>
                <a:off x="-7495950" y="699939"/>
                <a:ext cx="313845" cy="442823"/>
              </a:xfrm>
              <a:custGeom>
                <a:avLst/>
                <a:gdLst/>
                <a:ahLst/>
                <a:cxnLst/>
                <a:rect l="l" t="t" r="r" b="b"/>
                <a:pathLst>
                  <a:path w="8468" h="11948" extrusionOk="0">
                    <a:moveTo>
                      <a:pt x="2402" y="0"/>
                    </a:moveTo>
                    <a:cubicBezTo>
                      <a:pt x="2016" y="0"/>
                      <a:pt x="2012" y="349"/>
                      <a:pt x="1927" y="579"/>
                    </a:cubicBezTo>
                    <a:cubicBezTo>
                      <a:pt x="1503" y="1794"/>
                      <a:pt x="1060" y="3004"/>
                      <a:pt x="726" y="4243"/>
                    </a:cubicBezTo>
                    <a:cubicBezTo>
                      <a:pt x="1" y="6960"/>
                      <a:pt x="1013" y="9149"/>
                      <a:pt x="3674" y="10378"/>
                    </a:cubicBezTo>
                    <a:cubicBezTo>
                      <a:pt x="5082" y="11028"/>
                      <a:pt x="6617" y="11348"/>
                      <a:pt x="8062" y="11904"/>
                    </a:cubicBezTo>
                    <a:cubicBezTo>
                      <a:pt x="8130" y="11930"/>
                      <a:pt x="8194" y="11948"/>
                      <a:pt x="8254" y="11948"/>
                    </a:cubicBezTo>
                    <a:cubicBezTo>
                      <a:pt x="8335" y="11948"/>
                      <a:pt x="8407" y="11914"/>
                      <a:pt x="8467" y="11819"/>
                    </a:cubicBezTo>
                    <a:cubicBezTo>
                      <a:pt x="6457" y="7892"/>
                      <a:pt x="4441" y="3965"/>
                      <a:pt x="2431" y="42"/>
                    </a:cubicBezTo>
                    <a:cubicBezTo>
                      <a:pt x="2421" y="28"/>
                      <a:pt x="2412" y="14"/>
                      <a:pt x="24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6"/>
              <p:cNvSpPr/>
              <p:nvPr/>
            </p:nvSpPr>
            <p:spPr>
              <a:xfrm>
                <a:off x="-8131424" y="1043953"/>
                <a:ext cx="299428" cy="450458"/>
              </a:xfrm>
              <a:custGeom>
                <a:avLst/>
                <a:gdLst/>
                <a:ahLst/>
                <a:cxnLst/>
                <a:rect l="l" t="t" r="r" b="b"/>
                <a:pathLst>
                  <a:path w="8079" h="12154" extrusionOk="0">
                    <a:moveTo>
                      <a:pt x="212" y="0"/>
                    </a:moveTo>
                    <a:cubicBezTo>
                      <a:pt x="87" y="0"/>
                      <a:pt x="0" y="51"/>
                      <a:pt x="78" y="263"/>
                    </a:cubicBezTo>
                    <a:cubicBezTo>
                      <a:pt x="478" y="1002"/>
                      <a:pt x="794" y="1788"/>
                      <a:pt x="1250" y="2495"/>
                    </a:cubicBezTo>
                    <a:lnTo>
                      <a:pt x="5837" y="11271"/>
                    </a:lnTo>
                    <a:cubicBezTo>
                      <a:pt x="6011" y="11465"/>
                      <a:pt x="6082" y="11719"/>
                      <a:pt x="6209" y="11945"/>
                    </a:cubicBezTo>
                    <a:cubicBezTo>
                      <a:pt x="6263" y="12032"/>
                      <a:pt x="6288" y="12154"/>
                      <a:pt x="6407" y="12154"/>
                    </a:cubicBezTo>
                    <a:cubicBezTo>
                      <a:pt x="6423" y="12154"/>
                      <a:pt x="6440" y="12152"/>
                      <a:pt x="6458" y="12147"/>
                    </a:cubicBezTo>
                    <a:cubicBezTo>
                      <a:pt x="6576" y="12119"/>
                      <a:pt x="6665" y="12020"/>
                      <a:pt x="6689" y="11898"/>
                    </a:cubicBezTo>
                    <a:cubicBezTo>
                      <a:pt x="6741" y="11667"/>
                      <a:pt x="6816" y="11436"/>
                      <a:pt x="6859" y="11201"/>
                    </a:cubicBezTo>
                    <a:cubicBezTo>
                      <a:pt x="7004" y="10391"/>
                      <a:pt x="7202" y="9590"/>
                      <a:pt x="7457" y="8809"/>
                    </a:cubicBezTo>
                    <a:cubicBezTo>
                      <a:pt x="7772" y="7862"/>
                      <a:pt x="7946" y="6878"/>
                      <a:pt x="7970" y="5885"/>
                    </a:cubicBezTo>
                    <a:cubicBezTo>
                      <a:pt x="7984" y="5428"/>
                      <a:pt x="8078" y="4943"/>
                      <a:pt x="7852" y="4515"/>
                    </a:cubicBezTo>
                    <a:cubicBezTo>
                      <a:pt x="7466" y="3789"/>
                      <a:pt x="7066" y="3064"/>
                      <a:pt x="6421" y="2527"/>
                    </a:cubicBezTo>
                    <a:cubicBezTo>
                      <a:pt x="5286" y="1586"/>
                      <a:pt x="3916" y="1138"/>
                      <a:pt x="2531" y="738"/>
                    </a:cubicBezTo>
                    <a:cubicBezTo>
                      <a:pt x="2164" y="630"/>
                      <a:pt x="1806" y="540"/>
                      <a:pt x="1458" y="385"/>
                    </a:cubicBezTo>
                    <a:cubicBezTo>
                      <a:pt x="1105" y="225"/>
                      <a:pt x="737" y="70"/>
                      <a:pt x="346" y="13"/>
                    </a:cubicBezTo>
                    <a:cubicBezTo>
                      <a:pt x="301" y="6"/>
                      <a:pt x="254" y="0"/>
                      <a:pt x="2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6"/>
              <p:cNvSpPr/>
              <p:nvPr/>
            </p:nvSpPr>
            <p:spPr>
              <a:xfrm>
                <a:off x="-8140060" y="657577"/>
                <a:ext cx="713082" cy="457796"/>
              </a:xfrm>
              <a:custGeom>
                <a:avLst/>
                <a:gdLst/>
                <a:ahLst/>
                <a:cxnLst/>
                <a:rect l="l" t="t" r="r" b="b"/>
                <a:pathLst>
                  <a:path w="19240" h="12352" extrusionOk="0">
                    <a:moveTo>
                      <a:pt x="18936" y="1"/>
                    </a:moveTo>
                    <a:cubicBezTo>
                      <a:pt x="18901" y="1"/>
                      <a:pt x="18870" y="5"/>
                      <a:pt x="18849" y="22"/>
                    </a:cubicBezTo>
                    <a:cubicBezTo>
                      <a:pt x="18312" y="456"/>
                      <a:pt x="17630" y="630"/>
                      <a:pt x="17064" y="1016"/>
                    </a:cubicBezTo>
                    <a:cubicBezTo>
                      <a:pt x="17050" y="1101"/>
                      <a:pt x="17041" y="1185"/>
                      <a:pt x="17017" y="1266"/>
                    </a:cubicBezTo>
                    <a:cubicBezTo>
                      <a:pt x="16306" y="3761"/>
                      <a:pt x="14955" y="5899"/>
                      <a:pt x="13401" y="7947"/>
                    </a:cubicBezTo>
                    <a:cubicBezTo>
                      <a:pt x="12233" y="9488"/>
                      <a:pt x="10738" y="10075"/>
                      <a:pt x="8912" y="10075"/>
                    </a:cubicBezTo>
                    <a:cubicBezTo>
                      <a:pt x="8779" y="10075"/>
                      <a:pt x="8645" y="10072"/>
                      <a:pt x="8509" y="10066"/>
                    </a:cubicBezTo>
                    <a:cubicBezTo>
                      <a:pt x="6955" y="10000"/>
                      <a:pt x="5458" y="9694"/>
                      <a:pt x="3970" y="9308"/>
                    </a:cubicBezTo>
                    <a:cubicBezTo>
                      <a:pt x="3419" y="9162"/>
                      <a:pt x="2920" y="8879"/>
                      <a:pt x="2642" y="8333"/>
                    </a:cubicBezTo>
                    <a:cubicBezTo>
                      <a:pt x="2072" y="8611"/>
                      <a:pt x="1493" y="8879"/>
                      <a:pt x="942" y="9181"/>
                    </a:cubicBezTo>
                    <a:cubicBezTo>
                      <a:pt x="617" y="9355"/>
                      <a:pt x="222" y="9430"/>
                      <a:pt x="0" y="9769"/>
                    </a:cubicBezTo>
                    <a:cubicBezTo>
                      <a:pt x="90" y="10038"/>
                      <a:pt x="335" y="10019"/>
                      <a:pt x="546" y="10057"/>
                    </a:cubicBezTo>
                    <a:cubicBezTo>
                      <a:pt x="3075" y="10480"/>
                      <a:pt x="5613" y="10871"/>
                      <a:pt x="8113" y="11432"/>
                    </a:cubicBezTo>
                    <a:cubicBezTo>
                      <a:pt x="9893" y="11832"/>
                      <a:pt x="11701" y="12048"/>
                      <a:pt x="13500" y="12331"/>
                    </a:cubicBezTo>
                    <a:cubicBezTo>
                      <a:pt x="13566" y="12341"/>
                      <a:pt x="13630" y="12351"/>
                      <a:pt x="13690" y="12351"/>
                    </a:cubicBezTo>
                    <a:cubicBezTo>
                      <a:pt x="13803" y="12351"/>
                      <a:pt x="13904" y="12315"/>
                      <a:pt x="13980" y="12171"/>
                    </a:cubicBezTo>
                    <a:cubicBezTo>
                      <a:pt x="14555" y="11083"/>
                      <a:pt x="15167" y="10010"/>
                      <a:pt x="15624" y="8861"/>
                    </a:cubicBezTo>
                    <a:cubicBezTo>
                      <a:pt x="16207" y="7382"/>
                      <a:pt x="16820" y="5913"/>
                      <a:pt x="17432" y="4444"/>
                    </a:cubicBezTo>
                    <a:cubicBezTo>
                      <a:pt x="17936" y="3224"/>
                      <a:pt x="18599" y="2080"/>
                      <a:pt x="19070" y="846"/>
                    </a:cubicBezTo>
                    <a:cubicBezTo>
                      <a:pt x="19179" y="559"/>
                      <a:pt x="19240" y="291"/>
                      <a:pt x="19099" y="8"/>
                    </a:cubicBezTo>
                    <a:lnTo>
                      <a:pt x="19099" y="8"/>
                    </a:lnTo>
                    <a:cubicBezTo>
                      <a:pt x="19093" y="9"/>
                      <a:pt x="19087" y="9"/>
                      <a:pt x="19080" y="9"/>
                    </a:cubicBezTo>
                    <a:cubicBezTo>
                      <a:pt x="19034" y="9"/>
                      <a:pt x="18981" y="1"/>
                      <a:pt x="189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6"/>
              <p:cNvSpPr/>
              <p:nvPr/>
            </p:nvSpPr>
            <p:spPr>
              <a:xfrm>
                <a:off x="-8140245" y="657873"/>
                <a:ext cx="978895" cy="883496"/>
              </a:xfrm>
              <a:custGeom>
                <a:avLst/>
                <a:gdLst/>
                <a:ahLst/>
                <a:cxnLst/>
                <a:rect l="l" t="t" r="r" b="b"/>
                <a:pathLst>
                  <a:path w="26412" h="23838" extrusionOk="0">
                    <a:moveTo>
                      <a:pt x="19099" y="0"/>
                    </a:moveTo>
                    <a:cubicBezTo>
                      <a:pt x="18953" y="603"/>
                      <a:pt x="18680" y="1159"/>
                      <a:pt x="18430" y="1719"/>
                    </a:cubicBezTo>
                    <a:cubicBezTo>
                      <a:pt x="17804" y="3127"/>
                      <a:pt x="17102" y="4502"/>
                      <a:pt x="16542" y="5938"/>
                    </a:cubicBezTo>
                    <a:cubicBezTo>
                      <a:pt x="15760" y="7934"/>
                      <a:pt x="14936" y="9912"/>
                      <a:pt x="13971" y="11824"/>
                    </a:cubicBezTo>
                    <a:cubicBezTo>
                      <a:pt x="13865" y="12040"/>
                      <a:pt x="13774" y="12149"/>
                      <a:pt x="13568" y="12149"/>
                    </a:cubicBezTo>
                    <a:cubicBezTo>
                      <a:pt x="13518" y="12149"/>
                      <a:pt x="13462" y="12143"/>
                      <a:pt x="13397" y="12130"/>
                    </a:cubicBezTo>
                    <a:cubicBezTo>
                      <a:pt x="12290" y="11904"/>
                      <a:pt x="11170" y="11748"/>
                      <a:pt x="10063" y="11546"/>
                    </a:cubicBezTo>
                    <a:cubicBezTo>
                      <a:pt x="7873" y="11146"/>
                      <a:pt x="5689" y="10722"/>
                      <a:pt x="3494" y="10331"/>
                    </a:cubicBezTo>
                    <a:cubicBezTo>
                      <a:pt x="2336" y="10119"/>
                      <a:pt x="1168" y="9950"/>
                      <a:pt x="1" y="9761"/>
                    </a:cubicBezTo>
                    <a:lnTo>
                      <a:pt x="1" y="9761"/>
                    </a:lnTo>
                    <a:cubicBezTo>
                      <a:pt x="231" y="10939"/>
                      <a:pt x="895" y="11909"/>
                      <a:pt x="1488" y="12912"/>
                    </a:cubicBezTo>
                    <a:lnTo>
                      <a:pt x="316" y="10534"/>
                    </a:lnTo>
                    <a:cubicBezTo>
                      <a:pt x="402" y="10443"/>
                      <a:pt x="488" y="10412"/>
                      <a:pt x="575" y="10412"/>
                    </a:cubicBezTo>
                    <a:cubicBezTo>
                      <a:pt x="726" y="10412"/>
                      <a:pt x="877" y="10507"/>
                      <a:pt x="1018" y="10543"/>
                    </a:cubicBezTo>
                    <a:cubicBezTo>
                      <a:pt x="1281" y="10614"/>
                      <a:pt x="1536" y="10727"/>
                      <a:pt x="1804" y="10755"/>
                    </a:cubicBezTo>
                    <a:cubicBezTo>
                      <a:pt x="4384" y="11037"/>
                      <a:pt x="6889" y="11706"/>
                      <a:pt x="9432" y="12196"/>
                    </a:cubicBezTo>
                    <a:cubicBezTo>
                      <a:pt x="10039" y="12314"/>
                      <a:pt x="10054" y="12346"/>
                      <a:pt x="9860" y="12940"/>
                    </a:cubicBezTo>
                    <a:cubicBezTo>
                      <a:pt x="9479" y="14131"/>
                      <a:pt x="9036" y="15308"/>
                      <a:pt x="8712" y="16518"/>
                    </a:cubicBezTo>
                    <a:cubicBezTo>
                      <a:pt x="8222" y="18336"/>
                      <a:pt x="7727" y="20153"/>
                      <a:pt x="7200" y="21962"/>
                    </a:cubicBezTo>
                    <a:cubicBezTo>
                      <a:pt x="7064" y="22428"/>
                      <a:pt x="6927" y="22880"/>
                      <a:pt x="7049" y="23365"/>
                    </a:cubicBezTo>
                    <a:cubicBezTo>
                      <a:pt x="7128" y="23583"/>
                      <a:pt x="7174" y="23838"/>
                      <a:pt x="7443" y="23838"/>
                    </a:cubicBezTo>
                    <a:cubicBezTo>
                      <a:pt x="7481" y="23838"/>
                      <a:pt x="7524" y="23833"/>
                      <a:pt x="7572" y="23821"/>
                    </a:cubicBezTo>
                    <a:cubicBezTo>
                      <a:pt x="7520" y="23534"/>
                      <a:pt x="7643" y="23280"/>
                      <a:pt x="7727" y="23026"/>
                    </a:cubicBezTo>
                    <a:cubicBezTo>
                      <a:pt x="8514" y="20648"/>
                      <a:pt x="9107" y="18223"/>
                      <a:pt x="9799" y="15821"/>
                    </a:cubicBezTo>
                    <a:cubicBezTo>
                      <a:pt x="10096" y="14786"/>
                      <a:pt x="10440" y="13764"/>
                      <a:pt x="10760" y="12737"/>
                    </a:cubicBezTo>
                    <a:cubicBezTo>
                      <a:pt x="10948" y="12546"/>
                      <a:pt x="11165" y="12482"/>
                      <a:pt x="11396" y="12482"/>
                    </a:cubicBezTo>
                    <a:cubicBezTo>
                      <a:pt x="11516" y="12482"/>
                      <a:pt x="11641" y="12499"/>
                      <a:pt x="11768" y="12525"/>
                    </a:cubicBezTo>
                    <a:cubicBezTo>
                      <a:pt x="12323" y="12638"/>
                      <a:pt x="12874" y="12747"/>
                      <a:pt x="13444" y="12747"/>
                    </a:cubicBezTo>
                    <a:cubicBezTo>
                      <a:pt x="13877" y="12747"/>
                      <a:pt x="14207" y="12582"/>
                      <a:pt x="14433" y="12210"/>
                    </a:cubicBezTo>
                    <a:cubicBezTo>
                      <a:pt x="14692" y="11786"/>
                      <a:pt x="14960" y="11367"/>
                      <a:pt x="15186" y="10924"/>
                    </a:cubicBezTo>
                    <a:cubicBezTo>
                      <a:pt x="15318" y="10660"/>
                      <a:pt x="15495" y="10453"/>
                      <a:pt x="15789" y="10453"/>
                    </a:cubicBezTo>
                    <a:cubicBezTo>
                      <a:pt x="15840" y="10453"/>
                      <a:pt x="15895" y="10459"/>
                      <a:pt x="15954" y="10472"/>
                    </a:cubicBezTo>
                    <a:cubicBezTo>
                      <a:pt x="17361" y="11179"/>
                      <a:pt x="18831" y="11730"/>
                      <a:pt x="20323" y="12229"/>
                    </a:cubicBezTo>
                    <a:cubicBezTo>
                      <a:pt x="22221" y="12869"/>
                      <a:pt x="24085" y="13608"/>
                      <a:pt x="26016" y="14145"/>
                    </a:cubicBezTo>
                    <a:cubicBezTo>
                      <a:pt x="26411" y="13877"/>
                      <a:pt x="26035" y="13627"/>
                      <a:pt x="25992" y="13368"/>
                    </a:cubicBezTo>
                    <a:cubicBezTo>
                      <a:pt x="25686" y="13025"/>
                      <a:pt x="25248" y="12935"/>
                      <a:pt x="24853" y="12813"/>
                    </a:cubicBezTo>
                    <a:cubicBezTo>
                      <a:pt x="22032" y="11942"/>
                      <a:pt x="19316" y="10807"/>
                      <a:pt x="16495" y="9959"/>
                    </a:cubicBezTo>
                    <a:cubicBezTo>
                      <a:pt x="16429" y="9940"/>
                      <a:pt x="16363" y="9912"/>
                      <a:pt x="16297" y="9893"/>
                    </a:cubicBezTo>
                    <a:cubicBezTo>
                      <a:pt x="15986" y="9790"/>
                      <a:pt x="15916" y="9592"/>
                      <a:pt x="16019" y="9291"/>
                    </a:cubicBezTo>
                    <a:cubicBezTo>
                      <a:pt x="16109" y="9032"/>
                      <a:pt x="16245" y="8791"/>
                      <a:pt x="16344" y="8537"/>
                    </a:cubicBezTo>
                    <a:cubicBezTo>
                      <a:pt x="17192" y="6366"/>
                      <a:pt x="18039" y="4200"/>
                      <a:pt x="19108" y="2124"/>
                    </a:cubicBezTo>
                    <a:cubicBezTo>
                      <a:pt x="19348" y="1658"/>
                      <a:pt x="19612" y="1177"/>
                      <a:pt x="19494" y="612"/>
                    </a:cubicBezTo>
                    <a:cubicBezTo>
                      <a:pt x="19386" y="391"/>
                      <a:pt x="19344" y="132"/>
                      <a:pt x="190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6"/>
              <p:cNvSpPr/>
              <p:nvPr/>
            </p:nvSpPr>
            <p:spPr>
              <a:xfrm>
                <a:off x="-8136020" y="1036763"/>
                <a:ext cx="382707" cy="487075"/>
              </a:xfrm>
              <a:custGeom>
                <a:avLst/>
                <a:gdLst/>
                <a:ahLst/>
                <a:cxnLst/>
                <a:rect l="l" t="t" r="r" b="b"/>
                <a:pathLst>
                  <a:path w="10326" h="13142" extrusionOk="0">
                    <a:moveTo>
                      <a:pt x="229" y="1"/>
                    </a:moveTo>
                    <a:cubicBezTo>
                      <a:pt x="1" y="1"/>
                      <a:pt x="133" y="164"/>
                      <a:pt x="202" y="311"/>
                    </a:cubicBezTo>
                    <a:cubicBezTo>
                      <a:pt x="951" y="410"/>
                      <a:pt x="1530" y="965"/>
                      <a:pt x="2260" y="1097"/>
                    </a:cubicBezTo>
                    <a:cubicBezTo>
                      <a:pt x="3319" y="1285"/>
                      <a:pt x="4280" y="1742"/>
                      <a:pt x="5254" y="2171"/>
                    </a:cubicBezTo>
                    <a:cubicBezTo>
                      <a:pt x="6917" y="2915"/>
                      <a:pt x="7938" y="4614"/>
                      <a:pt x="7821" y="6432"/>
                    </a:cubicBezTo>
                    <a:cubicBezTo>
                      <a:pt x="7797" y="6912"/>
                      <a:pt x="7731" y="7388"/>
                      <a:pt x="7618" y="7854"/>
                    </a:cubicBezTo>
                    <a:cubicBezTo>
                      <a:pt x="7383" y="8786"/>
                      <a:pt x="7119" y="9709"/>
                      <a:pt x="6869" y="10637"/>
                    </a:cubicBezTo>
                    <a:cubicBezTo>
                      <a:pt x="6728" y="11145"/>
                      <a:pt x="6742" y="11696"/>
                      <a:pt x="6493" y="12209"/>
                    </a:cubicBezTo>
                    <a:cubicBezTo>
                      <a:pt x="6248" y="11969"/>
                      <a:pt x="6210" y="11644"/>
                      <a:pt x="5961" y="11465"/>
                    </a:cubicBezTo>
                    <a:lnTo>
                      <a:pt x="5961" y="11465"/>
                    </a:lnTo>
                    <a:cubicBezTo>
                      <a:pt x="6206" y="12073"/>
                      <a:pt x="6559" y="12614"/>
                      <a:pt x="6935" y="13142"/>
                    </a:cubicBezTo>
                    <a:cubicBezTo>
                      <a:pt x="6964" y="13081"/>
                      <a:pt x="6987" y="13015"/>
                      <a:pt x="7011" y="12953"/>
                    </a:cubicBezTo>
                    <a:cubicBezTo>
                      <a:pt x="7971" y="9662"/>
                      <a:pt x="8762" y="6324"/>
                      <a:pt x="9883" y="3084"/>
                    </a:cubicBezTo>
                    <a:cubicBezTo>
                      <a:pt x="10010" y="2717"/>
                      <a:pt x="10326" y="2274"/>
                      <a:pt x="10217" y="1996"/>
                    </a:cubicBezTo>
                    <a:cubicBezTo>
                      <a:pt x="10071" y="1610"/>
                      <a:pt x="9488" y="1761"/>
                      <a:pt x="9101" y="1676"/>
                    </a:cubicBezTo>
                    <a:cubicBezTo>
                      <a:pt x="6206" y="1031"/>
                      <a:pt x="3291" y="490"/>
                      <a:pt x="367" y="14"/>
                    </a:cubicBezTo>
                    <a:cubicBezTo>
                      <a:pt x="310" y="5"/>
                      <a:pt x="265" y="1"/>
                      <a:pt x="2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6"/>
              <p:cNvSpPr/>
              <p:nvPr/>
            </p:nvSpPr>
            <p:spPr>
              <a:xfrm>
                <a:off x="-7565554" y="680556"/>
                <a:ext cx="389527" cy="472955"/>
              </a:xfrm>
              <a:custGeom>
                <a:avLst/>
                <a:gdLst/>
                <a:ahLst/>
                <a:cxnLst/>
                <a:rect l="l" t="t" r="r" b="b"/>
                <a:pathLst>
                  <a:path w="10510" h="12761" extrusionOk="0">
                    <a:moveTo>
                      <a:pt x="3988" y="0"/>
                    </a:moveTo>
                    <a:cubicBezTo>
                      <a:pt x="3720" y="702"/>
                      <a:pt x="3390" y="1375"/>
                      <a:pt x="3056" y="2049"/>
                    </a:cubicBezTo>
                    <a:cubicBezTo>
                      <a:pt x="1997" y="4182"/>
                      <a:pt x="1187" y="6418"/>
                      <a:pt x="278" y="8613"/>
                    </a:cubicBezTo>
                    <a:cubicBezTo>
                      <a:pt x="0" y="9277"/>
                      <a:pt x="0" y="9277"/>
                      <a:pt x="688" y="9503"/>
                    </a:cubicBezTo>
                    <a:cubicBezTo>
                      <a:pt x="3438" y="10411"/>
                      <a:pt x="6187" y="11320"/>
                      <a:pt x="8937" y="12210"/>
                    </a:cubicBezTo>
                    <a:cubicBezTo>
                      <a:pt x="9460" y="12380"/>
                      <a:pt x="9926" y="12695"/>
                      <a:pt x="10482" y="12761"/>
                    </a:cubicBezTo>
                    <a:cubicBezTo>
                      <a:pt x="10510" y="12596"/>
                      <a:pt x="10425" y="12469"/>
                      <a:pt x="10350" y="12337"/>
                    </a:cubicBezTo>
                    <a:cubicBezTo>
                      <a:pt x="8730" y="11847"/>
                      <a:pt x="7035" y="11494"/>
                      <a:pt x="5552" y="10680"/>
                    </a:cubicBezTo>
                    <a:cubicBezTo>
                      <a:pt x="3240" y="9408"/>
                      <a:pt x="2213" y="7756"/>
                      <a:pt x="2788" y="5156"/>
                    </a:cubicBezTo>
                    <a:cubicBezTo>
                      <a:pt x="3136" y="3574"/>
                      <a:pt x="3725" y="2049"/>
                      <a:pt x="4285" y="518"/>
                    </a:cubicBezTo>
                    <a:lnTo>
                      <a:pt x="39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6"/>
              <p:cNvSpPr/>
              <p:nvPr/>
            </p:nvSpPr>
            <p:spPr>
              <a:xfrm>
                <a:off x="-7741489" y="1038209"/>
                <a:ext cx="192540" cy="110298"/>
              </a:xfrm>
              <a:custGeom>
                <a:avLst/>
                <a:gdLst/>
                <a:ahLst/>
                <a:cxnLst/>
                <a:rect l="l" t="t" r="r" b="b"/>
                <a:pathLst>
                  <a:path w="5195" h="2976" extrusionOk="0">
                    <a:moveTo>
                      <a:pt x="4648" y="0"/>
                    </a:moveTo>
                    <a:cubicBezTo>
                      <a:pt x="4478" y="0"/>
                      <a:pt x="4393" y="159"/>
                      <a:pt x="4196" y="540"/>
                    </a:cubicBezTo>
                    <a:cubicBezTo>
                      <a:pt x="3994" y="936"/>
                      <a:pt x="3735" y="1298"/>
                      <a:pt x="3537" y="1694"/>
                    </a:cubicBezTo>
                    <a:cubicBezTo>
                      <a:pt x="3327" y="2101"/>
                      <a:pt x="3015" y="2239"/>
                      <a:pt x="2605" y="2239"/>
                    </a:cubicBezTo>
                    <a:cubicBezTo>
                      <a:pt x="2565" y="2239"/>
                      <a:pt x="2524" y="2238"/>
                      <a:pt x="2482" y="2235"/>
                    </a:cubicBezTo>
                    <a:cubicBezTo>
                      <a:pt x="1884" y="2197"/>
                      <a:pt x="1305" y="2061"/>
                      <a:pt x="717" y="1957"/>
                    </a:cubicBezTo>
                    <a:cubicBezTo>
                      <a:pt x="633" y="1942"/>
                      <a:pt x="556" y="1933"/>
                      <a:pt x="486" y="1933"/>
                    </a:cubicBezTo>
                    <a:cubicBezTo>
                      <a:pt x="183" y="1933"/>
                      <a:pt x="20" y="2092"/>
                      <a:pt x="1" y="2475"/>
                    </a:cubicBezTo>
                    <a:cubicBezTo>
                      <a:pt x="867" y="2692"/>
                      <a:pt x="1752" y="2781"/>
                      <a:pt x="2638" y="2871"/>
                    </a:cubicBezTo>
                    <a:cubicBezTo>
                      <a:pt x="3097" y="2921"/>
                      <a:pt x="3368" y="2976"/>
                      <a:pt x="3549" y="2976"/>
                    </a:cubicBezTo>
                    <a:cubicBezTo>
                      <a:pt x="3910" y="2976"/>
                      <a:pt x="3909" y="2759"/>
                      <a:pt x="4314" y="1858"/>
                    </a:cubicBezTo>
                    <a:cubicBezTo>
                      <a:pt x="4573" y="1293"/>
                      <a:pt x="4695" y="648"/>
                      <a:pt x="5195" y="210"/>
                    </a:cubicBezTo>
                    <a:cubicBezTo>
                      <a:pt x="4926" y="77"/>
                      <a:pt x="4766" y="0"/>
                      <a:pt x="46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76"/>
            <p:cNvSpPr/>
            <p:nvPr/>
          </p:nvSpPr>
          <p:spPr>
            <a:xfrm>
              <a:off x="223965" y="1313839"/>
              <a:ext cx="713083" cy="457796"/>
            </a:xfrm>
            <a:custGeom>
              <a:avLst/>
              <a:gdLst/>
              <a:ahLst/>
              <a:cxnLst/>
              <a:rect l="l" t="t" r="r" b="b"/>
              <a:pathLst>
                <a:path w="19240" h="12352" extrusionOk="0">
                  <a:moveTo>
                    <a:pt x="18936" y="1"/>
                  </a:moveTo>
                  <a:cubicBezTo>
                    <a:pt x="18901" y="1"/>
                    <a:pt x="18870" y="5"/>
                    <a:pt x="18849" y="22"/>
                  </a:cubicBezTo>
                  <a:cubicBezTo>
                    <a:pt x="18312" y="456"/>
                    <a:pt x="17630" y="630"/>
                    <a:pt x="17064" y="1016"/>
                  </a:cubicBezTo>
                  <a:cubicBezTo>
                    <a:pt x="17050" y="1101"/>
                    <a:pt x="17041" y="1185"/>
                    <a:pt x="17017" y="1266"/>
                  </a:cubicBezTo>
                  <a:cubicBezTo>
                    <a:pt x="16306" y="3761"/>
                    <a:pt x="14955" y="5899"/>
                    <a:pt x="13401" y="7947"/>
                  </a:cubicBezTo>
                  <a:cubicBezTo>
                    <a:pt x="12233" y="9488"/>
                    <a:pt x="10738" y="10075"/>
                    <a:pt x="8912" y="10075"/>
                  </a:cubicBezTo>
                  <a:cubicBezTo>
                    <a:pt x="8779" y="10075"/>
                    <a:pt x="8645" y="10072"/>
                    <a:pt x="8509" y="10066"/>
                  </a:cubicBezTo>
                  <a:cubicBezTo>
                    <a:pt x="6955" y="10000"/>
                    <a:pt x="5458" y="9694"/>
                    <a:pt x="3970" y="9308"/>
                  </a:cubicBezTo>
                  <a:cubicBezTo>
                    <a:pt x="3419" y="9162"/>
                    <a:pt x="2920" y="8879"/>
                    <a:pt x="2642" y="8333"/>
                  </a:cubicBezTo>
                  <a:cubicBezTo>
                    <a:pt x="2072" y="8611"/>
                    <a:pt x="1493" y="8879"/>
                    <a:pt x="942" y="9181"/>
                  </a:cubicBezTo>
                  <a:cubicBezTo>
                    <a:pt x="617" y="9355"/>
                    <a:pt x="222" y="9430"/>
                    <a:pt x="0" y="9769"/>
                  </a:cubicBezTo>
                  <a:cubicBezTo>
                    <a:pt x="90" y="10038"/>
                    <a:pt x="335" y="10019"/>
                    <a:pt x="546" y="10057"/>
                  </a:cubicBezTo>
                  <a:cubicBezTo>
                    <a:pt x="3075" y="10480"/>
                    <a:pt x="5613" y="10871"/>
                    <a:pt x="8113" y="11432"/>
                  </a:cubicBezTo>
                  <a:cubicBezTo>
                    <a:pt x="9893" y="11832"/>
                    <a:pt x="11701" y="12048"/>
                    <a:pt x="13500" y="12331"/>
                  </a:cubicBezTo>
                  <a:cubicBezTo>
                    <a:pt x="13566" y="12341"/>
                    <a:pt x="13630" y="12351"/>
                    <a:pt x="13690" y="12351"/>
                  </a:cubicBezTo>
                  <a:cubicBezTo>
                    <a:pt x="13803" y="12351"/>
                    <a:pt x="13904" y="12315"/>
                    <a:pt x="13980" y="12171"/>
                  </a:cubicBezTo>
                  <a:cubicBezTo>
                    <a:pt x="14555" y="11083"/>
                    <a:pt x="15167" y="10010"/>
                    <a:pt x="15624" y="8861"/>
                  </a:cubicBezTo>
                  <a:cubicBezTo>
                    <a:pt x="16207" y="7382"/>
                    <a:pt x="16820" y="5913"/>
                    <a:pt x="17432" y="4444"/>
                  </a:cubicBezTo>
                  <a:cubicBezTo>
                    <a:pt x="17936" y="3224"/>
                    <a:pt x="18599" y="2080"/>
                    <a:pt x="19070" y="846"/>
                  </a:cubicBezTo>
                  <a:cubicBezTo>
                    <a:pt x="19179" y="559"/>
                    <a:pt x="19240" y="291"/>
                    <a:pt x="19099" y="8"/>
                  </a:cubicBezTo>
                  <a:lnTo>
                    <a:pt x="19099" y="8"/>
                  </a:lnTo>
                  <a:cubicBezTo>
                    <a:pt x="19093" y="9"/>
                    <a:pt x="19087" y="9"/>
                    <a:pt x="19080" y="9"/>
                  </a:cubicBezTo>
                  <a:cubicBezTo>
                    <a:pt x="19034" y="9"/>
                    <a:pt x="18981" y="1"/>
                    <a:pt x="18936"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6"/>
            <p:cNvSpPr/>
            <p:nvPr/>
          </p:nvSpPr>
          <p:spPr>
            <a:xfrm>
              <a:off x="228005" y="1693026"/>
              <a:ext cx="382707" cy="487075"/>
            </a:xfrm>
            <a:custGeom>
              <a:avLst/>
              <a:gdLst/>
              <a:ahLst/>
              <a:cxnLst/>
              <a:rect l="l" t="t" r="r" b="b"/>
              <a:pathLst>
                <a:path w="10326" h="13142" extrusionOk="0">
                  <a:moveTo>
                    <a:pt x="229" y="1"/>
                  </a:moveTo>
                  <a:cubicBezTo>
                    <a:pt x="1" y="1"/>
                    <a:pt x="133" y="164"/>
                    <a:pt x="202" y="311"/>
                  </a:cubicBezTo>
                  <a:cubicBezTo>
                    <a:pt x="951" y="410"/>
                    <a:pt x="1530" y="965"/>
                    <a:pt x="2260" y="1097"/>
                  </a:cubicBezTo>
                  <a:cubicBezTo>
                    <a:pt x="3319" y="1285"/>
                    <a:pt x="4280" y="1742"/>
                    <a:pt x="5254" y="2171"/>
                  </a:cubicBezTo>
                  <a:cubicBezTo>
                    <a:pt x="6917" y="2915"/>
                    <a:pt x="7938" y="4614"/>
                    <a:pt x="7821" y="6432"/>
                  </a:cubicBezTo>
                  <a:cubicBezTo>
                    <a:pt x="7797" y="6912"/>
                    <a:pt x="7731" y="7388"/>
                    <a:pt x="7618" y="7854"/>
                  </a:cubicBezTo>
                  <a:cubicBezTo>
                    <a:pt x="7383" y="8786"/>
                    <a:pt x="7119" y="9709"/>
                    <a:pt x="6869" y="10637"/>
                  </a:cubicBezTo>
                  <a:cubicBezTo>
                    <a:pt x="6728" y="11145"/>
                    <a:pt x="6742" y="11696"/>
                    <a:pt x="6493" y="12209"/>
                  </a:cubicBezTo>
                  <a:cubicBezTo>
                    <a:pt x="6248" y="11969"/>
                    <a:pt x="6210" y="11644"/>
                    <a:pt x="5961" y="11465"/>
                  </a:cubicBezTo>
                  <a:lnTo>
                    <a:pt x="5961" y="11465"/>
                  </a:lnTo>
                  <a:cubicBezTo>
                    <a:pt x="6206" y="12073"/>
                    <a:pt x="6559" y="12614"/>
                    <a:pt x="6935" y="13142"/>
                  </a:cubicBezTo>
                  <a:cubicBezTo>
                    <a:pt x="6964" y="13081"/>
                    <a:pt x="6987" y="13015"/>
                    <a:pt x="7011" y="12953"/>
                  </a:cubicBezTo>
                  <a:cubicBezTo>
                    <a:pt x="7971" y="9662"/>
                    <a:pt x="8762" y="6324"/>
                    <a:pt x="9883" y="3084"/>
                  </a:cubicBezTo>
                  <a:cubicBezTo>
                    <a:pt x="10010" y="2717"/>
                    <a:pt x="10326" y="2274"/>
                    <a:pt x="10217" y="1996"/>
                  </a:cubicBezTo>
                  <a:cubicBezTo>
                    <a:pt x="10071" y="1610"/>
                    <a:pt x="9488" y="1761"/>
                    <a:pt x="9101" y="1676"/>
                  </a:cubicBezTo>
                  <a:cubicBezTo>
                    <a:pt x="6206" y="1031"/>
                    <a:pt x="3291" y="490"/>
                    <a:pt x="367" y="14"/>
                  </a:cubicBezTo>
                  <a:cubicBezTo>
                    <a:pt x="310" y="5"/>
                    <a:pt x="265" y="1"/>
                    <a:pt x="229"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6"/>
            <p:cNvSpPr/>
            <p:nvPr/>
          </p:nvSpPr>
          <p:spPr>
            <a:xfrm>
              <a:off x="622536" y="1694471"/>
              <a:ext cx="192540" cy="110298"/>
            </a:xfrm>
            <a:custGeom>
              <a:avLst/>
              <a:gdLst/>
              <a:ahLst/>
              <a:cxnLst/>
              <a:rect l="l" t="t" r="r" b="b"/>
              <a:pathLst>
                <a:path w="5195" h="2976" extrusionOk="0">
                  <a:moveTo>
                    <a:pt x="4648" y="0"/>
                  </a:moveTo>
                  <a:cubicBezTo>
                    <a:pt x="4478" y="0"/>
                    <a:pt x="4393" y="159"/>
                    <a:pt x="4196" y="540"/>
                  </a:cubicBezTo>
                  <a:cubicBezTo>
                    <a:pt x="3994" y="936"/>
                    <a:pt x="3735" y="1298"/>
                    <a:pt x="3537" y="1694"/>
                  </a:cubicBezTo>
                  <a:cubicBezTo>
                    <a:pt x="3327" y="2101"/>
                    <a:pt x="3015" y="2239"/>
                    <a:pt x="2605" y="2239"/>
                  </a:cubicBezTo>
                  <a:cubicBezTo>
                    <a:pt x="2565" y="2239"/>
                    <a:pt x="2524" y="2238"/>
                    <a:pt x="2482" y="2235"/>
                  </a:cubicBezTo>
                  <a:cubicBezTo>
                    <a:pt x="1884" y="2197"/>
                    <a:pt x="1305" y="2061"/>
                    <a:pt x="717" y="1957"/>
                  </a:cubicBezTo>
                  <a:cubicBezTo>
                    <a:pt x="633" y="1942"/>
                    <a:pt x="556" y="1933"/>
                    <a:pt x="486" y="1933"/>
                  </a:cubicBezTo>
                  <a:cubicBezTo>
                    <a:pt x="183" y="1933"/>
                    <a:pt x="20" y="2092"/>
                    <a:pt x="1" y="2475"/>
                  </a:cubicBezTo>
                  <a:cubicBezTo>
                    <a:pt x="867" y="2692"/>
                    <a:pt x="1752" y="2781"/>
                    <a:pt x="2638" y="2871"/>
                  </a:cubicBezTo>
                  <a:cubicBezTo>
                    <a:pt x="3097" y="2921"/>
                    <a:pt x="3368" y="2976"/>
                    <a:pt x="3549" y="2976"/>
                  </a:cubicBezTo>
                  <a:cubicBezTo>
                    <a:pt x="3910" y="2976"/>
                    <a:pt x="3909" y="2759"/>
                    <a:pt x="4314" y="1858"/>
                  </a:cubicBezTo>
                  <a:cubicBezTo>
                    <a:pt x="4573" y="1293"/>
                    <a:pt x="4695" y="648"/>
                    <a:pt x="5195" y="210"/>
                  </a:cubicBezTo>
                  <a:cubicBezTo>
                    <a:pt x="4926" y="77"/>
                    <a:pt x="4766" y="0"/>
                    <a:pt x="4648"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6"/>
            <p:cNvSpPr/>
            <p:nvPr/>
          </p:nvSpPr>
          <p:spPr>
            <a:xfrm>
              <a:off x="798471" y="1336818"/>
              <a:ext cx="389527" cy="472955"/>
            </a:xfrm>
            <a:custGeom>
              <a:avLst/>
              <a:gdLst/>
              <a:ahLst/>
              <a:cxnLst/>
              <a:rect l="l" t="t" r="r" b="b"/>
              <a:pathLst>
                <a:path w="10510" h="12761" extrusionOk="0">
                  <a:moveTo>
                    <a:pt x="3988" y="0"/>
                  </a:moveTo>
                  <a:cubicBezTo>
                    <a:pt x="3720" y="702"/>
                    <a:pt x="3390" y="1375"/>
                    <a:pt x="3056" y="2049"/>
                  </a:cubicBezTo>
                  <a:cubicBezTo>
                    <a:pt x="1997" y="4182"/>
                    <a:pt x="1187" y="6418"/>
                    <a:pt x="278" y="8613"/>
                  </a:cubicBezTo>
                  <a:cubicBezTo>
                    <a:pt x="0" y="9277"/>
                    <a:pt x="0" y="9277"/>
                    <a:pt x="688" y="9503"/>
                  </a:cubicBezTo>
                  <a:cubicBezTo>
                    <a:pt x="3438" y="10411"/>
                    <a:pt x="6187" y="11320"/>
                    <a:pt x="8937" y="12210"/>
                  </a:cubicBezTo>
                  <a:cubicBezTo>
                    <a:pt x="9460" y="12380"/>
                    <a:pt x="9926" y="12695"/>
                    <a:pt x="10482" y="12761"/>
                  </a:cubicBezTo>
                  <a:cubicBezTo>
                    <a:pt x="10510" y="12596"/>
                    <a:pt x="10425" y="12469"/>
                    <a:pt x="10350" y="12337"/>
                  </a:cubicBezTo>
                  <a:cubicBezTo>
                    <a:pt x="8730" y="11847"/>
                    <a:pt x="7035" y="11494"/>
                    <a:pt x="5552" y="10680"/>
                  </a:cubicBezTo>
                  <a:cubicBezTo>
                    <a:pt x="3240" y="9408"/>
                    <a:pt x="2213" y="7756"/>
                    <a:pt x="2788" y="5156"/>
                  </a:cubicBezTo>
                  <a:cubicBezTo>
                    <a:pt x="3136" y="3574"/>
                    <a:pt x="3725" y="2049"/>
                    <a:pt x="4285" y="518"/>
                  </a:cubicBezTo>
                  <a:lnTo>
                    <a:pt x="3988" y="0"/>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8" name="Google Shape;3318;p76"/>
          <p:cNvGrpSpPr/>
          <p:nvPr/>
        </p:nvGrpSpPr>
        <p:grpSpPr>
          <a:xfrm>
            <a:off x="6049459" y="2355970"/>
            <a:ext cx="438339" cy="431560"/>
            <a:chOff x="1190200" y="238125"/>
            <a:chExt cx="5306767" cy="5212083"/>
          </a:xfrm>
        </p:grpSpPr>
        <p:grpSp>
          <p:nvGrpSpPr>
            <p:cNvPr id="3319" name="Google Shape;3319;p76"/>
            <p:cNvGrpSpPr/>
            <p:nvPr/>
          </p:nvGrpSpPr>
          <p:grpSpPr>
            <a:xfrm>
              <a:off x="1190200" y="238125"/>
              <a:ext cx="5212075" cy="5212075"/>
              <a:chOff x="1190200" y="238125"/>
              <a:chExt cx="5212075" cy="5212075"/>
            </a:xfrm>
          </p:grpSpPr>
          <p:sp>
            <p:nvSpPr>
              <p:cNvPr id="3320" name="Google Shape;3320;p76"/>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6"/>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2" name="Google Shape;3322;p76"/>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3" name="Google Shape;3323;p76"/>
          <p:cNvGrpSpPr/>
          <p:nvPr/>
        </p:nvGrpSpPr>
        <p:grpSpPr>
          <a:xfrm>
            <a:off x="6053473" y="1457306"/>
            <a:ext cx="430310" cy="422757"/>
            <a:chOff x="4211985" y="3817357"/>
            <a:chExt cx="362947" cy="356576"/>
          </a:xfrm>
        </p:grpSpPr>
        <p:sp>
          <p:nvSpPr>
            <p:cNvPr id="3324" name="Google Shape;3324;p7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7" name="Google Shape;3327;p76"/>
          <p:cNvGrpSpPr/>
          <p:nvPr/>
        </p:nvGrpSpPr>
        <p:grpSpPr>
          <a:xfrm>
            <a:off x="6730104" y="956374"/>
            <a:ext cx="430278" cy="423099"/>
            <a:chOff x="3314750" y="3817357"/>
            <a:chExt cx="362920" cy="356865"/>
          </a:xfrm>
        </p:grpSpPr>
        <p:grpSp>
          <p:nvGrpSpPr>
            <p:cNvPr id="3328" name="Google Shape;3328;p76"/>
            <p:cNvGrpSpPr/>
            <p:nvPr/>
          </p:nvGrpSpPr>
          <p:grpSpPr>
            <a:xfrm>
              <a:off x="3314750" y="3817357"/>
              <a:ext cx="362920" cy="356865"/>
              <a:chOff x="3314750" y="3817357"/>
              <a:chExt cx="362920" cy="356865"/>
            </a:xfrm>
          </p:grpSpPr>
          <p:sp>
            <p:nvSpPr>
              <p:cNvPr id="3329" name="Google Shape;3329;p7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1" name="Google Shape;3331;p76"/>
            <p:cNvGrpSpPr/>
            <p:nvPr/>
          </p:nvGrpSpPr>
          <p:grpSpPr>
            <a:xfrm>
              <a:off x="3394986" y="3894612"/>
              <a:ext cx="202339" cy="202323"/>
              <a:chOff x="935197" y="1793977"/>
              <a:chExt cx="256451" cy="256430"/>
            </a:xfrm>
          </p:grpSpPr>
          <p:sp>
            <p:nvSpPr>
              <p:cNvPr id="3332" name="Google Shape;3332;p7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4" name="Google Shape;3334;p76"/>
          <p:cNvGrpSpPr/>
          <p:nvPr/>
        </p:nvGrpSpPr>
        <p:grpSpPr>
          <a:xfrm>
            <a:off x="7405389" y="539497"/>
            <a:ext cx="430278" cy="423099"/>
            <a:chOff x="2866317" y="3817357"/>
            <a:chExt cx="362920" cy="356865"/>
          </a:xfrm>
        </p:grpSpPr>
        <p:sp>
          <p:nvSpPr>
            <p:cNvPr id="3335" name="Google Shape;3335;p7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8" name="Google Shape;3338;p76"/>
          <p:cNvGrpSpPr/>
          <p:nvPr/>
        </p:nvGrpSpPr>
        <p:grpSpPr>
          <a:xfrm>
            <a:off x="4840051" y="3246627"/>
            <a:ext cx="1238362" cy="1708402"/>
            <a:chOff x="4840051" y="3018027"/>
            <a:chExt cx="1238362" cy="1708402"/>
          </a:xfrm>
        </p:grpSpPr>
        <p:grpSp>
          <p:nvGrpSpPr>
            <p:cNvPr id="3339" name="Google Shape;3339;p76"/>
            <p:cNvGrpSpPr/>
            <p:nvPr/>
          </p:nvGrpSpPr>
          <p:grpSpPr>
            <a:xfrm rot="1851045">
              <a:off x="5261932" y="2995095"/>
              <a:ext cx="394602" cy="1754267"/>
              <a:chOff x="-6553192" y="34371"/>
              <a:chExt cx="394604" cy="1754279"/>
            </a:xfrm>
          </p:grpSpPr>
          <p:sp>
            <p:nvSpPr>
              <p:cNvPr id="3340" name="Google Shape;3340;p76"/>
              <p:cNvSpPr/>
              <p:nvPr/>
            </p:nvSpPr>
            <p:spPr>
              <a:xfrm>
                <a:off x="-6549708" y="1545594"/>
                <a:ext cx="338751" cy="243056"/>
              </a:xfrm>
              <a:custGeom>
                <a:avLst/>
                <a:gdLst/>
                <a:ahLst/>
                <a:cxnLst/>
                <a:rect l="l" t="t" r="r" b="b"/>
                <a:pathLst>
                  <a:path w="9140" h="6558" extrusionOk="0">
                    <a:moveTo>
                      <a:pt x="2577" y="1"/>
                    </a:moveTo>
                    <a:cubicBezTo>
                      <a:pt x="2439" y="1"/>
                      <a:pt x="2313" y="38"/>
                      <a:pt x="2204" y="147"/>
                    </a:cubicBezTo>
                    <a:cubicBezTo>
                      <a:pt x="1545" y="1518"/>
                      <a:pt x="886" y="2892"/>
                      <a:pt x="226" y="4267"/>
                    </a:cubicBezTo>
                    <a:cubicBezTo>
                      <a:pt x="0" y="4743"/>
                      <a:pt x="76" y="5129"/>
                      <a:pt x="580" y="5379"/>
                    </a:cubicBezTo>
                    <a:cubicBezTo>
                      <a:pt x="824" y="5280"/>
                      <a:pt x="919" y="5082"/>
                      <a:pt x="980" y="4847"/>
                    </a:cubicBezTo>
                    <a:cubicBezTo>
                      <a:pt x="1055" y="4545"/>
                      <a:pt x="1121" y="4239"/>
                      <a:pt x="1215" y="3947"/>
                    </a:cubicBezTo>
                    <a:cubicBezTo>
                      <a:pt x="1437" y="3217"/>
                      <a:pt x="1738" y="2525"/>
                      <a:pt x="2331" y="2012"/>
                    </a:cubicBezTo>
                    <a:cubicBezTo>
                      <a:pt x="2701" y="1693"/>
                      <a:pt x="3103" y="1542"/>
                      <a:pt x="3483" y="1542"/>
                    </a:cubicBezTo>
                    <a:cubicBezTo>
                      <a:pt x="4124" y="1542"/>
                      <a:pt x="4700" y="1974"/>
                      <a:pt x="4940" y="2761"/>
                    </a:cubicBezTo>
                    <a:cubicBezTo>
                      <a:pt x="4987" y="2925"/>
                      <a:pt x="5029" y="3095"/>
                      <a:pt x="5057" y="3269"/>
                    </a:cubicBezTo>
                    <a:cubicBezTo>
                      <a:pt x="5189" y="4154"/>
                      <a:pt x="5255" y="5040"/>
                      <a:pt x="5133" y="5930"/>
                    </a:cubicBezTo>
                    <a:cubicBezTo>
                      <a:pt x="5095" y="6174"/>
                      <a:pt x="5123" y="6391"/>
                      <a:pt x="5345" y="6546"/>
                    </a:cubicBezTo>
                    <a:cubicBezTo>
                      <a:pt x="5475" y="6554"/>
                      <a:pt x="5605" y="6558"/>
                      <a:pt x="5734" y="6558"/>
                    </a:cubicBezTo>
                    <a:cubicBezTo>
                      <a:pt x="6803" y="6558"/>
                      <a:pt x="7830" y="6306"/>
                      <a:pt x="8839" y="5953"/>
                    </a:cubicBezTo>
                    <a:cubicBezTo>
                      <a:pt x="9069" y="5736"/>
                      <a:pt x="9140" y="5468"/>
                      <a:pt x="9093" y="5157"/>
                    </a:cubicBezTo>
                    <a:cubicBezTo>
                      <a:pt x="8980" y="4409"/>
                      <a:pt x="8801" y="3669"/>
                      <a:pt x="8551" y="2958"/>
                    </a:cubicBezTo>
                    <a:cubicBezTo>
                      <a:pt x="7996" y="1405"/>
                      <a:pt x="6870" y="590"/>
                      <a:pt x="5283" y="340"/>
                    </a:cubicBezTo>
                    <a:cubicBezTo>
                      <a:pt x="4441" y="209"/>
                      <a:pt x="3588" y="143"/>
                      <a:pt x="2741" y="15"/>
                    </a:cubicBezTo>
                    <a:cubicBezTo>
                      <a:pt x="2685" y="6"/>
                      <a:pt x="2630" y="1"/>
                      <a:pt x="2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6"/>
              <p:cNvSpPr/>
              <p:nvPr/>
            </p:nvSpPr>
            <p:spPr>
              <a:xfrm>
                <a:off x="-6528248" y="1591255"/>
                <a:ext cx="184682" cy="196987"/>
              </a:xfrm>
              <a:custGeom>
                <a:avLst/>
                <a:gdLst/>
                <a:ahLst/>
                <a:cxnLst/>
                <a:rect l="l" t="t" r="r" b="b"/>
                <a:pathLst>
                  <a:path w="4983" h="5315" extrusionOk="0">
                    <a:moveTo>
                      <a:pt x="2908" y="0"/>
                    </a:moveTo>
                    <a:cubicBezTo>
                      <a:pt x="2445" y="0"/>
                      <a:pt x="1959" y="186"/>
                      <a:pt x="1536" y="577"/>
                    </a:cubicBezTo>
                    <a:cubicBezTo>
                      <a:pt x="1135" y="949"/>
                      <a:pt x="825" y="1401"/>
                      <a:pt x="617" y="1910"/>
                    </a:cubicBezTo>
                    <a:cubicBezTo>
                      <a:pt x="311" y="2626"/>
                      <a:pt x="132" y="3379"/>
                      <a:pt x="1" y="4147"/>
                    </a:cubicBezTo>
                    <a:cubicBezTo>
                      <a:pt x="1465" y="5037"/>
                      <a:pt x="3122" y="5150"/>
                      <a:pt x="4766" y="5314"/>
                    </a:cubicBezTo>
                    <a:cubicBezTo>
                      <a:pt x="4963" y="4020"/>
                      <a:pt x="4982" y="2720"/>
                      <a:pt x="4643" y="1449"/>
                    </a:cubicBezTo>
                    <a:cubicBezTo>
                      <a:pt x="4390" y="516"/>
                      <a:pt x="3681" y="0"/>
                      <a:pt x="2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6"/>
              <p:cNvSpPr/>
              <p:nvPr/>
            </p:nvSpPr>
            <p:spPr>
              <a:xfrm>
                <a:off x="-6478325" y="1520132"/>
                <a:ext cx="319738" cy="246132"/>
              </a:xfrm>
              <a:custGeom>
                <a:avLst/>
                <a:gdLst/>
                <a:ahLst/>
                <a:cxnLst/>
                <a:rect l="l" t="t" r="r" b="b"/>
                <a:pathLst>
                  <a:path w="8627" h="6641" extrusionOk="0">
                    <a:moveTo>
                      <a:pt x="3413" y="1"/>
                    </a:moveTo>
                    <a:cubicBezTo>
                      <a:pt x="3299" y="1"/>
                      <a:pt x="3185" y="6"/>
                      <a:pt x="3070" y="20"/>
                    </a:cubicBezTo>
                    <a:cubicBezTo>
                      <a:pt x="2674" y="72"/>
                      <a:pt x="2277" y="83"/>
                      <a:pt x="1880" y="83"/>
                    </a:cubicBezTo>
                    <a:cubicBezTo>
                      <a:pt x="1582" y="83"/>
                      <a:pt x="1284" y="77"/>
                      <a:pt x="986" y="77"/>
                    </a:cubicBezTo>
                    <a:cubicBezTo>
                      <a:pt x="748" y="77"/>
                      <a:pt x="511" y="81"/>
                      <a:pt x="273" y="95"/>
                    </a:cubicBezTo>
                    <a:cubicBezTo>
                      <a:pt x="0" y="114"/>
                      <a:pt x="320" y="194"/>
                      <a:pt x="278" y="834"/>
                    </a:cubicBezTo>
                    <a:cubicBezTo>
                      <a:pt x="1399" y="1187"/>
                      <a:pt x="2581" y="1126"/>
                      <a:pt x="3715" y="1395"/>
                    </a:cubicBezTo>
                    <a:cubicBezTo>
                      <a:pt x="4723" y="1630"/>
                      <a:pt x="5561" y="2106"/>
                      <a:pt x="6041" y="3062"/>
                    </a:cubicBezTo>
                    <a:cubicBezTo>
                      <a:pt x="6611" y="4168"/>
                      <a:pt x="6913" y="5392"/>
                      <a:pt x="6917" y="6640"/>
                    </a:cubicBezTo>
                    <a:cubicBezTo>
                      <a:pt x="7077" y="6574"/>
                      <a:pt x="7247" y="6518"/>
                      <a:pt x="7393" y="6438"/>
                    </a:cubicBezTo>
                    <a:cubicBezTo>
                      <a:pt x="8485" y="5849"/>
                      <a:pt x="8626" y="5505"/>
                      <a:pt x="8231" y="4347"/>
                    </a:cubicBezTo>
                    <a:cubicBezTo>
                      <a:pt x="7812" y="3104"/>
                      <a:pt x="7379" y="1866"/>
                      <a:pt x="6950" y="622"/>
                    </a:cubicBezTo>
                    <a:cubicBezTo>
                      <a:pt x="6870" y="389"/>
                      <a:pt x="6705" y="289"/>
                      <a:pt x="6483" y="289"/>
                    </a:cubicBezTo>
                    <a:cubicBezTo>
                      <a:pt x="6459" y="289"/>
                      <a:pt x="6434" y="290"/>
                      <a:pt x="6409" y="293"/>
                    </a:cubicBezTo>
                    <a:cubicBezTo>
                      <a:pt x="6370" y="297"/>
                      <a:pt x="6331" y="299"/>
                      <a:pt x="6292" y="299"/>
                    </a:cubicBezTo>
                    <a:cubicBezTo>
                      <a:pt x="6060" y="299"/>
                      <a:pt x="5834" y="236"/>
                      <a:pt x="5608" y="236"/>
                    </a:cubicBezTo>
                    <a:cubicBezTo>
                      <a:pt x="5602" y="236"/>
                      <a:pt x="5596" y="236"/>
                      <a:pt x="5589" y="236"/>
                    </a:cubicBezTo>
                    <a:cubicBezTo>
                      <a:pt x="4854" y="236"/>
                      <a:pt x="4142" y="1"/>
                      <a:pt x="34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6"/>
              <p:cNvSpPr/>
              <p:nvPr/>
            </p:nvSpPr>
            <p:spPr>
              <a:xfrm>
                <a:off x="-6550931" y="1384113"/>
                <a:ext cx="366326" cy="80574"/>
              </a:xfrm>
              <a:custGeom>
                <a:avLst/>
                <a:gdLst/>
                <a:ahLst/>
                <a:cxnLst/>
                <a:rect l="l" t="t" r="r" b="b"/>
                <a:pathLst>
                  <a:path w="9884" h="2174" extrusionOk="0">
                    <a:moveTo>
                      <a:pt x="7784" y="1"/>
                    </a:moveTo>
                    <a:cubicBezTo>
                      <a:pt x="7647" y="1"/>
                      <a:pt x="7509" y="11"/>
                      <a:pt x="7369" y="36"/>
                    </a:cubicBezTo>
                    <a:cubicBezTo>
                      <a:pt x="6866" y="130"/>
                      <a:pt x="6362" y="130"/>
                      <a:pt x="5858" y="130"/>
                    </a:cubicBezTo>
                    <a:cubicBezTo>
                      <a:pt x="4750" y="130"/>
                      <a:pt x="3644" y="126"/>
                      <a:pt x="2537" y="126"/>
                    </a:cubicBezTo>
                    <a:cubicBezTo>
                      <a:pt x="1984" y="126"/>
                      <a:pt x="1430" y="127"/>
                      <a:pt x="876" y="130"/>
                    </a:cubicBezTo>
                    <a:cubicBezTo>
                      <a:pt x="780" y="130"/>
                      <a:pt x="682" y="121"/>
                      <a:pt x="585" y="121"/>
                    </a:cubicBezTo>
                    <a:cubicBezTo>
                      <a:pt x="432" y="121"/>
                      <a:pt x="282" y="143"/>
                      <a:pt x="146" y="252"/>
                    </a:cubicBezTo>
                    <a:cubicBezTo>
                      <a:pt x="0" y="676"/>
                      <a:pt x="104" y="1109"/>
                      <a:pt x="85" y="1538"/>
                    </a:cubicBezTo>
                    <a:cubicBezTo>
                      <a:pt x="109" y="1670"/>
                      <a:pt x="132" y="1797"/>
                      <a:pt x="151" y="1929"/>
                    </a:cubicBezTo>
                    <a:cubicBezTo>
                      <a:pt x="316" y="2174"/>
                      <a:pt x="565" y="2164"/>
                      <a:pt x="824" y="2174"/>
                    </a:cubicBezTo>
                    <a:cubicBezTo>
                      <a:pt x="830" y="2174"/>
                      <a:pt x="836" y="2174"/>
                      <a:pt x="842" y="2174"/>
                    </a:cubicBezTo>
                    <a:cubicBezTo>
                      <a:pt x="1148" y="2174"/>
                      <a:pt x="1439" y="2059"/>
                      <a:pt x="1748" y="2059"/>
                    </a:cubicBezTo>
                    <a:cubicBezTo>
                      <a:pt x="1765" y="2059"/>
                      <a:pt x="1782" y="2060"/>
                      <a:pt x="1799" y="2061"/>
                    </a:cubicBezTo>
                    <a:cubicBezTo>
                      <a:pt x="2046" y="2070"/>
                      <a:pt x="2294" y="2073"/>
                      <a:pt x="2541" y="2073"/>
                    </a:cubicBezTo>
                    <a:cubicBezTo>
                      <a:pt x="4039" y="2073"/>
                      <a:pt x="5534" y="1931"/>
                      <a:pt x="7033" y="1931"/>
                    </a:cubicBezTo>
                    <a:cubicBezTo>
                      <a:pt x="7220" y="1931"/>
                      <a:pt x="7408" y="1933"/>
                      <a:pt x="7595" y="1938"/>
                    </a:cubicBezTo>
                    <a:cubicBezTo>
                      <a:pt x="7642" y="1939"/>
                      <a:pt x="7689" y="1940"/>
                      <a:pt x="7737" y="1940"/>
                    </a:cubicBezTo>
                    <a:cubicBezTo>
                      <a:pt x="8284" y="1940"/>
                      <a:pt x="8835" y="1860"/>
                      <a:pt x="9342" y="1613"/>
                    </a:cubicBezTo>
                    <a:cubicBezTo>
                      <a:pt x="9606" y="1481"/>
                      <a:pt x="9884" y="1349"/>
                      <a:pt x="9884" y="996"/>
                    </a:cubicBezTo>
                    <a:cubicBezTo>
                      <a:pt x="9879" y="624"/>
                      <a:pt x="9601" y="427"/>
                      <a:pt x="9309" y="328"/>
                    </a:cubicBezTo>
                    <a:cubicBezTo>
                      <a:pt x="8813" y="160"/>
                      <a:pt x="8307" y="1"/>
                      <a:pt x="7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6"/>
              <p:cNvSpPr/>
              <p:nvPr/>
            </p:nvSpPr>
            <p:spPr>
              <a:xfrm>
                <a:off x="-6553192" y="1314917"/>
                <a:ext cx="333525" cy="65934"/>
              </a:xfrm>
              <a:custGeom>
                <a:avLst/>
                <a:gdLst/>
                <a:ahLst/>
                <a:cxnLst/>
                <a:rect l="l" t="t" r="r" b="b"/>
                <a:pathLst>
                  <a:path w="8999" h="1779" extrusionOk="0">
                    <a:moveTo>
                      <a:pt x="5797" y="1"/>
                    </a:moveTo>
                    <a:cubicBezTo>
                      <a:pt x="5362" y="1"/>
                      <a:pt x="4927" y="17"/>
                      <a:pt x="4492" y="57"/>
                    </a:cubicBezTo>
                    <a:cubicBezTo>
                      <a:pt x="3466" y="66"/>
                      <a:pt x="2435" y="81"/>
                      <a:pt x="1408" y="85"/>
                    </a:cubicBezTo>
                    <a:cubicBezTo>
                      <a:pt x="104" y="95"/>
                      <a:pt x="0" y="24"/>
                      <a:pt x="108" y="1568"/>
                    </a:cubicBezTo>
                    <a:cubicBezTo>
                      <a:pt x="227" y="1753"/>
                      <a:pt x="389" y="1779"/>
                      <a:pt x="571" y="1779"/>
                    </a:cubicBezTo>
                    <a:cubicBezTo>
                      <a:pt x="621" y="1779"/>
                      <a:pt x="673" y="1777"/>
                      <a:pt x="725" y="1776"/>
                    </a:cubicBezTo>
                    <a:cubicBezTo>
                      <a:pt x="2179" y="1737"/>
                      <a:pt x="3629" y="1627"/>
                      <a:pt x="5081" y="1627"/>
                    </a:cubicBezTo>
                    <a:cubicBezTo>
                      <a:pt x="5388" y="1627"/>
                      <a:pt x="5696" y="1632"/>
                      <a:pt x="6004" y="1644"/>
                    </a:cubicBezTo>
                    <a:cubicBezTo>
                      <a:pt x="6809" y="1639"/>
                      <a:pt x="7576" y="1371"/>
                      <a:pt x="8377" y="1324"/>
                    </a:cubicBezTo>
                    <a:cubicBezTo>
                      <a:pt x="8688" y="1305"/>
                      <a:pt x="8998" y="1121"/>
                      <a:pt x="8975" y="730"/>
                    </a:cubicBezTo>
                    <a:cubicBezTo>
                      <a:pt x="8951" y="339"/>
                      <a:pt x="8692" y="151"/>
                      <a:pt x="8316" y="123"/>
                    </a:cubicBezTo>
                    <a:cubicBezTo>
                      <a:pt x="7478" y="61"/>
                      <a:pt x="6638" y="1"/>
                      <a:pt x="5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6"/>
              <p:cNvSpPr/>
              <p:nvPr/>
            </p:nvSpPr>
            <p:spPr>
              <a:xfrm>
                <a:off x="-6547039" y="1474990"/>
                <a:ext cx="341679" cy="63266"/>
              </a:xfrm>
              <a:custGeom>
                <a:avLst/>
                <a:gdLst/>
                <a:ahLst/>
                <a:cxnLst/>
                <a:rect l="l" t="t" r="r" b="b"/>
                <a:pathLst>
                  <a:path w="9219" h="1707" extrusionOk="0">
                    <a:moveTo>
                      <a:pt x="6149" y="1"/>
                    </a:moveTo>
                    <a:cubicBezTo>
                      <a:pt x="4359" y="1"/>
                      <a:pt x="2571" y="60"/>
                      <a:pt x="785" y="131"/>
                    </a:cubicBezTo>
                    <a:cubicBezTo>
                      <a:pt x="512" y="131"/>
                      <a:pt x="249" y="235"/>
                      <a:pt x="51" y="423"/>
                    </a:cubicBezTo>
                    <a:cubicBezTo>
                      <a:pt x="0" y="1499"/>
                      <a:pt x="11" y="1707"/>
                      <a:pt x="746" y="1707"/>
                    </a:cubicBezTo>
                    <a:cubicBezTo>
                      <a:pt x="902" y="1707"/>
                      <a:pt x="1090" y="1697"/>
                      <a:pt x="1317" y="1685"/>
                    </a:cubicBezTo>
                    <a:cubicBezTo>
                      <a:pt x="1355" y="1680"/>
                      <a:pt x="3954" y="1577"/>
                      <a:pt x="4905" y="1572"/>
                    </a:cubicBezTo>
                    <a:cubicBezTo>
                      <a:pt x="5130" y="1531"/>
                      <a:pt x="5357" y="1520"/>
                      <a:pt x="5584" y="1520"/>
                    </a:cubicBezTo>
                    <a:cubicBezTo>
                      <a:pt x="5834" y="1520"/>
                      <a:pt x="6084" y="1533"/>
                      <a:pt x="6334" y="1533"/>
                    </a:cubicBezTo>
                    <a:cubicBezTo>
                      <a:pt x="6399" y="1533"/>
                      <a:pt x="6465" y="1532"/>
                      <a:pt x="6530" y="1530"/>
                    </a:cubicBezTo>
                    <a:cubicBezTo>
                      <a:pt x="6596" y="1528"/>
                      <a:pt x="6661" y="1527"/>
                      <a:pt x="6727" y="1527"/>
                    </a:cubicBezTo>
                    <a:cubicBezTo>
                      <a:pt x="7028" y="1527"/>
                      <a:pt x="7329" y="1544"/>
                      <a:pt x="7631" y="1544"/>
                    </a:cubicBezTo>
                    <a:cubicBezTo>
                      <a:pt x="7903" y="1544"/>
                      <a:pt x="8176" y="1530"/>
                      <a:pt x="8451" y="1478"/>
                    </a:cubicBezTo>
                    <a:cubicBezTo>
                      <a:pt x="8809" y="1412"/>
                      <a:pt x="9101" y="1322"/>
                      <a:pt x="9162" y="941"/>
                    </a:cubicBezTo>
                    <a:cubicBezTo>
                      <a:pt x="9219" y="541"/>
                      <a:pt x="8936" y="338"/>
                      <a:pt x="8606" y="225"/>
                    </a:cubicBezTo>
                    <a:cubicBezTo>
                      <a:pt x="8263" y="93"/>
                      <a:pt x="7900" y="23"/>
                      <a:pt x="7533" y="13"/>
                    </a:cubicBezTo>
                    <a:cubicBezTo>
                      <a:pt x="7071" y="5"/>
                      <a:pt x="6610" y="1"/>
                      <a:pt x="6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6"/>
              <p:cNvSpPr/>
              <p:nvPr/>
            </p:nvSpPr>
            <p:spPr>
              <a:xfrm>
                <a:off x="-6552339" y="1312990"/>
                <a:ext cx="388341" cy="223932"/>
              </a:xfrm>
              <a:custGeom>
                <a:avLst/>
                <a:gdLst/>
                <a:ahLst/>
                <a:cxnLst/>
                <a:rect l="l" t="t" r="r" b="b"/>
                <a:pathLst>
                  <a:path w="10478" h="6042" extrusionOk="0">
                    <a:moveTo>
                      <a:pt x="9773" y="0"/>
                    </a:moveTo>
                    <a:cubicBezTo>
                      <a:pt x="9765" y="0"/>
                      <a:pt x="9756" y="0"/>
                      <a:pt x="9748" y="1"/>
                    </a:cubicBezTo>
                    <a:cubicBezTo>
                      <a:pt x="9611" y="189"/>
                      <a:pt x="9710" y="368"/>
                      <a:pt x="9771" y="552"/>
                    </a:cubicBezTo>
                    <a:cubicBezTo>
                      <a:pt x="9898" y="947"/>
                      <a:pt x="9734" y="1178"/>
                      <a:pt x="9343" y="1277"/>
                    </a:cubicBezTo>
                    <a:cubicBezTo>
                      <a:pt x="9173" y="1314"/>
                      <a:pt x="9004" y="1338"/>
                      <a:pt x="8829" y="1352"/>
                    </a:cubicBezTo>
                    <a:cubicBezTo>
                      <a:pt x="7929" y="1452"/>
                      <a:pt x="7023" y="1508"/>
                      <a:pt x="6114" y="1508"/>
                    </a:cubicBezTo>
                    <a:cubicBezTo>
                      <a:pt x="6077" y="1508"/>
                      <a:pt x="6041" y="1508"/>
                      <a:pt x="6004" y="1507"/>
                    </a:cubicBezTo>
                    <a:lnTo>
                      <a:pt x="85" y="1620"/>
                    </a:lnTo>
                    <a:cubicBezTo>
                      <a:pt x="85" y="2237"/>
                      <a:pt x="1" y="2849"/>
                      <a:pt x="123" y="3462"/>
                    </a:cubicBezTo>
                    <a:lnTo>
                      <a:pt x="180" y="2223"/>
                    </a:lnTo>
                    <a:cubicBezTo>
                      <a:pt x="240" y="2184"/>
                      <a:pt x="308" y="2161"/>
                      <a:pt x="377" y="2161"/>
                    </a:cubicBezTo>
                    <a:cubicBezTo>
                      <a:pt x="384" y="2161"/>
                      <a:pt x="390" y="2162"/>
                      <a:pt x="396" y="2162"/>
                    </a:cubicBezTo>
                    <a:cubicBezTo>
                      <a:pt x="1745" y="2081"/>
                      <a:pt x="3092" y="2039"/>
                      <a:pt x="4437" y="2039"/>
                    </a:cubicBezTo>
                    <a:cubicBezTo>
                      <a:pt x="4891" y="2039"/>
                      <a:pt x="5344" y="2044"/>
                      <a:pt x="5797" y="2054"/>
                    </a:cubicBezTo>
                    <a:cubicBezTo>
                      <a:pt x="5914" y="2056"/>
                      <a:pt x="6031" y="2056"/>
                      <a:pt x="6149" y="2056"/>
                    </a:cubicBezTo>
                    <a:cubicBezTo>
                      <a:pt x="6545" y="2056"/>
                      <a:pt x="6942" y="2048"/>
                      <a:pt x="7338" y="2048"/>
                    </a:cubicBezTo>
                    <a:cubicBezTo>
                      <a:pt x="7921" y="2048"/>
                      <a:pt x="8503" y="2067"/>
                      <a:pt x="9084" y="2162"/>
                    </a:cubicBezTo>
                    <a:cubicBezTo>
                      <a:pt x="9522" y="2237"/>
                      <a:pt x="9960" y="2623"/>
                      <a:pt x="9936" y="2934"/>
                    </a:cubicBezTo>
                    <a:cubicBezTo>
                      <a:pt x="9898" y="3382"/>
                      <a:pt x="9536" y="3537"/>
                      <a:pt x="9178" y="3640"/>
                    </a:cubicBezTo>
                    <a:cubicBezTo>
                      <a:pt x="8682" y="3783"/>
                      <a:pt x="8165" y="3854"/>
                      <a:pt x="7648" y="3854"/>
                    </a:cubicBezTo>
                    <a:cubicBezTo>
                      <a:pt x="7601" y="3854"/>
                      <a:pt x="7553" y="3854"/>
                      <a:pt x="7506" y="3852"/>
                    </a:cubicBezTo>
                    <a:cubicBezTo>
                      <a:pt x="7293" y="3847"/>
                      <a:pt x="7080" y="3844"/>
                      <a:pt x="6867" y="3844"/>
                    </a:cubicBezTo>
                    <a:cubicBezTo>
                      <a:pt x="5233" y="3844"/>
                      <a:pt x="3605" y="3994"/>
                      <a:pt x="1966" y="3994"/>
                    </a:cubicBezTo>
                    <a:cubicBezTo>
                      <a:pt x="1903" y="3994"/>
                      <a:pt x="1839" y="3994"/>
                      <a:pt x="1776" y="3994"/>
                    </a:cubicBezTo>
                    <a:cubicBezTo>
                      <a:pt x="1651" y="3994"/>
                      <a:pt x="1521" y="3990"/>
                      <a:pt x="1389" y="3990"/>
                    </a:cubicBezTo>
                    <a:cubicBezTo>
                      <a:pt x="978" y="3990"/>
                      <a:pt x="546" y="4025"/>
                      <a:pt x="189" y="4314"/>
                    </a:cubicBezTo>
                    <a:lnTo>
                      <a:pt x="189" y="4676"/>
                    </a:lnTo>
                    <a:cubicBezTo>
                      <a:pt x="288" y="4730"/>
                      <a:pt x="392" y="4746"/>
                      <a:pt x="495" y="4746"/>
                    </a:cubicBezTo>
                    <a:cubicBezTo>
                      <a:pt x="584" y="4746"/>
                      <a:pt x="672" y="4734"/>
                      <a:pt x="759" y="4723"/>
                    </a:cubicBezTo>
                    <a:cubicBezTo>
                      <a:pt x="1568" y="4628"/>
                      <a:pt x="2379" y="4612"/>
                      <a:pt x="3191" y="4612"/>
                    </a:cubicBezTo>
                    <a:cubicBezTo>
                      <a:pt x="3462" y="4612"/>
                      <a:pt x="3732" y="4614"/>
                      <a:pt x="4003" y="4615"/>
                    </a:cubicBezTo>
                    <a:cubicBezTo>
                      <a:pt x="4078" y="4610"/>
                      <a:pt x="4158" y="4606"/>
                      <a:pt x="4234" y="4592"/>
                    </a:cubicBezTo>
                    <a:cubicBezTo>
                      <a:pt x="5086" y="4489"/>
                      <a:pt x="5941" y="4420"/>
                      <a:pt x="6795" y="4420"/>
                    </a:cubicBezTo>
                    <a:cubicBezTo>
                      <a:pt x="7358" y="4420"/>
                      <a:pt x="7920" y="4450"/>
                      <a:pt x="8481" y="4521"/>
                    </a:cubicBezTo>
                    <a:cubicBezTo>
                      <a:pt x="9154" y="4606"/>
                      <a:pt x="9837" y="4874"/>
                      <a:pt x="9964" y="5726"/>
                    </a:cubicBezTo>
                    <a:cubicBezTo>
                      <a:pt x="9983" y="5868"/>
                      <a:pt x="10096" y="5952"/>
                      <a:pt x="10204" y="6042"/>
                    </a:cubicBezTo>
                    <a:cubicBezTo>
                      <a:pt x="10478" y="5891"/>
                      <a:pt x="10449" y="5623"/>
                      <a:pt x="10445" y="5373"/>
                    </a:cubicBezTo>
                    <a:cubicBezTo>
                      <a:pt x="10412" y="3890"/>
                      <a:pt x="10369" y="2402"/>
                      <a:pt x="10322" y="914"/>
                    </a:cubicBezTo>
                    <a:cubicBezTo>
                      <a:pt x="10317" y="745"/>
                      <a:pt x="10261" y="575"/>
                      <a:pt x="10228" y="406"/>
                    </a:cubicBezTo>
                    <a:cubicBezTo>
                      <a:pt x="10178" y="145"/>
                      <a:pt x="10039" y="0"/>
                      <a:pt x="97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6"/>
              <p:cNvSpPr/>
              <p:nvPr/>
            </p:nvSpPr>
            <p:spPr>
              <a:xfrm>
                <a:off x="-6545520" y="1382297"/>
                <a:ext cx="371218" cy="90581"/>
              </a:xfrm>
              <a:custGeom>
                <a:avLst/>
                <a:gdLst/>
                <a:ahLst/>
                <a:cxnLst/>
                <a:rect l="l" t="t" r="r" b="b"/>
                <a:pathLst>
                  <a:path w="10016" h="2444" extrusionOk="0">
                    <a:moveTo>
                      <a:pt x="4399" y="1"/>
                    </a:moveTo>
                    <a:cubicBezTo>
                      <a:pt x="3170" y="1"/>
                      <a:pt x="1941" y="37"/>
                      <a:pt x="711" y="132"/>
                    </a:cubicBezTo>
                    <a:cubicBezTo>
                      <a:pt x="467" y="151"/>
                      <a:pt x="208" y="193"/>
                      <a:pt x="0" y="353"/>
                    </a:cubicBezTo>
                    <a:cubicBezTo>
                      <a:pt x="402" y="345"/>
                      <a:pt x="805" y="342"/>
                      <a:pt x="1207" y="342"/>
                    </a:cubicBezTo>
                    <a:cubicBezTo>
                      <a:pt x="2271" y="342"/>
                      <a:pt x="3335" y="363"/>
                      <a:pt x="4399" y="363"/>
                    </a:cubicBezTo>
                    <a:cubicBezTo>
                      <a:pt x="5460" y="363"/>
                      <a:pt x="6522" y="342"/>
                      <a:pt x="7581" y="259"/>
                    </a:cubicBezTo>
                    <a:cubicBezTo>
                      <a:pt x="7647" y="253"/>
                      <a:pt x="7712" y="251"/>
                      <a:pt x="7778" y="251"/>
                    </a:cubicBezTo>
                    <a:cubicBezTo>
                      <a:pt x="8272" y="251"/>
                      <a:pt x="8761" y="403"/>
                      <a:pt x="9211" y="640"/>
                    </a:cubicBezTo>
                    <a:cubicBezTo>
                      <a:pt x="9639" y="871"/>
                      <a:pt x="9639" y="1092"/>
                      <a:pt x="9211" y="1342"/>
                    </a:cubicBezTo>
                    <a:cubicBezTo>
                      <a:pt x="8904" y="1512"/>
                      <a:pt x="8561" y="1610"/>
                      <a:pt x="8212" y="1639"/>
                    </a:cubicBezTo>
                    <a:cubicBezTo>
                      <a:pt x="5481" y="1898"/>
                      <a:pt x="2741" y="1780"/>
                      <a:pt x="5" y="1973"/>
                    </a:cubicBezTo>
                    <a:lnTo>
                      <a:pt x="5" y="2444"/>
                    </a:lnTo>
                    <a:cubicBezTo>
                      <a:pt x="2193" y="2394"/>
                      <a:pt x="4377" y="2213"/>
                      <a:pt x="6567" y="2213"/>
                    </a:cubicBezTo>
                    <a:cubicBezTo>
                      <a:pt x="6842" y="2213"/>
                      <a:pt x="7118" y="2216"/>
                      <a:pt x="7393" y="2223"/>
                    </a:cubicBezTo>
                    <a:cubicBezTo>
                      <a:pt x="7425" y="2223"/>
                      <a:pt x="7458" y="2223"/>
                      <a:pt x="7490" y="2223"/>
                    </a:cubicBezTo>
                    <a:cubicBezTo>
                      <a:pt x="8022" y="2223"/>
                      <a:pt x="8546" y="2153"/>
                      <a:pt x="9074" y="2086"/>
                    </a:cubicBezTo>
                    <a:cubicBezTo>
                      <a:pt x="9630" y="2015"/>
                      <a:pt x="10016" y="1615"/>
                      <a:pt x="10016" y="1144"/>
                    </a:cubicBezTo>
                    <a:cubicBezTo>
                      <a:pt x="10011" y="716"/>
                      <a:pt x="9455" y="146"/>
                      <a:pt x="8970" y="127"/>
                    </a:cubicBezTo>
                    <a:cubicBezTo>
                      <a:pt x="7446" y="57"/>
                      <a:pt x="5923" y="1"/>
                      <a:pt x="43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6"/>
              <p:cNvSpPr/>
              <p:nvPr/>
            </p:nvSpPr>
            <p:spPr>
              <a:xfrm>
                <a:off x="-6545334" y="1473063"/>
                <a:ext cx="372256" cy="70864"/>
              </a:xfrm>
              <a:custGeom>
                <a:avLst/>
                <a:gdLst/>
                <a:ahLst/>
                <a:cxnLst/>
                <a:rect l="l" t="t" r="r" b="b"/>
                <a:pathLst>
                  <a:path w="10044" h="1912" extrusionOk="0">
                    <a:moveTo>
                      <a:pt x="7895" y="0"/>
                    </a:moveTo>
                    <a:cubicBezTo>
                      <a:pt x="7841" y="0"/>
                      <a:pt x="7786" y="2"/>
                      <a:pt x="7732" y="4"/>
                    </a:cubicBezTo>
                    <a:cubicBezTo>
                      <a:pt x="5156" y="131"/>
                      <a:pt x="2576" y="240"/>
                      <a:pt x="0" y="357"/>
                    </a:cubicBezTo>
                    <a:lnTo>
                      <a:pt x="0" y="470"/>
                    </a:lnTo>
                    <a:cubicBezTo>
                      <a:pt x="2230" y="405"/>
                      <a:pt x="4455" y="221"/>
                      <a:pt x="6688" y="221"/>
                    </a:cubicBezTo>
                    <a:cubicBezTo>
                      <a:pt x="6884" y="221"/>
                      <a:pt x="7079" y="223"/>
                      <a:pt x="7275" y="226"/>
                    </a:cubicBezTo>
                    <a:cubicBezTo>
                      <a:pt x="7732" y="240"/>
                      <a:pt x="8170" y="301"/>
                      <a:pt x="8570" y="522"/>
                    </a:cubicBezTo>
                    <a:cubicBezTo>
                      <a:pt x="8735" y="616"/>
                      <a:pt x="8928" y="734"/>
                      <a:pt x="8890" y="965"/>
                    </a:cubicBezTo>
                    <a:cubicBezTo>
                      <a:pt x="8857" y="1163"/>
                      <a:pt x="8655" y="1214"/>
                      <a:pt x="8490" y="1257"/>
                    </a:cubicBezTo>
                    <a:cubicBezTo>
                      <a:pt x="7962" y="1398"/>
                      <a:pt x="7440" y="1525"/>
                      <a:pt x="6889" y="1535"/>
                    </a:cubicBezTo>
                    <a:cubicBezTo>
                      <a:pt x="6861" y="1535"/>
                      <a:pt x="6833" y="1535"/>
                      <a:pt x="6805" y="1535"/>
                    </a:cubicBezTo>
                    <a:cubicBezTo>
                      <a:pt x="6476" y="1535"/>
                      <a:pt x="6143" y="1510"/>
                      <a:pt x="5811" y="1510"/>
                    </a:cubicBezTo>
                    <a:cubicBezTo>
                      <a:pt x="5492" y="1510"/>
                      <a:pt x="5174" y="1533"/>
                      <a:pt x="4859" y="1624"/>
                    </a:cubicBezTo>
                    <a:cubicBezTo>
                      <a:pt x="6164" y="1648"/>
                      <a:pt x="7473" y="1605"/>
                      <a:pt x="8758" y="1892"/>
                    </a:cubicBezTo>
                    <a:cubicBezTo>
                      <a:pt x="9182" y="1845"/>
                      <a:pt x="9615" y="1911"/>
                      <a:pt x="10015" y="1718"/>
                    </a:cubicBezTo>
                    <a:cubicBezTo>
                      <a:pt x="10044" y="767"/>
                      <a:pt x="9766" y="216"/>
                      <a:pt x="9177" y="136"/>
                    </a:cubicBezTo>
                    <a:cubicBezTo>
                      <a:pt x="8755" y="78"/>
                      <a:pt x="8329" y="0"/>
                      <a:pt x="78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6"/>
              <p:cNvSpPr/>
              <p:nvPr/>
            </p:nvSpPr>
            <p:spPr>
              <a:xfrm>
                <a:off x="-6386892" y="1310841"/>
                <a:ext cx="220818" cy="63488"/>
              </a:xfrm>
              <a:custGeom>
                <a:avLst/>
                <a:gdLst/>
                <a:ahLst/>
                <a:cxnLst/>
                <a:rect l="l" t="t" r="r" b="b"/>
                <a:pathLst>
                  <a:path w="5958" h="1713" extrusionOk="0">
                    <a:moveTo>
                      <a:pt x="4601" y="1"/>
                    </a:moveTo>
                    <a:cubicBezTo>
                      <a:pt x="4162" y="1"/>
                      <a:pt x="3721" y="53"/>
                      <a:pt x="3282" y="53"/>
                    </a:cubicBezTo>
                    <a:cubicBezTo>
                      <a:pt x="3131" y="53"/>
                      <a:pt x="2981" y="47"/>
                      <a:pt x="2830" y="30"/>
                    </a:cubicBezTo>
                    <a:lnTo>
                      <a:pt x="52" y="73"/>
                    </a:lnTo>
                    <a:cubicBezTo>
                      <a:pt x="34" y="106"/>
                      <a:pt x="19" y="134"/>
                      <a:pt x="1" y="167"/>
                    </a:cubicBezTo>
                    <a:cubicBezTo>
                      <a:pt x="547" y="176"/>
                      <a:pt x="1088" y="162"/>
                      <a:pt x="1630" y="195"/>
                    </a:cubicBezTo>
                    <a:cubicBezTo>
                      <a:pt x="2322" y="238"/>
                      <a:pt x="3019" y="294"/>
                      <a:pt x="3706" y="388"/>
                    </a:cubicBezTo>
                    <a:cubicBezTo>
                      <a:pt x="3965" y="421"/>
                      <a:pt x="4285" y="553"/>
                      <a:pt x="4267" y="883"/>
                    </a:cubicBezTo>
                    <a:cubicBezTo>
                      <a:pt x="4248" y="1161"/>
                      <a:pt x="3923" y="1170"/>
                      <a:pt x="3711" y="1208"/>
                    </a:cubicBezTo>
                    <a:cubicBezTo>
                      <a:pt x="2991" y="1344"/>
                      <a:pt x="2261" y="1448"/>
                      <a:pt x="1540" y="1565"/>
                    </a:cubicBezTo>
                    <a:cubicBezTo>
                      <a:pt x="2212" y="1654"/>
                      <a:pt x="2886" y="1713"/>
                      <a:pt x="3559" y="1713"/>
                    </a:cubicBezTo>
                    <a:cubicBezTo>
                      <a:pt x="4037" y="1713"/>
                      <a:pt x="4515" y="1683"/>
                      <a:pt x="4992" y="1613"/>
                    </a:cubicBezTo>
                    <a:cubicBezTo>
                      <a:pt x="5797" y="1490"/>
                      <a:pt x="5957" y="1090"/>
                      <a:pt x="5524" y="388"/>
                    </a:cubicBezTo>
                    <a:cubicBezTo>
                      <a:pt x="5453" y="275"/>
                      <a:pt x="5368" y="167"/>
                      <a:pt x="5288" y="59"/>
                    </a:cubicBezTo>
                    <a:cubicBezTo>
                      <a:pt x="5060" y="15"/>
                      <a:pt x="4830" y="1"/>
                      <a:pt x="4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6"/>
              <p:cNvSpPr/>
              <p:nvPr/>
            </p:nvSpPr>
            <p:spPr>
              <a:xfrm>
                <a:off x="-6351275" y="36409"/>
                <a:ext cx="44364" cy="86578"/>
              </a:xfrm>
              <a:custGeom>
                <a:avLst/>
                <a:gdLst/>
                <a:ahLst/>
                <a:cxnLst/>
                <a:rect l="l" t="t" r="r" b="b"/>
                <a:pathLst>
                  <a:path w="1197" h="2336" extrusionOk="0">
                    <a:moveTo>
                      <a:pt x="150" y="1"/>
                    </a:moveTo>
                    <a:cubicBezTo>
                      <a:pt x="126" y="1"/>
                      <a:pt x="105" y="6"/>
                      <a:pt x="90" y="20"/>
                    </a:cubicBezTo>
                    <a:cubicBezTo>
                      <a:pt x="0" y="90"/>
                      <a:pt x="75" y="312"/>
                      <a:pt x="90" y="396"/>
                    </a:cubicBezTo>
                    <a:cubicBezTo>
                      <a:pt x="156" y="801"/>
                      <a:pt x="226" y="1211"/>
                      <a:pt x="292" y="1621"/>
                    </a:cubicBezTo>
                    <a:cubicBezTo>
                      <a:pt x="320" y="1771"/>
                      <a:pt x="344" y="1927"/>
                      <a:pt x="438" y="2049"/>
                    </a:cubicBezTo>
                    <a:cubicBezTo>
                      <a:pt x="556" y="2209"/>
                      <a:pt x="758" y="2284"/>
                      <a:pt x="951" y="2327"/>
                    </a:cubicBezTo>
                    <a:cubicBezTo>
                      <a:pt x="977" y="2332"/>
                      <a:pt x="1006" y="2336"/>
                      <a:pt x="1034" y="2336"/>
                    </a:cubicBezTo>
                    <a:cubicBezTo>
                      <a:pt x="1103" y="2336"/>
                      <a:pt x="1170" y="2315"/>
                      <a:pt x="1187" y="2251"/>
                    </a:cubicBezTo>
                    <a:cubicBezTo>
                      <a:pt x="1196" y="2214"/>
                      <a:pt x="1191" y="2176"/>
                      <a:pt x="1177" y="2138"/>
                    </a:cubicBezTo>
                    <a:cubicBezTo>
                      <a:pt x="1017" y="1649"/>
                      <a:pt x="857" y="1154"/>
                      <a:pt x="697" y="665"/>
                    </a:cubicBezTo>
                    <a:cubicBezTo>
                      <a:pt x="640" y="490"/>
                      <a:pt x="584" y="312"/>
                      <a:pt x="462" y="175"/>
                    </a:cubicBezTo>
                    <a:cubicBezTo>
                      <a:pt x="416" y="110"/>
                      <a:pt x="254"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6"/>
              <p:cNvSpPr/>
              <p:nvPr/>
            </p:nvSpPr>
            <p:spPr>
              <a:xfrm>
                <a:off x="-6494744" y="312859"/>
                <a:ext cx="273669" cy="1006469"/>
              </a:xfrm>
              <a:custGeom>
                <a:avLst/>
                <a:gdLst/>
                <a:ahLst/>
                <a:cxnLst/>
                <a:rect l="l" t="t" r="r" b="b"/>
                <a:pathLst>
                  <a:path w="7384" h="27156" extrusionOk="0">
                    <a:moveTo>
                      <a:pt x="3918" y="0"/>
                    </a:moveTo>
                    <a:cubicBezTo>
                      <a:pt x="3047" y="5"/>
                      <a:pt x="2487" y="481"/>
                      <a:pt x="2077" y="1192"/>
                    </a:cubicBezTo>
                    <a:cubicBezTo>
                      <a:pt x="2063" y="1328"/>
                      <a:pt x="2058" y="1465"/>
                      <a:pt x="2063" y="1601"/>
                    </a:cubicBezTo>
                    <a:cubicBezTo>
                      <a:pt x="2119" y="5938"/>
                      <a:pt x="1959" y="10284"/>
                      <a:pt x="2171" y="14621"/>
                    </a:cubicBezTo>
                    <a:cubicBezTo>
                      <a:pt x="2237" y="15982"/>
                      <a:pt x="2167" y="17347"/>
                      <a:pt x="2185" y="18708"/>
                    </a:cubicBezTo>
                    <a:cubicBezTo>
                      <a:pt x="2209" y="20822"/>
                      <a:pt x="2119" y="22941"/>
                      <a:pt x="2237" y="25060"/>
                    </a:cubicBezTo>
                    <a:cubicBezTo>
                      <a:pt x="2280" y="25879"/>
                      <a:pt x="1941" y="26265"/>
                      <a:pt x="1140" y="26472"/>
                    </a:cubicBezTo>
                    <a:cubicBezTo>
                      <a:pt x="768" y="26567"/>
                      <a:pt x="377" y="26562"/>
                      <a:pt x="15" y="26698"/>
                    </a:cubicBezTo>
                    <a:cubicBezTo>
                      <a:pt x="1" y="27108"/>
                      <a:pt x="264" y="27155"/>
                      <a:pt x="589" y="27155"/>
                    </a:cubicBezTo>
                    <a:cubicBezTo>
                      <a:pt x="1380" y="27150"/>
                      <a:pt x="6513" y="27042"/>
                      <a:pt x="6889" y="27033"/>
                    </a:cubicBezTo>
                    <a:cubicBezTo>
                      <a:pt x="7228" y="27028"/>
                      <a:pt x="7384" y="26877"/>
                      <a:pt x="7379" y="26543"/>
                    </a:cubicBezTo>
                    <a:cubicBezTo>
                      <a:pt x="7365" y="25846"/>
                      <a:pt x="7365" y="25154"/>
                      <a:pt x="7360" y="24462"/>
                    </a:cubicBezTo>
                    <a:cubicBezTo>
                      <a:pt x="6701" y="23986"/>
                      <a:pt x="6362" y="23351"/>
                      <a:pt x="6381" y="22527"/>
                    </a:cubicBezTo>
                    <a:cubicBezTo>
                      <a:pt x="6414" y="21048"/>
                      <a:pt x="6338" y="19574"/>
                      <a:pt x="6371" y="18100"/>
                    </a:cubicBezTo>
                    <a:cubicBezTo>
                      <a:pt x="6423" y="15869"/>
                      <a:pt x="6098" y="13646"/>
                      <a:pt x="6145" y="11414"/>
                    </a:cubicBezTo>
                    <a:cubicBezTo>
                      <a:pt x="6145" y="11084"/>
                      <a:pt x="6164" y="10755"/>
                      <a:pt x="6197" y="10425"/>
                    </a:cubicBezTo>
                    <a:cubicBezTo>
                      <a:pt x="6310" y="9502"/>
                      <a:pt x="6320" y="8565"/>
                      <a:pt x="6225" y="7638"/>
                    </a:cubicBezTo>
                    <a:cubicBezTo>
                      <a:pt x="6065" y="5900"/>
                      <a:pt x="6273" y="4191"/>
                      <a:pt x="6550" y="2486"/>
                    </a:cubicBezTo>
                    <a:cubicBezTo>
                      <a:pt x="6616" y="2086"/>
                      <a:pt x="6772" y="1700"/>
                      <a:pt x="7148" y="1455"/>
                    </a:cubicBezTo>
                    <a:cubicBezTo>
                      <a:pt x="7144" y="1107"/>
                      <a:pt x="7144" y="758"/>
                      <a:pt x="7139" y="415"/>
                    </a:cubicBezTo>
                    <a:cubicBezTo>
                      <a:pt x="6871" y="169"/>
                      <a:pt x="6685" y="51"/>
                      <a:pt x="6460" y="51"/>
                    </a:cubicBezTo>
                    <a:cubicBezTo>
                      <a:pt x="6258" y="51"/>
                      <a:pt x="6025" y="147"/>
                      <a:pt x="5675" y="335"/>
                    </a:cubicBezTo>
                    <a:cubicBezTo>
                      <a:pt x="5288" y="504"/>
                      <a:pt x="5109" y="848"/>
                      <a:pt x="4945" y="1201"/>
                    </a:cubicBezTo>
                    <a:cubicBezTo>
                      <a:pt x="4869" y="1644"/>
                      <a:pt x="4869" y="2091"/>
                      <a:pt x="4874" y="2534"/>
                    </a:cubicBezTo>
                    <a:cubicBezTo>
                      <a:pt x="4935" y="6997"/>
                      <a:pt x="4770" y="11466"/>
                      <a:pt x="4973" y="15930"/>
                    </a:cubicBezTo>
                    <a:cubicBezTo>
                      <a:pt x="5091" y="18543"/>
                      <a:pt x="4926" y="21166"/>
                      <a:pt x="4987" y="23784"/>
                    </a:cubicBezTo>
                    <a:cubicBezTo>
                      <a:pt x="4992" y="24113"/>
                      <a:pt x="4940" y="24443"/>
                      <a:pt x="4841" y="24758"/>
                    </a:cubicBezTo>
                    <a:cubicBezTo>
                      <a:pt x="4832" y="24815"/>
                      <a:pt x="4832" y="24876"/>
                      <a:pt x="4841" y="24937"/>
                    </a:cubicBezTo>
                    <a:cubicBezTo>
                      <a:pt x="4968" y="25559"/>
                      <a:pt x="4742" y="25926"/>
                      <a:pt x="4168" y="26030"/>
                    </a:cubicBezTo>
                    <a:cubicBezTo>
                      <a:pt x="4066" y="26048"/>
                      <a:pt x="3972" y="26058"/>
                      <a:pt x="3886" y="26058"/>
                    </a:cubicBezTo>
                    <a:cubicBezTo>
                      <a:pt x="3426" y="26058"/>
                      <a:pt x="3184" y="25789"/>
                      <a:pt x="3108" y="25211"/>
                    </a:cubicBezTo>
                    <a:cubicBezTo>
                      <a:pt x="3080" y="25060"/>
                      <a:pt x="3061" y="24904"/>
                      <a:pt x="3057" y="24749"/>
                    </a:cubicBezTo>
                    <a:cubicBezTo>
                      <a:pt x="3122" y="21693"/>
                      <a:pt x="2802" y="18647"/>
                      <a:pt x="2873" y="15595"/>
                    </a:cubicBezTo>
                    <a:cubicBezTo>
                      <a:pt x="2915" y="13848"/>
                      <a:pt x="2831" y="12102"/>
                      <a:pt x="3057" y="10359"/>
                    </a:cubicBezTo>
                    <a:cubicBezTo>
                      <a:pt x="2925" y="7511"/>
                      <a:pt x="3038" y="4657"/>
                      <a:pt x="2901" y="1804"/>
                    </a:cubicBezTo>
                    <a:cubicBezTo>
                      <a:pt x="2869" y="1194"/>
                      <a:pt x="3241" y="864"/>
                      <a:pt x="3796" y="864"/>
                    </a:cubicBezTo>
                    <a:cubicBezTo>
                      <a:pt x="3901" y="864"/>
                      <a:pt x="4013" y="876"/>
                      <a:pt x="4130" y="900"/>
                    </a:cubicBezTo>
                    <a:cubicBezTo>
                      <a:pt x="4302" y="938"/>
                      <a:pt x="4472" y="1036"/>
                      <a:pt x="4648" y="1036"/>
                    </a:cubicBezTo>
                    <a:cubicBezTo>
                      <a:pt x="4733" y="1036"/>
                      <a:pt x="4819" y="1014"/>
                      <a:pt x="4907" y="951"/>
                    </a:cubicBezTo>
                    <a:cubicBezTo>
                      <a:pt x="5053" y="782"/>
                      <a:pt x="5011" y="603"/>
                      <a:pt x="4879" y="485"/>
                    </a:cubicBezTo>
                    <a:cubicBezTo>
                      <a:pt x="4606" y="240"/>
                      <a:pt x="4323" y="0"/>
                      <a:pt x="3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6"/>
              <p:cNvSpPr/>
              <p:nvPr/>
            </p:nvSpPr>
            <p:spPr>
              <a:xfrm>
                <a:off x="-6506604" y="329870"/>
                <a:ext cx="96325" cy="967405"/>
              </a:xfrm>
              <a:custGeom>
                <a:avLst/>
                <a:gdLst/>
                <a:ahLst/>
                <a:cxnLst/>
                <a:rect l="l" t="t" r="r" b="b"/>
                <a:pathLst>
                  <a:path w="2599" h="26102" extrusionOk="0">
                    <a:moveTo>
                      <a:pt x="1230" y="1"/>
                    </a:moveTo>
                    <a:cubicBezTo>
                      <a:pt x="956" y="1"/>
                      <a:pt x="674" y="77"/>
                      <a:pt x="391" y="163"/>
                    </a:cubicBezTo>
                    <a:cubicBezTo>
                      <a:pt x="325" y="196"/>
                      <a:pt x="269" y="248"/>
                      <a:pt x="231" y="314"/>
                    </a:cubicBezTo>
                    <a:cubicBezTo>
                      <a:pt x="80" y="492"/>
                      <a:pt x="0" y="723"/>
                      <a:pt x="5" y="959"/>
                    </a:cubicBezTo>
                    <a:cubicBezTo>
                      <a:pt x="38" y="1792"/>
                      <a:pt x="71" y="2625"/>
                      <a:pt x="104" y="3459"/>
                    </a:cubicBezTo>
                    <a:cubicBezTo>
                      <a:pt x="122" y="3461"/>
                      <a:pt x="140" y="3462"/>
                      <a:pt x="156" y="3462"/>
                    </a:cubicBezTo>
                    <a:cubicBezTo>
                      <a:pt x="534" y="3462"/>
                      <a:pt x="397" y="3009"/>
                      <a:pt x="650" y="2847"/>
                    </a:cubicBezTo>
                    <a:cubicBezTo>
                      <a:pt x="810" y="3106"/>
                      <a:pt x="824" y="3393"/>
                      <a:pt x="872" y="3671"/>
                    </a:cubicBezTo>
                    <a:cubicBezTo>
                      <a:pt x="1074" y="4999"/>
                      <a:pt x="1046" y="6345"/>
                      <a:pt x="1088" y="7683"/>
                    </a:cubicBezTo>
                    <a:cubicBezTo>
                      <a:pt x="1234" y="12226"/>
                      <a:pt x="1032" y="16775"/>
                      <a:pt x="848" y="21314"/>
                    </a:cubicBezTo>
                    <a:cubicBezTo>
                      <a:pt x="810" y="22195"/>
                      <a:pt x="966" y="23169"/>
                      <a:pt x="292" y="23937"/>
                    </a:cubicBezTo>
                    <a:cubicBezTo>
                      <a:pt x="306" y="24620"/>
                      <a:pt x="226" y="25307"/>
                      <a:pt x="335" y="25995"/>
                    </a:cubicBezTo>
                    <a:cubicBezTo>
                      <a:pt x="503" y="26068"/>
                      <a:pt x="681" y="26102"/>
                      <a:pt x="859" y="26102"/>
                    </a:cubicBezTo>
                    <a:cubicBezTo>
                      <a:pt x="1721" y="26102"/>
                      <a:pt x="2599" y="25311"/>
                      <a:pt x="2571" y="24375"/>
                    </a:cubicBezTo>
                    <a:cubicBezTo>
                      <a:pt x="2543" y="23259"/>
                      <a:pt x="2557" y="22148"/>
                      <a:pt x="2515" y="21032"/>
                    </a:cubicBezTo>
                    <a:cubicBezTo>
                      <a:pt x="2407" y="18183"/>
                      <a:pt x="2496" y="15329"/>
                      <a:pt x="2416" y="12476"/>
                    </a:cubicBezTo>
                    <a:cubicBezTo>
                      <a:pt x="2303" y="8733"/>
                      <a:pt x="2308" y="4985"/>
                      <a:pt x="2439" y="1236"/>
                    </a:cubicBezTo>
                    <a:cubicBezTo>
                      <a:pt x="2463" y="902"/>
                      <a:pt x="2331" y="577"/>
                      <a:pt x="2086" y="351"/>
                    </a:cubicBezTo>
                    <a:cubicBezTo>
                      <a:pt x="1815" y="90"/>
                      <a:pt x="1527" y="1"/>
                      <a:pt x="1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6"/>
              <p:cNvSpPr/>
              <p:nvPr/>
            </p:nvSpPr>
            <p:spPr>
              <a:xfrm>
                <a:off x="-6281301" y="364931"/>
                <a:ext cx="60227" cy="860591"/>
              </a:xfrm>
              <a:custGeom>
                <a:avLst/>
                <a:gdLst/>
                <a:ahLst/>
                <a:cxnLst/>
                <a:rect l="l" t="t" r="r" b="b"/>
                <a:pathLst>
                  <a:path w="1625" h="23220" extrusionOk="0">
                    <a:moveTo>
                      <a:pt x="1180" y="1"/>
                    </a:moveTo>
                    <a:cubicBezTo>
                      <a:pt x="997" y="1"/>
                      <a:pt x="871" y="147"/>
                      <a:pt x="758" y="309"/>
                    </a:cubicBezTo>
                    <a:cubicBezTo>
                      <a:pt x="589" y="573"/>
                      <a:pt x="485" y="870"/>
                      <a:pt x="457" y="1180"/>
                    </a:cubicBezTo>
                    <a:cubicBezTo>
                      <a:pt x="236" y="2951"/>
                      <a:pt x="0" y="4717"/>
                      <a:pt x="193" y="6511"/>
                    </a:cubicBezTo>
                    <a:cubicBezTo>
                      <a:pt x="273" y="7278"/>
                      <a:pt x="236" y="8064"/>
                      <a:pt x="165" y="8837"/>
                    </a:cubicBezTo>
                    <a:cubicBezTo>
                      <a:pt x="71" y="9957"/>
                      <a:pt x="62" y="11087"/>
                      <a:pt x="132" y="12213"/>
                    </a:cubicBezTo>
                    <a:cubicBezTo>
                      <a:pt x="226" y="13913"/>
                      <a:pt x="382" y="15617"/>
                      <a:pt x="316" y="17322"/>
                    </a:cubicBezTo>
                    <a:cubicBezTo>
                      <a:pt x="259" y="18739"/>
                      <a:pt x="377" y="20152"/>
                      <a:pt x="344" y="21564"/>
                    </a:cubicBezTo>
                    <a:cubicBezTo>
                      <a:pt x="330" y="22214"/>
                      <a:pt x="744" y="22680"/>
                      <a:pt x="1163" y="23118"/>
                    </a:cubicBezTo>
                    <a:cubicBezTo>
                      <a:pt x="1230" y="23190"/>
                      <a:pt x="1292" y="23220"/>
                      <a:pt x="1351" y="23220"/>
                    </a:cubicBezTo>
                    <a:cubicBezTo>
                      <a:pt x="1442" y="23220"/>
                      <a:pt x="1524" y="23150"/>
                      <a:pt x="1601" y="23062"/>
                    </a:cubicBezTo>
                    <a:cubicBezTo>
                      <a:pt x="1403" y="15396"/>
                      <a:pt x="1625" y="7721"/>
                      <a:pt x="1385" y="55"/>
                    </a:cubicBezTo>
                    <a:cubicBezTo>
                      <a:pt x="1309" y="17"/>
                      <a:pt x="1241" y="1"/>
                      <a:pt x="1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6"/>
              <p:cNvSpPr/>
              <p:nvPr/>
            </p:nvSpPr>
            <p:spPr>
              <a:xfrm>
                <a:off x="-6504343" y="399955"/>
                <a:ext cx="50998" cy="815004"/>
              </a:xfrm>
              <a:custGeom>
                <a:avLst/>
                <a:gdLst/>
                <a:ahLst/>
                <a:cxnLst/>
                <a:rect l="l" t="t" r="r" b="b"/>
                <a:pathLst>
                  <a:path w="1376" h="21990" extrusionOk="0">
                    <a:moveTo>
                      <a:pt x="513" y="0"/>
                    </a:moveTo>
                    <a:cubicBezTo>
                      <a:pt x="495" y="0"/>
                      <a:pt x="477" y="2"/>
                      <a:pt x="457" y="5"/>
                    </a:cubicBezTo>
                    <a:cubicBezTo>
                      <a:pt x="231" y="38"/>
                      <a:pt x="255" y="306"/>
                      <a:pt x="198" y="485"/>
                    </a:cubicBezTo>
                    <a:cubicBezTo>
                      <a:pt x="95" y="838"/>
                      <a:pt x="241" y="1229"/>
                      <a:pt x="43" y="1568"/>
                    </a:cubicBezTo>
                    <a:cubicBezTo>
                      <a:pt x="1" y="3159"/>
                      <a:pt x="15" y="4746"/>
                      <a:pt x="38" y="6342"/>
                    </a:cubicBezTo>
                    <a:cubicBezTo>
                      <a:pt x="109" y="11367"/>
                      <a:pt x="142" y="16396"/>
                      <a:pt x="189" y="21420"/>
                    </a:cubicBezTo>
                    <a:cubicBezTo>
                      <a:pt x="297" y="21594"/>
                      <a:pt x="118" y="21829"/>
                      <a:pt x="307" y="21989"/>
                    </a:cubicBezTo>
                    <a:cubicBezTo>
                      <a:pt x="806" y="21905"/>
                      <a:pt x="961" y="21561"/>
                      <a:pt x="980" y="21109"/>
                    </a:cubicBezTo>
                    <a:cubicBezTo>
                      <a:pt x="1098" y="18260"/>
                      <a:pt x="1267" y="15416"/>
                      <a:pt x="1319" y="12567"/>
                    </a:cubicBezTo>
                    <a:cubicBezTo>
                      <a:pt x="1376" y="9304"/>
                      <a:pt x="1366" y="6041"/>
                      <a:pt x="1211" y="2783"/>
                    </a:cubicBezTo>
                    <a:cubicBezTo>
                      <a:pt x="1178" y="1987"/>
                      <a:pt x="1055" y="1201"/>
                      <a:pt x="848" y="428"/>
                    </a:cubicBezTo>
                    <a:cubicBezTo>
                      <a:pt x="800" y="245"/>
                      <a:pt x="740" y="0"/>
                      <a:pt x="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6"/>
              <p:cNvSpPr/>
              <p:nvPr/>
            </p:nvSpPr>
            <p:spPr>
              <a:xfrm>
                <a:off x="-6503120" y="123914"/>
                <a:ext cx="208254" cy="220855"/>
              </a:xfrm>
              <a:custGeom>
                <a:avLst/>
                <a:gdLst/>
                <a:ahLst/>
                <a:cxnLst/>
                <a:rect l="l" t="t" r="r" b="b"/>
                <a:pathLst>
                  <a:path w="5619" h="5959" extrusionOk="0">
                    <a:moveTo>
                      <a:pt x="4178" y="1"/>
                    </a:moveTo>
                    <a:cubicBezTo>
                      <a:pt x="4117" y="1"/>
                      <a:pt x="4049" y="13"/>
                      <a:pt x="3970" y="36"/>
                    </a:cubicBezTo>
                    <a:cubicBezTo>
                      <a:pt x="3725" y="281"/>
                      <a:pt x="3626" y="592"/>
                      <a:pt x="3546" y="917"/>
                    </a:cubicBezTo>
                    <a:cubicBezTo>
                      <a:pt x="3325" y="1816"/>
                      <a:pt x="3066" y="2711"/>
                      <a:pt x="2830" y="3610"/>
                    </a:cubicBezTo>
                    <a:cubicBezTo>
                      <a:pt x="2783" y="3792"/>
                      <a:pt x="2720" y="4040"/>
                      <a:pt x="2502" y="4040"/>
                    </a:cubicBezTo>
                    <a:cubicBezTo>
                      <a:pt x="2483" y="4040"/>
                      <a:pt x="2462" y="4038"/>
                      <a:pt x="2440" y="4034"/>
                    </a:cubicBezTo>
                    <a:cubicBezTo>
                      <a:pt x="2152" y="3978"/>
                      <a:pt x="2256" y="3695"/>
                      <a:pt x="2270" y="3493"/>
                    </a:cubicBezTo>
                    <a:cubicBezTo>
                      <a:pt x="2345" y="2598"/>
                      <a:pt x="2590" y="1741"/>
                      <a:pt x="2845" y="889"/>
                    </a:cubicBezTo>
                    <a:cubicBezTo>
                      <a:pt x="2929" y="616"/>
                      <a:pt x="3061" y="319"/>
                      <a:pt x="2699" y="126"/>
                    </a:cubicBezTo>
                    <a:cubicBezTo>
                      <a:pt x="1747" y="1934"/>
                      <a:pt x="787" y="3737"/>
                      <a:pt x="1" y="5630"/>
                    </a:cubicBezTo>
                    <a:cubicBezTo>
                      <a:pt x="86" y="5695"/>
                      <a:pt x="168" y="5718"/>
                      <a:pt x="249" y="5718"/>
                    </a:cubicBezTo>
                    <a:cubicBezTo>
                      <a:pt x="409" y="5718"/>
                      <a:pt x="561" y="5626"/>
                      <a:pt x="712" y="5579"/>
                    </a:cubicBezTo>
                    <a:cubicBezTo>
                      <a:pt x="928" y="5512"/>
                      <a:pt x="1149" y="5468"/>
                      <a:pt x="1361" y="5468"/>
                    </a:cubicBezTo>
                    <a:cubicBezTo>
                      <a:pt x="1647" y="5468"/>
                      <a:pt x="1919" y="5549"/>
                      <a:pt x="2143" y="5762"/>
                    </a:cubicBezTo>
                    <a:cubicBezTo>
                      <a:pt x="2289" y="5903"/>
                      <a:pt x="2404" y="5958"/>
                      <a:pt x="2507" y="5958"/>
                    </a:cubicBezTo>
                    <a:cubicBezTo>
                      <a:pt x="2658" y="5958"/>
                      <a:pt x="2782" y="5838"/>
                      <a:pt x="2939" y="5692"/>
                    </a:cubicBezTo>
                    <a:cubicBezTo>
                      <a:pt x="3333" y="5325"/>
                      <a:pt x="3649" y="5151"/>
                      <a:pt x="4006" y="5151"/>
                    </a:cubicBezTo>
                    <a:cubicBezTo>
                      <a:pt x="4272" y="5151"/>
                      <a:pt x="4561" y="5248"/>
                      <a:pt x="4921" y="5433"/>
                    </a:cubicBezTo>
                    <a:cubicBezTo>
                      <a:pt x="5018" y="5484"/>
                      <a:pt x="5112" y="5520"/>
                      <a:pt x="5205" y="5520"/>
                    </a:cubicBezTo>
                    <a:cubicBezTo>
                      <a:pt x="5274" y="5520"/>
                      <a:pt x="5342" y="5500"/>
                      <a:pt x="5411" y="5451"/>
                    </a:cubicBezTo>
                    <a:cubicBezTo>
                      <a:pt x="5618" y="5310"/>
                      <a:pt x="5613" y="5108"/>
                      <a:pt x="5566" y="4882"/>
                    </a:cubicBezTo>
                    <a:cubicBezTo>
                      <a:pt x="5227" y="3403"/>
                      <a:pt x="4931" y="1911"/>
                      <a:pt x="4573" y="432"/>
                    </a:cubicBezTo>
                    <a:cubicBezTo>
                      <a:pt x="4503" y="149"/>
                      <a:pt x="4393" y="1"/>
                      <a:pt x="4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6"/>
              <p:cNvSpPr/>
              <p:nvPr/>
            </p:nvSpPr>
            <p:spPr>
              <a:xfrm>
                <a:off x="-6496152" y="322606"/>
                <a:ext cx="94806" cy="984158"/>
              </a:xfrm>
              <a:custGeom>
                <a:avLst/>
                <a:gdLst/>
                <a:ahLst/>
                <a:cxnLst/>
                <a:rect l="l" t="t" r="r" b="b"/>
                <a:pathLst>
                  <a:path w="2558" h="26554" extrusionOk="0">
                    <a:moveTo>
                      <a:pt x="978" y="0"/>
                    </a:moveTo>
                    <a:cubicBezTo>
                      <a:pt x="609" y="0"/>
                      <a:pt x="247" y="161"/>
                      <a:pt x="1" y="500"/>
                    </a:cubicBezTo>
                    <a:cubicBezTo>
                      <a:pt x="232" y="467"/>
                      <a:pt x="462" y="429"/>
                      <a:pt x="693" y="401"/>
                    </a:cubicBezTo>
                    <a:cubicBezTo>
                      <a:pt x="771" y="391"/>
                      <a:pt x="845" y="386"/>
                      <a:pt x="917" y="386"/>
                    </a:cubicBezTo>
                    <a:cubicBezTo>
                      <a:pt x="1635" y="386"/>
                      <a:pt x="2059" y="888"/>
                      <a:pt x="1969" y="1658"/>
                    </a:cubicBezTo>
                    <a:cubicBezTo>
                      <a:pt x="1941" y="1950"/>
                      <a:pt x="1927" y="2238"/>
                      <a:pt x="1931" y="2530"/>
                    </a:cubicBezTo>
                    <a:cubicBezTo>
                      <a:pt x="1979" y="6282"/>
                      <a:pt x="1884" y="10030"/>
                      <a:pt x="2012" y="13779"/>
                    </a:cubicBezTo>
                    <a:cubicBezTo>
                      <a:pt x="2125" y="17079"/>
                      <a:pt x="2030" y="20380"/>
                      <a:pt x="2143" y="23686"/>
                    </a:cubicBezTo>
                    <a:cubicBezTo>
                      <a:pt x="2200" y="25371"/>
                      <a:pt x="1720" y="25889"/>
                      <a:pt x="53" y="26195"/>
                    </a:cubicBezTo>
                    <a:cubicBezTo>
                      <a:pt x="53" y="26275"/>
                      <a:pt x="53" y="26355"/>
                      <a:pt x="53" y="26435"/>
                    </a:cubicBezTo>
                    <a:cubicBezTo>
                      <a:pt x="289" y="26519"/>
                      <a:pt x="525" y="26554"/>
                      <a:pt x="761" y="26554"/>
                    </a:cubicBezTo>
                    <a:cubicBezTo>
                      <a:pt x="1121" y="26554"/>
                      <a:pt x="1478" y="26473"/>
                      <a:pt x="1828" y="26365"/>
                    </a:cubicBezTo>
                    <a:cubicBezTo>
                      <a:pt x="2261" y="26233"/>
                      <a:pt x="2558" y="25941"/>
                      <a:pt x="2511" y="25414"/>
                    </a:cubicBezTo>
                    <a:cubicBezTo>
                      <a:pt x="2459" y="24877"/>
                      <a:pt x="2407" y="24331"/>
                      <a:pt x="2402" y="23789"/>
                    </a:cubicBezTo>
                    <a:cubicBezTo>
                      <a:pt x="2360" y="16778"/>
                      <a:pt x="2318" y="9762"/>
                      <a:pt x="2280" y="2751"/>
                    </a:cubicBezTo>
                    <a:cubicBezTo>
                      <a:pt x="2275" y="2125"/>
                      <a:pt x="2275" y="1503"/>
                      <a:pt x="2275" y="881"/>
                    </a:cubicBezTo>
                    <a:cubicBezTo>
                      <a:pt x="2018" y="310"/>
                      <a:pt x="1490" y="0"/>
                      <a:pt x="9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6"/>
              <p:cNvSpPr/>
              <p:nvPr/>
            </p:nvSpPr>
            <p:spPr>
              <a:xfrm>
                <a:off x="-6337488" y="110534"/>
                <a:ext cx="107333" cy="222078"/>
              </a:xfrm>
              <a:custGeom>
                <a:avLst/>
                <a:gdLst/>
                <a:ahLst/>
                <a:cxnLst/>
                <a:rect l="l" t="t" r="r" b="b"/>
                <a:pathLst>
                  <a:path w="2896" h="5992" extrusionOk="0">
                    <a:moveTo>
                      <a:pt x="494" y="1"/>
                    </a:moveTo>
                    <a:cubicBezTo>
                      <a:pt x="413" y="1"/>
                      <a:pt x="321" y="17"/>
                      <a:pt x="217" y="49"/>
                    </a:cubicBezTo>
                    <a:cubicBezTo>
                      <a:pt x="0" y="195"/>
                      <a:pt x="19" y="407"/>
                      <a:pt x="66" y="619"/>
                    </a:cubicBezTo>
                    <a:cubicBezTo>
                      <a:pt x="433" y="2276"/>
                      <a:pt x="810" y="3934"/>
                      <a:pt x="1149" y="5601"/>
                    </a:cubicBezTo>
                    <a:cubicBezTo>
                      <a:pt x="1187" y="5803"/>
                      <a:pt x="1286" y="5958"/>
                      <a:pt x="1512" y="5991"/>
                    </a:cubicBezTo>
                    <a:cubicBezTo>
                      <a:pt x="1804" y="5877"/>
                      <a:pt x="2101" y="5782"/>
                      <a:pt x="2405" y="5782"/>
                    </a:cubicBezTo>
                    <a:cubicBezTo>
                      <a:pt x="2566" y="5782"/>
                      <a:pt x="2730" y="5808"/>
                      <a:pt x="2896" y="5874"/>
                    </a:cubicBezTo>
                    <a:cubicBezTo>
                      <a:pt x="2274" y="4103"/>
                      <a:pt x="1639" y="2337"/>
                      <a:pt x="1050" y="558"/>
                    </a:cubicBezTo>
                    <a:cubicBezTo>
                      <a:pt x="929" y="195"/>
                      <a:pt x="777" y="1"/>
                      <a:pt x="4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6"/>
              <p:cNvSpPr/>
              <p:nvPr/>
            </p:nvSpPr>
            <p:spPr>
              <a:xfrm>
                <a:off x="-6434184" y="117910"/>
                <a:ext cx="79425" cy="174935"/>
              </a:xfrm>
              <a:custGeom>
                <a:avLst/>
                <a:gdLst/>
                <a:ahLst/>
                <a:cxnLst/>
                <a:rect l="l" t="t" r="r" b="b"/>
                <a:pathLst>
                  <a:path w="2143" h="4720" extrusionOk="0">
                    <a:moveTo>
                      <a:pt x="1448" y="1"/>
                    </a:moveTo>
                    <a:cubicBezTo>
                      <a:pt x="1288" y="1"/>
                      <a:pt x="1125" y="28"/>
                      <a:pt x="961" y="71"/>
                    </a:cubicBezTo>
                    <a:lnTo>
                      <a:pt x="839" y="288"/>
                    </a:lnTo>
                    <a:cubicBezTo>
                      <a:pt x="801" y="500"/>
                      <a:pt x="787" y="716"/>
                      <a:pt x="721" y="914"/>
                    </a:cubicBezTo>
                    <a:cubicBezTo>
                      <a:pt x="415" y="1861"/>
                      <a:pt x="198" y="2831"/>
                      <a:pt x="76" y="3815"/>
                    </a:cubicBezTo>
                    <a:cubicBezTo>
                      <a:pt x="29" y="4182"/>
                      <a:pt x="1" y="4563"/>
                      <a:pt x="429" y="4691"/>
                    </a:cubicBezTo>
                    <a:cubicBezTo>
                      <a:pt x="496" y="4710"/>
                      <a:pt x="557" y="4720"/>
                      <a:pt x="613" y="4720"/>
                    </a:cubicBezTo>
                    <a:cubicBezTo>
                      <a:pt x="929" y="4720"/>
                      <a:pt x="1084" y="4430"/>
                      <a:pt x="1168" y="4130"/>
                    </a:cubicBezTo>
                    <a:cubicBezTo>
                      <a:pt x="1517" y="2854"/>
                      <a:pt x="1917" y="1592"/>
                      <a:pt x="2143" y="288"/>
                    </a:cubicBezTo>
                    <a:cubicBezTo>
                      <a:pt x="2129" y="260"/>
                      <a:pt x="2115" y="231"/>
                      <a:pt x="2101" y="198"/>
                    </a:cubicBezTo>
                    <a:cubicBezTo>
                      <a:pt x="1891" y="55"/>
                      <a:pt x="1673" y="1"/>
                      <a:pt x="14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6"/>
              <p:cNvSpPr/>
              <p:nvPr/>
            </p:nvSpPr>
            <p:spPr>
              <a:xfrm>
                <a:off x="-6506419" y="106458"/>
                <a:ext cx="224969" cy="249023"/>
              </a:xfrm>
              <a:custGeom>
                <a:avLst/>
                <a:gdLst/>
                <a:ahLst/>
                <a:cxnLst/>
                <a:rect l="l" t="t" r="r" b="b"/>
                <a:pathLst>
                  <a:path w="6070" h="6719" extrusionOk="0">
                    <a:moveTo>
                      <a:pt x="4360" y="1"/>
                    </a:moveTo>
                    <a:cubicBezTo>
                      <a:pt x="4301" y="1"/>
                      <a:pt x="4240" y="15"/>
                      <a:pt x="4177" y="46"/>
                    </a:cubicBezTo>
                    <a:cubicBezTo>
                      <a:pt x="3988" y="206"/>
                      <a:pt x="3960" y="390"/>
                      <a:pt x="4087" y="597"/>
                    </a:cubicBezTo>
                    <a:cubicBezTo>
                      <a:pt x="4370" y="611"/>
                      <a:pt x="4417" y="823"/>
                      <a:pt x="4473" y="1035"/>
                    </a:cubicBezTo>
                    <a:cubicBezTo>
                      <a:pt x="4841" y="2466"/>
                      <a:pt x="5170" y="3907"/>
                      <a:pt x="5434" y="5357"/>
                    </a:cubicBezTo>
                    <a:cubicBezTo>
                      <a:pt x="5483" y="5630"/>
                      <a:pt x="5443" y="5776"/>
                      <a:pt x="5284" y="5776"/>
                    </a:cubicBezTo>
                    <a:cubicBezTo>
                      <a:pt x="5214" y="5776"/>
                      <a:pt x="5122" y="5749"/>
                      <a:pt x="5005" y="5692"/>
                    </a:cubicBezTo>
                    <a:cubicBezTo>
                      <a:pt x="4745" y="5563"/>
                      <a:pt x="4460" y="5472"/>
                      <a:pt x="4188" y="5472"/>
                    </a:cubicBezTo>
                    <a:cubicBezTo>
                      <a:pt x="3983" y="5472"/>
                      <a:pt x="3786" y="5524"/>
                      <a:pt x="3612" y="5649"/>
                    </a:cubicBezTo>
                    <a:cubicBezTo>
                      <a:pt x="3233" y="5917"/>
                      <a:pt x="2896" y="6136"/>
                      <a:pt x="2530" y="6136"/>
                    </a:cubicBezTo>
                    <a:cubicBezTo>
                      <a:pt x="2290" y="6136"/>
                      <a:pt x="2037" y="6042"/>
                      <a:pt x="1752" y="5805"/>
                    </a:cubicBezTo>
                    <a:cubicBezTo>
                      <a:pt x="1652" y="5724"/>
                      <a:pt x="1518" y="5691"/>
                      <a:pt x="1370" y="5691"/>
                    </a:cubicBezTo>
                    <a:cubicBezTo>
                      <a:pt x="1148" y="5691"/>
                      <a:pt x="895" y="5765"/>
                      <a:pt x="683" y="5861"/>
                    </a:cubicBezTo>
                    <a:cubicBezTo>
                      <a:pt x="490" y="5946"/>
                      <a:pt x="287" y="6021"/>
                      <a:pt x="90" y="6101"/>
                    </a:cubicBezTo>
                    <a:cubicBezTo>
                      <a:pt x="0" y="6257"/>
                      <a:pt x="90" y="6313"/>
                      <a:pt x="226" y="6342"/>
                    </a:cubicBezTo>
                    <a:lnTo>
                      <a:pt x="278" y="6337"/>
                    </a:lnTo>
                    <a:cubicBezTo>
                      <a:pt x="600" y="6083"/>
                      <a:pt x="905" y="5954"/>
                      <a:pt x="1210" y="5954"/>
                    </a:cubicBezTo>
                    <a:cubicBezTo>
                      <a:pt x="1637" y="5954"/>
                      <a:pt x="2067" y="6205"/>
                      <a:pt x="2552" y="6718"/>
                    </a:cubicBezTo>
                    <a:cubicBezTo>
                      <a:pt x="2736" y="6549"/>
                      <a:pt x="2910" y="6370"/>
                      <a:pt x="3108" y="6214"/>
                    </a:cubicBezTo>
                    <a:cubicBezTo>
                      <a:pt x="3498" y="5903"/>
                      <a:pt x="3834" y="5746"/>
                      <a:pt x="4150" y="5746"/>
                    </a:cubicBezTo>
                    <a:cubicBezTo>
                      <a:pt x="4533" y="5746"/>
                      <a:pt x="4889" y="5975"/>
                      <a:pt x="5283" y="6436"/>
                    </a:cubicBezTo>
                    <a:cubicBezTo>
                      <a:pt x="5267" y="6572"/>
                      <a:pt x="5272" y="6692"/>
                      <a:pt x="5411" y="6692"/>
                    </a:cubicBezTo>
                    <a:cubicBezTo>
                      <a:pt x="5435" y="6692"/>
                      <a:pt x="5463" y="6688"/>
                      <a:pt x="5495" y="6681"/>
                    </a:cubicBezTo>
                    <a:lnTo>
                      <a:pt x="6070" y="6106"/>
                    </a:lnTo>
                    <a:cubicBezTo>
                      <a:pt x="5514" y="4152"/>
                      <a:pt x="5085" y="2165"/>
                      <a:pt x="4775" y="159"/>
                    </a:cubicBezTo>
                    <a:lnTo>
                      <a:pt x="4652" y="131"/>
                    </a:lnTo>
                    <a:cubicBezTo>
                      <a:pt x="4562" y="47"/>
                      <a:pt x="4464" y="1"/>
                      <a:pt x="43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6"/>
              <p:cNvSpPr/>
              <p:nvPr/>
            </p:nvSpPr>
            <p:spPr>
              <a:xfrm>
                <a:off x="-6390376" y="45304"/>
                <a:ext cx="55890" cy="68677"/>
              </a:xfrm>
              <a:custGeom>
                <a:avLst/>
                <a:gdLst/>
                <a:ahLst/>
                <a:cxnLst/>
                <a:rect l="l" t="t" r="r" b="b"/>
                <a:pathLst>
                  <a:path w="1508" h="1853" extrusionOk="0">
                    <a:moveTo>
                      <a:pt x="871" y="1"/>
                    </a:moveTo>
                    <a:cubicBezTo>
                      <a:pt x="827" y="1"/>
                      <a:pt x="776" y="12"/>
                      <a:pt x="716" y="39"/>
                    </a:cubicBezTo>
                    <a:lnTo>
                      <a:pt x="0" y="1555"/>
                    </a:lnTo>
                    <a:cubicBezTo>
                      <a:pt x="184" y="1766"/>
                      <a:pt x="390" y="1852"/>
                      <a:pt x="605" y="1852"/>
                    </a:cubicBezTo>
                    <a:cubicBezTo>
                      <a:pt x="765" y="1852"/>
                      <a:pt x="931" y="1805"/>
                      <a:pt x="1097" y="1724"/>
                    </a:cubicBezTo>
                    <a:cubicBezTo>
                      <a:pt x="1507" y="1531"/>
                      <a:pt x="1229" y="1178"/>
                      <a:pt x="1225" y="905"/>
                    </a:cubicBezTo>
                    <a:cubicBezTo>
                      <a:pt x="1225" y="707"/>
                      <a:pt x="1145" y="500"/>
                      <a:pt x="1107" y="298"/>
                    </a:cubicBezTo>
                    <a:cubicBezTo>
                      <a:pt x="1078" y="131"/>
                      <a:pt x="1016" y="1"/>
                      <a:pt x="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6"/>
              <p:cNvSpPr/>
              <p:nvPr/>
            </p:nvSpPr>
            <p:spPr>
              <a:xfrm>
                <a:off x="-6394230" y="34371"/>
                <a:ext cx="60264" cy="85540"/>
              </a:xfrm>
              <a:custGeom>
                <a:avLst/>
                <a:gdLst/>
                <a:ahLst/>
                <a:cxnLst/>
                <a:rect l="l" t="t" r="r" b="b"/>
                <a:pathLst>
                  <a:path w="1626" h="2308" extrusionOk="0">
                    <a:moveTo>
                      <a:pt x="1169" y="0"/>
                    </a:moveTo>
                    <a:cubicBezTo>
                      <a:pt x="991" y="0"/>
                      <a:pt x="894" y="162"/>
                      <a:pt x="820" y="334"/>
                    </a:cubicBezTo>
                    <a:cubicBezTo>
                      <a:pt x="1018" y="404"/>
                      <a:pt x="1027" y="583"/>
                      <a:pt x="1070" y="753"/>
                    </a:cubicBezTo>
                    <a:cubicBezTo>
                      <a:pt x="1304" y="1679"/>
                      <a:pt x="1357" y="1950"/>
                      <a:pt x="895" y="1950"/>
                    </a:cubicBezTo>
                    <a:cubicBezTo>
                      <a:pt x="715" y="1950"/>
                      <a:pt x="459" y="1909"/>
                      <a:pt x="104" y="1850"/>
                    </a:cubicBezTo>
                    <a:cubicBezTo>
                      <a:pt x="67" y="1925"/>
                      <a:pt x="34" y="1996"/>
                      <a:pt x="1" y="2071"/>
                    </a:cubicBezTo>
                    <a:cubicBezTo>
                      <a:pt x="205" y="2222"/>
                      <a:pt x="413" y="2308"/>
                      <a:pt x="623" y="2308"/>
                    </a:cubicBezTo>
                    <a:cubicBezTo>
                      <a:pt x="801" y="2308"/>
                      <a:pt x="981" y="2247"/>
                      <a:pt x="1164" y="2113"/>
                    </a:cubicBezTo>
                    <a:lnTo>
                      <a:pt x="1625" y="2071"/>
                    </a:lnTo>
                    <a:cubicBezTo>
                      <a:pt x="1625" y="1548"/>
                      <a:pt x="1366" y="1059"/>
                      <a:pt x="1465" y="522"/>
                    </a:cubicBezTo>
                    <a:cubicBezTo>
                      <a:pt x="1503" y="329"/>
                      <a:pt x="1517" y="103"/>
                      <a:pt x="1291" y="23"/>
                    </a:cubicBezTo>
                    <a:cubicBezTo>
                      <a:pt x="1246" y="7"/>
                      <a:pt x="1206" y="0"/>
                      <a:pt x="1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6"/>
              <p:cNvSpPr/>
              <p:nvPr/>
            </p:nvSpPr>
            <p:spPr>
              <a:xfrm>
                <a:off x="-6398567" y="111127"/>
                <a:ext cx="47477" cy="17456"/>
              </a:xfrm>
              <a:custGeom>
                <a:avLst/>
                <a:gdLst/>
                <a:ahLst/>
                <a:cxnLst/>
                <a:rect l="l" t="t" r="r" b="b"/>
                <a:pathLst>
                  <a:path w="1281" h="471" extrusionOk="0">
                    <a:moveTo>
                      <a:pt x="118" y="0"/>
                    </a:moveTo>
                    <a:cubicBezTo>
                      <a:pt x="80" y="85"/>
                      <a:pt x="38" y="174"/>
                      <a:pt x="0" y="254"/>
                    </a:cubicBezTo>
                    <a:cubicBezTo>
                      <a:pt x="386" y="372"/>
                      <a:pt x="772" y="471"/>
                      <a:pt x="1177" y="471"/>
                    </a:cubicBezTo>
                    <a:lnTo>
                      <a:pt x="1281" y="42"/>
                    </a:lnTo>
                    <a:lnTo>
                      <a:pt x="1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6"/>
              <p:cNvSpPr/>
              <p:nvPr/>
            </p:nvSpPr>
            <p:spPr>
              <a:xfrm>
                <a:off x="-6501563" y="1193797"/>
                <a:ext cx="8413" cy="99698"/>
              </a:xfrm>
              <a:custGeom>
                <a:avLst/>
                <a:gdLst/>
                <a:ahLst/>
                <a:cxnLst/>
                <a:rect l="l" t="t" r="r" b="b"/>
                <a:pathLst>
                  <a:path w="227" h="2690" extrusionOk="0">
                    <a:moveTo>
                      <a:pt x="109" y="1"/>
                    </a:moveTo>
                    <a:lnTo>
                      <a:pt x="109" y="1"/>
                    </a:lnTo>
                    <a:cubicBezTo>
                      <a:pt x="119" y="900"/>
                      <a:pt x="1" y="1799"/>
                      <a:pt x="199" y="2689"/>
                    </a:cubicBezTo>
                    <a:lnTo>
                      <a:pt x="227" y="570"/>
                    </a:lnTo>
                    <a:lnTo>
                      <a:pt x="109" y="1"/>
                    </a:lnTo>
                    <a:close/>
                  </a:path>
                </a:pathLst>
              </a:custGeom>
              <a:solidFill>
                <a:srgbClr val="6D9E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6"/>
              <p:cNvSpPr/>
              <p:nvPr/>
            </p:nvSpPr>
            <p:spPr>
              <a:xfrm>
                <a:off x="-6399160" y="330982"/>
                <a:ext cx="100773" cy="941091"/>
              </a:xfrm>
              <a:custGeom>
                <a:avLst/>
                <a:gdLst/>
                <a:ahLst/>
                <a:cxnLst/>
                <a:rect l="l" t="t" r="r" b="b"/>
                <a:pathLst>
                  <a:path w="2719" h="25392" extrusionOk="0">
                    <a:moveTo>
                      <a:pt x="1152" y="0"/>
                    </a:moveTo>
                    <a:cubicBezTo>
                      <a:pt x="492" y="0"/>
                      <a:pt x="0" y="496"/>
                      <a:pt x="11" y="1258"/>
                    </a:cubicBezTo>
                    <a:cubicBezTo>
                      <a:pt x="54" y="4121"/>
                      <a:pt x="96" y="6979"/>
                      <a:pt x="138" y="9837"/>
                    </a:cubicBezTo>
                    <a:cubicBezTo>
                      <a:pt x="242" y="10963"/>
                      <a:pt x="167" y="12088"/>
                      <a:pt x="186" y="13214"/>
                    </a:cubicBezTo>
                    <a:cubicBezTo>
                      <a:pt x="233" y="16820"/>
                      <a:pt x="468" y="20418"/>
                      <a:pt x="478" y="24025"/>
                    </a:cubicBezTo>
                    <a:cubicBezTo>
                      <a:pt x="473" y="24298"/>
                      <a:pt x="515" y="24566"/>
                      <a:pt x="609" y="24820"/>
                    </a:cubicBezTo>
                    <a:cubicBezTo>
                      <a:pt x="755" y="25188"/>
                      <a:pt x="1010" y="25376"/>
                      <a:pt x="1410" y="25390"/>
                    </a:cubicBezTo>
                    <a:cubicBezTo>
                      <a:pt x="1429" y="25391"/>
                      <a:pt x="1448" y="25391"/>
                      <a:pt x="1467" y="25391"/>
                    </a:cubicBezTo>
                    <a:cubicBezTo>
                      <a:pt x="1841" y="25391"/>
                      <a:pt x="2145" y="25256"/>
                      <a:pt x="2347" y="24919"/>
                    </a:cubicBezTo>
                    <a:cubicBezTo>
                      <a:pt x="2455" y="24736"/>
                      <a:pt x="2493" y="24519"/>
                      <a:pt x="2573" y="24321"/>
                    </a:cubicBezTo>
                    <a:cubicBezTo>
                      <a:pt x="2606" y="24053"/>
                      <a:pt x="2681" y="23784"/>
                      <a:pt x="2676" y="23516"/>
                    </a:cubicBezTo>
                    <a:cubicBezTo>
                      <a:pt x="2606" y="20371"/>
                      <a:pt x="2719" y="17225"/>
                      <a:pt x="2634" y="14080"/>
                    </a:cubicBezTo>
                    <a:cubicBezTo>
                      <a:pt x="2521" y="10134"/>
                      <a:pt x="2592" y="6188"/>
                      <a:pt x="2582" y="2242"/>
                    </a:cubicBezTo>
                    <a:cubicBezTo>
                      <a:pt x="2582" y="1701"/>
                      <a:pt x="2592" y="1159"/>
                      <a:pt x="2601" y="618"/>
                    </a:cubicBezTo>
                    <a:cubicBezTo>
                      <a:pt x="2530" y="538"/>
                      <a:pt x="2460" y="458"/>
                      <a:pt x="2389" y="378"/>
                    </a:cubicBezTo>
                    <a:cubicBezTo>
                      <a:pt x="2154" y="284"/>
                      <a:pt x="1923" y="189"/>
                      <a:pt x="1683" y="100"/>
                    </a:cubicBezTo>
                    <a:cubicBezTo>
                      <a:pt x="1499" y="32"/>
                      <a:pt x="1320" y="0"/>
                      <a:pt x="1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6"/>
              <p:cNvSpPr/>
              <p:nvPr/>
            </p:nvSpPr>
            <p:spPr>
              <a:xfrm>
                <a:off x="-6397529" y="695566"/>
                <a:ext cx="101774" cy="595928"/>
              </a:xfrm>
              <a:custGeom>
                <a:avLst/>
                <a:gdLst/>
                <a:ahLst/>
                <a:cxnLst/>
                <a:rect l="l" t="t" r="r" b="b"/>
                <a:pathLst>
                  <a:path w="2746" h="16079" extrusionOk="0">
                    <a:moveTo>
                      <a:pt x="99" y="0"/>
                    </a:moveTo>
                    <a:cubicBezTo>
                      <a:pt x="0" y="5133"/>
                      <a:pt x="203" y="10261"/>
                      <a:pt x="198" y="15393"/>
                    </a:cubicBezTo>
                    <a:cubicBezTo>
                      <a:pt x="198" y="15473"/>
                      <a:pt x="208" y="15548"/>
                      <a:pt x="217" y="15624"/>
                    </a:cubicBezTo>
                    <a:cubicBezTo>
                      <a:pt x="236" y="15784"/>
                      <a:pt x="353" y="15916"/>
                      <a:pt x="509" y="15958"/>
                    </a:cubicBezTo>
                    <a:cubicBezTo>
                      <a:pt x="766" y="16035"/>
                      <a:pt x="1025" y="16078"/>
                      <a:pt x="1280" y="16078"/>
                    </a:cubicBezTo>
                    <a:cubicBezTo>
                      <a:pt x="1618" y="16078"/>
                      <a:pt x="1949" y="16003"/>
                      <a:pt x="2260" y="15831"/>
                    </a:cubicBezTo>
                    <a:cubicBezTo>
                      <a:pt x="2745" y="15572"/>
                      <a:pt x="2468" y="15059"/>
                      <a:pt x="2534" y="14663"/>
                    </a:cubicBezTo>
                    <a:cubicBezTo>
                      <a:pt x="2538" y="14602"/>
                      <a:pt x="2534" y="14545"/>
                      <a:pt x="2529" y="14484"/>
                    </a:cubicBezTo>
                    <a:cubicBezTo>
                      <a:pt x="2444" y="14593"/>
                      <a:pt x="2364" y="14706"/>
                      <a:pt x="2275" y="14804"/>
                    </a:cubicBezTo>
                    <a:cubicBezTo>
                      <a:pt x="2045" y="15057"/>
                      <a:pt x="1795" y="15293"/>
                      <a:pt x="1464" y="15293"/>
                    </a:cubicBezTo>
                    <a:cubicBezTo>
                      <a:pt x="1387" y="15293"/>
                      <a:pt x="1306" y="15280"/>
                      <a:pt x="1220" y="15252"/>
                    </a:cubicBezTo>
                    <a:cubicBezTo>
                      <a:pt x="768" y="15111"/>
                      <a:pt x="692" y="14682"/>
                      <a:pt x="692" y="14301"/>
                    </a:cubicBezTo>
                    <a:cubicBezTo>
                      <a:pt x="683" y="11523"/>
                      <a:pt x="429" y="8759"/>
                      <a:pt x="330" y="5985"/>
                    </a:cubicBezTo>
                    <a:cubicBezTo>
                      <a:pt x="264" y="4163"/>
                      <a:pt x="240" y="2336"/>
                      <a:pt x="193" y="514"/>
                    </a:cubicBezTo>
                    <a:cubicBezTo>
                      <a:pt x="189" y="339"/>
                      <a:pt x="132" y="17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6"/>
              <p:cNvSpPr/>
              <p:nvPr/>
            </p:nvSpPr>
            <p:spPr>
              <a:xfrm>
                <a:off x="-6365248" y="400252"/>
                <a:ext cx="30577" cy="212961"/>
              </a:xfrm>
              <a:custGeom>
                <a:avLst/>
                <a:gdLst/>
                <a:ahLst/>
                <a:cxnLst/>
                <a:rect l="l" t="t" r="r" b="b"/>
                <a:pathLst>
                  <a:path w="825" h="5746" extrusionOk="0">
                    <a:moveTo>
                      <a:pt x="306" y="1"/>
                    </a:moveTo>
                    <a:cubicBezTo>
                      <a:pt x="152" y="1"/>
                      <a:pt x="98" y="142"/>
                      <a:pt x="66" y="274"/>
                    </a:cubicBezTo>
                    <a:cubicBezTo>
                      <a:pt x="48" y="369"/>
                      <a:pt x="33" y="463"/>
                      <a:pt x="38" y="562"/>
                    </a:cubicBezTo>
                    <a:cubicBezTo>
                      <a:pt x="33" y="1762"/>
                      <a:pt x="0" y="2968"/>
                      <a:pt x="52" y="4168"/>
                    </a:cubicBezTo>
                    <a:cubicBezTo>
                      <a:pt x="71" y="4658"/>
                      <a:pt x="52" y="5190"/>
                      <a:pt x="344" y="5746"/>
                    </a:cubicBezTo>
                    <a:cubicBezTo>
                      <a:pt x="678" y="5214"/>
                      <a:pt x="622" y="4748"/>
                      <a:pt x="674" y="4314"/>
                    </a:cubicBezTo>
                    <a:cubicBezTo>
                      <a:pt x="824" y="2958"/>
                      <a:pt x="721" y="1607"/>
                      <a:pt x="495" y="265"/>
                    </a:cubicBezTo>
                    <a:cubicBezTo>
                      <a:pt x="476" y="152"/>
                      <a:pt x="457" y="11"/>
                      <a:pt x="321" y="1"/>
                    </a:cubicBezTo>
                    <a:cubicBezTo>
                      <a:pt x="316" y="1"/>
                      <a:pt x="311"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7" name="Google Shape;3367;p76"/>
            <p:cNvGrpSpPr/>
            <p:nvPr/>
          </p:nvGrpSpPr>
          <p:grpSpPr>
            <a:xfrm rot="1851045">
              <a:off x="5363980" y="3294244"/>
              <a:ext cx="280487" cy="984151"/>
              <a:chOff x="-6501563" y="322606"/>
              <a:chExt cx="280489" cy="984158"/>
            </a:xfrm>
          </p:grpSpPr>
          <p:sp>
            <p:nvSpPr>
              <p:cNvPr id="3368" name="Google Shape;3368;p76"/>
              <p:cNvSpPr/>
              <p:nvPr/>
            </p:nvSpPr>
            <p:spPr>
              <a:xfrm>
                <a:off x="-6281301" y="364931"/>
                <a:ext cx="60227" cy="860591"/>
              </a:xfrm>
              <a:custGeom>
                <a:avLst/>
                <a:gdLst/>
                <a:ahLst/>
                <a:cxnLst/>
                <a:rect l="l" t="t" r="r" b="b"/>
                <a:pathLst>
                  <a:path w="1625" h="23220" extrusionOk="0">
                    <a:moveTo>
                      <a:pt x="1180" y="1"/>
                    </a:moveTo>
                    <a:cubicBezTo>
                      <a:pt x="997" y="1"/>
                      <a:pt x="871" y="147"/>
                      <a:pt x="758" y="309"/>
                    </a:cubicBezTo>
                    <a:cubicBezTo>
                      <a:pt x="589" y="573"/>
                      <a:pt x="485" y="870"/>
                      <a:pt x="457" y="1180"/>
                    </a:cubicBezTo>
                    <a:cubicBezTo>
                      <a:pt x="236" y="2951"/>
                      <a:pt x="0" y="4717"/>
                      <a:pt x="193" y="6511"/>
                    </a:cubicBezTo>
                    <a:cubicBezTo>
                      <a:pt x="273" y="7278"/>
                      <a:pt x="236" y="8064"/>
                      <a:pt x="165" y="8837"/>
                    </a:cubicBezTo>
                    <a:cubicBezTo>
                      <a:pt x="71" y="9957"/>
                      <a:pt x="62" y="11087"/>
                      <a:pt x="132" y="12213"/>
                    </a:cubicBezTo>
                    <a:cubicBezTo>
                      <a:pt x="226" y="13913"/>
                      <a:pt x="382" y="15617"/>
                      <a:pt x="316" y="17322"/>
                    </a:cubicBezTo>
                    <a:cubicBezTo>
                      <a:pt x="259" y="18739"/>
                      <a:pt x="377" y="20152"/>
                      <a:pt x="344" y="21564"/>
                    </a:cubicBezTo>
                    <a:cubicBezTo>
                      <a:pt x="330" y="22214"/>
                      <a:pt x="744" y="22680"/>
                      <a:pt x="1163" y="23118"/>
                    </a:cubicBezTo>
                    <a:cubicBezTo>
                      <a:pt x="1230" y="23190"/>
                      <a:pt x="1292" y="23220"/>
                      <a:pt x="1351" y="23220"/>
                    </a:cubicBezTo>
                    <a:cubicBezTo>
                      <a:pt x="1442" y="23220"/>
                      <a:pt x="1524" y="23150"/>
                      <a:pt x="1601" y="23062"/>
                    </a:cubicBezTo>
                    <a:cubicBezTo>
                      <a:pt x="1403" y="15396"/>
                      <a:pt x="1625" y="7721"/>
                      <a:pt x="1385" y="55"/>
                    </a:cubicBezTo>
                    <a:cubicBezTo>
                      <a:pt x="1309" y="17"/>
                      <a:pt x="1241" y="1"/>
                      <a:pt x="1180"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6"/>
              <p:cNvSpPr/>
              <p:nvPr/>
            </p:nvSpPr>
            <p:spPr>
              <a:xfrm>
                <a:off x="-6496152" y="322606"/>
                <a:ext cx="94806" cy="984158"/>
              </a:xfrm>
              <a:custGeom>
                <a:avLst/>
                <a:gdLst/>
                <a:ahLst/>
                <a:cxnLst/>
                <a:rect l="l" t="t" r="r" b="b"/>
                <a:pathLst>
                  <a:path w="2558" h="26554" extrusionOk="0">
                    <a:moveTo>
                      <a:pt x="978" y="0"/>
                    </a:moveTo>
                    <a:cubicBezTo>
                      <a:pt x="609" y="0"/>
                      <a:pt x="247" y="161"/>
                      <a:pt x="1" y="500"/>
                    </a:cubicBezTo>
                    <a:cubicBezTo>
                      <a:pt x="232" y="467"/>
                      <a:pt x="462" y="429"/>
                      <a:pt x="693" y="401"/>
                    </a:cubicBezTo>
                    <a:cubicBezTo>
                      <a:pt x="771" y="391"/>
                      <a:pt x="845" y="386"/>
                      <a:pt x="917" y="386"/>
                    </a:cubicBezTo>
                    <a:cubicBezTo>
                      <a:pt x="1635" y="386"/>
                      <a:pt x="2059" y="888"/>
                      <a:pt x="1969" y="1658"/>
                    </a:cubicBezTo>
                    <a:cubicBezTo>
                      <a:pt x="1941" y="1950"/>
                      <a:pt x="1927" y="2238"/>
                      <a:pt x="1931" y="2530"/>
                    </a:cubicBezTo>
                    <a:cubicBezTo>
                      <a:pt x="1979" y="6282"/>
                      <a:pt x="1884" y="10030"/>
                      <a:pt x="2012" y="13779"/>
                    </a:cubicBezTo>
                    <a:cubicBezTo>
                      <a:pt x="2125" y="17079"/>
                      <a:pt x="2030" y="20380"/>
                      <a:pt x="2143" y="23686"/>
                    </a:cubicBezTo>
                    <a:cubicBezTo>
                      <a:pt x="2200" y="25371"/>
                      <a:pt x="1720" y="25889"/>
                      <a:pt x="53" y="26195"/>
                    </a:cubicBezTo>
                    <a:cubicBezTo>
                      <a:pt x="53" y="26275"/>
                      <a:pt x="53" y="26355"/>
                      <a:pt x="53" y="26435"/>
                    </a:cubicBezTo>
                    <a:cubicBezTo>
                      <a:pt x="289" y="26519"/>
                      <a:pt x="525" y="26554"/>
                      <a:pt x="761" y="26554"/>
                    </a:cubicBezTo>
                    <a:cubicBezTo>
                      <a:pt x="1121" y="26554"/>
                      <a:pt x="1478" y="26473"/>
                      <a:pt x="1828" y="26365"/>
                    </a:cubicBezTo>
                    <a:cubicBezTo>
                      <a:pt x="2261" y="26233"/>
                      <a:pt x="2558" y="25941"/>
                      <a:pt x="2511" y="25414"/>
                    </a:cubicBezTo>
                    <a:cubicBezTo>
                      <a:pt x="2459" y="24877"/>
                      <a:pt x="2407" y="24331"/>
                      <a:pt x="2402" y="23789"/>
                    </a:cubicBezTo>
                    <a:cubicBezTo>
                      <a:pt x="2360" y="16778"/>
                      <a:pt x="2318" y="9762"/>
                      <a:pt x="2280" y="2751"/>
                    </a:cubicBezTo>
                    <a:cubicBezTo>
                      <a:pt x="2275" y="2125"/>
                      <a:pt x="2275" y="1503"/>
                      <a:pt x="2275" y="881"/>
                    </a:cubicBezTo>
                    <a:cubicBezTo>
                      <a:pt x="2018" y="310"/>
                      <a:pt x="1490" y="0"/>
                      <a:pt x="978"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6"/>
              <p:cNvSpPr/>
              <p:nvPr/>
            </p:nvSpPr>
            <p:spPr>
              <a:xfrm>
                <a:off x="-6501563" y="1193797"/>
                <a:ext cx="8413" cy="99698"/>
              </a:xfrm>
              <a:custGeom>
                <a:avLst/>
                <a:gdLst/>
                <a:ahLst/>
                <a:cxnLst/>
                <a:rect l="l" t="t" r="r" b="b"/>
                <a:pathLst>
                  <a:path w="227" h="2690" extrusionOk="0">
                    <a:moveTo>
                      <a:pt x="109" y="1"/>
                    </a:moveTo>
                    <a:lnTo>
                      <a:pt x="109" y="1"/>
                    </a:lnTo>
                    <a:cubicBezTo>
                      <a:pt x="119" y="900"/>
                      <a:pt x="1" y="1799"/>
                      <a:pt x="199" y="2689"/>
                    </a:cubicBezTo>
                    <a:lnTo>
                      <a:pt x="227" y="570"/>
                    </a:lnTo>
                    <a:lnTo>
                      <a:pt x="109"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6"/>
              <p:cNvSpPr/>
              <p:nvPr/>
            </p:nvSpPr>
            <p:spPr>
              <a:xfrm>
                <a:off x="-6397529" y="695566"/>
                <a:ext cx="101774" cy="595928"/>
              </a:xfrm>
              <a:custGeom>
                <a:avLst/>
                <a:gdLst/>
                <a:ahLst/>
                <a:cxnLst/>
                <a:rect l="l" t="t" r="r" b="b"/>
                <a:pathLst>
                  <a:path w="2746" h="16079" extrusionOk="0">
                    <a:moveTo>
                      <a:pt x="99" y="0"/>
                    </a:moveTo>
                    <a:cubicBezTo>
                      <a:pt x="0" y="5133"/>
                      <a:pt x="203" y="10261"/>
                      <a:pt x="198" y="15393"/>
                    </a:cubicBezTo>
                    <a:cubicBezTo>
                      <a:pt x="198" y="15473"/>
                      <a:pt x="208" y="15548"/>
                      <a:pt x="217" y="15624"/>
                    </a:cubicBezTo>
                    <a:cubicBezTo>
                      <a:pt x="236" y="15784"/>
                      <a:pt x="353" y="15916"/>
                      <a:pt x="509" y="15958"/>
                    </a:cubicBezTo>
                    <a:cubicBezTo>
                      <a:pt x="766" y="16035"/>
                      <a:pt x="1025" y="16078"/>
                      <a:pt x="1280" y="16078"/>
                    </a:cubicBezTo>
                    <a:cubicBezTo>
                      <a:pt x="1618" y="16078"/>
                      <a:pt x="1949" y="16003"/>
                      <a:pt x="2260" y="15831"/>
                    </a:cubicBezTo>
                    <a:cubicBezTo>
                      <a:pt x="2745" y="15572"/>
                      <a:pt x="2468" y="15059"/>
                      <a:pt x="2534" y="14663"/>
                    </a:cubicBezTo>
                    <a:cubicBezTo>
                      <a:pt x="2538" y="14602"/>
                      <a:pt x="2534" y="14545"/>
                      <a:pt x="2529" y="14484"/>
                    </a:cubicBezTo>
                    <a:cubicBezTo>
                      <a:pt x="2444" y="14593"/>
                      <a:pt x="2364" y="14706"/>
                      <a:pt x="2275" y="14804"/>
                    </a:cubicBezTo>
                    <a:cubicBezTo>
                      <a:pt x="2045" y="15057"/>
                      <a:pt x="1795" y="15293"/>
                      <a:pt x="1464" y="15293"/>
                    </a:cubicBezTo>
                    <a:cubicBezTo>
                      <a:pt x="1387" y="15293"/>
                      <a:pt x="1306" y="15280"/>
                      <a:pt x="1220" y="15252"/>
                    </a:cubicBezTo>
                    <a:cubicBezTo>
                      <a:pt x="768" y="15111"/>
                      <a:pt x="692" y="14682"/>
                      <a:pt x="692" y="14301"/>
                    </a:cubicBezTo>
                    <a:cubicBezTo>
                      <a:pt x="683" y="11523"/>
                      <a:pt x="429" y="8759"/>
                      <a:pt x="330" y="5985"/>
                    </a:cubicBezTo>
                    <a:cubicBezTo>
                      <a:pt x="264" y="4163"/>
                      <a:pt x="240" y="2336"/>
                      <a:pt x="193" y="514"/>
                    </a:cubicBezTo>
                    <a:cubicBezTo>
                      <a:pt x="189" y="339"/>
                      <a:pt x="132" y="170"/>
                      <a:pt x="9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2" name="Google Shape;3372;p76"/>
            <p:cNvGrpSpPr/>
            <p:nvPr/>
          </p:nvGrpSpPr>
          <p:grpSpPr>
            <a:xfrm rot="1851045">
              <a:off x="5365336" y="3280550"/>
              <a:ext cx="208216" cy="967399"/>
              <a:chOff x="-6506604" y="329870"/>
              <a:chExt cx="208217" cy="967405"/>
            </a:xfrm>
          </p:grpSpPr>
          <p:sp>
            <p:nvSpPr>
              <p:cNvPr id="3373" name="Google Shape;3373;p76"/>
              <p:cNvSpPr/>
              <p:nvPr/>
            </p:nvSpPr>
            <p:spPr>
              <a:xfrm>
                <a:off x="-6506604" y="329870"/>
                <a:ext cx="96325" cy="967405"/>
              </a:xfrm>
              <a:custGeom>
                <a:avLst/>
                <a:gdLst/>
                <a:ahLst/>
                <a:cxnLst/>
                <a:rect l="l" t="t" r="r" b="b"/>
                <a:pathLst>
                  <a:path w="2599" h="26102" extrusionOk="0">
                    <a:moveTo>
                      <a:pt x="1230" y="1"/>
                    </a:moveTo>
                    <a:cubicBezTo>
                      <a:pt x="956" y="1"/>
                      <a:pt x="674" y="77"/>
                      <a:pt x="391" y="163"/>
                    </a:cubicBezTo>
                    <a:cubicBezTo>
                      <a:pt x="325" y="196"/>
                      <a:pt x="269" y="248"/>
                      <a:pt x="231" y="314"/>
                    </a:cubicBezTo>
                    <a:cubicBezTo>
                      <a:pt x="80" y="492"/>
                      <a:pt x="0" y="723"/>
                      <a:pt x="5" y="959"/>
                    </a:cubicBezTo>
                    <a:cubicBezTo>
                      <a:pt x="38" y="1792"/>
                      <a:pt x="71" y="2625"/>
                      <a:pt x="104" y="3459"/>
                    </a:cubicBezTo>
                    <a:cubicBezTo>
                      <a:pt x="122" y="3461"/>
                      <a:pt x="140" y="3462"/>
                      <a:pt x="156" y="3462"/>
                    </a:cubicBezTo>
                    <a:cubicBezTo>
                      <a:pt x="534" y="3462"/>
                      <a:pt x="397" y="3009"/>
                      <a:pt x="650" y="2847"/>
                    </a:cubicBezTo>
                    <a:cubicBezTo>
                      <a:pt x="810" y="3106"/>
                      <a:pt x="824" y="3393"/>
                      <a:pt x="872" y="3671"/>
                    </a:cubicBezTo>
                    <a:cubicBezTo>
                      <a:pt x="1074" y="4999"/>
                      <a:pt x="1046" y="6345"/>
                      <a:pt x="1088" y="7683"/>
                    </a:cubicBezTo>
                    <a:cubicBezTo>
                      <a:pt x="1234" y="12226"/>
                      <a:pt x="1032" y="16775"/>
                      <a:pt x="848" y="21314"/>
                    </a:cubicBezTo>
                    <a:cubicBezTo>
                      <a:pt x="810" y="22195"/>
                      <a:pt x="966" y="23169"/>
                      <a:pt x="292" y="23937"/>
                    </a:cubicBezTo>
                    <a:cubicBezTo>
                      <a:pt x="306" y="24620"/>
                      <a:pt x="226" y="25307"/>
                      <a:pt x="335" y="25995"/>
                    </a:cubicBezTo>
                    <a:cubicBezTo>
                      <a:pt x="503" y="26068"/>
                      <a:pt x="681" y="26102"/>
                      <a:pt x="859" y="26102"/>
                    </a:cubicBezTo>
                    <a:cubicBezTo>
                      <a:pt x="1721" y="26102"/>
                      <a:pt x="2599" y="25311"/>
                      <a:pt x="2571" y="24375"/>
                    </a:cubicBezTo>
                    <a:cubicBezTo>
                      <a:pt x="2543" y="23259"/>
                      <a:pt x="2557" y="22148"/>
                      <a:pt x="2515" y="21032"/>
                    </a:cubicBezTo>
                    <a:cubicBezTo>
                      <a:pt x="2407" y="18183"/>
                      <a:pt x="2496" y="15329"/>
                      <a:pt x="2416" y="12476"/>
                    </a:cubicBezTo>
                    <a:cubicBezTo>
                      <a:pt x="2303" y="8733"/>
                      <a:pt x="2308" y="4985"/>
                      <a:pt x="2439" y="1236"/>
                    </a:cubicBezTo>
                    <a:cubicBezTo>
                      <a:pt x="2463" y="902"/>
                      <a:pt x="2331" y="577"/>
                      <a:pt x="2086" y="351"/>
                    </a:cubicBezTo>
                    <a:cubicBezTo>
                      <a:pt x="1815" y="90"/>
                      <a:pt x="1527" y="1"/>
                      <a:pt x="1230"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6"/>
              <p:cNvSpPr/>
              <p:nvPr/>
            </p:nvSpPr>
            <p:spPr>
              <a:xfrm>
                <a:off x="-6399160" y="330982"/>
                <a:ext cx="100773" cy="941091"/>
              </a:xfrm>
              <a:custGeom>
                <a:avLst/>
                <a:gdLst/>
                <a:ahLst/>
                <a:cxnLst/>
                <a:rect l="l" t="t" r="r" b="b"/>
                <a:pathLst>
                  <a:path w="2719" h="25392" extrusionOk="0">
                    <a:moveTo>
                      <a:pt x="1152" y="0"/>
                    </a:moveTo>
                    <a:cubicBezTo>
                      <a:pt x="492" y="0"/>
                      <a:pt x="0" y="496"/>
                      <a:pt x="11" y="1258"/>
                    </a:cubicBezTo>
                    <a:cubicBezTo>
                      <a:pt x="54" y="4121"/>
                      <a:pt x="96" y="6979"/>
                      <a:pt x="138" y="9837"/>
                    </a:cubicBezTo>
                    <a:cubicBezTo>
                      <a:pt x="242" y="10963"/>
                      <a:pt x="167" y="12088"/>
                      <a:pt x="186" y="13214"/>
                    </a:cubicBezTo>
                    <a:cubicBezTo>
                      <a:pt x="233" y="16820"/>
                      <a:pt x="468" y="20418"/>
                      <a:pt x="478" y="24025"/>
                    </a:cubicBezTo>
                    <a:cubicBezTo>
                      <a:pt x="473" y="24298"/>
                      <a:pt x="515" y="24566"/>
                      <a:pt x="609" y="24820"/>
                    </a:cubicBezTo>
                    <a:cubicBezTo>
                      <a:pt x="755" y="25188"/>
                      <a:pt x="1010" y="25376"/>
                      <a:pt x="1410" y="25390"/>
                    </a:cubicBezTo>
                    <a:cubicBezTo>
                      <a:pt x="1429" y="25391"/>
                      <a:pt x="1448" y="25391"/>
                      <a:pt x="1467" y="25391"/>
                    </a:cubicBezTo>
                    <a:cubicBezTo>
                      <a:pt x="1841" y="25391"/>
                      <a:pt x="2145" y="25256"/>
                      <a:pt x="2347" y="24919"/>
                    </a:cubicBezTo>
                    <a:cubicBezTo>
                      <a:pt x="2455" y="24736"/>
                      <a:pt x="2493" y="24519"/>
                      <a:pt x="2573" y="24321"/>
                    </a:cubicBezTo>
                    <a:cubicBezTo>
                      <a:pt x="2606" y="24053"/>
                      <a:pt x="2681" y="23784"/>
                      <a:pt x="2676" y="23516"/>
                    </a:cubicBezTo>
                    <a:cubicBezTo>
                      <a:pt x="2606" y="20371"/>
                      <a:pt x="2719" y="17225"/>
                      <a:pt x="2634" y="14080"/>
                    </a:cubicBezTo>
                    <a:cubicBezTo>
                      <a:pt x="2521" y="10134"/>
                      <a:pt x="2592" y="6188"/>
                      <a:pt x="2582" y="2242"/>
                    </a:cubicBezTo>
                    <a:cubicBezTo>
                      <a:pt x="2582" y="1701"/>
                      <a:pt x="2592" y="1159"/>
                      <a:pt x="2601" y="618"/>
                    </a:cubicBezTo>
                    <a:cubicBezTo>
                      <a:pt x="2530" y="538"/>
                      <a:pt x="2460" y="458"/>
                      <a:pt x="2389" y="378"/>
                    </a:cubicBezTo>
                    <a:cubicBezTo>
                      <a:pt x="2154" y="284"/>
                      <a:pt x="1923" y="189"/>
                      <a:pt x="1683" y="100"/>
                    </a:cubicBezTo>
                    <a:cubicBezTo>
                      <a:pt x="1499" y="32"/>
                      <a:pt x="1320" y="0"/>
                      <a:pt x="115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5" name="Google Shape;3375;p76"/>
            <p:cNvGrpSpPr/>
            <p:nvPr/>
          </p:nvGrpSpPr>
          <p:grpSpPr>
            <a:xfrm rot="1851045">
              <a:off x="5373139" y="3342776"/>
              <a:ext cx="169671" cy="814999"/>
              <a:chOff x="-6504343" y="399955"/>
              <a:chExt cx="169672" cy="815004"/>
            </a:xfrm>
          </p:grpSpPr>
          <p:sp>
            <p:nvSpPr>
              <p:cNvPr id="3376" name="Google Shape;3376;p76"/>
              <p:cNvSpPr/>
              <p:nvPr/>
            </p:nvSpPr>
            <p:spPr>
              <a:xfrm>
                <a:off x="-6504343" y="399955"/>
                <a:ext cx="50998" cy="815004"/>
              </a:xfrm>
              <a:custGeom>
                <a:avLst/>
                <a:gdLst/>
                <a:ahLst/>
                <a:cxnLst/>
                <a:rect l="l" t="t" r="r" b="b"/>
                <a:pathLst>
                  <a:path w="1376" h="21990" extrusionOk="0">
                    <a:moveTo>
                      <a:pt x="513" y="0"/>
                    </a:moveTo>
                    <a:cubicBezTo>
                      <a:pt x="495" y="0"/>
                      <a:pt x="477" y="2"/>
                      <a:pt x="457" y="5"/>
                    </a:cubicBezTo>
                    <a:cubicBezTo>
                      <a:pt x="231" y="38"/>
                      <a:pt x="255" y="306"/>
                      <a:pt x="198" y="485"/>
                    </a:cubicBezTo>
                    <a:cubicBezTo>
                      <a:pt x="95" y="838"/>
                      <a:pt x="241" y="1229"/>
                      <a:pt x="43" y="1568"/>
                    </a:cubicBezTo>
                    <a:cubicBezTo>
                      <a:pt x="1" y="3159"/>
                      <a:pt x="15" y="4746"/>
                      <a:pt x="38" y="6342"/>
                    </a:cubicBezTo>
                    <a:cubicBezTo>
                      <a:pt x="109" y="11367"/>
                      <a:pt x="142" y="16396"/>
                      <a:pt x="189" y="21420"/>
                    </a:cubicBezTo>
                    <a:cubicBezTo>
                      <a:pt x="297" y="21594"/>
                      <a:pt x="118" y="21829"/>
                      <a:pt x="307" y="21989"/>
                    </a:cubicBezTo>
                    <a:cubicBezTo>
                      <a:pt x="806" y="21905"/>
                      <a:pt x="961" y="21561"/>
                      <a:pt x="980" y="21109"/>
                    </a:cubicBezTo>
                    <a:cubicBezTo>
                      <a:pt x="1098" y="18260"/>
                      <a:pt x="1267" y="15416"/>
                      <a:pt x="1319" y="12567"/>
                    </a:cubicBezTo>
                    <a:cubicBezTo>
                      <a:pt x="1376" y="9304"/>
                      <a:pt x="1366" y="6041"/>
                      <a:pt x="1211" y="2783"/>
                    </a:cubicBezTo>
                    <a:cubicBezTo>
                      <a:pt x="1178" y="1987"/>
                      <a:pt x="1055" y="1201"/>
                      <a:pt x="848" y="428"/>
                    </a:cubicBezTo>
                    <a:cubicBezTo>
                      <a:pt x="800" y="245"/>
                      <a:pt x="740" y="0"/>
                      <a:pt x="513"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6"/>
              <p:cNvSpPr/>
              <p:nvPr/>
            </p:nvSpPr>
            <p:spPr>
              <a:xfrm>
                <a:off x="-6365248" y="400252"/>
                <a:ext cx="30577" cy="212961"/>
              </a:xfrm>
              <a:custGeom>
                <a:avLst/>
                <a:gdLst/>
                <a:ahLst/>
                <a:cxnLst/>
                <a:rect l="l" t="t" r="r" b="b"/>
                <a:pathLst>
                  <a:path w="825" h="5746" extrusionOk="0">
                    <a:moveTo>
                      <a:pt x="306" y="1"/>
                    </a:moveTo>
                    <a:cubicBezTo>
                      <a:pt x="152" y="1"/>
                      <a:pt x="98" y="142"/>
                      <a:pt x="66" y="274"/>
                    </a:cubicBezTo>
                    <a:cubicBezTo>
                      <a:pt x="48" y="369"/>
                      <a:pt x="33" y="463"/>
                      <a:pt x="38" y="562"/>
                    </a:cubicBezTo>
                    <a:cubicBezTo>
                      <a:pt x="33" y="1762"/>
                      <a:pt x="0" y="2968"/>
                      <a:pt x="52" y="4168"/>
                    </a:cubicBezTo>
                    <a:cubicBezTo>
                      <a:pt x="71" y="4658"/>
                      <a:pt x="52" y="5190"/>
                      <a:pt x="344" y="5746"/>
                    </a:cubicBezTo>
                    <a:cubicBezTo>
                      <a:pt x="678" y="5214"/>
                      <a:pt x="622" y="4748"/>
                      <a:pt x="674" y="4314"/>
                    </a:cubicBezTo>
                    <a:cubicBezTo>
                      <a:pt x="824" y="2958"/>
                      <a:pt x="721" y="1607"/>
                      <a:pt x="495" y="265"/>
                    </a:cubicBezTo>
                    <a:cubicBezTo>
                      <a:pt x="476" y="152"/>
                      <a:pt x="457" y="11"/>
                      <a:pt x="321" y="1"/>
                    </a:cubicBezTo>
                    <a:cubicBezTo>
                      <a:pt x="316" y="1"/>
                      <a:pt x="311" y="1"/>
                      <a:pt x="306"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8" name="Google Shape;3378;p76"/>
            <p:cNvSpPr/>
            <p:nvPr/>
          </p:nvSpPr>
          <p:spPr>
            <a:xfrm rot="1851025">
              <a:off x="5663072" y="3143962"/>
              <a:ext cx="224962" cy="249015"/>
            </a:xfrm>
            <a:custGeom>
              <a:avLst/>
              <a:gdLst/>
              <a:ahLst/>
              <a:cxnLst/>
              <a:rect l="l" t="t" r="r" b="b"/>
              <a:pathLst>
                <a:path w="6070" h="6719" extrusionOk="0">
                  <a:moveTo>
                    <a:pt x="4360" y="1"/>
                  </a:moveTo>
                  <a:cubicBezTo>
                    <a:pt x="4301" y="1"/>
                    <a:pt x="4240" y="15"/>
                    <a:pt x="4177" y="46"/>
                  </a:cubicBezTo>
                  <a:cubicBezTo>
                    <a:pt x="3988" y="206"/>
                    <a:pt x="3960" y="390"/>
                    <a:pt x="4087" y="597"/>
                  </a:cubicBezTo>
                  <a:cubicBezTo>
                    <a:pt x="4370" y="611"/>
                    <a:pt x="4417" y="823"/>
                    <a:pt x="4473" y="1035"/>
                  </a:cubicBezTo>
                  <a:cubicBezTo>
                    <a:pt x="4841" y="2466"/>
                    <a:pt x="5170" y="3907"/>
                    <a:pt x="5434" y="5357"/>
                  </a:cubicBezTo>
                  <a:cubicBezTo>
                    <a:pt x="5483" y="5630"/>
                    <a:pt x="5443" y="5776"/>
                    <a:pt x="5284" y="5776"/>
                  </a:cubicBezTo>
                  <a:cubicBezTo>
                    <a:pt x="5214" y="5776"/>
                    <a:pt x="5122" y="5749"/>
                    <a:pt x="5005" y="5692"/>
                  </a:cubicBezTo>
                  <a:cubicBezTo>
                    <a:pt x="4745" y="5563"/>
                    <a:pt x="4460" y="5472"/>
                    <a:pt x="4188" y="5472"/>
                  </a:cubicBezTo>
                  <a:cubicBezTo>
                    <a:pt x="3983" y="5472"/>
                    <a:pt x="3786" y="5524"/>
                    <a:pt x="3612" y="5649"/>
                  </a:cubicBezTo>
                  <a:cubicBezTo>
                    <a:pt x="3233" y="5917"/>
                    <a:pt x="2896" y="6136"/>
                    <a:pt x="2530" y="6136"/>
                  </a:cubicBezTo>
                  <a:cubicBezTo>
                    <a:pt x="2290" y="6136"/>
                    <a:pt x="2037" y="6042"/>
                    <a:pt x="1752" y="5805"/>
                  </a:cubicBezTo>
                  <a:cubicBezTo>
                    <a:pt x="1652" y="5724"/>
                    <a:pt x="1518" y="5691"/>
                    <a:pt x="1370" y="5691"/>
                  </a:cubicBezTo>
                  <a:cubicBezTo>
                    <a:pt x="1148" y="5691"/>
                    <a:pt x="895" y="5765"/>
                    <a:pt x="683" y="5861"/>
                  </a:cubicBezTo>
                  <a:cubicBezTo>
                    <a:pt x="490" y="5946"/>
                    <a:pt x="287" y="6021"/>
                    <a:pt x="90" y="6101"/>
                  </a:cubicBezTo>
                  <a:cubicBezTo>
                    <a:pt x="0" y="6257"/>
                    <a:pt x="90" y="6313"/>
                    <a:pt x="226" y="6342"/>
                  </a:cubicBezTo>
                  <a:lnTo>
                    <a:pt x="278" y="6337"/>
                  </a:lnTo>
                  <a:cubicBezTo>
                    <a:pt x="600" y="6083"/>
                    <a:pt x="905" y="5954"/>
                    <a:pt x="1210" y="5954"/>
                  </a:cubicBezTo>
                  <a:cubicBezTo>
                    <a:pt x="1637" y="5954"/>
                    <a:pt x="2067" y="6205"/>
                    <a:pt x="2552" y="6718"/>
                  </a:cubicBezTo>
                  <a:cubicBezTo>
                    <a:pt x="2736" y="6549"/>
                    <a:pt x="2910" y="6370"/>
                    <a:pt x="3108" y="6214"/>
                  </a:cubicBezTo>
                  <a:cubicBezTo>
                    <a:pt x="3498" y="5903"/>
                    <a:pt x="3834" y="5746"/>
                    <a:pt x="4150" y="5746"/>
                  </a:cubicBezTo>
                  <a:cubicBezTo>
                    <a:pt x="4533" y="5746"/>
                    <a:pt x="4889" y="5975"/>
                    <a:pt x="5283" y="6436"/>
                  </a:cubicBezTo>
                  <a:cubicBezTo>
                    <a:pt x="5267" y="6572"/>
                    <a:pt x="5272" y="6692"/>
                    <a:pt x="5411" y="6692"/>
                  </a:cubicBezTo>
                  <a:cubicBezTo>
                    <a:pt x="5435" y="6692"/>
                    <a:pt x="5463" y="6688"/>
                    <a:pt x="5495" y="6681"/>
                  </a:cubicBezTo>
                  <a:lnTo>
                    <a:pt x="6070" y="6106"/>
                  </a:lnTo>
                  <a:cubicBezTo>
                    <a:pt x="5514" y="4152"/>
                    <a:pt x="5085" y="2165"/>
                    <a:pt x="4775" y="159"/>
                  </a:cubicBezTo>
                  <a:lnTo>
                    <a:pt x="4652" y="131"/>
                  </a:lnTo>
                  <a:cubicBezTo>
                    <a:pt x="4562" y="47"/>
                    <a:pt x="4464" y="1"/>
                    <a:pt x="4360"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6"/>
            <p:cNvSpPr/>
            <p:nvPr/>
          </p:nvSpPr>
          <p:spPr>
            <a:xfrm rot="1851025">
              <a:off x="5821239" y="3205835"/>
              <a:ext cx="107330" cy="222072"/>
            </a:xfrm>
            <a:custGeom>
              <a:avLst/>
              <a:gdLst/>
              <a:ahLst/>
              <a:cxnLst/>
              <a:rect l="l" t="t" r="r" b="b"/>
              <a:pathLst>
                <a:path w="2896" h="5992" extrusionOk="0">
                  <a:moveTo>
                    <a:pt x="494" y="1"/>
                  </a:moveTo>
                  <a:cubicBezTo>
                    <a:pt x="413" y="1"/>
                    <a:pt x="321" y="17"/>
                    <a:pt x="217" y="49"/>
                  </a:cubicBezTo>
                  <a:cubicBezTo>
                    <a:pt x="0" y="195"/>
                    <a:pt x="19" y="407"/>
                    <a:pt x="66" y="619"/>
                  </a:cubicBezTo>
                  <a:cubicBezTo>
                    <a:pt x="433" y="2276"/>
                    <a:pt x="810" y="3934"/>
                    <a:pt x="1149" y="5601"/>
                  </a:cubicBezTo>
                  <a:cubicBezTo>
                    <a:pt x="1187" y="5803"/>
                    <a:pt x="1286" y="5958"/>
                    <a:pt x="1512" y="5991"/>
                  </a:cubicBezTo>
                  <a:cubicBezTo>
                    <a:pt x="1804" y="5877"/>
                    <a:pt x="2101" y="5782"/>
                    <a:pt x="2405" y="5782"/>
                  </a:cubicBezTo>
                  <a:cubicBezTo>
                    <a:pt x="2566" y="5782"/>
                    <a:pt x="2730" y="5808"/>
                    <a:pt x="2896" y="5874"/>
                  </a:cubicBezTo>
                  <a:cubicBezTo>
                    <a:pt x="2274" y="4103"/>
                    <a:pt x="1639" y="2337"/>
                    <a:pt x="1050" y="558"/>
                  </a:cubicBezTo>
                  <a:cubicBezTo>
                    <a:pt x="929" y="195"/>
                    <a:pt x="777" y="1"/>
                    <a:pt x="494"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6"/>
            <p:cNvSpPr/>
            <p:nvPr/>
          </p:nvSpPr>
          <p:spPr>
            <a:xfrm rot="1851025">
              <a:off x="5748504" y="3158761"/>
              <a:ext cx="79422" cy="174930"/>
            </a:xfrm>
            <a:custGeom>
              <a:avLst/>
              <a:gdLst/>
              <a:ahLst/>
              <a:cxnLst/>
              <a:rect l="l" t="t" r="r" b="b"/>
              <a:pathLst>
                <a:path w="2143" h="4720" extrusionOk="0">
                  <a:moveTo>
                    <a:pt x="1448" y="1"/>
                  </a:moveTo>
                  <a:cubicBezTo>
                    <a:pt x="1288" y="1"/>
                    <a:pt x="1125" y="28"/>
                    <a:pt x="961" y="71"/>
                  </a:cubicBezTo>
                  <a:lnTo>
                    <a:pt x="839" y="288"/>
                  </a:lnTo>
                  <a:cubicBezTo>
                    <a:pt x="801" y="500"/>
                    <a:pt x="787" y="716"/>
                    <a:pt x="721" y="914"/>
                  </a:cubicBezTo>
                  <a:cubicBezTo>
                    <a:pt x="415" y="1861"/>
                    <a:pt x="198" y="2831"/>
                    <a:pt x="76" y="3815"/>
                  </a:cubicBezTo>
                  <a:cubicBezTo>
                    <a:pt x="29" y="4182"/>
                    <a:pt x="1" y="4563"/>
                    <a:pt x="429" y="4691"/>
                  </a:cubicBezTo>
                  <a:cubicBezTo>
                    <a:pt x="496" y="4710"/>
                    <a:pt x="557" y="4720"/>
                    <a:pt x="613" y="4720"/>
                  </a:cubicBezTo>
                  <a:cubicBezTo>
                    <a:pt x="929" y="4720"/>
                    <a:pt x="1084" y="4430"/>
                    <a:pt x="1168" y="4130"/>
                  </a:cubicBezTo>
                  <a:cubicBezTo>
                    <a:pt x="1517" y="2854"/>
                    <a:pt x="1917" y="1592"/>
                    <a:pt x="2143" y="288"/>
                  </a:cubicBezTo>
                  <a:cubicBezTo>
                    <a:pt x="2129" y="260"/>
                    <a:pt x="2115" y="231"/>
                    <a:pt x="2101" y="198"/>
                  </a:cubicBezTo>
                  <a:cubicBezTo>
                    <a:pt x="1891" y="55"/>
                    <a:pt x="1673" y="1"/>
                    <a:pt x="1448"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1" name="Google Shape;3381;p76"/>
            <p:cNvGrpSpPr/>
            <p:nvPr/>
          </p:nvGrpSpPr>
          <p:grpSpPr>
            <a:xfrm rot="1851045">
              <a:off x="5005051" y="4198610"/>
              <a:ext cx="379443" cy="233084"/>
              <a:chOff x="-6545520" y="1310841"/>
              <a:chExt cx="379446" cy="233086"/>
            </a:xfrm>
          </p:grpSpPr>
          <p:sp>
            <p:nvSpPr>
              <p:cNvPr id="3382" name="Google Shape;3382;p76"/>
              <p:cNvSpPr/>
              <p:nvPr/>
            </p:nvSpPr>
            <p:spPr>
              <a:xfrm>
                <a:off x="-6545520" y="1382297"/>
                <a:ext cx="371218" cy="90581"/>
              </a:xfrm>
              <a:custGeom>
                <a:avLst/>
                <a:gdLst/>
                <a:ahLst/>
                <a:cxnLst/>
                <a:rect l="l" t="t" r="r" b="b"/>
                <a:pathLst>
                  <a:path w="10016" h="2444" extrusionOk="0">
                    <a:moveTo>
                      <a:pt x="4399" y="1"/>
                    </a:moveTo>
                    <a:cubicBezTo>
                      <a:pt x="3170" y="1"/>
                      <a:pt x="1941" y="37"/>
                      <a:pt x="711" y="132"/>
                    </a:cubicBezTo>
                    <a:cubicBezTo>
                      <a:pt x="467" y="151"/>
                      <a:pt x="208" y="193"/>
                      <a:pt x="0" y="353"/>
                    </a:cubicBezTo>
                    <a:cubicBezTo>
                      <a:pt x="402" y="345"/>
                      <a:pt x="805" y="342"/>
                      <a:pt x="1207" y="342"/>
                    </a:cubicBezTo>
                    <a:cubicBezTo>
                      <a:pt x="2271" y="342"/>
                      <a:pt x="3335" y="363"/>
                      <a:pt x="4399" y="363"/>
                    </a:cubicBezTo>
                    <a:cubicBezTo>
                      <a:pt x="5460" y="363"/>
                      <a:pt x="6522" y="342"/>
                      <a:pt x="7581" y="259"/>
                    </a:cubicBezTo>
                    <a:cubicBezTo>
                      <a:pt x="7647" y="253"/>
                      <a:pt x="7712" y="251"/>
                      <a:pt x="7778" y="251"/>
                    </a:cubicBezTo>
                    <a:cubicBezTo>
                      <a:pt x="8272" y="251"/>
                      <a:pt x="8761" y="403"/>
                      <a:pt x="9211" y="640"/>
                    </a:cubicBezTo>
                    <a:cubicBezTo>
                      <a:pt x="9639" y="871"/>
                      <a:pt x="9639" y="1092"/>
                      <a:pt x="9211" y="1342"/>
                    </a:cubicBezTo>
                    <a:cubicBezTo>
                      <a:pt x="8904" y="1512"/>
                      <a:pt x="8561" y="1610"/>
                      <a:pt x="8212" y="1639"/>
                    </a:cubicBezTo>
                    <a:cubicBezTo>
                      <a:pt x="5481" y="1898"/>
                      <a:pt x="2741" y="1780"/>
                      <a:pt x="5" y="1973"/>
                    </a:cubicBezTo>
                    <a:lnTo>
                      <a:pt x="5" y="2444"/>
                    </a:lnTo>
                    <a:cubicBezTo>
                      <a:pt x="2193" y="2394"/>
                      <a:pt x="4377" y="2213"/>
                      <a:pt x="6567" y="2213"/>
                    </a:cubicBezTo>
                    <a:cubicBezTo>
                      <a:pt x="6842" y="2213"/>
                      <a:pt x="7118" y="2216"/>
                      <a:pt x="7393" y="2223"/>
                    </a:cubicBezTo>
                    <a:cubicBezTo>
                      <a:pt x="7425" y="2223"/>
                      <a:pt x="7458" y="2223"/>
                      <a:pt x="7490" y="2223"/>
                    </a:cubicBezTo>
                    <a:cubicBezTo>
                      <a:pt x="8022" y="2223"/>
                      <a:pt x="8546" y="2153"/>
                      <a:pt x="9074" y="2086"/>
                    </a:cubicBezTo>
                    <a:cubicBezTo>
                      <a:pt x="9630" y="2015"/>
                      <a:pt x="10016" y="1615"/>
                      <a:pt x="10016" y="1144"/>
                    </a:cubicBezTo>
                    <a:cubicBezTo>
                      <a:pt x="10011" y="716"/>
                      <a:pt x="9455" y="146"/>
                      <a:pt x="8970" y="127"/>
                    </a:cubicBezTo>
                    <a:cubicBezTo>
                      <a:pt x="7446" y="57"/>
                      <a:pt x="5923" y="1"/>
                      <a:pt x="439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6"/>
              <p:cNvSpPr/>
              <p:nvPr/>
            </p:nvSpPr>
            <p:spPr>
              <a:xfrm>
                <a:off x="-6545334" y="1473063"/>
                <a:ext cx="372256" cy="70864"/>
              </a:xfrm>
              <a:custGeom>
                <a:avLst/>
                <a:gdLst/>
                <a:ahLst/>
                <a:cxnLst/>
                <a:rect l="l" t="t" r="r" b="b"/>
                <a:pathLst>
                  <a:path w="10044" h="1912" extrusionOk="0">
                    <a:moveTo>
                      <a:pt x="7895" y="0"/>
                    </a:moveTo>
                    <a:cubicBezTo>
                      <a:pt x="7841" y="0"/>
                      <a:pt x="7786" y="2"/>
                      <a:pt x="7732" y="4"/>
                    </a:cubicBezTo>
                    <a:cubicBezTo>
                      <a:pt x="5156" y="131"/>
                      <a:pt x="2576" y="240"/>
                      <a:pt x="0" y="357"/>
                    </a:cubicBezTo>
                    <a:lnTo>
                      <a:pt x="0" y="470"/>
                    </a:lnTo>
                    <a:cubicBezTo>
                      <a:pt x="2230" y="405"/>
                      <a:pt x="4455" y="221"/>
                      <a:pt x="6688" y="221"/>
                    </a:cubicBezTo>
                    <a:cubicBezTo>
                      <a:pt x="6884" y="221"/>
                      <a:pt x="7079" y="223"/>
                      <a:pt x="7275" y="226"/>
                    </a:cubicBezTo>
                    <a:cubicBezTo>
                      <a:pt x="7732" y="240"/>
                      <a:pt x="8170" y="301"/>
                      <a:pt x="8570" y="522"/>
                    </a:cubicBezTo>
                    <a:cubicBezTo>
                      <a:pt x="8735" y="616"/>
                      <a:pt x="8928" y="734"/>
                      <a:pt x="8890" y="965"/>
                    </a:cubicBezTo>
                    <a:cubicBezTo>
                      <a:pt x="8857" y="1163"/>
                      <a:pt x="8655" y="1214"/>
                      <a:pt x="8490" y="1257"/>
                    </a:cubicBezTo>
                    <a:cubicBezTo>
                      <a:pt x="7962" y="1398"/>
                      <a:pt x="7440" y="1525"/>
                      <a:pt x="6889" y="1535"/>
                    </a:cubicBezTo>
                    <a:cubicBezTo>
                      <a:pt x="6861" y="1535"/>
                      <a:pt x="6833" y="1535"/>
                      <a:pt x="6805" y="1535"/>
                    </a:cubicBezTo>
                    <a:cubicBezTo>
                      <a:pt x="6476" y="1535"/>
                      <a:pt x="6143" y="1510"/>
                      <a:pt x="5811" y="1510"/>
                    </a:cubicBezTo>
                    <a:cubicBezTo>
                      <a:pt x="5492" y="1510"/>
                      <a:pt x="5174" y="1533"/>
                      <a:pt x="4859" y="1624"/>
                    </a:cubicBezTo>
                    <a:cubicBezTo>
                      <a:pt x="6164" y="1648"/>
                      <a:pt x="7473" y="1605"/>
                      <a:pt x="8758" y="1892"/>
                    </a:cubicBezTo>
                    <a:cubicBezTo>
                      <a:pt x="9182" y="1845"/>
                      <a:pt x="9615" y="1911"/>
                      <a:pt x="10015" y="1718"/>
                    </a:cubicBezTo>
                    <a:cubicBezTo>
                      <a:pt x="10044" y="767"/>
                      <a:pt x="9766" y="216"/>
                      <a:pt x="9177" y="136"/>
                    </a:cubicBezTo>
                    <a:cubicBezTo>
                      <a:pt x="8755" y="78"/>
                      <a:pt x="8329" y="0"/>
                      <a:pt x="7895"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6"/>
              <p:cNvSpPr/>
              <p:nvPr/>
            </p:nvSpPr>
            <p:spPr>
              <a:xfrm>
                <a:off x="-6386892" y="1310841"/>
                <a:ext cx="220818" cy="63488"/>
              </a:xfrm>
              <a:custGeom>
                <a:avLst/>
                <a:gdLst/>
                <a:ahLst/>
                <a:cxnLst/>
                <a:rect l="l" t="t" r="r" b="b"/>
                <a:pathLst>
                  <a:path w="5958" h="1713" extrusionOk="0">
                    <a:moveTo>
                      <a:pt x="4601" y="1"/>
                    </a:moveTo>
                    <a:cubicBezTo>
                      <a:pt x="4162" y="1"/>
                      <a:pt x="3721" y="53"/>
                      <a:pt x="3282" y="53"/>
                    </a:cubicBezTo>
                    <a:cubicBezTo>
                      <a:pt x="3131" y="53"/>
                      <a:pt x="2981" y="47"/>
                      <a:pt x="2830" y="30"/>
                    </a:cubicBezTo>
                    <a:lnTo>
                      <a:pt x="52" y="73"/>
                    </a:lnTo>
                    <a:cubicBezTo>
                      <a:pt x="34" y="106"/>
                      <a:pt x="19" y="134"/>
                      <a:pt x="1" y="167"/>
                    </a:cubicBezTo>
                    <a:cubicBezTo>
                      <a:pt x="547" y="176"/>
                      <a:pt x="1088" y="162"/>
                      <a:pt x="1630" y="195"/>
                    </a:cubicBezTo>
                    <a:cubicBezTo>
                      <a:pt x="2322" y="238"/>
                      <a:pt x="3019" y="294"/>
                      <a:pt x="3706" y="388"/>
                    </a:cubicBezTo>
                    <a:cubicBezTo>
                      <a:pt x="3965" y="421"/>
                      <a:pt x="4285" y="553"/>
                      <a:pt x="4267" y="883"/>
                    </a:cubicBezTo>
                    <a:cubicBezTo>
                      <a:pt x="4248" y="1161"/>
                      <a:pt x="3923" y="1170"/>
                      <a:pt x="3711" y="1208"/>
                    </a:cubicBezTo>
                    <a:cubicBezTo>
                      <a:pt x="2991" y="1344"/>
                      <a:pt x="2261" y="1448"/>
                      <a:pt x="1540" y="1565"/>
                    </a:cubicBezTo>
                    <a:cubicBezTo>
                      <a:pt x="2212" y="1654"/>
                      <a:pt x="2886" y="1713"/>
                      <a:pt x="3559" y="1713"/>
                    </a:cubicBezTo>
                    <a:cubicBezTo>
                      <a:pt x="4037" y="1713"/>
                      <a:pt x="4515" y="1683"/>
                      <a:pt x="4992" y="1613"/>
                    </a:cubicBezTo>
                    <a:cubicBezTo>
                      <a:pt x="5797" y="1490"/>
                      <a:pt x="5957" y="1090"/>
                      <a:pt x="5524" y="388"/>
                    </a:cubicBezTo>
                    <a:cubicBezTo>
                      <a:pt x="5453" y="275"/>
                      <a:pt x="5368" y="167"/>
                      <a:pt x="5288" y="59"/>
                    </a:cubicBezTo>
                    <a:cubicBezTo>
                      <a:pt x="5060" y="15"/>
                      <a:pt x="4830" y="1"/>
                      <a:pt x="4601"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5" name="Google Shape;3385;p76"/>
            <p:cNvSpPr/>
            <p:nvPr/>
          </p:nvSpPr>
          <p:spPr>
            <a:xfrm rot="1851025">
              <a:off x="4999815" y="4199884"/>
              <a:ext cx="388329" cy="223925"/>
            </a:xfrm>
            <a:custGeom>
              <a:avLst/>
              <a:gdLst/>
              <a:ahLst/>
              <a:cxnLst/>
              <a:rect l="l" t="t" r="r" b="b"/>
              <a:pathLst>
                <a:path w="10478" h="6042" extrusionOk="0">
                  <a:moveTo>
                    <a:pt x="9773" y="0"/>
                  </a:moveTo>
                  <a:cubicBezTo>
                    <a:pt x="9765" y="0"/>
                    <a:pt x="9756" y="0"/>
                    <a:pt x="9748" y="1"/>
                  </a:cubicBezTo>
                  <a:cubicBezTo>
                    <a:pt x="9611" y="189"/>
                    <a:pt x="9710" y="368"/>
                    <a:pt x="9771" y="552"/>
                  </a:cubicBezTo>
                  <a:cubicBezTo>
                    <a:pt x="9898" y="947"/>
                    <a:pt x="9734" y="1178"/>
                    <a:pt x="9343" y="1277"/>
                  </a:cubicBezTo>
                  <a:cubicBezTo>
                    <a:pt x="9173" y="1314"/>
                    <a:pt x="9004" y="1338"/>
                    <a:pt x="8829" y="1352"/>
                  </a:cubicBezTo>
                  <a:cubicBezTo>
                    <a:pt x="7929" y="1452"/>
                    <a:pt x="7023" y="1508"/>
                    <a:pt x="6114" y="1508"/>
                  </a:cubicBezTo>
                  <a:cubicBezTo>
                    <a:pt x="6077" y="1508"/>
                    <a:pt x="6041" y="1508"/>
                    <a:pt x="6004" y="1507"/>
                  </a:cubicBezTo>
                  <a:lnTo>
                    <a:pt x="85" y="1620"/>
                  </a:lnTo>
                  <a:cubicBezTo>
                    <a:pt x="85" y="2237"/>
                    <a:pt x="1" y="2849"/>
                    <a:pt x="123" y="3462"/>
                  </a:cubicBezTo>
                  <a:lnTo>
                    <a:pt x="180" y="2223"/>
                  </a:lnTo>
                  <a:cubicBezTo>
                    <a:pt x="240" y="2184"/>
                    <a:pt x="308" y="2161"/>
                    <a:pt x="377" y="2161"/>
                  </a:cubicBezTo>
                  <a:cubicBezTo>
                    <a:pt x="384" y="2161"/>
                    <a:pt x="390" y="2162"/>
                    <a:pt x="396" y="2162"/>
                  </a:cubicBezTo>
                  <a:cubicBezTo>
                    <a:pt x="1745" y="2081"/>
                    <a:pt x="3092" y="2039"/>
                    <a:pt x="4437" y="2039"/>
                  </a:cubicBezTo>
                  <a:cubicBezTo>
                    <a:pt x="4891" y="2039"/>
                    <a:pt x="5344" y="2044"/>
                    <a:pt x="5797" y="2054"/>
                  </a:cubicBezTo>
                  <a:cubicBezTo>
                    <a:pt x="5914" y="2056"/>
                    <a:pt x="6031" y="2056"/>
                    <a:pt x="6149" y="2056"/>
                  </a:cubicBezTo>
                  <a:cubicBezTo>
                    <a:pt x="6545" y="2056"/>
                    <a:pt x="6942" y="2048"/>
                    <a:pt x="7338" y="2048"/>
                  </a:cubicBezTo>
                  <a:cubicBezTo>
                    <a:pt x="7921" y="2048"/>
                    <a:pt x="8503" y="2067"/>
                    <a:pt x="9084" y="2162"/>
                  </a:cubicBezTo>
                  <a:cubicBezTo>
                    <a:pt x="9522" y="2237"/>
                    <a:pt x="9960" y="2623"/>
                    <a:pt x="9936" y="2934"/>
                  </a:cubicBezTo>
                  <a:cubicBezTo>
                    <a:pt x="9898" y="3382"/>
                    <a:pt x="9536" y="3537"/>
                    <a:pt x="9178" y="3640"/>
                  </a:cubicBezTo>
                  <a:cubicBezTo>
                    <a:pt x="8682" y="3783"/>
                    <a:pt x="8165" y="3854"/>
                    <a:pt x="7648" y="3854"/>
                  </a:cubicBezTo>
                  <a:cubicBezTo>
                    <a:pt x="7601" y="3854"/>
                    <a:pt x="7553" y="3854"/>
                    <a:pt x="7506" y="3852"/>
                  </a:cubicBezTo>
                  <a:cubicBezTo>
                    <a:pt x="7293" y="3847"/>
                    <a:pt x="7080" y="3844"/>
                    <a:pt x="6867" y="3844"/>
                  </a:cubicBezTo>
                  <a:cubicBezTo>
                    <a:pt x="5233" y="3844"/>
                    <a:pt x="3605" y="3994"/>
                    <a:pt x="1966" y="3994"/>
                  </a:cubicBezTo>
                  <a:cubicBezTo>
                    <a:pt x="1903" y="3994"/>
                    <a:pt x="1839" y="3994"/>
                    <a:pt x="1776" y="3994"/>
                  </a:cubicBezTo>
                  <a:cubicBezTo>
                    <a:pt x="1651" y="3994"/>
                    <a:pt x="1521" y="3990"/>
                    <a:pt x="1389" y="3990"/>
                  </a:cubicBezTo>
                  <a:cubicBezTo>
                    <a:pt x="978" y="3990"/>
                    <a:pt x="546" y="4025"/>
                    <a:pt x="189" y="4314"/>
                  </a:cubicBezTo>
                  <a:lnTo>
                    <a:pt x="189" y="4676"/>
                  </a:lnTo>
                  <a:cubicBezTo>
                    <a:pt x="288" y="4730"/>
                    <a:pt x="392" y="4746"/>
                    <a:pt x="495" y="4746"/>
                  </a:cubicBezTo>
                  <a:cubicBezTo>
                    <a:pt x="584" y="4746"/>
                    <a:pt x="672" y="4734"/>
                    <a:pt x="759" y="4723"/>
                  </a:cubicBezTo>
                  <a:cubicBezTo>
                    <a:pt x="1568" y="4628"/>
                    <a:pt x="2379" y="4612"/>
                    <a:pt x="3191" y="4612"/>
                  </a:cubicBezTo>
                  <a:cubicBezTo>
                    <a:pt x="3462" y="4612"/>
                    <a:pt x="3732" y="4614"/>
                    <a:pt x="4003" y="4615"/>
                  </a:cubicBezTo>
                  <a:cubicBezTo>
                    <a:pt x="4078" y="4610"/>
                    <a:pt x="4158" y="4606"/>
                    <a:pt x="4234" y="4592"/>
                  </a:cubicBezTo>
                  <a:cubicBezTo>
                    <a:pt x="5086" y="4489"/>
                    <a:pt x="5941" y="4420"/>
                    <a:pt x="6795" y="4420"/>
                  </a:cubicBezTo>
                  <a:cubicBezTo>
                    <a:pt x="7358" y="4420"/>
                    <a:pt x="7920" y="4450"/>
                    <a:pt x="8481" y="4521"/>
                  </a:cubicBezTo>
                  <a:cubicBezTo>
                    <a:pt x="9154" y="4606"/>
                    <a:pt x="9837" y="4874"/>
                    <a:pt x="9964" y="5726"/>
                  </a:cubicBezTo>
                  <a:cubicBezTo>
                    <a:pt x="9983" y="5868"/>
                    <a:pt x="10096" y="5952"/>
                    <a:pt x="10204" y="6042"/>
                  </a:cubicBezTo>
                  <a:cubicBezTo>
                    <a:pt x="10478" y="5891"/>
                    <a:pt x="10449" y="5623"/>
                    <a:pt x="10445" y="5373"/>
                  </a:cubicBezTo>
                  <a:cubicBezTo>
                    <a:pt x="10412" y="3890"/>
                    <a:pt x="10369" y="2402"/>
                    <a:pt x="10322" y="914"/>
                  </a:cubicBezTo>
                  <a:cubicBezTo>
                    <a:pt x="10317" y="745"/>
                    <a:pt x="10261" y="575"/>
                    <a:pt x="10228" y="406"/>
                  </a:cubicBezTo>
                  <a:cubicBezTo>
                    <a:pt x="10178" y="145"/>
                    <a:pt x="10039" y="0"/>
                    <a:pt x="9773"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6" name="Google Shape;3386;p76"/>
            <p:cNvGrpSpPr/>
            <p:nvPr/>
          </p:nvGrpSpPr>
          <p:grpSpPr>
            <a:xfrm rot="1851045">
              <a:off x="4904265" y="4382158"/>
              <a:ext cx="369659" cy="268108"/>
              <a:chOff x="-6933493" y="1584675"/>
              <a:chExt cx="369661" cy="268110"/>
            </a:xfrm>
          </p:grpSpPr>
          <p:sp>
            <p:nvSpPr>
              <p:cNvPr id="3387" name="Google Shape;3387;p76"/>
              <p:cNvSpPr/>
              <p:nvPr/>
            </p:nvSpPr>
            <p:spPr>
              <a:xfrm>
                <a:off x="-6933493" y="1655798"/>
                <a:ext cx="184682" cy="196987"/>
              </a:xfrm>
              <a:custGeom>
                <a:avLst/>
                <a:gdLst/>
                <a:ahLst/>
                <a:cxnLst/>
                <a:rect l="l" t="t" r="r" b="b"/>
                <a:pathLst>
                  <a:path w="4983" h="5315" extrusionOk="0">
                    <a:moveTo>
                      <a:pt x="2908" y="0"/>
                    </a:moveTo>
                    <a:cubicBezTo>
                      <a:pt x="2445" y="0"/>
                      <a:pt x="1959" y="186"/>
                      <a:pt x="1536" y="577"/>
                    </a:cubicBezTo>
                    <a:cubicBezTo>
                      <a:pt x="1135" y="949"/>
                      <a:pt x="825" y="1401"/>
                      <a:pt x="617" y="1910"/>
                    </a:cubicBezTo>
                    <a:cubicBezTo>
                      <a:pt x="311" y="2626"/>
                      <a:pt x="132" y="3379"/>
                      <a:pt x="1" y="4147"/>
                    </a:cubicBezTo>
                    <a:cubicBezTo>
                      <a:pt x="1465" y="5037"/>
                      <a:pt x="3122" y="5150"/>
                      <a:pt x="4766" y="5314"/>
                    </a:cubicBezTo>
                    <a:cubicBezTo>
                      <a:pt x="4963" y="4020"/>
                      <a:pt x="4982" y="2720"/>
                      <a:pt x="4643" y="1449"/>
                    </a:cubicBezTo>
                    <a:cubicBezTo>
                      <a:pt x="4390" y="516"/>
                      <a:pt x="3681" y="0"/>
                      <a:pt x="2908"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6"/>
              <p:cNvSpPr/>
              <p:nvPr/>
            </p:nvSpPr>
            <p:spPr>
              <a:xfrm>
                <a:off x="-6883570" y="1584675"/>
                <a:ext cx="319738" cy="246132"/>
              </a:xfrm>
              <a:custGeom>
                <a:avLst/>
                <a:gdLst/>
                <a:ahLst/>
                <a:cxnLst/>
                <a:rect l="l" t="t" r="r" b="b"/>
                <a:pathLst>
                  <a:path w="8627" h="6641" extrusionOk="0">
                    <a:moveTo>
                      <a:pt x="3413" y="1"/>
                    </a:moveTo>
                    <a:cubicBezTo>
                      <a:pt x="3299" y="1"/>
                      <a:pt x="3185" y="6"/>
                      <a:pt x="3070" y="20"/>
                    </a:cubicBezTo>
                    <a:cubicBezTo>
                      <a:pt x="2674" y="72"/>
                      <a:pt x="2277" y="83"/>
                      <a:pt x="1880" y="83"/>
                    </a:cubicBezTo>
                    <a:cubicBezTo>
                      <a:pt x="1582" y="83"/>
                      <a:pt x="1284" y="77"/>
                      <a:pt x="986" y="77"/>
                    </a:cubicBezTo>
                    <a:cubicBezTo>
                      <a:pt x="748" y="77"/>
                      <a:pt x="511" y="81"/>
                      <a:pt x="273" y="95"/>
                    </a:cubicBezTo>
                    <a:cubicBezTo>
                      <a:pt x="0" y="114"/>
                      <a:pt x="320" y="194"/>
                      <a:pt x="278" y="834"/>
                    </a:cubicBezTo>
                    <a:cubicBezTo>
                      <a:pt x="1399" y="1187"/>
                      <a:pt x="2581" y="1126"/>
                      <a:pt x="3715" y="1395"/>
                    </a:cubicBezTo>
                    <a:cubicBezTo>
                      <a:pt x="4723" y="1630"/>
                      <a:pt x="5561" y="2106"/>
                      <a:pt x="6041" y="3062"/>
                    </a:cubicBezTo>
                    <a:cubicBezTo>
                      <a:pt x="6611" y="4168"/>
                      <a:pt x="6913" y="5392"/>
                      <a:pt x="6917" y="6640"/>
                    </a:cubicBezTo>
                    <a:cubicBezTo>
                      <a:pt x="7077" y="6574"/>
                      <a:pt x="7247" y="6518"/>
                      <a:pt x="7393" y="6438"/>
                    </a:cubicBezTo>
                    <a:cubicBezTo>
                      <a:pt x="8485" y="5849"/>
                      <a:pt x="8626" y="5505"/>
                      <a:pt x="8231" y="4347"/>
                    </a:cubicBezTo>
                    <a:cubicBezTo>
                      <a:pt x="7812" y="3104"/>
                      <a:pt x="7379" y="1866"/>
                      <a:pt x="6950" y="622"/>
                    </a:cubicBezTo>
                    <a:cubicBezTo>
                      <a:pt x="6870" y="389"/>
                      <a:pt x="6705" y="289"/>
                      <a:pt x="6483" y="289"/>
                    </a:cubicBezTo>
                    <a:cubicBezTo>
                      <a:pt x="6459" y="289"/>
                      <a:pt x="6434" y="290"/>
                      <a:pt x="6409" y="293"/>
                    </a:cubicBezTo>
                    <a:cubicBezTo>
                      <a:pt x="6370" y="297"/>
                      <a:pt x="6331" y="299"/>
                      <a:pt x="6292" y="299"/>
                    </a:cubicBezTo>
                    <a:cubicBezTo>
                      <a:pt x="6060" y="299"/>
                      <a:pt x="5834" y="236"/>
                      <a:pt x="5608" y="236"/>
                    </a:cubicBezTo>
                    <a:cubicBezTo>
                      <a:pt x="5602" y="236"/>
                      <a:pt x="5596" y="236"/>
                      <a:pt x="5589" y="236"/>
                    </a:cubicBezTo>
                    <a:cubicBezTo>
                      <a:pt x="4854" y="236"/>
                      <a:pt x="4142" y="1"/>
                      <a:pt x="3413"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9" name="Google Shape;3389;p76"/>
            <p:cNvSpPr/>
            <p:nvPr/>
          </p:nvSpPr>
          <p:spPr>
            <a:xfrm rot="1851025">
              <a:off x="5886609" y="3128570"/>
              <a:ext cx="44362" cy="86575"/>
            </a:xfrm>
            <a:custGeom>
              <a:avLst/>
              <a:gdLst/>
              <a:ahLst/>
              <a:cxnLst/>
              <a:rect l="l" t="t" r="r" b="b"/>
              <a:pathLst>
                <a:path w="1197" h="2336" extrusionOk="0">
                  <a:moveTo>
                    <a:pt x="150" y="1"/>
                  </a:moveTo>
                  <a:cubicBezTo>
                    <a:pt x="126" y="1"/>
                    <a:pt x="105" y="6"/>
                    <a:pt x="90" y="20"/>
                  </a:cubicBezTo>
                  <a:cubicBezTo>
                    <a:pt x="0" y="90"/>
                    <a:pt x="75" y="312"/>
                    <a:pt x="90" y="396"/>
                  </a:cubicBezTo>
                  <a:cubicBezTo>
                    <a:pt x="156" y="801"/>
                    <a:pt x="226" y="1211"/>
                    <a:pt x="292" y="1621"/>
                  </a:cubicBezTo>
                  <a:cubicBezTo>
                    <a:pt x="320" y="1771"/>
                    <a:pt x="344" y="1927"/>
                    <a:pt x="438" y="2049"/>
                  </a:cubicBezTo>
                  <a:cubicBezTo>
                    <a:pt x="556" y="2209"/>
                    <a:pt x="758" y="2284"/>
                    <a:pt x="951" y="2327"/>
                  </a:cubicBezTo>
                  <a:cubicBezTo>
                    <a:pt x="977" y="2332"/>
                    <a:pt x="1006" y="2336"/>
                    <a:pt x="1034" y="2336"/>
                  </a:cubicBezTo>
                  <a:cubicBezTo>
                    <a:pt x="1103" y="2336"/>
                    <a:pt x="1170" y="2315"/>
                    <a:pt x="1187" y="2251"/>
                  </a:cubicBezTo>
                  <a:cubicBezTo>
                    <a:pt x="1196" y="2214"/>
                    <a:pt x="1191" y="2176"/>
                    <a:pt x="1177" y="2138"/>
                  </a:cubicBezTo>
                  <a:cubicBezTo>
                    <a:pt x="1017" y="1649"/>
                    <a:pt x="857" y="1154"/>
                    <a:pt x="697" y="665"/>
                  </a:cubicBezTo>
                  <a:cubicBezTo>
                    <a:pt x="640" y="490"/>
                    <a:pt x="584" y="312"/>
                    <a:pt x="462" y="175"/>
                  </a:cubicBezTo>
                  <a:cubicBezTo>
                    <a:pt x="416" y="110"/>
                    <a:pt x="254" y="1"/>
                    <a:pt x="150"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6"/>
            <p:cNvSpPr/>
            <p:nvPr/>
          </p:nvSpPr>
          <p:spPr>
            <a:xfrm rot="1851025">
              <a:off x="5849919" y="3108942"/>
              <a:ext cx="60262" cy="85538"/>
            </a:xfrm>
            <a:custGeom>
              <a:avLst/>
              <a:gdLst/>
              <a:ahLst/>
              <a:cxnLst/>
              <a:rect l="l" t="t" r="r" b="b"/>
              <a:pathLst>
                <a:path w="1626" h="2308" extrusionOk="0">
                  <a:moveTo>
                    <a:pt x="1169" y="0"/>
                  </a:moveTo>
                  <a:cubicBezTo>
                    <a:pt x="991" y="0"/>
                    <a:pt x="894" y="162"/>
                    <a:pt x="820" y="334"/>
                  </a:cubicBezTo>
                  <a:cubicBezTo>
                    <a:pt x="1018" y="404"/>
                    <a:pt x="1027" y="583"/>
                    <a:pt x="1070" y="753"/>
                  </a:cubicBezTo>
                  <a:cubicBezTo>
                    <a:pt x="1304" y="1679"/>
                    <a:pt x="1357" y="1950"/>
                    <a:pt x="895" y="1950"/>
                  </a:cubicBezTo>
                  <a:cubicBezTo>
                    <a:pt x="715" y="1950"/>
                    <a:pt x="459" y="1909"/>
                    <a:pt x="104" y="1850"/>
                  </a:cubicBezTo>
                  <a:cubicBezTo>
                    <a:pt x="67" y="1925"/>
                    <a:pt x="34" y="1996"/>
                    <a:pt x="1" y="2071"/>
                  </a:cubicBezTo>
                  <a:cubicBezTo>
                    <a:pt x="205" y="2222"/>
                    <a:pt x="413" y="2308"/>
                    <a:pt x="623" y="2308"/>
                  </a:cubicBezTo>
                  <a:cubicBezTo>
                    <a:pt x="801" y="2308"/>
                    <a:pt x="981" y="2247"/>
                    <a:pt x="1164" y="2113"/>
                  </a:cubicBezTo>
                  <a:lnTo>
                    <a:pt x="1625" y="2071"/>
                  </a:lnTo>
                  <a:cubicBezTo>
                    <a:pt x="1625" y="1548"/>
                    <a:pt x="1366" y="1059"/>
                    <a:pt x="1465" y="522"/>
                  </a:cubicBezTo>
                  <a:cubicBezTo>
                    <a:pt x="1503" y="329"/>
                    <a:pt x="1517" y="103"/>
                    <a:pt x="1291" y="23"/>
                  </a:cubicBezTo>
                  <a:cubicBezTo>
                    <a:pt x="1246" y="7"/>
                    <a:pt x="1206" y="0"/>
                    <a:pt x="1169"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1" name="Google Shape;3391;p76"/>
          <p:cNvGrpSpPr/>
          <p:nvPr/>
        </p:nvGrpSpPr>
        <p:grpSpPr>
          <a:xfrm>
            <a:off x="7686539" y="873009"/>
            <a:ext cx="1633493" cy="1802572"/>
            <a:chOff x="7686539" y="873009"/>
            <a:chExt cx="1633493" cy="1802572"/>
          </a:xfrm>
        </p:grpSpPr>
        <p:grpSp>
          <p:nvGrpSpPr>
            <p:cNvPr id="3392" name="Google Shape;3392;p76"/>
            <p:cNvGrpSpPr/>
            <p:nvPr/>
          </p:nvGrpSpPr>
          <p:grpSpPr>
            <a:xfrm>
              <a:off x="7686539" y="873009"/>
              <a:ext cx="1633493" cy="1802572"/>
              <a:chOff x="-8367623" y="1609972"/>
              <a:chExt cx="1633493" cy="1802572"/>
            </a:xfrm>
          </p:grpSpPr>
          <p:sp>
            <p:nvSpPr>
              <p:cNvPr id="3393" name="Google Shape;3393;p76"/>
              <p:cNvSpPr/>
              <p:nvPr/>
            </p:nvSpPr>
            <p:spPr>
              <a:xfrm>
                <a:off x="-8312660" y="1609972"/>
                <a:ext cx="1492470" cy="1638088"/>
              </a:xfrm>
              <a:custGeom>
                <a:avLst/>
                <a:gdLst/>
                <a:ahLst/>
                <a:cxnLst/>
                <a:rect l="l" t="t" r="r" b="b"/>
                <a:pathLst>
                  <a:path w="40269" h="44198" extrusionOk="0">
                    <a:moveTo>
                      <a:pt x="24341" y="1"/>
                    </a:moveTo>
                    <a:cubicBezTo>
                      <a:pt x="24233" y="1"/>
                      <a:pt x="24113" y="20"/>
                      <a:pt x="23977" y="58"/>
                    </a:cubicBezTo>
                    <a:cubicBezTo>
                      <a:pt x="23365" y="237"/>
                      <a:pt x="22842" y="572"/>
                      <a:pt x="22287" y="854"/>
                    </a:cubicBezTo>
                    <a:cubicBezTo>
                      <a:pt x="22079" y="1306"/>
                      <a:pt x="22334" y="1664"/>
                      <a:pt x="22564" y="1989"/>
                    </a:cubicBezTo>
                    <a:cubicBezTo>
                      <a:pt x="22927" y="2507"/>
                      <a:pt x="23214" y="3058"/>
                      <a:pt x="23501" y="3618"/>
                    </a:cubicBezTo>
                    <a:cubicBezTo>
                      <a:pt x="24796" y="6137"/>
                      <a:pt x="26096" y="8656"/>
                      <a:pt x="27391" y="11176"/>
                    </a:cubicBezTo>
                    <a:cubicBezTo>
                      <a:pt x="27537" y="11463"/>
                      <a:pt x="27678" y="11759"/>
                      <a:pt x="27810" y="12051"/>
                    </a:cubicBezTo>
                    <a:cubicBezTo>
                      <a:pt x="28742" y="14095"/>
                      <a:pt x="29524" y="16204"/>
                      <a:pt x="30564" y="18201"/>
                    </a:cubicBezTo>
                    <a:cubicBezTo>
                      <a:pt x="31497" y="19985"/>
                      <a:pt x="32457" y="21751"/>
                      <a:pt x="33314" y="23573"/>
                    </a:cubicBezTo>
                    <a:cubicBezTo>
                      <a:pt x="34303" y="25664"/>
                      <a:pt x="35221" y="27783"/>
                      <a:pt x="35546" y="30114"/>
                    </a:cubicBezTo>
                    <a:cubicBezTo>
                      <a:pt x="35766" y="31716"/>
                      <a:pt x="34818" y="32869"/>
                      <a:pt x="33198" y="32869"/>
                    </a:cubicBezTo>
                    <a:cubicBezTo>
                      <a:pt x="33185" y="32869"/>
                      <a:pt x="33172" y="32869"/>
                      <a:pt x="33159" y="32868"/>
                    </a:cubicBezTo>
                    <a:cubicBezTo>
                      <a:pt x="32128" y="32859"/>
                      <a:pt x="31426" y="32280"/>
                      <a:pt x="30781" y="31583"/>
                    </a:cubicBezTo>
                    <a:cubicBezTo>
                      <a:pt x="29058" y="29732"/>
                      <a:pt x="27847" y="27519"/>
                      <a:pt x="26548" y="25386"/>
                    </a:cubicBezTo>
                    <a:cubicBezTo>
                      <a:pt x="25578" y="23804"/>
                      <a:pt x="24655" y="22184"/>
                      <a:pt x="23840" y="20513"/>
                    </a:cubicBezTo>
                    <a:cubicBezTo>
                      <a:pt x="23581" y="19976"/>
                      <a:pt x="23252" y="19453"/>
                      <a:pt x="22706" y="19133"/>
                    </a:cubicBezTo>
                    <a:cubicBezTo>
                      <a:pt x="22667" y="19127"/>
                      <a:pt x="22629" y="19124"/>
                      <a:pt x="22592" y="19124"/>
                    </a:cubicBezTo>
                    <a:cubicBezTo>
                      <a:pt x="22365" y="19124"/>
                      <a:pt x="22169" y="19238"/>
                      <a:pt x="21966" y="19331"/>
                    </a:cubicBezTo>
                    <a:cubicBezTo>
                      <a:pt x="21613" y="19491"/>
                      <a:pt x="21269" y="19679"/>
                      <a:pt x="20921" y="19858"/>
                    </a:cubicBezTo>
                    <a:cubicBezTo>
                      <a:pt x="17771" y="21478"/>
                      <a:pt x="14621" y="23107"/>
                      <a:pt x="11461" y="24722"/>
                    </a:cubicBezTo>
                    <a:cubicBezTo>
                      <a:pt x="11129" y="24891"/>
                      <a:pt x="10867" y="24979"/>
                      <a:pt x="10644" y="24979"/>
                    </a:cubicBezTo>
                    <a:cubicBezTo>
                      <a:pt x="10258" y="24979"/>
                      <a:pt x="9990" y="24715"/>
                      <a:pt x="9677" y="24148"/>
                    </a:cubicBezTo>
                    <a:cubicBezTo>
                      <a:pt x="9413" y="23672"/>
                      <a:pt x="9300" y="23136"/>
                      <a:pt x="9046" y="22660"/>
                    </a:cubicBezTo>
                    <a:cubicBezTo>
                      <a:pt x="7925" y="20565"/>
                      <a:pt x="6946" y="18394"/>
                      <a:pt x="5905" y="16256"/>
                    </a:cubicBezTo>
                    <a:cubicBezTo>
                      <a:pt x="5401" y="15225"/>
                      <a:pt x="5453" y="14909"/>
                      <a:pt x="6512" y="14434"/>
                    </a:cubicBezTo>
                    <a:cubicBezTo>
                      <a:pt x="9507" y="13083"/>
                      <a:pt x="12394" y="11510"/>
                      <a:pt x="15327" y="10031"/>
                    </a:cubicBezTo>
                    <a:cubicBezTo>
                      <a:pt x="15525" y="9942"/>
                      <a:pt x="15723" y="9862"/>
                      <a:pt x="15930" y="9796"/>
                    </a:cubicBezTo>
                    <a:cubicBezTo>
                      <a:pt x="16561" y="9565"/>
                      <a:pt x="17036" y="9113"/>
                      <a:pt x="17535" y="8694"/>
                    </a:cubicBezTo>
                    <a:cubicBezTo>
                      <a:pt x="17583" y="8628"/>
                      <a:pt x="17611" y="8548"/>
                      <a:pt x="17616" y="8468"/>
                    </a:cubicBezTo>
                    <a:cubicBezTo>
                      <a:pt x="17422" y="6975"/>
                      <a:pt x="16759" y="5652"/>
                      <a:pt x="16071" y="4339"/>
                    </a:cubicBezTo>
                    <a:cubicBezTo>
                      <a:pt x="16014" y="4231"/>
                      <a:pt x="15925" y="4140"/>
                      <a:pt x="15798" y="4140"/>
                    </a:cubicBezTo>
                    <a:cubicBezTo>
                      <a:pt x="15768" y="4140"/>
                      <a:pt x="15737" y="4144"/>
                      <a:pt x="15704" y="4155"/>
                    </a:cubicBezTo>
                    <a:cubicBezTo>
                      <a:pt x="10689" y="6735"/>
                      <a:pt x="5670" y="9316"/>
                      <a:pt x="645" y="11896"/>
                    </a:cubicBezTo>
                    <a:cubicBezTo>
                      <a:pt x="57" y="12202"/>
                      <a:pt x="0" y="12343"/>
                      <a:pt x="302" y="12970"/>
                    </a:cubicBezTo>
                    <a:cubicBezTo>
                      <a:pt x="796" y="14001"/>
                      <a:pt x="1267" y="15046"/>
                      <a:pt x="1761" y="16077"/>
                    </a:cubicBezTo>
                    <a:cubicBezTo>
                      <a:pt x="3141" y="18964"/>
                      <a:pt x="4657" y="21779"/>
                      <a:pt x="6042" y="24666"/>
                    </a:cubicBezTo>
                    <a:cubicBezTo>
                      <a:pt x="7798" y="28329"/>
                      <a:pt x="9733" y="31903"/>
                      <a:pt x="11598" y="35519"/>
                    </a:cubicBezTo>
                    <a:cubicBezTo>
                      <a:pt x="11763" y="35844"/>
                      <a:pt x="11942" y="36164"/>
                      <a:pt x="12130" y="36480"/>
                    </a:cubicBezTo>
                    <a:cubicBezTo>
                      <a:pt x="13203" y="38236"/>
                      <a:pt x="14122" y="40068"/>
                      <a:pt x="14955" y="41947"/>
                    </a:cubicBezTo>
                    <a:cubicBezTo>
                      <a:pt x="15308" y="42742"/>
                      <a:pt x="15567" y="43614"/>
                      <a:pt x="16292" y="44197"/>
                    </a:cubicBezTo>
                    <a:cubicBezTo>
                      <a:pt x="17319" y="43764"/>
                      <a:pt x="18317" y="43270"/>
                      <a:pt x="19254" y="42658"/>
                    </a:cubicBezTo>
                    <a:cubicBezTo>
                      <a:pt x="19362" y="42606"/>
                      <a:pt x="19471" y="42549"/>
                      <a:pt x="19579" y="42498"/>
                    </a:cubicBezTo>
                    <a:cubicBezTo>
                      <a:pt x="21189" y="41551"/>
                      <a:pt x="22889" y="40765"/>
                      <a:pt x="24504" y="39832"/>
                    </a:cubicBezTo>
                    <a:cubicBezTo>
                      <a:pt x="24617" y="39781"/>
                      <a:pt x="24726" y="39724"/>
                      <a:pt x="24839" y="39672"/>
                    </a:cubicBezTo>
                    <a:cubicBezTo>
                      <a:pt x="25286" y="39508"/>
                      <a:pt x="25700" y="39272"/>
                      <a:pt x="26129" y="39065"/>
                    </a:cubicBezTo>
                    <a:cubicBezTo>
                      <a:pt x="27871" y="38213"/>
                      <a:pt x="29557" y="37247"/>
                      <a:pt x="31346" y="36485"/>
                    </a:cubicBezTo>
                    <a:cubicBezTo>
                      <a:pt x="32410" y="36028"/>
                      <a:pt x="33493" y="35576"/>
                      <a:pt x="34510" y="35011"/>
                    </a:cubicBezTo>
                    <a:cubicBezTo>
                      <a:pt x="35282" y="34582"/>
                      <a:pt x="36078" y="34196"/>
                      <a:pt x="36865" y="33796"/>
                    </a:cubicBezTo>
                    <a:cubicBezTo>
                      <a:pt x="37995" y="33212"/>
                      <a:pt x="39266" y="32840"/>
                      <a:pt x="40128" y="31814"/>
                    </a:cubicBezTo>
                    <a:cubicBezTo>
                      <a:pt x="40269" y="31446"/>
                      <a:pt x="40212" y="31098"/>
                      <a:pt x="40043" y="30754"/>
                    </a:cubicBezTo>
                    <a:cubicBezTo>
                      <a:pt x="39638" y="29916"/>
                      <a:pt x="39252" y="29068"/>
                      <a:pt x="38837" y="28240"/>
                    </a:cubicBezTo>
                    <a:cubicBezTo>
                      <a:pt x="36865" y="24299"/>
                      <a:pt x="34892" y="20353"/>
                      <a:pt x="32923" y="16407"/>
                    </a:cubicBezTo>
                    <a:cubicBezTo>
                      <a:pt x="31337" y="13214"/>
                      <a:pt x="29750" y="10022"/>
                      <a:pt x="28163" y="6829"/>
                    </a:cubicBezTo>
                    <a:cubicBezTo>
                      <a:pt x="27127" y="4739"/>
                      <a:pt x="26082" y="2653"/>
                      <a:pt x="25060" y="553"/>
                    </a:cubicBezTo>
                    <a:cubicBezTo>
                      <a:pt x="24879" y="181"/>
                      <a:pt x="24669" y="1"/>
                      <a:pt x="24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6"/>
              <p:cNvSpPr/>
              <p:nvPr/>
            </p:nvSpPr>
            <p:spPr>
              <a:xfrm>
                <a:off x="-7726813" y="1641623"/>
                <a:ext cx="750627" cy="1199639"/>
              </a:xfrm>
              <a:custGeom>
                <a:avLst/>
                <a:gdLst/>
                <a:ahLst/>
                <a:cxnLst/>
                <a:rect l="l" t="t" r="r" b="b"/>
                <a:pathLst>
                  <a:path w="20253" h="32368" extrusionOk="0">
                    <a:moveTo>
                      <a:pt x="6480" y="0"/>
                    </a:moveTo>
                    <a:lnTo>
                      <a:pt x="2270" y="2100"/>
                    </a:lnTo>
                    <a:cubicBezTo>
                      <a:pt x="1502" y="2482"/>
                      <a:pt x="697" y="2802"/>
                      <a:pt x="0" y="3320"/>
                    </a:cubicBezTo>
                    <a:lnTo>
                      <a:pt x="1710" y="7708"/>
                    </a:lnTo>
                    <a:cubicBezTo>
                      <a:pt x="1820" y="7776"/>
                      <a:pt x="1924" y="7803"/>
                      <a:pt x="2023" y="7803"/>
                    </a:cubicBezTo>
                    <a:cubicBezTo>
                      <a:pt x="2262" y="7803"/>
                      <a:pt x="2472" y="7647"/>
                      <a:pt x="2675" y="7534"/>
                    </a:cubicBezTo>
                    <a:cubicBezTo>
                      <a:pt x="3909" y="6861"/>
                      <a:pt x="5251" y="6413"/>
                      <a:pt x="6494" y="5749"/>
                    </a:cubicBezTo>
                    <a:cubicBezTo>
                      <a:pt x="6747" y="5615"/>
                      <a:pt x="6964" y="5547"/>
                      <a:pt x="7154" y="5547"/>
                    </a:cubicBezTo>
                    <a:cubicBezTo>
                      <a:pt x="7483" y="5547"/>
                      <a:pt x="7733" y="5749"/>
                      <a:pt x="7963" y="6154"/>
                    </a:cubicBezTo>
                    <a:cubicBezTo>
                      <a:pt x="9418" y="8711"/>
                      <a:pt x="10826" y="11292"/>
                      <a:pt x="12116" y="13933"/>
                    </a:cubicBezTo>
                    <a:cubicBezTo>
                      <a:pt x="12568" y="14856"/>
                      <a:pt x="12427" y="15233"/>
                      <a:pt x="11522" y="15708"/>
                    </a:cubicBezTo>
                    <a:cubicBezTo>
                      <a:pt x="10218" y="16386"/>
                      <a:pt x="8900" y="17041"/>
                      <a:pt x="7605" y="17738"/>
                    </a:cubicBezTo>
                    <a:cubicBezTo>
                      <a:pt x="7318" y="17893"/>
                      <a:pt x="6936" y="17987"/>
                      <a:pt x="6922" y="18430"/>
                    </a:cubicBezTo>
                    <a:cubicBezTo>
                      <a:pt x="7172" y="18835"/>
                      <a:pt x="7449" y="19221"/>
                      <a:pt x="7666" y="19645"/>
                    </a:cubicBezTo>
                    <a:cubicBezTo>
                      <a:pt x="9215" y="22658"/>
                      <a:pt x="10924" y="25587"/>
                      <a:pt x="12784" y="28422"/>
                    </a:cubicBezTo>
                    <a:cubicBezTo>
                      <a:pt x="13618" y="29693"/>
                      <a:pt x="14494" y="30922"/>
                      <a:pt x="15718" y="31845"/>
                    </a:cubicBezTo>
                    <a:cubicBezTo>
                      <a:pt x="16184" y="32196"/>
                      <a:pt x="16780" y="32368"/>
                      <a:pt x="17381" y="32368"/>
                    </a:cubicBezTo>
                    <a:cubicBezTo>
                      <a:pt x="17958" y="32368"/>
                      <a:pt x="18539" y="32210"/>
                      <a:pt x="19019" y="31901"/>
                    </a:cubicBezTo>
                    <a:cubicBezTo>
                      <a:pt x="20088" y="31209"/>
                      <a:pt x="20252" y="30606"/>
                      <a:pt x="20059" y="29170"/>
                    </a:cubicBezTo>
                    <a:cubicBezTo>
                      <a:pt x="19725" y="26731"/>
                      <a:pt x="18727" y="24528"/>
                      <a:pt x="17681" y="22352"/>
                    </a:cubicBezTo>
                    <a:cubicBezTo>
                      <a:pt x="16824" y="20558"/>
                      <a:pt x="15869" y="18807"/>
                      <a:pt x="14960" y="17041"/>
                    </a:cubicBezTo>
                    <a:cubicBezTo>
                      <a:pt x="13797" y="14776"/>
                      <a:pt x="12977" y="12351"/>
                      <a:pt x="11810" y="10086"/>
                    </a:cubicBezTo>
                    <a:cubicBezTo>
                      <a:pt x="10068" y="6705"/>
                      <a:pt x="8438" y="3268"/>
                      <a:pt x="6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6"/>
              <p:cNvSpPr/>
              <p:nvPr/>
            </p:nvSpPr>
            <p:spPr>
              <a:xfrm>
                <a:off x="-8367623" y="2098345"/>
                <a:ext cx="697739" cy="1309381"/>
              </a:xfrm>
              <a:custGeom>
                <a:avLst/>
                <a:gdLst/>
                <a:ahLst/>
                <a:cxnLst/>
                <a:rect l="l" t="t" r="r" b="b"/>
                <a:pathLst>
                  <a:path w="18826" h="35329" extrusionOk="0">
                    <a:moveTo>
                      <a:pt x="999" y="1"/>
                    </a:moveTo>
                    <a:cubicBezTo>
                      <a:pt x="941" y="1"/>
                      <a:pt x="875" y="15"/>
                      <a:pt x="801" y="47"/>
                    </a:cubicBezTo>
                    <a:cubicBezTo>
                      <a:pt x="203" y="1393"/>
                      <a:pt x="0" y="2740"/>
                      <a:pt x="857" y="4054"/>
                    </a:cubicBezTo>
                    <a:cubicBezTo>
                      <a:pt x="1239" y="4633"/>
                      <a:pt x="1549" y="5250"/>
                      <a:pt x="1869" y="5862"/>
                    </a:cubicBezTo>
                    <a:cubicBezTo>
                      <a:pt x="4671" y="11244"/>
                      <a:pt x="7402" y="16659"/>
                      <a:pt x="10298" y="21994"/>
                    </a:cubicBezTo>
                    <a:cubicBezTo>
                      <a:pt x="12356" y="25789"/>
                      <a:pt x="14300" y="29650"/>
                      <a:pt x="16245" y="33507"/>
                    </a:cubicBezTo>
                    <a:cubicBezTo>
                      <a:pt x="16749" y="34505"/>
                      <a:pt x="17465" y="35089"/>
                      <a:pt x="18519" y="35329"/>
                    </a:cubicBezTo>
                    <a:cubicBezTo>
                      <a:pt x="18825" y="35141"/>
                      <a:pt x="18712" y="34910"/>
                      <a:pt x="18604" y="34656"/>
                    </a:cubicBezTo>
                    <a:cubicBezTo>
                      <a:pt x="17257" y="31425"/>
                      <a:pt x="15365" y="28464"/>
                      <a:pt x="13891" y="25299"/>
                    </a:cubicBezTo>
                    <a:cubicBezTo>
                      <a:pt x="12897" y="23162"/>
                      <a:pt x="11847" y="21057"/>
                      <a:pt x="10745" y="18980"/>
                    </a:cubicBezTo>
                    <a:cubicBezTo>
                      <a:pt x="9069" y="15835"/>
                      <a:pt x="7605" y="12586"/>
                      <a:pt x="6008" y="9403"/>
                    </a:cubicBezTo>
                    <a:cubicBezTo>
                      <a:pt x="5448" y="8287"/>
                      <a:pt x="4883" y="7162"/>
                      <a:pt x="4407" y="6008"/>
                    </a:cubicBezTo>
                    <a:cubicBezTo>
                      <a:pt x="3598" y="4040"/>
                      <a:pt x="2571" y="2199"/>
                      <a:pt x="1460" y="395"/>
                    </a:cubicBezTo>
                    <a:cubicBezTo>
                      <a:pt x="1340" y="208"/>
                      <a:pt x="1224" y="1"/>
                      <a:pt x="9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6"/>
              <p:cNvSpPr/>
              <p:nvPr/>
            </p:nvSpPr>
            <p:spPr>
              <a:xfrm>
                <a:off x="-8338159" y="1719455"/>
                <a:ext cx="696701" cy="1693089"/>
              </a:xfrm>
              <a:custGeom>
                <a:avLst/>
                <a:gdLst/>
                <a:ahLst/>
                <a:cxnLst/>
                <a:rect l="l" t="t" r="r" b="b"/>
                <a:pathLst>
                  <a:path w="18798" h="45682" extrusionOk="0">
                    <a:moveTo>
                      <a:pt x="18765" y="0"/>
                    </a:moveTo>
                    <a:lnTo>
                      <a:pt x="18765" y="0"/>
                    </a:lnTo>
                    <a:cubicBezTo>
                      <a:pt x="18449" y="14"/>
                      <a:pt x="18200" y="198"/>
                      <a:pt x="17932" y="334"/>
                    </a:cubicBezTo>
                    <a:cubicBezTo>
                      <a:pt x="12408" y="3188"/>
                      <a:pt x="6880" y="6032"/>
                      <a:pt x="1343" y="8862"/>
                    </a:cubicBezTo>
                    <a:cubicBezTo>
                      <a:pt x="712" y="9187"/>
                      <a:pt x="246" y="9611"/>
                      <a:pt x="1" y="10274"/>
                    </a:cubicBezTo>
                    <a:cubicBezTo>
                      <a:pt x="114" y="10402"/>
                      <a:pt x="255" y="10510"/>
                      <a:pt x="340" y="10656"/>
                    </a:cubicBezTo>
                    <a:cubicBezTo>
                      <a:pt x="1404" y="12530"/>
                      <a:pt x="2478" y="14395"/>
                      <a:pt x="3335" y="16386"/>
                    </a:cubicBezTo>
                    <a:cubicBezTo>
                      <a:pt x="4493" y="19080"/>
                      <a:pt x="5816" y="21707"/>
                      <a:pt x="7125" y="24325"/>
                    </a:cubicBezTo>
                    <a:cubicBezTo>
                      <a:pt x="9621" y="29283"/>
                      <a:pt x="12116" y="34242"/>
                      <a:pt x="14621" y="39195"/>
                    </a:cubicBezTo>
                    <a:cubicBezTo>
                      <a:pt x="15309" y="40556"/>
                      <a:pt x="16156" y="41837"/>
                      <a:pt x="16707" y="43278"/>
                    </a:cubicBezTo>
                    <a:cubicBezTo>
                      <a:pt x="17004" y="44050"/>
                      <a:pt x="17381" y="44794"/>
                      <a:pt x="17724" y="45552"/>
                    </a:cubicBezTo>
                    <a:cubicBezTo>
                      <a:pt x="17931" y="45621"/>
                      <a:pt x="18139" y="45681"/>
                      <a:pt x="18349" y="45681"/>
                    </a:cubicBezTo>
                    <a:cubicBezTo>
                      <a:pt x="18498" y="45681"/>
                      <a:pt x="18647" y="45651"/>
                      <a:pt x="18798" y="45571"/>
                    </a:cubicBezTo>
                    <a:cubicBezTo>
                      <a:pt x="18789" y="45392"/>
                      <a:pt x="18723" y="45222"/>
                      <a:pt x="18708" y="45043"/>
                    </a:cubicBezTo>
                    <a:cubicBezTo>
                      <a:pt x="18690" y="44954"/>
                      <a:pt x="18657" y="44874"/>
                      <a:pt x="18600" y="44798"/>
                    </a:cubicBezTo>
                    <a:cubicBezTo>
                      <a:pt x="18558" y="44718"/>
                      <a:pt x="18515" y="44638"/>
                      <a:pt x="18478" y="44558"/>
                    </a:cubicBezTo>
                    <a:cubicBezTo>
                      <a:pt x="18440" y="44474"/>
                      <a:pt x="18407" y="44389"/>
                      <a:pt x="18374" y="44299"/>
                    </a:cubicBezTo>
                    <a:cubicBezTo>
                      <a:pt x="18318" y="44186"/>
                      <a:pt x="18332" y="44055"/>
                      <a:pt x="18313" y="43932"/>
                    </a:cubicBezTo>
                    <a:cubicBezTo>
                      <a:pt x="18205" y="43744"/>
                      <a:pt x="18120" y="43541"/>
                      <a:pt x="18030" y="43343"/>
                    </a:cubicBezTo>
                    <a:cubicBezTo>
                      <a:pt x="17950" y="43207"/>
                      <a:pt x="17946" y="43047"/>
                      <a:pt x="17894" y="42901"/>
                    </a:cubicBezTo>
                    <a:cubicBezTo>
                      <a:pt x="17804" y="42741"/>
                      <a:pt x="17771" y="42552"/>
                      <a:pt x="17687" y="42392"/>
                    </a:cubicBezTo>
                    <a:cubicBezTo>
                      <a:pt x="17588" y="42232"/>
                      <a:pt x="17602" y="42044"/>
                      <a:pt x="17527" y="41870"/>
                    </a:cubicBezTo>
                    <a:cubicBezTo>
                      <a:pt x="17456" y="41695"/>
                      <a:pt x="17451" y="41502"/>
                      <a:pt x="17343" y="41342"/>
                    </a:cubicBezTo>
                    <a:cubicBezTo>
                      <a:pt x="17277" y="41272"/>
                      <a:pt x="17188" y="41229"/>
                      <a:pt x="17093" y="41220"/>
                    </a:cubicBezTo>
                    <a:cubicBezTo>
                      <a:pt x="16514" y="40156"/>
                      <a:pt x="16067" y="39026"/>
                      <a:pt x="15540" y="37943"/>
                    </a:cubicBezTo>
                    <a:cubicBezTo>
                      <a:pt x="14692" y="36215"/>
                      <a:pt x="13731" y="34543"/>
                      <a:pt x="12832" y="32848"/>
                    </a:cubicBezTo>
                    <a:cubicBezTo>
                      <a:pt x="10581" y="28610"/>
                      <a:pt x="8345" y="24358"/>
                      <a:pt x="6296" y="20017"/>
                    </a:cubicBezTo>
                    <a:cubicBezTo>
                      <a:pt x="4691" y="16612"/>
                      <a:pt x="2845" y="13330"/>
                      <a:pt x="1263" y="9917"/>
                    </a:cubicBezTo>
                    <a:cubicBezTo>
                      <a:pt x="1013" y="9370"/>
                      <a:pt x="1079" y="9135"/>
                      <a:pt x="1602" y="8867"/>
                    </a:cubicBezTo>
                    <a:cubicBezTo>
                      <a:pt x="6565" y="6319"/>
                      <a:pt x="11532" y="3772"/>
                      <a:pt x="16495" y="1220"/>
                    </a:cubicBezTo>
                    <a:lnTo>
                      <a:pt x="187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6"/>
              <p:cNvSpPr/>
              <p:nvPr/>
            </p:nvSpPr>
            <p:spPr>
              <a:xfrm>
                <a:off x="-7402219" y="2788856"/>
                <a:ext cx="579250" cy="398125"/>
              </a:xfrm>
              <a:custGeom>
                <a:avLst/>
                <a:gdLst/>
                <a:ahLst/>
                <a:cxnLst/>
                <a:rect l="l" t="t" r="r" b="b"/>
                <a:pathLst>
                  <a:path w="15629" h="10742" extrusionOk="0">
                    <a:moveTo>
                      <a:pt x="12479" y="2480"/>
                    </a:moveTo>
                    <a:cubicBezTo>
                      <a:pt x="12096" y="2648"/>
                      <a:pt x="11705" y="2801"/>
                      <a:pt x="11301" y="2925"/>
                    </a:cubicBezTo>
                    <a:cubicBezTo>
                      <a:pt x="11705" y="2799"/>
                      <a:pt x="12096" y="2647"/>
                      <a:pt x="12479" y="2480"/>
                    </a:cubicBezTo>
                    <a:close/>
                    <a:moveTo>
                      <a:pt x="9182" y="4531"/>
                    </a:moveTo>
                    <a:cubicBezTo>
                      <a:pt x="8580" y="4809"/>
                      <a:pt x="7984" y="5099"/>
                      <a:pt x="7392" y="5397"/>
                    </a:cubicBezTo>
                    <a:lnTo>
                      <a:pt x="7392" y="5397"/>
                    </a:lnTo>
                    <a:cubicBezTo>
                      <a:pt x="7984" y="5099"/>
                      <a:pt x="8580" y="4808"/>
                      <a:pt x="9182" y="4531"/>
                    </a:cubicBezTo>
                    <a:close/>
                    <a:moveTo>
                      <a:pt x="11777" y="4347"/>
                    </a:moveTo>
                    <a:lnTo>
                      <a:pt x="11777" y="4347"/>
                    </a:lnTo>
                    <a:cubicBezTo>
                      <a:pt x="11372" y="4573"/>
                      <a:pt x="10619" y="4917"/>
                      <a:pt x="9875" y="5270"/>
                    </a:cubicBezTo>
                    <a:cubicBezTo>
                      <a:pt x="9602" y="5401"/>
                      <a:pt x="9329" y="5533"/>
                      <a:pt x="9058" y="5666"/>
                    </a:cubicBezTo>
                    <a:lnTo>
                      <a:pt x="9058" y="5666"/>
                    </a:lnTo>
                    <a:cubicBezTo>
                      <a:pt x="9994" y="5193"/>
                      <a:pt x="10905" y="4747"/>
                      <a:pt x="11777" y="4347"/>
                    </a:cubicBezTo>
                    <a:close/>
                    <a:moveTo>
                      <a:pt x="2162" y="7455"/>
                    </a:moveTo>
                    <a:lnTo>
                      <a:pt x="2162" y="7455"/>
                    </a:lnTo>
                    <a:cubicBezTo>
                      <a:pt x="1965" y="7556"/>
                      <a:pt x="1732" y="7674"/>
                      <a:pt x="1483" y="7802"/>
                    </a:cubicBezTo>
                    <a:lnTo>
                      <a:pt x="1483" y="7802"/>
                    </a:lnTo>
                    <a:cubicBezTo>
                      <a:pt x="1715" y="7661"/>
                      <a:pt x="1935" y="7525"/>
                      <a:pt x="2162" y="7455"/>
                    </a:cubicBezTo>
                    <a:close/>
                    <a:moveTo>
                      <a:pt x="5132" y="7683"/>
                    </a:moveTo>
                    <a:lnTo>
                      <a:pt x="5132" y="7683"/>
                    </a:lnTo>
                    <a:cubicBezTo>
                      <a:pt x="4851" y="7832"/>
                      <a:pt x="4570" y="7982"/>
                      <a:pt x="4290" y="8133"/>
                    </a:cubicBezTo>
                    <a:cubicBezTo>
                      <a:pt x="4172" y="8196"/>
                      <a:pt x="4053" y="8261"/>
                      <a:pt x="3935" y="8325"/>
                    </a:cubicBezTo>
                    <a:lnTo>
                      <a:pt x="3935" y="8325"/>
                    </a:lnTo>
                    <a:cubicBezTo>
                      <a:pt x="4172" y="8186"/>
                      <a:pt x="4412" y="8050"/>
                      <a:pt x="4657" y="7926"/>
                    </a:cubicBezTo>
                    <a:cubicBezTo>
                      <a:pt x="4816" y="7845"/>
                      <a:pt x="4974" y="7764"/>
                      <a:pt x="5132" y="7683"/>
                    </a:cubicBezTo>
                    <a:close/>
                    <a:moveTo>
                      <a:pt x="3238" y="7563"/>
                    </a:moveTo>
                    <a:lnTo>
                      <a:pt x="3238" y="7563"/>
                    </a:lnTo>
                    <a:cubicBezTo>
                      <a:pt x="2699" y="7845"/>
                      <a:pt x="2159" y="8124"/>
                      <a:pt x="1616" y="8396"/>
                    </a:cubicBezTo>
                    <a:cubicBezTo>
                      <a:pt x="1512" y="8448"/>
                      <a:pt x="1399" y="8492"/>
                      <a:pt x="1288" y="8541"/>
                    </a:cubicBezTo>
                    <a:lnTo>
                      <a:pt x="1288" y="8541"/>
                    </a:lnTo>
                    <a:cubicBezTo>
                      <a:pt x="1293" y="8539"/>
                      <a:pt x="1299" y="8536"/>
                      <a:pt x="1305" y="8533"/>
                    </a:cubicBezTo>
                    <a:cubicBezTo>
                      <a:pt x="1954" y="8220"/>
                      <a:pt x="2597" y="7895"/>
                      <a:pt x="3238" y="7563"/>
                    </a:cubicBezTo>
                    <a:close/>
                    <a:moveTo>
                      <a:pt x="15567" y="1"/>
                    </a:moveTo>
                    <a:cubicBezTo>
                      <a:pt x="14423" y="566"/>
                      <a:pt x="13279" y="1126"/>
                      <a:pt x="12144" y="1696"/>
                    </a:cubicBezTo>
                    <a:cubicBezTo>
                      <a:pt x="11042" y="2252"/>
                      <a:pt x="9973" y="2868"/>
                      <a:pt x="8848" y="3358"/>
                    </a:cubicBezTo>
                    <a:cubicBezTo>
                      <a:pt x="5853" y="4658"/>
                      <a:pt x="2953" y="6136"/>
                      <a:pt x="90" y="7690"/>
                    </a:cubicBezTo>
                    <a:cubicBezTo>
                      <a:pt x="1" y="7930"/>
                      <a:pt x="76" y="8123"/>
                      <a:pt x="269" y="8269"/>
                    </a:cubicBezTo>
                    <a:cubicBezTo>
                      <a:pt x="471" y="8260"/>
                      <a:pt x="657" y="8212"/>
                      <a:pt x="831" y="8145"/>
                    </a:cubicBezTo>
                    <a:lnTo>
                      <a:pt x="831" y="8145"/>
                    </a:lnTo>
                    <a:cubicBezTo>
                      <a:pt x="658" y="8235"/>
                      <a:pt x="421" y="8282"/>
                      <a:pt x="457" y="8566"/>
                    </a:cubicBezTo>
                    <a:cubicBezTo>
                      <a:pt x="486" y="8670"/>
                      <a:pt x="575" y="8750"/>
                      <a:pt x="683" y="8768"/>
                    </a:cubicBezTo>
                    <a:cubicBezTo>
                      <a:pt x="810" y="8768"/>
                      <a:pt x="922" y="8729"/>
                      <a:pt x="1030" y="8677"/>
                    </a:cubicBezTo>
                    <a:lnTo>
                      <a:pt x="1030" y="8677"/>
                    </a:lnTo>
                    <a:cubicBezTo>
                      <a:pt x="909" y="8756"/>
                      <a:pt x="805" y="8857"/>
                      <a:pt x="735" y="9004"/>
                    </a:cubicBezTo>
                    <a:cubicBezTo>
                      <a:pt x="712" y="9348"/>
                      <a:pt x="867" y="9574"/>
                      <a:pt x="1192" y="9687"/>
                    </a:cubicBezTo>
                    <a:cubicBezTo>
                      <a:pt x="1207" y="9687"/>
                      <a:pt x="1223" y="9688"/>
                      <a:pt x="1238" y="9688"/>
                    </a:cubicBezTo>
                    <a:cubicBezTo>
                      <a:pt x="1451" y="9688"/>
                      <a:pt x="1642" y="9617"/>
                      <a:pt x="1829" y="9530"/>
                    </a:cubicBezTo>
                    <a:lnTo>
                      <a:pt x="1829" y="9530"/>
                    </a:lnTo>
                    <a:cubicBezTo>
                      <a:pt x="1627" y="9648"/>
                      <a:pt x="1426" y="9767"/>
                      <a:pt x="1225" y="9884"/>
                    </a:cubicBezTo>
                    <a:cubicBezTo>
                      <a:pt x="1069" y="10379"/>
                      <a:pt x="1220" y="10680"/>
                      <a:pt x="1757" y="10741"/>
                    </a:cubicBezTo>
                    <a:cubicBezTo>
                      <a:pt x="2430" y="10534"/>
                      <a:pt x="2934" y="10035"/>
                      <a:pt x="3551" y="9724"/>
                    </a:cubicBezTo>
                    <a:cubicBezTo>
                      <a:pt x="5797" y="8594"/>
                      <a:pt x="8118" y="7610"/>
                      <a:pt x="10327" y="6400"/>
                    </a:cubicBezTo>
                    <a:cubicBezTo>
                      <a:pt x="10779" y="6150"/>
                      <a:pt x="11165" y="5778"/>
                      <a:pt x="11650" y="5609"/>
                    </a:cubicBezTo>
                    <a:cubicBezTo>
                      <a:pt x="12902" y="5176"/>
                      <a:pt x="14014" y="4455"/>
                      <a:pt x="15191" y="3881"/>
                    </a:cubicBezTo>
                    <a:cubicBezTo>
                      <a:pt x="15440" y="3758"/>
                      <a:pt x="15629" y="3565"/>
                      <a:pt x="15365" y="3269"/>
                    </a:cubicBezTo>
                    <a:cubicBezTo>
                      <a:pt x="14979" y="2784"/>
                      <a:pt x="14993" y="2200"/>
                      <a:pt x="14960" y="1630"/>
                    </a:cubicBezTo>
                    <a:cubicBezTo>
                      <a:pt x="14892" y="1482"/>
                      <a:pt x="14809" y="1432"/>
                      <a:pt x="14716" y="1432"/>
                    </a:cubicBezTo>
                    <a:cubicBezTo>
                      <a:pt x="14628" y="1432"/>
                      <a:pt x="14531" y="1476"/>
                      <a:pt x="14428" y="1527"/>
                    </a:cubicBezTo>
                    <a:cubicBezTo>
                      <a:pt x="14196" y="1643"/>
                      <a:pt x="13964" y="1762"/>
                      <a:pt x="13732" y="1879"/>
                    </a:cubicBezTo>
                    <a:lnTo>
                      <a:pt x="13732" y="1879"/>
                    </a:lnTo>
                    <a:cubicBezTo>
                      <a:pt x="14004" y="1740"/>
                      <a:pt x="14274" y="1597"/>
                      <a:pt x="14546" y="1456"/>
                    </a:cubicBezTo>
                    <a:cubicBezTo>
                      <a:pt x="14805" y="1324"/>
                      <a:pt x="15012" y="1169"/>
                      <a:pt x="15158" y="924"/>
                    </a:cubicBezTo>
                    <a:cubicBezTo>
                      <a:pt x="15323" y="632"/>
                      <a:pt x="15501" y="345"/>
                      <a:pt x="155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6"/>
              <p:cNvSpPr/>
              <p:nvPr/>
            </p:nvSpPr>
            <p:spPr>
              <a:xfrm>
                <a:off x="-7658914" y="2909976"/>
                <a:ext cx="905770" cy="486149"/>
              </a:xfrm>
              <a:custGeom>
                <a:avLst/>
                <a:gdLst/>
                <a:ahLst/>
                <a:cxnLst/>
                <a:rect l="l" t="t" r="r" b="b"/>
                <a:pathLst>
                  <a:path w="24439" h="13117" extrusionOk="0">
                    <a:moveTo>
                      <a:pt x="18566" y="3198"/>
                    </a:moveTo>
                    <a:lnTo>
                      <a:pt x="18566" y="3198"/>
                    </a:lnTo>
                    <a:cubicBezTo>
                      <a:pt x="18489" y="3251"/>
                      <a:pt x="18372" y="3282"/>
                      <a:pt x="18244" y="3320"/>
                    </a:cubicBezTo>
                    <a:lnTo>
                      <a:pt x="18244" y="3320"/>
                    </a:lnTo>
                    <a:cubicBezTo>
                      <a:pt x="18351" y="3278"/>
                      <a:pt x="18458" y="3237"/>
                      <a:pt x="18566" y="3198"/>
                    </a:cubicBezTo>
                    <a:close/>
                    <a:moveTo>
                      <a:pt x="17851" y="3481"/>
                    </a:moveTo>
                    <a:cubicBezTo>
                      <a:pt x="16967" y="3932"/>
                      <a:pt x="16075" y="4367"/>
                      <a:pt x="15177" y="4788"/>
                    </a:cubicBezTo>
                    <a:lnTo>
                      <a:pt x="15177" y="4788"/>
                    </a:lnTo>
                    <a:cubicBezTo>
                      <a:pt x="16071" y="4331"/>
                      <a:pt x="16951" y="3864"/>
                      <a:pt x="17851" y="3481"/>
                    </a:cubicBezTo>
                    <a:close/>
                    <a:moveTo>
                      <a:pt x="12787" y="5869"/>
                    </a:moveTo>
                    <a:lnTo>
                      <a:pt x="12787" y="5869"/>
                    </a:lnTo>
                    <a:cubicBezTo>
                      <a:pt x="11725" y="6332"/>
                      <a:pt x="10655" y="6777"/>
                      <a:pt x="9577" y="7205"/>
                    </a:cubicBezTo>
                    <a:cubicBezTo>
                      <a:pt x="9566" y="7207"/>
                      <a:pt x="9555" y="7210"/>
                      <a:pt x="9544" y="7212"/>
                    </a:cubicBezTo>
                    <a:lnTo>
                      <a:pt x="9544" y="7212"/>
                    </a:lnTo>
                    <a:cubicBezTo>
                      <a:pt x="9797" y="7104"/>
                      <a:pt x="10045" y="6985"/>
                      <a:pt x="10288" y="6857"/>
                    </a:cubicBezTo>
                    <a:cubicBezTo>
                      <a:pt x="11077" y="6420"/>
                      <a:pt x="11915" y="6087"/>
                      <a:pt x="12787" y="5869"/>
                    </a:cubicBezTo>
                    <a:close/>
                    <a:moveTo>
                      <a:pt x="11996" y="6853"/>
                    </a:moveTo>
                    <a:cubicBezTo>
                      <a:pt x="11356" y="7168"/>
                      <a:pt x="10721" y="7490"/>
                      <a:pt x="10090" y="7817"/>
                    </a:cubicBezTo>
                    <a:lnTo>
                      <a:pt x="10090" y="7817"/>
                    </a:lnTo>
                    <a:cubicBezTo>
                      <a:pt x="10136" y="7790"/>
                      <a:pt x="10182" y="7764"/>
                      <a:pt x="10227" y="7737"/>
                    </a:cubicBezTo>
                    <a:cubicBezTo>
                      <a:pt x="10801" y="7395"/>
                      <a:pt x="11379" y="7074"/>
                      <a:pt x="11996" y="6853"/>
                    </a:cubicBezTo>
                    <a:close/>
                    <a:moveTo>
                      <a:pt x="8868" y="8460"/>
                    </a:moveTo>
                    <a:lnTo>
                      <a:pt x="8868" y="8460"/>
                    </a:lnTo>
                    <a:cubicBezTo>
                      <a:pt x="8339" y="8742"/>
                      <a:pt x="7811" y="9029"/>
                      <a:pt x="7285" y="9319"/>
                    </a:cubicBezTo>
                    <a:lnTo>
                      <a:pt x="7285" y="9319"/>
                    </a:lnTo>
                    <a:cubicBezTo>
                      <a:pt x="7700" y="9066"/>
                      <a:pt x="8083" y="8740"/>
                      <a:pt x="8542" y="8585"/>
                    </a:cubicBezTo>
                    <a:cubicBezTo>
                      <a:pt x="8653" y="8547"/>
                      <a:pt x="8761" y="8505"/>
                      <a:pt x="8868" y="8460"/>
                    </a:cubicBezTo>
                    <a:close/>
                    <a:moveTo>
                      <a:pt x="6945" y="9508"/>
                    </a:moveTo>
                    <a:cubicBezTo>
                      <a:pt x="5286" y="10424"/>
                      <a:pt x="3603" y="11305"/>
                      <a:pt x="1891" y="12123"/>
                    </a:cubicBezTo>
                    <a:lnTo>
                      <a:pt x="1891" y="12123"/>
                    </a:lnTo>
                    <a:cubicBezTo>
                      <a:pt x="3596" y="11293"/>
                      <a:pt x="5269" y="10397"/>
                      <a:pt x="6945" y="9508"/>
                    </a:cubicBezTo>
                    <a:close/>
                    <a:moveTo>
                      <a:pt x="22291" y="1"/>
                    </a:moveTo>
                    <a:lnTo>
                      <a:pt x="22291" y="1"/>
                    </a:lnTo>
                    <a:cubicBezTo>
                      <a:pt x="22300" y="406"/>
                      <a:pt x="21957" y="472"/>
                      <a:pt x="21698" y="599"/>
                    </a:cubicBezTo>
                    <a:cubicBezTo>
                      <a:pt x="18515" y="2200"/>
                      <a:pt x="15327" y="3782"/>
                      <a:pt x="12148" y="5387"/>
                    </a:cubicBezTo>
                    <a:cubicBezTo>
                      <a:pt x="10952" y="5990"/>
                      <a:pt x="9733" y="6546"/>
                      <a:pt x="8650" y="7351"/>
                    </a:cubicBezTo>
                    <a:cubicBezTo>
                      <a:pt x="8663" y="7428"/>
                      <a:pt x="8730" y="7488"/>
                      <a:pt x="8810" y="7488"/>
                    </a:cubicBezTo>
                    <a:cubicBezTo>
                      <a:pt x="8813" y="7488"/>
                      <a:pt x="8816" y="7488"/>
                      <a:pt x="8819" y="7488"/>
                    </a:cubicBezTo>
                    <a:cubicBezTo>
                      <a:pt x="8935" y="7449"/>
                      <a:pt x="9050" y="7408"/>
                      <a:pt x="9164" y="7365"/>
                    </a:cubicBezTo>
                    <a:lnTo>
                      <a:pt x="9164" y="7365"/>
                    </a:lnTo>
                    <a:cubicBezTo>
                      <a:pt x="9029" y="7435"/>
                      <a:pt x="8897" y="7510"/>
                      <a:pt x="8753" y="7563"/>
                    </a:cubicBezTo>
                    <a:cubicBezTo>
                      <a:pt x="8377" y="7718"/>
                      <a:pt x="8024" y="7916"/>
                      <a:pt x="7652" y="8076"/>
                    </a:cubicBezTo>
                    <a:cubicBezTo>
                      <a:pt x="7218" y="8448"/>
                      <a:pt x="6668" y="8665"/>
                      <a:pt x="6154" y="8787"/>
                    </a:cubicBezTo>
                    <a:cubicBezTo>
                      <a:pt x="5297" y="8990"/>
                      <a:pt x="4586" y="9267"/>
                      <a:pt x="4243" y="10143"/>
                    </a:cubicBezTo>
                    <a:cubicBezTo>
                      <a:pt x="4205" y="10247"/>
                      <a:pt x="4144" y="10350"/>
                      <a:pt x="4040" y="10383"/>
                    </a:cubicBezTo>
                    <a:cubicBezTo>
                      <a:pt x="3202" y="10619"/>
                      <a:pt x="2538" y="11207"/>
                      <a:pt x="1705" y="11490"/>
                    </a:cubicBezTo>
                    <a:cubicBezTo>
                      <a:pt x="1083" y="11702"/>
                      <a:pt x="372" y="11871"/>
                      <a:pt x="0" y="12540"/>
                    </a:cubicBezTo>
                    <a:cubicBezTo>
                      <a:pt x="33" y="12606"/>
                      <a:pt x="66" y="12676"/>
                      <a:pt x="99" y="12742"/>
                    </a:cubicBezTo>
                    <a:cubicBezTo>
                      <a:pt x="176" y="12786"/>
                      <a:pt x="251" y="12803"/>
                      <a:pt x="324" y="12803"/>
                    </a:cubicBezTo>
                    <a:cubicBezTo>
                      <a:pt x="448" y="12803"/>
                      <a:pt x="566" y="12754"/>
                      <a:pt x="678" y="12701"/>
                    </a:cubicBezTo>
                    <a:lnTo>
                      <a:pt x="678" y="12701"/>
                    </a:lnTo>
                    <a:cubicBezTo>
                      <a:pt x="561" y="12774"/>
                      <a:pt x="479" y="12869"/>
                      <a:pt x="485" y="13048"/>
                    </a:cubicBezTo>
                    <a:cubicBezTo>
                      <a:pt x="592" y="13097"/>
                      <a:pt x="695" y="13116"/>
                      <a:pt x="793" y="13116"/>
                    </a:cubicBezTo>
                    <a:cubicBezTo>
                      <a:pt x="1119" y="13116"/>
                      <a:pt x="1401" y="12899"/>
                      <a:pt x="1658" y="12761"/>
                    </a:cubicBezTo>
                    <a:cubicBezTo>
                      <a:pt x="4148" y="11443"/>
                      <a:pt x="6663" y="10176"/>
                      <a:pt x="9168" y="8895"/>
                    </a:cubicBezTo>
                    <a:cubicBezTo>
                      <a:pt x="10924" y="7996"/>
                      <a:pt x="12718" y="7153"/>
                      <a:pt x="14507" y="6320"/>
                    </a:cubicBezTo>
                    <a:cubicBezTo>
                      <a:pt x="17691" y="4841"/>
                      <a:pt x="20817" y="3245"/>
                      <a:pt x="23906" y="1573"/>
                    </a:cubicBezTo>
                    <a:cubicBezTo>
                      <a:pt x="24123" y="1456"/>
                      <a:pt x="24382" y="1399"/>
                      <a:pt x="24438" y="1112"/>
                    </a:cubicBezTo>
                    <a:cubicBezTo>
                      <a:pt x="23661" y="858"/>
                      <a:pt x="22842" y="683"/>
                      <a:pt x="22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6"/>
              <p:cNvSpPr/>
              <p:nvPr/>
            </p:nvSpPr>
            <p:spPr>
              <a:xfrm>
                <a:off x="-7656320" y="2951004"/>
                <a:ext cx="922189" cy="457240"/>
              </a:xfrm>
              <a:custGeom>
                <a:avLst/>
                <a:gdLst/>
                <a:ahLst/>
                <a:cxnLst/>
                <a:rect l="l" t="t" r="r" b="b"/>
                <a:pathLst>
                  <a:path w="24882" h="12337" extrusionOk="0">
                    <a:moveTo>
                      <a:pt x="24368" y="0"/>
                    </a:moveTo>
                    <a:cubicBezTo>
                      <a:pt x="24236" y="76"/>
                      <a:pt x="24104" y="151"/>
                      <a:pt x="23968" y="217"/>
                    </a:cubicBezTo>
                    <a:cubicBezTo>
                      <a:pt x="20309" y="2072"/>
                      <a:pt x="16665" y="3965"/>
                      <a:pt x="12912" y="5632"/>
                    </a:cubicBezTo>
                    <a:cubicBezTo>
                      <a:pt x="11316" y="6348"/>
                      <a:pt x="9809" y="7256"/>
                      <a:pt x="8250" y="8047"/>
                    </a:cubicBezTo>
                    <a:cubicBezTo>
                      <a:pt x="5863" y="9262"/>
                      <a:pt x="3490" y="10515"/>
                      <a:pt x="1084" y="11697"/>
                    </a:cubicBezTo>
                    <a:cubicBezTo>
                      <a:pt x="912" y="11782"/>
                      <a:pt x="750" y="11907"/>
                      <a:pt x="549" y="11907"/>
                    </a:cubicBezTo>
                    <a:cubicBezTo>
                      <a:pt x="508" y="11907"/>
                      <a:pt x="465" y="11902"/>
                      <a:pt x="420" y="11890"/>
                    </a:cubicBezTo>
                    <a:cubicBezTo>
                      <a:pt x="363" y="11846"/>
                      <a:pt x="307" y="11811"/>
                      <a:pt x="251" y="11811"/>
                    </a:cubicBezTo>
                    <a:cubicBezTo>
                      <a:pt x="204" y="11811"/>
                      <a:pt x="159" y="11835"/>
                      <a:pt x="114" y="11899"/>
                    </a:cubicBezTo>
                    <a:cubicBezTo>
                      <a:pt x="1" y="12177"/>
                      <a:pt x="203" y="12252"/>
                      <a:pt x="396" y="12337"/>
                    </a:cubicBezTo>
                    <a:cubicBezTo>
                      <a:pt x="1286" y="11998"/>
                      <a:pt x="2134" y="11579"/>
                      <a:pt x="2986" y="11150"/>
                    </a:cubicBezTo>
                    <a:cubicBezTo>
                      <a:pt x="5708" y="9780"/>
                      <a:pt x="8382" y="8325"/>
                      <a:pt x="11156" y="7059"/>
                    </a:cubicBezTo>
                    <a:cubicBezTo>
                      <a:pt x="13491" y="5990"/>
                      <a:pt x="15803" y="4874"/>
                      <a:pt x="18091" y="3701"/>
                    </a:cubicBezTo>
                    <a:cubicBezTo>
                      <a:pt x="19744" y="2858"/>
                      <a:pt x="21359" y="1945"/>
                      <a:pt x="23050" y="1163"/>
                    </a:cubicBezTo>
                    <a:cubicBezTo>
                      <a:pt x="23516" y="942"/>
                      <a:pt x="23968" y="688"/>
                      <a:pt x="24406" y="410"/>
                    </a:cubicBezTo>
                    <a:cubicBezTo>
                      <a:pt x="24561" y="311"/>
                      <a:pt x="24881" y="90"/>
                      <a:pt x="243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6"/>
              <p:cNvSpPr/>
              <p:nvPr/>
            </p:nvSpPr>
            <p:spPr>
              <a:xfrm>
                <a:off x="-7018808" y="2823065"/>
                <a:ext cx="178382" cy="91470"/>
              </a:xfrm>
              <a:custGeom>
                <a:avLst/>
                <a:gdLst/>
                <a:ahLst/>
                <a:cxnLst/>
                <a:rect l="l" t="t" r="r" b="b"/>
                <a:pathLst>
                  <a:path w="4813" h="2468" extrusionOk="0">
                    <a:moveTo>
                      <a:pt x="4813" y="1"/>
                    </a:moveTo>
                    <a:lnTo>
                      <a:pt x="4813" y="1"/>
                    </a:lnTo>
                    <a:cubicBezTo>
                      <a:pt x="3278" y="891"/>
                      <a:pt x="1592" y="1475"/>
                      <a:pt x="0" y="2332"/>
                    </a:cubicBezTo>
                    <a:cubicBezTo>
                      <a:pt x="95" y="2438"/>
                      <a:pt x="168" y="2468"/>
                      <a:pt x="230" y="2468"/>
                    </a:cubicBezTo>
                    <a:cubicBezTo>
                      <a:pt x="286" y="2468"/>
                      <a:pt x="333" y="2444"/>
                      <a:pt x="377" y="2430"/>
                    </a:cubicBezTo>
                    <a:cubicBezTo>
                      <a:pt x="1583" y="2077"/>
                      <a:pt x="2713" y="1545"/>
                      <a:pt x="3829" y="971"/>
                    </a:cubicBezTo>
                    <a:cubicBezTo>
                      <a:pt x="4047" y="858"/>
                      <a:pt x="4253" y="700"/>
                      <a:pt x="4512" y="700"/>
                    </a:cubicBezTo>
                    <a:cubicBezTo>
                      <a:pt x="4544" y="700"/>
                      <a:pt x="4577" y="702"/>
                      <a:pt x="4610" y="707"/>
                    </a:cubicBezTo>
                    <a:cubicBezTo>
                      <a:pt x="4681" y="472"/>
                      <a:pt x="4747" y="236"/>
                      <a:pt x="48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6"/>
              <p:cNvSpPr/>
              <p:nvPr/>
            </p:nvSpPr>
            <p:spPr>
              <a:xfrm>
                <a:off x="-8132388" y="1829753"/>
                <a:ext cx="890241" cy="725647"/>
              </a:xfrm>
              <a:custGeom>
                <a:avLst/>
                <a:gdLst/>
                <a:ahLst/>
                <a:cxnLst/>
                <a:rect l="l" t="t" r="r" b="b"/>
                <a:pathLst>
                  <a:path w="24020" h="19579" extrusionOk="0">
                    <a:moveTo>
                      <a:pt x="18292" y="0"/>
                    </a:moveTo>
                    <a:cubicBezTo>
                      <a:pt x="18097" y="0"/>
                      <a:pt x="17861" y="84"/>
                      <a:pt x="17545" y="240"/>
                    </a:cubicBezTo>
                    <a:cubicBezTo>
                      <a:pt x="15916" y="1036"/>
                      <a:pt x="14287" y="1836"/>
                      <a:pt x="12653" y="2632"/>
                    </a:cubicBezTo>
                    <a:cubicBezTo>
                      <a:pt x="12102" y="2999"/>
                      <a:pt x="11508" y="3306"/>
                      <a:pt x="10892" y="3541"/>
                    </a:cubicBezTo>
                    <a:cubicBezTo>
                      <a:pt x="7581" y="5184"/>
                      <a:pt x="4276" y="6832"/>
                      <a:pt x="970" y="8480"/>
                    </a:cubicBezTo>
                    <a:cubicBezTo>
                      <a:pt x="19" y="8961"/>
                      <a:pt x="0" y="9041"/>
                      <a:pt x="471" y="10011"/>
                    </a:cubicBezTo>
                    <a:cubicBezTo>
                      <a:pt x="1281" y="11682"/>
                      <a:pt x="2096" y="13354"/>
                      <a:pt x="2906" y="15025"/>
                    </a:cubicBezTo>
                    <a:cubicBezTo>
                      <a:pt x="3523" y="16287"/>
                      <a:pt x="4130" y="17554"/>
                      <a:pt x="4770" y="18806"/>
                    </a:cubicBezTo>
                    <a:cubicBezTo>
                      <a:pt x="5040" y="19340"/>
                      <a:pt x="5270" y="19578"/>
                      <a:pt x="5604" y="19578"/>
                    </a:cubicBezTo>
                    <a:cubicBezTo>
                      <a:pt x="5806" y="19578"/>
                      <a:pt x="6046" y="19491"/>
                      <a:pt x="6357" y="19329"/>
                    </a:cubicBezTo>
                    <a:cubicBezTo>
                      <a:pt x="7181" y="18901"/>
                      <a:pt x="8000" y="18458"/>
                      <a:pt x="8824" y="18030"/>
                    </a:cubicBezTo>
                    <a:cubicBezTo>
                      <a:pt x="11838" y="16471"/>
                      <a:pt x="14847" y="14912"/>
                      <a:pt x="17860" y="13354"/>
                    </a:cubicBezTo>
                    <a:cubicBezTo>
                      <a:pt x="19452" y="12520"/>
                      <a:pt x="21039" y="11682"/>
                      <a:pt x="22630" y="10858"/>
                    </a:cubicBezTo>
                    <a:cubicBezTo>
                      <a:pt x="24019" y="10138"/>
                      <a:pt x="24010" y="10147"/>
                      <a:pt x="23304" y="8697"/>
                    </a:cubicBezTo>
                    <a:cubicBezTo>
                      <a:pt x="21990" y="5994"/>
                      <a:pt x="20540" y="3362"/>
                      <a:pt x="19099" y="725"/>
                    </a:cubicBezTo>
                    <a:cubicBezTo>
                      <a:pt x="18823" y="227"/>
                      <a:pt x="18613" y="0"/>
                      <a:pt x="182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6"/>
              <p:cNvSpPr/>
              <p:nvPr/>
            </p:nvSpPr>
            <p:spPr>
              <a:xfrm>
                <a:off x="-7591572" y="3073867"/>
                <a:ext cx="258140" cy="230455"/>
              </a:xfrm>
              <a:custGeom>
                <a:avLst/>
                <a:gdLst/>
                <a:ahLst/>
                <a:cxnLst/>
                <a:rect l="l" t="t" r="r" b="b"/>
                <a:pathLst>
                  <a:path w="6965" h="6218" extrusionOk="0">
                    <a:moveTo>
                      <a:pt x="5199" y="0"/>
                    </a:moveTo>
                    <a:lnTo>
                      <a:pt x="4987" y="99"/>
                    </a:lnTo>
                    <a:cubicBezTo>
                      <a:pt x="4973" y="344"/>
                      <a:pt x="4794" y="462"/>
                      <a:pt x="4610" y="570"/>
                    </a:cubicBezTo>
                    <a:cubicBezTo>
                      <a:pt x="3829" y="1022"/>
                      <a:pt x="3014" y="1413"/>
                      <a:pt x="2242" y="1874"/>
                    </a:cubicBezTo>
                    <a:cubicBezTo>
                      <a:pt x="1526" y="2303"/>
                      <a:pt x="730" y="2604"/>
                      <a:pt x="90" y="3160"/>
                    </a:cubicBezTo>
                    <a:cubicBezTo>
                      <a:pt x="1" y="3310"/>
                      <a:pt x="38" y="3456"/>
                      <a:pt x="109" y="3593"/>
                    </a:cubicBezTo>
                    <a:cubicBezTo>
                      <a:pt x="495" y="4304"/>
                      <a:pt x="749" y="5090"/>
                      <a:pt x="1145" y="5797"/>
                    </a:cubicBezTo>
                    <a:cubicBezTo>
                      <a:pt x="1302" y="6074"/>
                      <a:pt x="1538" y="6217"/>
                      <a:pt x="1773" y="6217"/>
                    </a:cubicBezTo>
                    <a:cubicBezTo>
                      <a:pt x="1996" y="6217"/>
                      <a:pt x="2218" y="6088"/>
                      <a:pt x="2369" y="5825"/>
                    </a:cubicBezTo>
                    <a:cubicBezTo>
                      <a:pt x="2600" y="5420"/>
                      <a:pt x="2873" y="5024"/>
                      <a:pt x="3005" y="4568"/>
                    </a:cubicBezTo>
                    <a:cubicBezTo>
                      <a:pt x="3113" y="4205"/>
                      <a:pt x="3330" y="3974"/>
                      <a:pt x="3687" y="3875"/>
                    </a:cubicBezTo>
                    <a:cubicBezTo>
                      <a:pt x="3702" y="3894"/>
                      <a:pt x="3716" y="3913"/>
                      <a:pt x="3716" y="3913"/>
                    </a:cubicBezTo>
                    <a:cubicBezTo>
                      <a:pt x="3739" y="3898"/>
                      <a:pt x="3749" y="3891"/>
                      <a:pt x="3750" y="3891"/>
                    </a:cubicBezTo>
                    <a:lnTo>
                      <a:pt x="3750" y="3891"/>
                    </a:lnTo>
                    <a:cubicBezTo>
                      <a:pt x="3752" y="3891"/>
                      <a:pt x="3715" y="3918"/>
                      <a:pt x="3664" y="3946"/>
                    </a:cubicBezTo>
                    <a:cubicBezTo>
                      <a:pt x="3433" y="4073"/>
                      <a:pt x="3137" y="4210"/>
                      <a:pt x="3278" y="4516"/>
                    </a:cubicBezTo>
                    <a:cubicBezTo>
                      <a:pt x="3331" y="4630"/>
                      <a:pt x="3398" y="4668"/>
                      <a:pt x="3473" y="4668"/>
                    </a:cubicBezTo>
                    <a:cubicBezTo>
                      <a:pt x="3596" y="4668"/>
                      <a:pt x="3740" y="4565"/>
                      <a:pt x="3881" y="4530"/>
                    </a:cubicBezTo>
                    <a:cubicBezTo>
                      <a:pt x="4643" y="4337"/>
                      <a:pt x="5326" y="3890"/>
                      <a:pt x="6131" y="3838"/>
                    </a:cubicBezTo>
                    <a:cubicBezTo>
                      <a:pt x="6499" y="3819"/>
                      <a:pt x="6894" y="3842"/>
                      <a:pt x="6918" y="3306"/>
                    </a:cubicBezTo>
                    <a:cubicBezTo>
                      <a:pt x="6951" y="3207"/>
                      <a:pt x="6965" y="3108"/>
                      <a:pt x="6894" y="3014"/>
                    </a:cubicBezTo>
                    <a:cubicBezTo>
                      <a:pt x="6875" y="2985"/>
                      <a:pt x="6852" y="2957"/>
                      <a:pt x="6838" y="2924"/>
                    </a:cubicBezTo>
                    <a:cubicBezTo>
                      <a:pt x="6579" y="2750"/>
                      <a:pt x="6437" y="2519"/>
                      <a:pt x="6470" y="2199"/>
                    </a:cubicBezTo>
                    <a:cubicBezTo>
                      <a:pt x="6532" y="2034"/>
                      <a:pt x="6466" y="1935"/>
                      <a:pt x="6315" y="1870"/>
                    </a:cubicBezTo>
                    <a:lnTo>
                      <a:pt x="5948" y="1356"/>
                    </a:lnTo>
                    <a:cubicBezTo>
                      <a:pt x="5962" y="1196"/>
                      <a:pt x="5872" y="1045"/>
                      <a:pt x="5726" y="984"/>
                    </a:cubicBezTo>
                    <a:lnTo>
                      <a:pt x="5609" y="772"/>
                    </a:lnTo>
                    <a:cubicBezTo>
                      <a:pt x="5642" y="674"/>
                      <a:pt x="5585" y="570"/>
                      <a:pt x="5486" y="537"/>
                    </a:cubicBezTo>
                    <a:lnTo>
                      <a:pt x="51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6"/>
              <p:cNvSpPr/>
              <p:nvPr/>
            </p:nvSpPr>
            <p:spPr>
              <a:xfrm>
                <a:off x="-7702722" y="3178049"/>
                <a:ext cx="338418" cy="196691"/>
              </a:xfrm>
              <a:custGeom>
                <a:avLst/>
                <a:gdLst/>
                <a:ahLst/>
                <a:cxnLst/>
                <a:rect l="l" t="t" r="r" b="b"/>
                <a:pathLst>
                  <a:path w="9131" h="5307" extrusionOk="0">
                    <a:moveTo>
                      <a:pt x="2920" y="3814"/>
                    </a:moveTo>
                    <a:cubicBezTo>
                      <a:pt x="2921" y="3818"/>
                      <a:pt x="2922" y="3821"/>
                      <a:pt x="2923" y="3824"/>
                    </a:cubicBezTo>
                    <a:lnTo>
                      <a:pt x="2923" y="3824"/>
                    </a:lnTo>
                    <a:cubicBezTo>
                      <a:pt x="2922" y="3824"/>
                      <a:pt x="2921" y="3824"/>
                      <a:pt x="2920" y="3824"/>
                    </a:cubicBezTo>
                    <a:cubicBezTo>
                      <a:pt x="2905" y="3824"/>
                      <a:pt x="2882" y="3830"/>
                      <a:pt x="2849" y="3847"/>
                    </a:cubicBezTo>
                    <a:cubicBezTo>
                      <a:pt x="2587" y="3972"/>
                      <a:pt x="2307" y="4129"/>
                      <a:pt x="2009" y="4272"/>
                    </a:cubicBezTo>
                    <a:lnTo>
                      <a:pt x="2009" y="4272"/>
                    </a:lnTo>
                    <a:cubicBezTo>
                      <a:pt x="2312" y="4119"/>
                      <a:pt x="2610" y="3953"/>
                      <a:pt x="2920" y="3814"/>
                    </a:cubicBezTo>
                    <a:close/>
                    <a:moveTo>
                      <a:pt x="2976" y="0"/>
                    </a:moveTo>
                    <a:lnTo>
                      <a:pt x="2698" y="132"/>
                    </a:lnTo>
                    <a:cubicBezTo>
                      <a:pt x="2571" y="466"/>
                      <a:pt x="2378" y="749"/>
                      <a:pt x="2034" y="885"/>
                    </a:cubicBezTo>
                    <a:cubicBezTo>
                      <a:pt x="1554" y="1079"/>
                      <a:pt x="1116" y="1356"/>
                      <a:pt x="631" y="1535"/>
                    </a:cubicBezTo>
                    <a:cubicBezTo>
                      <a:pt x="344" y="1639"/>
                      <a:pt x="141" y="1794"/>
                      <a:pt x="47" y="2081"/>
                    </a:cubicBezTo>
                    <a:cubicBezTo>
                      <a:pt x="0" y="2260"/>
                      <a:pt x="80" y="2411"/>
                      <a:pt x="151" y="2562"/>
                    </a:cubicBezTo>
                    <a:cubicBezTo>
                      <a:pt x="229" y="2663"/>
                      <a:pt x="322" y="2713"/>
                      <a:pt x="420" y="2713"/>
                    </a:cubicBezTo>
                    <a:cubicBezTo>
                      <a:pt x="460" y="2713"/>
                      <a:pt x="501" y="2705"/>
                      <a:pt x="542" y="2688"/>
                    </a:cubicBezTo>
                    <a:lnTo>
                      <a:pt x="542" y="2688"/>
                    </a:lnTo>
                    <a:cubicBezTo>
                      <a:pt x="433" y="2781"/>
                      <a:pt x="350" y="2907"/>
                      <a:pt x="316" y="3089"/>
                    </a:cubicBezTo>
                    <a:cubicBezTo>
                      <a:pt x="363" y="3268"/>
                      <a:pt x="410" y="3442"/>
                      <a:pt x="457" y="3621"/>
                    </a:cubicBezTo>
                    <a:cubicBezTo>
                      <a:pt x="489" y="3623"/>
                      <a:pt x="521" y="3624"/>
                      <a:pt x="553" y="3624"/>
                    </a:cubicBezTo>
                    <a:cubicBezTo>
                      <a:pt x="1309" y="3624"/>
                      <a:pt x="1867" y="3101"/>
                      <a:pt x="2383" y="2924"/>
                    </a:cubicBezTo>
                    <a:lnTo>
                      <a:pt x="2383" y="2924"/>
                    </a:lnTo>
                    <a:cubicBezTo>
                      <a:pt x="2048" y="3066"/>
                      <a:pt x="1592" y="3358"/>
                      <a:pt x="1093" y="3551"/>
                    </a:cubicBezTo>
                    <a:cubicBezTo>
                      <a:pt x="852" y="3640"/>
                      <a:pt x="721" y="3833"/>
                      <a:pt x="669" y="4078"/>
                    </a:cubicBezTo>
                    <a:lnTo>
                      <a:pt x="857" y="4700"/>
                    </a:lnTo>
                    <a:cubicBezTo>
                      <a:pt x="1040" y="4665"/>
                      <a:pt x="1215" y="4614"/>
                      <a:pt x="1386" y="4550"/>
                    </a:cubicBezTo>
                    <a:lnTo>
                      <a:pt x="1386" y="4550"/>
                    </a:lnTo>
                    <a:cubicBezTo>
                      <a:pt x="1208" y="4660"/>
                      <a:pt x="1080" y="4823"/>
                      <a:pt x="1041" y="5057"/>
                    </a:cubicBezTo>
                    <a:lnTo>
                      <a:pt x="1182" y="5307"/>
                    </a:lnTo>
                    <a:cubicBezTo>
                      <a:pt x="1860" y="4935"/>
                      <a:pt x="2590" y="4657"/>
                      <a:pt x="3273" y="4304"/>
                    </a:cubicBezTo>
                    <a:cubicBezTo>
                      <a:pt x="4229" y="3814"/>
                      <a:pt x="5429" y="3664"/>
                      <a:pt x="5966" y="2482"/>
                    </a:cubicBezTo>
                    <a:cubicBezTo>
                      <a:pt x="6107" y="2171"/>
                      <a:pt x="6602" y="1917"/>
                      <a:pt x="6974" y="1846"/>
                    </a:cubicBezTo>
                    <a:cubicBezTo>
                      <a:pt x="7751" y="1691"/>
                      <a:pt x="8410" y="1290"/>
                      <a:pt x="9130" y="1027"/>
                    </a:cubicBezTo>
                    <a:cubicBezTo>
                      <a:pt x="8997" y="995"/>
                      <a:pt x="8867" y="982"/>
                      <a:pt x="8740" y="982"/>
                    </a:cubicBezTo>
                    <a:cubicBezTo>
                      <a:pt x="7951" y="982"/>
                      <a:pt x="7279" y="1511"/>
                      <a:pt x="6512" y="1625"/>
                    </a:cubicBezTo>
                    <a:cubicBezTo>
                      <a:pt x="6894" y="1333"/>
                      <a:pt x="7454" y="1370"/>
                      <a:pt x="7798" y="871"/>
                    </a:cubicBezTo>
                    <a:cubicBezTo>
                      <a:pt x="7459" y="810"/>
                      <a:pt x="7186" y="777"/>
                      <a:pt x="6917" y="702"/>
                    </a:cubicBezTo>
                    <a:cubicBezTo>
                      <a:pt x="6803" y="672"/>
                      <a:pt x="6699" y="657"/>
                      <a:pt x="6604" y="657"/>
                    </a:cubicBezTo>
                    <a:cubicBezTo>
                      <a:pt x="6250" y="657"/>
                      <a:pt x="6027" y="865"/>
                      <a:pt x="5886" y="1281"/>
                    </a:cubicBezTo>
                    <a:cubicBezTo>
                      <a:pt x="5740" y="1709"/>
                      <a:pt x="5566" y="2124"/>
                      <a:pt x="5368" y="2534"/>
                    </a:cubicBezTo>
                    <a:cubicBezTo>
                      <a:pt x="5246" y="2796"/>
                      <a:pt x="5181" y="3169"/>
                      <a:pt x="4819" y="3169"/>
                    </a:cubicBezTo>
                    <a:cubicBezTo>
                      <a:pt x="4817" y="3169"/>
                      <a:pt x="4815" y="3169"/>
                      <a:pt x="4812" y="3169"/>
                    </a:cubicBezTo>
                    <a:cubicBezTo>
                      <a:pt x="4450" y="3164"/>
                      <a:pt x="4379" y="2783"/>
                      <a:pt x="4243" y="2529"/>
                    </a:cubicBezTo>
                    <a:cubicBezTo>
                      <a:pt x="3880" y="1841"/>
                      <a:pt x="3532" y="1144"/>
                      <a:pt x="3179" y="457"/>
                    </a:cubicBezTo>
                    <a:cubicBezTo>
                      <a:pt x="3230" y="250"/>
                      <a:pt x="3174" y="94"/>
                      <a:pt x="2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6"/>
              <p:cNvSpPr/>
              <p:nvPr/>
            </p:nvSpPr>
            <p:spPr>
              <a:xfrm>
                <a:off x="-7592424" y="3077536"/>
                <a:ext cx="197580" cy="117451"/>
              </a:xfrm>
              <a:custGeom>
                <a:avLst/>
                <a:gdLst/>
                <a:ahLst/>
                <a:cxnLst/>
                <a:rect l="l" t="t" r="r" b="b"/>
                <a:pathLst>
                  <a:path w="5331" h="3169" extrusionOk="0">
                    <a:moveTo>
                      <a:pt x="5010" y="0"/>
                    </a:moveTo>
                    <a:lnTo>
                      <a:pt x="5010" y="0"/>
                    </a:lnTo>
                    <a:cubicBezTo>
                      <a:pt x="3329" y="881"/>
                      <a:pt x="1563" y="1615"/>
                      <a:pt x="0" y="2712"/>
                    </a:cubicBezTo>
                    <a:lnTo>
                      <a:pt x="203" y="3169"/>
                    </a:lnTo>
                    <a:cubicBezTo>
                      <a:pt x="1851" y="2514"/>
                      <a:pt x="3324" y="1540"/>
                      <a:pt x="4845" y="650"/>
                    </a:cubicBezTo>
                    <a:cubicBezTo>
                      <a:pt x="5109" y="494"/>
                      <a:pt x="5330" y="311"/>
                      <a:pt x="50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6"/>
              <p:cNvSpPr/>
              <p:nvPr/>
            </p:nvSpPr>
            <p:spPr>
              <a:xfrm>
                <a:off x="-7704649" y="3182942"/>
                <a:ext cx="111558" cy="72272"/>
              </a:xfrm>
              <a:custGeom>
                <a:avLst/>
                <a:gdLst/>
                <a:ahLst/>
                <a:cxnLst/>
                <a:rect l="l" t="t" r="r" b="b"/>
                <a:pathLst>
                  <a:path w="3010" h="1950" extrusionOk="0">
                    <a:moveTo>
                      <a:pt x="2750" y="0"/>
                    </a:moveTo>
                    <a:lnTo>
                      <a:pt x="2750" y="0"/>
                    </a:lnTo>
                    <a:cubicBezTo>
                      <a:pt x="2162" y="297"/>
                      <a:pt x="1568" y="584"/>
                      <a:pt x="989" y="895"/>
                    </a:cubicBezTo>
                    <a:cubicBezTo>
                      <a:pt x="603" y="1102"/>
                      <a:pt x="151" y="1243"/>
                      <a:pt x="0" y="1733"/>
                    </a:cubicBezTo>
                    <a:lnTo>
                      <a:pt x="104" y="1949"/>
                    </a:lnTo>
                    <a:cubicBezTo>
                      <a:pt x="777" y="1667"/>
                      <a:pt x="1441" y="1333"/>
                      <a:pt x="2138" y="1121"/>
                    </a:cubicBezTo>
                    <a:cubicBezTo>
                      <a:pt x="2764" y="928"/>
                      <a:pt x="3009" y="631"/>
                      <a:pt x="27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6"/>
              <p:cNvSpPr/>
              <p:nvPr/>
            </p:nvSpPr>
            <p:spPr>
              <a:xfrm>
                <a:off x="-7728740" y="1927301"/>
                <a:ext cx="65119" cy="33875"/>
              </a:xfrm>
              <a:custGeom>
                <a:avLst/>
                <a:gdLst/>
                <a:ahLst/>
                <a:cxnLst/>
                <a:rect l="l" t="t" r="r" b="b"/>
                <a:pathLst>
                  <a:path w="1757" h="914" extrusionOk="0">
                    <a:moveTo>
                      <a:pt x="1757" y="0"/>
                    </a:moveTo>
                    <a:lnTo>
                      <a:pt x="1" y="914"/>
                    </a:lnTo>
                    <a:cubicBezTo>
                      <a:pt x="646" y="725"/>
                      <a:pt x="1253" y="457"/>
                      <a:pt x="1757" y="0"/>
                    </a:cubicBezTo>
                    <a:close/>
                  </a:path>
                </a:pathLst>
              </a:custGeom>
              <a:solidFill>
                <a:srgbClr val="FFB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6"/>
              <p:cNvSpPr/>
              <p:nvPr/>
            </p:nvSpPr>
            <p:spPr>
              <a:xfrm>
                <a:off x="-7655282" y="3154144"/>
                <a:ext cx="460613" cy="237904"/>
              </a:xfrm>
              <a:custGeom>
                <a:avLst/>
                <a:gdLst/>
                <a:ahLst/>
                <a:cxnLst/>
                <a:rect l="l" t="t" r="r" b="b"/>
                <a:pathLst>
                  <a:path w="12428" h="6419" extrusionOk="0">
                    <a:moveTo>
                      <a:pt x="12427" y="0"/>
                    </a:moveTo>
                    <a:lnTo>
                      <a:pt x="12427" y="0"/>
                    </a:lnTo>
                    <a:cubicBezTo>
                      <a:pt x="11881" y="170"/>
                      <a:pt x="11335" y="353"/>
                      <a:pt x="10826" y="612"/>
                    </a:cubicBezTo>
                    <a:cubicBezTo>
                      <a:pt x="9310" y="1389"/>
                      <a:pt x="7822" y="2213"/>
                      <a:pt x="6329" y="3033"/>
                    </a:cubicBezTo>
                    <a:cubicBezTo>
                      <a:pt x="4267" y="4158"/>
                      <a:pt x="2209" y="5312"/>
                      <a:pt x="1" y="6159"/>
                    </a:cubicBezTo>
                    <a:cubicBezTo>
                      <a:pt x="29" y="6244"/>
                      <a:pt x="57" y="6333"/>
                      <a:pt x="90" y="6418"/>
                    </a:cubicBezTo>
                    <a:lnTo>
                      <a:pt x="392" y="6409"/>
                    </a:lnTo>
                    <a:cubicBezTo>
                      <a:pt x="4451" y="4365"/>
                      <a:pt x="8462" y="2227"/>
                      <a:pt x="12427"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6"/>
              <p:cNvSpPr/>
              <p:nvPr/>
            </p:nvSpPr>
            <p:spPr>
              <a:xfrm>
                <a:off x="-7670959" y="3296760"/>
                <a:ext cx="116080" cy="68566"/>
              </a:xfrm>
              <a:custGeom>
                <a:avLst/>
                <a:gdLst/>
                <a:ahLst/>
                <a:cxnLst/>
                <a:rect l="l" t="t" r="r" b="b"/>
                <a:pathLst>
                  <a:path w="3132" h="1850" extrusionOk="0">
                    <a:moveTo>
                      <a:pt x="2804" y="0"/>
                    </a:moveTo>
                    <a:cubicBezTo>
                      <a:pt x="2723" y="0"/>
                      <a:pt x="2634" y="37"/>
                      <a:pt x="2548" y="79"/>
                    </a:cubicBezTo>
                    <a:cubicBezTo>
                      <a:pt x="1855" y="437"/>
                      <a:pt x="1168" y="795"/>
                      <a:pt x="429" y="1044"/>
                    </a:cubicBezTo>
                    <a:cubicBezTo>
                      <a:pt x="217" y="1110"/>
                      <a:pt x="57" y="1280"/>
                      <a:pt x="0" y="1497"/>
                    </a:cubicBezTo>
                    <a:cubicBezTo>
                      <a:pt x="61" y="1614"/>
                      <a:pt x="123" y="1732"/>
                      <a:pt x="179" y="1850"/>
                    </a:cubicBezTo>
                    <a:cubicBezTo>
                      <a:pt x="1036" y="1435"/>
                      <a:pt x="1888" y="1016"/>
                      <a:pt x="2741" y="597"/>
                    </a:cubicBezTo>
                    <a:cubicBezTo>
                      <a:pt x="2910" y="517"/>
                      <a:pt x="3131" y="446"/>
                      <a:pt x="3028" y="187"/>
                    </a:cubicBezTo>
                    <a:cubicBezTo>
                      <a:pt x="2975" y="48"/>
                      <a:pt x="2895" y="0"/>
                      <a:pt x="28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6"/>
              <p:cNvSpPr/>
              <p:nvPr/>
            </p:nvSpPr>
            <p:spPr>
              <a:xfrm>
                <a:off x="-7699942" y="3228121"/>
                <a:ext cx="120120" cy="64452"/>
              </a:xfrm>
              <a:custGeom>
                <a:avLst/>
                <a:gdLst/>
                <a:ahLst/>
                <a:cxnLst/>
                <a:rect l="l" t="t" r="r" b="b"/>
                <a:pathLst>
                  <a:path w="3241" h="1739" extrusionOk="0">
                    <a:moveTo>
                      <a:pt x="2905" y="0"/>
                    </a:moveTo>
                    <a:cubicBezTo>
                      <a:pt x="2773" y="0"/>
                      <a:pt x="2622" y="124"/>
                      <a:pt x="2496" y="175"/>
                    </a:cubicBezTo>
                    <a:cubicBezTo>
                      <a:pt x="1686" y="514"/>
                      <a:pt x="886" y="867"/>
                      <a:pt x="76" y="1211"/>
                    </a:cubicBezTo>
                    <a:cubicBezTo>
                      <a:pt x="1" y="1427"/>
                      <a:pt x="146" y="1578"/>
                      <a:pt x="241" y="1738"/>
                    </a:cubicBezTo>
                    <a:cubicBezTo>
                      <a:pt x="1046" y="1338"/>
                      <a:pt x="1936" y="1121"/>
                      <a:pt x="2703" y="632"/>
                    </a:cubicBezTo>
                    <a:cubicBezTo>
                      <a:pt x="2882" y="514"/>
                      <a:pt x="3240" y="457"/>
                      <a:pt x="3104" y="156"/>
                    </a:cubicBezTo>
                    <a:cubicBezTo>
                      <a:pt x="3049" y="40"/>
                      <a:pt x="2980" y="0"/>
                      <a:pt x="29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6"/>
              <p:cNvSpPr/>
              <p:nvPr/>
            </p:nvSpPr>
            <p:spPr>
              <a:xfrm>
                <a:off x="-7685822" y="3263886"/>
                <a:ext cx="116265" cy="65304"/>
              </a:xfrm>
              <a:custGeom>
                <a:avLst/>
                <a:gdLst/>
                <a:ahLst/>
                <a:cxnLst/>
                <a:rect l="l" t="t" r="r" b="b"/>
                <a:pathLst>
                  <a:path w="3137" h="1762" extrusionOk="0">
                    <a:moveTo>
                      <a:pt x="2823" y="1"/>
                    </a:moveTo>
                    <a:cubicBezTo>
                      <a:pt x="2643" y="1"/>
                      <a:pt x="2381" y="207"/>
                      <a:pt x="2205" y="288"/>
                    </a:cubicBezTo>
                    <a:cubicBezTo>
                      <a:pt x="1465" y="618"/>
                      <a:pt x="622" y="726"/>
                      <a:pt x="1" y="1301"/>
                    </a:cubicBezTo>
                    <a:cubicBezTo>
                      <a:pt x="72" y="1456"/>
                      <a:pt x="142" y="1611"/>
                      <a:pt x="213" y="1762"/>
                    </a:cubicBezTo>
                    <a:cubicBezTo>
                      <a:pt x="929" y="1404"/>
                      <a:pt x="1649" y="1060"/>
                      <a:pt x="2346" y="674"/>
                    </a:cubicBezTo>
                    <a:cubicBezTo>
                      <a:pt x="2605" y="533"/>
                      <a:pt x="3137" y="453"/>
                      <a:pt x="2986" y="114"/>
                    </a:cubicBezTo>
                    <a:cubicBezTo>
                      <a:pt x="2951" y="32"/>
                      <a:pt x="2893" y="1"/>
                      <a:pt x="28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6"/>
              <p:cNvSpPr/>
              <p:nvPr/>
            </p:nvSpPr>
            <p:spPr>
              <a:xfrm>
                <a:off x="-7357559" y="2926506"/>
                <a:ext cx="439487" cy="229083"/>
              </a:xfrm>
              <a:custGeom>
                <a:avLst/>
                <a:gdLst/>
                <a:ahLst/>
                <a:cxnLst/>
                <a:rect l="l" t="t" r="r" b="b"/>
                <a:pathLst>
                  <a:path w="11858" h="6181" extrusionOk="0">
                    <a:moveTo>
                      <a:pt x="11726" y="1"/>
                    </a:moveTo>
                    <a:cubicBezTo>
                      <a:pt x="11670" y="1"/>
                      <a:pt x="11614" y="33"/>
                      <a:pt x="11561" y="54"/>
                    </a:cubicBezTo>
                    <a:cubicBezTo>
                      <a:pt x="10096" y="628"/>
                      <a:pt x="8651" y="1245"/>
                      <a:pt x="7248" y="1970"/>
                    </a:cubicBezTo>
                    <a:cubicBezTo>
                      <a:pt x="4813" y="3232"/>
                      <a:pt x="2355" y="4438"/>
                      <a:pt x="1" y="5850"/>
                    </a:cubicBezTo>
                    <a:cubicBezTo>
                      <a:pt x="53" y="5963"/>
                      <a:pt x="100" y="6072"/>
                      <a:pt x="156" y="6180"/>
                    </a:cubicBezTo>
                    <a:cubicBezTo>
                      <a:pt x="165" y="6180"/>
                      <a:pt x="175" y="6180"/>
                      <a:pt x="184" y="6180"/>
                    </a:cubicBezTo>
                    <a:cubicBezTo>
                      <a:pt x="487" y="6180"/>
                      <a:pt x="739" y="6030"/>
                      <a:pt x="1009" y="5916"/>
                    </a:cubicBezTo>
                    <a:cubicBezTo>
                      <a:pt x="2044" y="5474"/>
                      <a:pt x="2925" y="4763"/>
                      <a:pt x="3928" y="4249"/>
                    </a:cubicBezTo>
                    <a:cubicBezTo>
                      <a:pt x="6391" y="2992"/>
                      <a:pt x="8849" y="1730"/>
                      <a:pt x="11306" y="459"/>
                    </a:cubicBezTo>
                    <a:cubicBezTo>
                      <a:pt x="11504" y="360"/>
                      <a:pt x="11754" y="322"/>
                      <a:pt x="11857" y="77"/>
                    </a:cubicBezTo>
                    <a:cubicBezTo>
                      <a:pt x="11814" y="20"/>
                      <a:pt x="11770" y="1"/>
                      <a:pt x="11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6"/>
              <p:cNvSpPr/>
              <p:nvPr/>
            </p:nvSpPr>
            <p:spPr>
              <a:xfrm>
                <a:off x="-7379537" y="2952227"/>
                <a:ext cx="333896" cy="172081"/>
              </a:xfrm>
              <a:custGeom>
                <a:avLst/>
                <a:gdLst/>
                <a:ahLst/>
                <a:cxnLst/>
                <a:rect l="l" t="t" r="r" b="b"/>
                <a:pathLst>
                  <a:path w="9009" h="4643" extrusionOk="0">
                    <a:moveTo>
                      <a:pt x="9008" y="0"/>
                    </a:moveTo>
                    <a:lnTo>
                      <a:pt x="9008" y="0"/>
                    </a:lnTo>
                    <a:cubicBezTo>
                      <a:pt x="5835" y="1079"/>
                      <a:pt x="2962" y="2764"/>
                      <a:pt x="1" y="4271"/>
                    </a:cubicBezTo>
                    <a:lnTo>
                      <a:pt x="222" y="4643"/>
                    </a:lnTo>
                    <a:lnTo>
                      <a:pt x="90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6"/>
              <p:cNvSpPr/>
              <p:nvPr/>
            </p:nvSpPr>
            <p:spPr>
              <a:xfrm>
                <a:off x="-7388247" y="3039991"/>
                <a:ext cx="109112" cy="62710"/>
              </a:xfrm>
              <a:custGeom>
                <a:avLst/>
                <a:gdLst/>
                <a:ahLst/>
                <a:cxnLst/>
                <a:rect l="l" t="t" r="r" b="b"/>
                <a:pathLst>
                  <a:path w="2944" h="1692" extrusionOk="0">
                    <a:moveTo>
                      <a:pt x="2825" y="1"/>
                    </a:moveTo>
                    <a:lnTo>
                      <a:pt x="0" y="1456"/>
                    </a:lnTo>
                    <a:lnTo>
                      <a:pt x="123" y="1691"/>
                    </a:lnTo>
                    <a:lnTo>
                      <a:pt x="2943" y="236"/>
                    </a:lnTo>
                    <a:lnTo>
                      <a:pt x="28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6"/>
              <p:cNvSpPr/>
              <p:nvPr/>
            </p:nvSpPr>
            <p:spPr>
              <a:xfrm>
                <a:off x="-7303262" y="3018532"/>
                <a:ext cx="355689" cy="170191"/>
              </a:xfrm>
              <a:custGeom>
                <a:avLst/>
                <a:gdLst/>
                <a:ahLst/>
                <a:cxnLst/>
                <a:rect l="l" t="t" r="r" b="b"/>
                <a:pathLst>
                  <a:path w="9597" h="4592" extrusionOk="0">
                    <a:moveTo>
                      <a:pt x="9597" y="1"/>
                    </a:moveTo>
                    <a:lnTo>
                      <a:pt x="9597" y="1"/>
                    </a:lnTo>
                    <a:cubicBezTo>
                      <a:pt x="7360" y="622"/>
                      <a:pt x="5495" y="2030"/>
                      <a:pt x="3329" y="2779"/>
                    </a:cubicBezTo>
                    <a:cubicBezTo>
                      <a:pt x="2176" y="3108"/>
                      <a:pt x="1135" y="3678"/>
                      <a:pt x="113" y="4281"/>
                    </a:cubicBezTo>
                    <a:cubicBezTo>
                      <a:pt x="43" y="4328"/>
                      <a:pt x="19" y="4422"/>
                      <a:pt x="0" y="4507"/>
                    </a:cubicBezTo>
                    <a:cubicBezTo>
                      <a:pt x="19" y="4535"/>
                      <a:pt x="33" y="4591"/>
                      <a:pt x="47" y="4591"/>
                    </a:cubicBezTo>
                    <a:cubicBezTo>
                      <a:pt x="90" y="4587"/>
                      <a:pt x="132" y="4573"/>
                      <a:pt x="165" y="4554"/>
                    </a:cubicBezTo>
                    <a:cubicBezTo>
                      <a:pt x="2990" y="3202"/>
                      <a:pt x="5806" y="1851"/>
                      <a:pt x="8627" y="495"/>
                    </a:cubicBezTo>
                    <a:cubicBezTo>
                      <a:pt x="8956" y="340"/>
                      <a:pt x="9276" y="165"/>
                      <a:pt x="95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6"/>
              <p:cNvSpPr/>
              <p:nvPr/>
            </p:nvSpPr>
            <p:spPr>
              <a:xfrm>
                <a:off x="-7336248" y="3117749"/>
                <a:ext cx="156404" cy="78647"/>
              </a:xfrm>
              <a:custGeom>
                <a:avLst/>
                <a:gdLst/>
                <a:ahLst/>
                <a:cxnLst/>
                <a:rect l="l" t="t" r="r" b="b"/>
                <a:pathLst>
                  <a:path w="4220" h="2122" extrusionOk="0">
                    <a:moveTo>
                      <a:pt x="3989" y="0"/>
                    </a:moveTo>
                    <a:cubicBezTo>
                      <a:pt x="3844" y="0"/>
                      <a:pt x="3710" y="105"/>
                      <a:pt x="3570" y="158"/>
                    </a:cubicBezTo>
                    <a:cubicBezTo>
                      <a:pt x="2326" y="601"/>
                      <a:pt x="1187" y="1265"/>
                      <a:pt x="0" y="1834"/>
                    </a:cubicBezTo>
                    <a:cubicBezTo>
                      <a:pt x="10" y="1933"/>
                      <a:pt x="19" y="2027"/>
                      <a:pt x="29" y="2122"/>
                    </a:cubicBezTo>
                    <a:cubicBezTo>
                      <a:pt x="291" y="2017"/>
                      <a:pt x="525" y="1826"/>
                      <a:pt x="821" y="1826"/>
                    </a:cubicBezTo>
                    <a:cubicBezTo>
                      <a:pt x="844" y="1826"/>
                      <a:pt x="867" y="1827"/>
                      <a:pt x="890" y="1830"/>
                    </a:cubicBezTo>
                    <a:lnTo>
                      <a:pt x="4219" y="102"/>
                    </a:lnTo>
                    <a:cubicBezTo>
                      <a:pt x="4139" y="27"/>
                      <a:pt x="4062" y="0"/>
                      <a:pt x="398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6"/>
              <p:cNvSpPr/>
              <p:nvPr/>
            </p:nvSpPr>
            <p:spPr>
              <a:xfrm>
                <a:off x="-6971516" y="2934067"/>
                <a:ext cx="141393" cy="72828"/>
              </a:xfrm>
              <a:custGeom>
                <a:avLst/>
                <a:gdLst/>
                <a:ahLst/>
                <a:cxnLst/>
                <a:rect l="l" t="t" r="r" b="b"/>
                <a:pathLst>
                  <a:path w="3815" h="1965" extrusionOk="0">
                    <a:moveTo>
                      <a:pt x="3815" y="1"/>
                    </a:moveTo>
                    <a:lnTo>
                      <a:pt x="1" y="1964"/>
                    </a:lnTo>
                    <a:cubicBezTo>
                      <a:pt x="1126" y="1860"/>
                      <a:pt x="3494" y="631"/>
                      <a:pt x="3815"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6"/>
              <p:cNvSpPr/>
              <p:nvPr/>
            </p:nvSpPr>
            <p:spPr>
              <a:xfrm>
                <a:off x="-6980930" y="2974910"/>
                <a:ext cx="129867" cy="74199"/>
              </a:xfrm>
              <a:custGeom>
                <a:avLst/>
                <a:gdLst/>
                <a:ahLst/>
                <a:cxnLst/>
                <a:rect l="l" t="t" r="r" b="b"/>
                <a:pathLst>
                  <a:path w="3504" h="2002" extrusionOk="0">
                    <a:moveTo>
                      <a:pt x="3503" y="0"/>
                    </a:moveTo>
                    <a:lnTo>
                      <a:pt x="0" y="1804"/>
                    </a:lnTo>
                    <a:cubicBezTo>
                      <a:pt x="38" y="1870"/>
                      <a:pt x="71" y="1936"/>
                      <a:pt x="109" y="2002"/>
                    </a:cubicBezTo>
                    <a:cubicBezTo>
                      <a:pt x="1300" y="1436"/>
                      <a:pt x="2491" y="876"/>
                      <a:pt x="3503"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6"/>
              <p:cNvSpPr/>
              <p:nvPr/>
            </p:nvSpPr>
            <p:spPr>
              <a:xfrm>
                <a:off x="-8027686" y="1920926"/>
                <a:ext cx="559162" cy="287012"/>
              </a:xfrm>
              <a:custGeom>
                <a:avLst/>
                <a:gdLst/>
                <a:ahLst/>
                <a:cxnLst/>
                <a:rect l="l" t="t" r="r" b="b"/>
                <a:pathLst>
                  <a:path w="15087" h="7744" extrusionOk="0">
                    <a:moveTo>
                      <a:pt x="14845" y="0"/>
                    </a:moveTo>
                    <a:cubicBezTo>
                      <a:pt x="14824" y="0"/>
                      <a:pt x="14802" y="7"/>
                      <a:pt x="14781" y="22"/>
                    </a:cubicBezTo>
                    <a:lnTo>
                      <a:pt x="161" y="7428"/>
                    </a:lnTo>
                    <a:cubicBezTo>
                      <a:pt x="1" y="7508"/>
                      <a:pt x="57" y="7744"/>
                      <a:pt x="236" y="7744"/>
                    </a:cubicBezTo>
                    <a:cubicBezTo>
                      <a:pt x="260" y="7744"/>
                      <a:pt x="288" y="7739"/>
                      <a:pt x="311" y="7730"/>
                    </a:cubicBezTo>
                    <a:lnTo>
                      <a:pt x="14932" y="313"/>
                    </a:lnTo>
                    <a:cubicBezTo>
                      <a:pt x="15086" y="261"/>
                      <a:pt x="14977" y="0"/>
                      <a:pt x="14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6"/>
              <p:cNvSpPr/>
              <p:nvPr/>
            </p:nvSpPr>
            <p:spPr>
              <a:xfrm>
                <a:off x="-8002558" y="1970664"/>
                <a:ext cx="558828" cy="286678"/>
              </a:xfrm>
              <a:custGeom>
                <a:avLst/>
                <a:gdLst/>
                <a:ahLst/>
                <a:cxnLst/>
                <a:rect l="l" t="t" r="r" b="b"/>
                <a:pathLst>
                  <a:path w="15078" h="7735" extrusionOk="0">
                    <a:moveTo>
                      <a:pt x="14843" y="0"/>
                    </a:moveTo>
                    <a:cubicBezTo>
                      <a:pt x="14824" y="0"/>
                      <a:pt x="14803" y="4"/>
                      <a:pt x="14781" y="12"/>
                    </a:cubicBezTo>
                    <a:lnTo>
                      <a:pt x="156" y="7424"/>
                    </a:lnTo>
                    <a:cubicBezTo>
                      <a:pt x="1" y="7499"/>
                      <a:pt x="57" y="7734"/>
                      <a:pt x="231" y="7734"/>
                    </a:cubicBezTo>
                    <a:cubicBezTo>
                      <a:pt x="260" y="7734"/>
                      <a:pt x="283" y="7730"/>
                      <a:pt x="307" y="7715"/>
                    </a:cubicBezTo>
                    <a:lnTo>
                      <a:pt x="14932" y="309"/>
                    </a:lnTo>
                    <a:cubicBezTo>
                      <a:pt x="15077" y="213"/>
                      <a:pt x="14992" y="0"/>
                      <a:pt x="14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6"/>
              <p:cNvSpPr/>
              <p:nvPr/>
            </p:nvSpPr>
            <p:spPr>
              <a:xfrm>
                <a:off x="-7977578" y="2020031"/>
                <a:ext cx="558940" cy="286864"/>
              </a:xfrm>
              <a:custGeom>
                <a:avLst/>
                <a:gdLst/>
                <a:ahLst/>
                <a:cxnLst/>
                <a:rect l="l" t="t" r="r" b="b"/>
                <a:pathLst>
                  <a:path w="15081" h="7740" extrusionOk="0">
                    <a:moveTo>
                      <a:pt x="14844" y="1"/>
                    </a:moveTo>
                    <a:cubicBezTo>
                      <a:pt x="14824" y="1"/>
                      <a:pt x="14803" y="4"/>
                      <a:pt x="14781" y="13"/>
                    </a:cubicBezTo>
                    <a:lnTo>
                      <a:pt x="160" y="7424"/>
                    </a:lnTo>
                    <a:cubicBezTo>
                      <a:pt x="0" y="7499"/>
                      <a:pt x="57" y="7740"/>
                      <a:pt x="235" y="7740"/>
                    </a:cubicBezTo>
                    <a:cubicBezTo>
                      <a:pt x="259" y="7735"/>
                      <a:pt x="287" y="7730"/>
                      <a:pt x="311" y="7721"/>
                    </a:cubicBezTo>
                    <a:lnTo>
                      <a:pt x="14931" y="309"/>
                    </a:lnTo>
                    <a:cubicBezTo>
                      <a:pt x="15081" y="214"/>
                      <a:pt x="14996" y="1"/>
                      <a:pt x="14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6"/>
              <p:cNvSpPr/>
              <p:nvPr/>
            </p:nvSpPr>
            <p:spPr>
              <a:xfrm>
                <a:off x="-7952449" y="2069547"/>
                <a:ext cx="558754" cy="286753"/>
              </a:xfrm>
              <a:custGeom>
                <a:avLst/>
                <a:gdLst/>
                <a:ahLst/>
                <a:cxnLst/>
                <a:rect l="l" t="t" r="r" b="b"/>
                <a:pathLst>
                  <a:path w="15076" h="7737" extrusionOk="0">
                    <a:moveTo>
                      <a:pt x="14846" y="0"/>
                    </a:moveTo>
                    <a:cubicBezTo>
                      <a:pt x="14825" y="0"/>
                      <a:pt x="14803" y="5"/>
                      <a:pt x="14781" y="14"/>
                    </a:cubicBezTo>
                    <a:lnTo>
                      <a:pt x="155" y="7421"/>
                    </a:lnTo>
                    <a:cubicBezTo>
                      <a:pt x="0" y="7501"/>
                      <a:pt x="57" y="7736"/>
                      <a:pt x="231" y="7736"/>
                    </a:cubicBezTo>
                    <a:cubicBezTo>
                      <a:pt x="259" y="7736"/>
                      <a:pt x="283" y="7731"/>
                      <a:pt x="306" y="7722"/>
                    </a:cubicBezTo>
                    <a:lnTo>
                      <a:pt x="14931" y="306"/>
                    </a:lnTo>
                    <a:cubicBezTo>
                      <a:pt x="15076" y="211"/>
                      <a:pt x="14992" y="0"/>
                      <a:pt x="14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6"/>
              <p:cNvSpPr/>
              <p:nvPr/>
            </p:nvSpPr>
            <p:spPr>
              <a:xfrm>
                <a:off x="-7927321" y="2118321"/>
                <a:ext cx="560274" cy="287346"/>
              </a:xfrm>
              <a:custGeom>
                <a:avLst/>
                <a:gdLst/>
                <a:ahLst/>
                <a:cxnLst/>
                <a:rect l="l" t="t" r="r" b="b"/>
                <a:pathLst>
                  <a:path w="15117" h="7753" extrusionOk="0">
                    <a:moveTo>
                      <a:pt x="14872" y="0"/>
                    </a:moveTo>
                    <a:cubicBezTo>
                      <a:pt x="14842" y="0"/>
                      <a:pt x="14809" y="9"/>
                      <a:pt x="14776" y="30"/>
                    </a:cubicBezTo>
                    <a:lnTo>
                      <a:pt x="156" y="7437"/>
                    </a:lnTo>
                    <a:cubicBezTo>
                      <a:pt x="0" y="7517"/>
                      <a:pt x="57" y="7753"/>
                      <a:pt x="231" y="7753"/>
                    </a:cubicBezTo>
                    <a:cubicBezTo>
                      <a:pt x="254" y="7753"/>
                      <a:pt x="283" y="7748"/>
                      <a:pt x="306" y="7734"/>
                    </a:cubicBezTo>
                    <a:lnTo>
                      <a:pt x="14927" y="322"/>
                    </a:lnTo>
                    <a:cubicBezTo>
                      <a:pt x="15116" y="247"/>
                      <a:pt x="15027" y="0"/>
                      <a:pt x="14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6"/>
              <p:cNvSpPr/>
              <p:nvPr/>
            </p:nvSpPr>
            <p:spPr>
              <a:xfrm>
                <a:off x="-7902341" y="2167763"/>
                <a:ext cx="560311" cy="287308"/>
              </a:xfrm>
              <a:custGeom>
                <a:avLst/>
                <a:gdLst/>
                <a:ahLst/>
                <a:cxnLst/>
                <a:rect l="l" t="t" r="r" b="b"/>
                <a:pathLst>
                  <a:path w="15118" h="7752" extrusionOk="0">
                    <a:moveTo>
                      <a:pt x="14871" y="1"/>
                    </a:moveTo>
                    <a:cubicBezTo>
                      <a:pt x="14843" y="1"/>
                      <a:pt x="14812" y="9"/>
                      <a:pt x="14780" y="29"/>
                    </a:cubicBezTo>
                    <a:lnTo>
                      <a:pt x="155" y="7440"/>
                    </a:lnTo>
                    <a:cubicBezTo>
                      <a:pt x="1" y="7515"/>
                      <a:pt x="55" y="7751"/>
                      <a:pt x="225" y="7751"/>
                    </a:cubicBezTo>
                    <a:cubicBezTo>
                      <a:pt x="227" y="7751"/>
                      <a:pt x="228" y="7751"/>
                      <a:pt x="230" y="7751"/>
                    </a:cubicBezTo>
                    <a:cubicBezTo>
                      <a:pt x="258" y="7751"/>
                      <a:pt x="282" y="7747"/>
                      <a:pt x="306" y="7737"/>
                    </a:cubicBezTo>
                    <a:lnTo>
                      <a:pt x="14931" y="326"/>
                    </a:lnTo>
                    <a:cubicBezTo>
                      <a:pt x="15117" y="250"/>
                      <a:pt x="15026" y="1"/>
                      <a:pt x="14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4" name="Google Shape;3424;p76"/>
            <p:cNvSpPr/>
            <p:nvPr/>
          </p:nvSpPr>
          <p:spPr>
            <a:xfrm>
              <a:off x="8327350" y="904661"/>
              <a:ext cx="750627" cy="1199639"/>
            </a:xfrm>
            <a:custGeom>
              <a:avLst/>
              <a:gdLst/>
              <a:ahLst/>
              <a:cxnLst/>
              <a:rect l="l" t="t" r="r" b="b"/>
              <a:pathLst>
                <a:path w="20253" h="32368" extrusionOk="0">
                  <a:moveTo>
                    <a:pt x="6480" y="0"/>
                  </a:moveTo>
                  <a:lnTo>
                    <a:pt x="2270" y="2100"/>
                  </a:lnTo>
                  <a:cubicBezTo>
                    <a:pt x="1502" y="2482"/>
                    <a:pt x="697" y="2802"/>
                    <a:pt x="0" y="3320"/>
                  </a:cubicBezTo>
                  <a:lnTo>
                    <a:pt x="1710" y="7708"/>
                  </a:lnTo>
                  <a:cubicBezTo>
                    <a:pt x="1820" y="7776"/>
                    <a:pt x="1924" y="7803"/>
                    <a:pt x="2023" y="7803"/>
                  </a:cubicBezTo>
                  <a:cubicBezTo>
                    <a:pt x="2262" y="7803"/>
                    <a:pt x="2472" y="7647"/>
                    <a:pt x="2675" y="7534"/>
                  </a:cubicBezTo>
                  <a:cubicBezTo>
                    <a:pt x="3909" y="6861"/>
                    <a:pt x="5251" y="6413"/>
                    <a:pt x="6494" y="5749"/>
                  </a:cubicBezTo>
                  <a:cubicBezTo>
                    <a:pt x="6747" y="5615"/>
                    <a:pt x="6964" y="5547"/>
                    <a:pt x="7154" y="5547"/>
                  </a:cubicBezTo>
                  <a:cubicBezTo>
                    <a:pt x="7483" y="5547"/>
                    <a:pt x="7733" y="5749"/>
                    <a:pt x="7963" y="6154"/>
                  </a:cubicBezTo>
                  <a:cubicBezTo>
                    <a:pt x="9418" y="8711"/>
                    <a:pt x="10826" y="11292"/>
                    <a:pt x="12116" y="13933"/>
                  </a:cubicBezTo>
                  <a:cubicBezTo>
                    <a:pt x="12568" y="14856"/>
                    <a:pt x="12427" y="15233"/>
                    <a:pt x="11522" y="15708"/>
                  </a:cubicBezTo>
                  <a:cubicBezTo>
                    <a:pt x="10218" y="16386"/>
                    <a:pt x="8900" y="17041"/>
                    <a:pt x="7605" y="17738"/>
                  </a:cubicBezTo>
                  <a:cubicBezTo>
                    <a:pt x="7318" y="17893"/>
                    <a:pt x="6936" y="17987"/>
                    <a:pt x="6922" y="18430"/>
                  </a:cubicBezTo>
                  <a:cubicBezTo>
                    <a:pt x="7172" y="18835"/>
                    <a:pt x="7449" y="19221"/>
                    <a:pt x="7666" y="19645"/>
                  </a:cubicBezTo>
                  <a:cubicBezTo>
                    <a:pt x="9215" y="22658"/>
                    <a:pt x="10924" y="25587"/>
                    <a:pt x="12784" y="28422"/>
                  </a:cubicBezTo>
                  <a:cubicBezTo>
                    <a:pt x="13618" y="29693"/>
                    <a:pt x="14494" y="30922"/>
                    <a:pt x="15718" y="31845"/>
                  </a:cubicBezTo>
                  <a:cubicBezTo>
                    <a:pt x="16184" y="32196"/>
                    <a:pt x="16780" y="32368"/>
                    <a:pt x="17381" y="32368"/>
                  </a:cubicBezTo>
                  <a:cubicBezTo>
                    <a:pt x="17958" y="32368"/>
                    <a:pt x="18539" y="32210"/>
                    <a:pt x="19019" y="31901"/>
                  </a:cubicBezTo>
                  <a:cubicBezTo>
                    <a:pt x="20088" y="31209"/>
                    <a:pt x="20252" y="30606"/>
                    <a:pt x="20059" y="29170"/>
                  </a:cubicBezTo>
                  <a:cubicBezTo>
                    <a:pt x="19725" y="26731"/>
                    <a:pt x="18727" y="24528"/>
                    <a:pt x="17681" y="22352"/>
                  </a:cubicBezTo>
                  <a:cubicBezTo>
                    <a:pt x="16824" y="20558"/>
                    <a:pt x="15869" y="18807"/>
                    <a:pt x="14960" y="17041"/>
                  </a:cubicBezTo>
                  <a:cubicBezTo>
                    <a:pt x="13797" y="14776"/>
                    <a:pt x="12977" y="12351"/>
                    <a:pt x="11810" y="10086"/>
                  </a:cubicBezTo>
                  <a:cubicBezTo>
                    <a:pt x="10068" y="6705"/>
                    <a:pt x="8438" y="3268"/>
                    <a:pt x="6480"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6"/>
            <p:cNvSpPr/>
            <p:nvPr/>
          </p:nvSpPr>
          <p:spPr>
            <a:xfrm>
              <a:off x="7716004" y="982492"/>
              <a:ext cx="696701" cy="1693089"/>
            </a:xfrm>
            <a:custGeom>
              <a:avLst/>
              <a:gdLst/>
              <a:ahLst/>
              <a:cxnLst/>
              <a:rect l="l" t="t" r="r" b="b"/>
              <a:pathLst>
                <a:path w="18798" h="45682" extrusionOk="0">
                  <a:moveTo>
                    <a:pt x="18765" y="0"/>
                  </a:moveTo>
                  <a:lnTo>
                    <a:pt x="18765" y="0"/>
                  </a:lnTo>
                  <a:cubicBezTo>
                    <a:pt x="18449" y="14"/>
                    <a:pt x="18200" y="198"/>
                    <a:pt x="17932" y="334"/>
                  </a:cubicBezTo>
                  <a:cubicBezTo>
                    <a:pt x="12408" y="3188"/>
                    <a:pt x="6880" y="6032"/>
                    <a:pt x="1343" y="8862"/>
                  </a:cubicBezTo>
                  <a:cubicBezTo>
                    <a:pt x="712" y="9187"/>
                    <a:pt x="246" y="9611"/>
                    <a:pt x="1" y="10274"/>
                  </a:cubicBezTo>
                  <a:cubicBezTo>
                    <a:pt x="114" y="10402"/>
                    <a:pt x="255" y="10510"/>
                    <a:pt x="340" y="10656"/>
                  </a:cubicBezTo>
                  <a:cubicBezTo>
                    <a:pt x="1404" y="12530"/>
                    <a:pt x="2478" y="14395"/>
                    <a:pt x="3335" y="16386"/>
                  </a:cubicBezTo>
                  <a:cubicBezTo>
                    <a:pt x="4493" y="19080"/>
                    <a:pt x="5816" y="21707"/>
                    <a:pt x="7125" y="24325"/>
                  </a:cubicBezTo>
                  <a:cubicBezTo>
                    <a:pt x="9621" y="29283"/>
                    <a:pt x="12116" y="34242"/>
                    <a:pt x="14621" y="39195"/>
                  </a:cubicBezTo>
                  <a:cubicBezTo>
                    <a:pt x="15309" y="40556"/>
                    <a:pt x="16156" y="41837"/>
                    <a:pt x="16707" y="43278"/>
                  </a:cubicBezTo>
                  <a:cubicBezTo>
                    <a:pt x="17004" y="44050"/>
                    <a:pt x="17381" y="44794"/>
                    <a:pt x="17724" y="45552"/>
                  </a:cubicBezTo>
                  <a:cubicBezTo>
                    <a:pt x="17931" y="45621"/>
                    <a:pt x="18139" y="45681"/>
                    <a:pt x="18349" y="45681"/>
                  </a:cubicBezTo>
                  <a:cubicBezTo>
                    <a:pt x="18498" y="45681"/>
                    <a:pt x="18647" y="45651"/>
                    <a:pt x="18798" y="45571"/>
                  </a:cubicBezTo>
                  <a:cubicBezTo>
                    <a:pt x="18789" y="45392"/>
                    <a:pt x="18723" y="45222"/>
                    <a:pt x="18708" y="45043"/>
                  </a:cubicBezTo>
                  <a:cubicBezTo>
                    <a:pt x="18690" y="44954"/>
                    <a:pt x="18657" y="44874"/>
                    <a:pt x="18600" y="44798"/>
                  </a:cubicBezTo>
                  <a:cubicBezTo>
                    <a:pt x="18558" y="44718"/>
                    <a:pt x="18515" y="44638"/>
                    <a:pt x="18478" y="44558"/>
                  </a:cubicBezTo>
                  <a:cubicBezTo>
                    <a:pt x="18440" y="44474"/>
                    <a:pt x="18407" y="44389"/>
                    <a:pt x="18374" y="44299"/>
                  </a:cubicBezTo>
                  <a:cubicBezTo>
                    <a:pt x="18318" y="44186"/>
                    <a:pt x="18332" y="44055"/>
                    <a:pt x="18313" y="43932"/>
                  </a:cubicBezTo>
                  <a:cubicBezTo>
                    <a:pt x="18205" y="43744"/>
                    <a:pt x="18120" y="43541"/>
                    <a:pt x="18030" y="43343"/>
                  </a:cubicBezTo>
                  <a:cubicBezTo>
                    <a:pt x="17950" y="43207"/>
                    <a:pt x="17946" y="43047"/>
                    <a:pt x="17894" y="42901"/>
                  </a:cubicBezTo>
                  <a:cubicBezTo>
                    <a:pt x="17804" y="42741"/>
                    <a:pt x="17771" y="42552"/>
                    <a:pt x="17687" y="42392"/>
                  </a:cubicBezTo>
                  <a:cubicBezTo>
                    <a:pt x="17588" y="42232"/>
                    <a:pt x="17602" y="42044"/>
                    <a:pt x="17527" y="41870"/>
                  </a:cubicBezTo>
                  <a:cubicBezTo>
                    <a:pt x="17456" y="41695"/>
                    <a:pt x="17451" y="41502"/>
                    <a:pt x="17343" y="41342"/>
                  </a:cubicBezTo>
                  <a:cubicBezTo>
                    <a:pt x="17277" y="41272"/>
                    <a:pt x="17188" y="41229"/>
                    <a:pt x="17093" y="41220"/>
                  </a:cubicBezTo>
                  <a:cubicBezTo>
                    <a:pt x="16514" y="40156"/>
                    <a:pt x="16067" y="39026"/>
                    <a:pt x="15540" y="37943"/>
                  </a:cubicBezTo>
                  <a:cubicBezTo>
                    <a:pt x="14692" y="36215"/>
                    <a:pt x="13731" y="34543"/>
                    <a:pt x="12832" y="32848"/>
                  </a:cubicBezTo>
                  <a:cubicBezTo>
                    <a:pt x="10581" y="28610"/>
                    <a:pt x="8345" y="24358"/>
                    <a:pt x="6296" y="20017"/>
                  </a:cubicBezTo>
                  <a:cubicBezTo>
                    <a:pt x="4691" y="16612"/>
                    <a:pt x="2845" y="13330"/>
                    <a:pt x="1263" y="9917"/>
                  </a:cubicBezTo>
                  <a:cubicBezTo>
                    <a:pt x="1013" y="9370"/>
                    <a:pt x="1079" y="9135"/>
                    <a:pt x="1602" y="8867"/>
                  </a:cubicBezTo>
                  <a:cubicBezTo>
                    <a:pt x="6565" y="6319"/>
                    <a:pt x="11532" y="3772"/>
                    <a:pt x="16495" y="1220"/>
                  </a:cubicBezTo>
                  <a:lnTo>
                    <a:pt x="18765"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6"/>
            <p:cNvSpPr/>
            <p:nvPr/>
          </p:nvSpPr>
          <p:spPr>
            <a:xfrm>
              <a:off x="7686539" y="1361382"/>
              <a:ext cx="697739" cy="1309381"/>
            </a:xfrm>
            <a:custGeom>
              <a:avLst/>
              <a:gdLst/>
              <a:ahLst/>
              <a:cxnLst/>
              <a:rect l="l" t="t" r="r" b="b"/>
              <a:pathLst>
                <a:path w="18826" h="35329" extrusionOk="0">
                  <a:moveTo>
                    <a:pt x="999" y="1"/>
                  </a:moveTo>
                  <a:cubicBezTo>
                    <a:pt x="941" y="1"/>
                    <a:pt x="875" y="15"/>
                    <a:pt x="801" y="47"/>
                  </a:cubicBezTo>
                  <a:cubicBezTo>
                    <a:pt x="203" y="1393"/>
                    <a:pt x="0" y="2740"/>
                    <a:pt x="857" y="4054"/>
                  </a:cubicBezTo>
                  <a:cubicBezTo>
                    <a:pt x="1239" y="4633"/>
                    <a:pt x="1549" y="5250"/>
                    <a:pt x="1869" y="5862"/>
                  </a:cubicBezTo>
                  <a:cubicBezTo>
                    <a:pt x="4671" y="11244"/>
                    <a:pt x="7402" y="16659"/>
                    <a:pt x="10298" y="21994"/>
                  </a:cubicBezTo>
                  <a:cubicBezTo>
                    <a:pt x="12356" y="25789"/>
                    <a:pt x="14300" y="29650"/>
                    <a:pt x="16245" y="33507"/>
                  </a:cubicBezTo>
                  <a:cubicBezTo>
                    <a:pt x="16749" y="34505"/>
                    <a:pt x="17465" y="35089"/>
                    <a:pt x="18519" y="35329"/>
                  </a:cubicBezTo>
                  <a:cubicBezTo>
                    <a:pt x="18825" y="35141"/>
                    <a:pt x="18712" y="34910"/>
                    <a:pt x="18604" y="34656"/>
                  </a:cubicBezTo>
                  <a:cubicBezTo>
                    <a:pt x="17257" y="31425"/>
                    <a:pt x="15365" y="28464"/>
                    <a:pt x="13891" y="25299"/>
                  </a:cubicBezTo>
                  <a:cubicBezTo>
                    <a:pt x="12897" y="23162"/>
                    <a:pt x="11847" y="21057"/>
                    <a:pt x="10745" y="18980"/>
                  </a:cubicBezTo>
                  <a:cubicBezTo>
                    <a:pt x="9069" y="15835"/>
                    <a:pt x="7605" y="12586"/>
                    <a:pt x="6008" y="9403"/>
                  </a:cubicBezTo>
                  <a:cubicBezTo>
                    <a:pt x="5448" y="8287"/>
                    <a:pt x="4883" y="7162"/>
                    <a:pt x="4407" y="6008"/>
                  </a:cubicBezTo>
                  <a:cubicBezTo>
                    <a:pt x="3598" y="4040"/>
                    <a:pt x="2571" y="2199"/>
                    <a:pt x="1460" y="395"/>
                  </a:cubicBezTo>
                  <a:cubicBezTo>
                    <a:pt x="1340" y="208"/>
                    <a:pt x="1224" y="1"/>
                    <a:pt x="999"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6"/>
            <p:cNvSpPr/>
            <p:nvPr/>
          </p:nvSpPr>
          <p:spPr>
            <a:xfrm>
              <a:off x="8461738" y="2340573"/>
              <a:ext cx="197580" cy="117451"/>
            </a:xfrm>
            <a:custGeom>
              <a:avLst/>
              <a:gdLst/>
              <a:ahLst/>
              <a:cxnLst/>
              <a:rect l="l" t="t" r="r" b="b"/>
              <a:pathLst>
                <a:path w="5331" h="3169" extrusionOk="0">
                  <a:moveTo>
                    <a:pt x="5010" y="0"/>
                  </a:moveTo>
                  <a:lnTo>
                    <a:pt x="5010" y="0"/>
                  </a:lnTo>
                  <a:cubicBezTo>
                    <a:pt x="3329" y="881"/>
                    <a:pt x="1563" y="1615"/>
                    <a:pt x="0" y="2712"/>
                  </a:cubicBezTo>
                  <a:lnTo>
                    <a:pt x="203" y="3169"/>
                  </a:lnTo>
                  <a:cubicBezTo>
                    <a:pt x="1851" y="2514"/>
                    <a:pt x="3324" y="1540"/>
                    <a:pt x="4845" y="650"/>
                  </a:cubicBezTo>
                  <a:cubicBezTo>
                    <a:pt x="5109" y="494"/>
                    <a:pt x="5330" y="311"/>
                    <a:pt x="5010"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8" name="Google Shape;3428;p76"/>
            <p:cNvGrpSpPr/>
            <p:nvPr/>
          </p:nvGrpSpPr>
          <p:grpSpPr>
            <a:xfrm>
              <a:off x="8354220" y="2491158"/>
              <a:ext cx="145063" cy="137205"/>
              <a:chOff x="-7699942" y="3228121"/>
              <a:chExt cx="145063" cy="137205"/>
            </a:xfrm>
          </p:grpSpPr>
          <p:sp>
            <p:nvSpPr>
              <p:cNvPr id="3429" name="Google Shape;3429;p76"/>
              <p:cNvSpPr/>
              <p:nvPr/>
            </p:nvSpPr>
            <p:spPr>
              <a:xfrm>
                <a:off x="-7670959" y="3296760"/>
                <a:ext cx="116080" cy="68566"/>
              </a:xfrm>
              <a:custGeom>
                <a:avLst/>
                <a:gdLst/>
                <a:ahLst/>
                <a:cxnLst/>
                <a:rect l="l" t="t" r="r" b="b"/>
                <a:pathLst>
                  <a:path w="3132" h="1850" extrusionOk="0">
                    <a:moveTo>
                      <a:pt x="2804" y="0"/>
                    </a:moveTo>
                    <a:cubicBezTo>
                      <a:pt x="2723" y="0"/>
                      <a:pt x="2634" y="37"/>
                      <a:pt x="2548" y="79"/>
                    </a:cubicBezTo>
                    <a:cubicBezTo>
                      <a:pt x="1855" y="437"/>
                      <a:pt x="1168" y="795"/>
                      <a:pt x="429" y="1044"/>
                    </a:cubicBezTo>
                    <a:cubicBezTo>
                      <a:pt x="217" y="1110"/>
                      <a:pt x="57" y="1280"/>
                      <a:pt x="0" y="1497"/>
                    </a:cubicBezTo>
                    <a:cubicBezTo>
                      <a:pt x="61" y="1614"/>
                      <a:pt x="123" y="1732"/>
                      <a:pt x="179" y="1850"/>
                    </a:cubicBezTo>
                    <a:cubicBezTo>
                      <a:pt x="1036" y="1435"/>
                      <a:pt x="1888" y="1016"/>
                      <a:pt x="2741" y="597"/>
                    </a:cubicBezTo>
                    <a:cubicBezTo>
                      <a:pt x="2910" y="517"/>
                      <a:pt x="3131" y="446"/>
                      <a:pt x="3028" y="187"/>
                    </a:cubicBezTo>
                    <a:cubicBezTo>
                      <a:pt x="2975" y="48"/>
                      <a:pt x="2895" y="0"/>
                      <a:pt x="2804"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6"/>
              <p:cNvSpPr/>
              <p:nvPr/>
            </p:nvSpPr>
            <p:spPr>
              <a:xfrm>
                <a:off x="-7699942" y="3228121"/>
                <a:ext cx="120120" cy="64452"/>
              </a:xfrm>
              <a:custGeom>
                <a:avLst/>
                <a:gdLst/>
                <a:ahLst/>
                <a:cxnLst/>
                <a:rect l="l" t="t" r="r" b="b"/>
                <a:pathLst>
                  <a:path w="3241" h="1739" extrusionOk="0">
                    <a:moveTo>
                      <a:pt x="2905" y="0"/>
                    </a:moveTo>
                    <a:cubicBezTo>
                      <a:pt x="2773" y="0"/>
                      <a:pt x="2622" y="124"/>
                      <a:pt x="2496" y="175"/>
                    </a:cubicBezTo>
                    <a:cubicBezTo>
                      <a:pt x="1686" y="514"/>
                      <a:pt x="886" y="867"/>
                      <a:pt x="76" y="1211"/>
                    </a:cubicBezTo>
                    <a:cubicBezTo>
                      <a:pt x="1" y="1427"/>
                      <a:pt x="146" y="1578"/>
                      <a:pt x="241" y="1738"/>
                    </a:cubicBezTo>
                    <a:cubicBezTo>
                      <a:pt x="1046" y="1338"/>
                      <a:pt x="1936" y="1121"/>
                      <a:pt x="2703" y="632"/>
                    </a:cubicBezTo>
                    <a:cubicBezTo>
                      <a:pt x="2882" y="514"/>
                      <a:pt x="3240" y="457"/>
                      <a:pt x="3104" y="156"/>
                    </a:cubicBezTo>
                    <a:cubicBezTo>
                      <a:pt x="3049" y="40"/>
                      <a:pt x="2980" y="0"/>
                      <a:pt x="2905"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6"/>
              <p:cNvSpPr/>
              <p:nvPr/>
            </p:nvSpPr>
            <p:spPr>
              <a:xfrm>
                <a:off x="-7685822" y="3263886"/>
                <a:ext cx="116265" cy="65304"/>
              </a:xfrm>
              <a:custGeom>
                <a:avLst/>
                <a:gdLst/>
                <a:ahLst/>
                <a:cxnLst/>
                <a:rect l="l" t="t" r="r" b="b"/>
                <a:pathLst>
                  <a:path w="3137" h="1762" extrusionOk="0">
                    <a:moveTo>
                      <a:pt x="2823" y="1"/>
                    </a:moveTo>
                    <a:cubicBezTo>
                      <a:pt x="2643" y="1"/>
                      <a:pt x="2381" y="207"/>
                      <a:pt x="2205" y="288"/>
                    </a:cubicBezTo>
                    <a:cubicBezTo>
                      <a:pt x="1465" y="618"/>
                      <a:pt x="622" y="726"/>
                      <a:pt x="1" y="1301"/>
                    </a:cubicBezTo>
                    <a:cubicBezTo>
                      <a:pt x="72" y="1456"/>
                      <a:pt x="142" y="1611"/>
                      <a:pt x="213" y="1762"/>
                    </a:cubicBezTo>
                    <a:cubicBezTo>
                      <a:pt x="929" y="1404"/>
                      <a:pt x="1649" y="1060"/>
                      <a:pt x="2346" y="674"/>
                    </a:cubicBezTo>
                    <a:cubicBezTo>
                      <a:pt x="2605" y="533"/>
                      <a:pt x="3137" y="453"/>
                      <a:pt x="2986" y="114"/>
                    </a:cubicBezTo>
                    <a:cubicBezTo>
                      <a:pt x="2951" y="32"/>
                      <a:pt x="2893" y="1"/>
                      <a:pt x="2823"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21"/>
        <p:cNvGrpSpPr/>
        <p:nvPr/>
      </p:nvGrpSpPr>
      <p:grpSpPr>
        <a:xfrm>
          <a:off x="0" y="0"/>
          <a:ext cx="0" cy="0"/>
          <a:chOff x="0" y="0"/>
          <a:chExt cx="0" cy="0"/>
        </a:xfrm>
      </p:grpSpPr>
      <p:sp>
        <p:nvSpPr>
          <p:cNvPr id="1522" name="Google Shape;1522;p44"/>
          <p:cNvSpPr/>
          <p:nvPr/>
        </p:nvSpPr>
        <p:spPr>
          <a:xfrm>
            <a:off x="4598348" y="1324603"/>
            <a:ext cx="622101" cy="622005"/>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3" name="Google Shape;1523;p44"/>
          <p:cNvSpPr/>
          <p:nvPr/>
        </p:nvSpPr>
        <p:spPr>
          <a:xfrm>
            <a:off x="4598348" y="2439028"/>
            <a:ext cx="622101" cy="622005"/>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4" name="Google Shape;1524;p44"/>
          <p:cNvSpPr/>
          <p:nvPr/>
        </p:nvSpPr>
        <p:spPr>
          <a:xfrm>
            <a:off x="4598348" y="3543928"/>
            <a:ext cx="622101" cy="622005"/>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25" name="Google Shape;1525;p44"/>
          <p:cNvSpPr/>
          <p:nvPr/>
        </p:nvSpPr>
        <p:spPr>
          <a:xfrm>
            <a:off x="690597" y="1324603"/>
            <a:ext cx="622101" cy="622005"/>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4"/>
          <p:cNvSpPr/>
          <p:nvPr/>
        </p:nvSpPr>
        <p:spPr>
          <a:xfrm>
            <a:off x="690597" y="2439028"/>
            <a:ext cx="622101" cy="622005"/>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4"/>
          <p:cNvSpPr/>
          <p:nvPr/>
        </p:nvSpPr>
        <p:spPr>
          <a:xfrm>
            <a:off x="690597" y="3543928"/>
            <a:ext cx="622101" cy="622005"/>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4"/>
          <p:cNvSpPr txBox="1">
            <a:spLocks noGrp="1"/>
          </p:cNvSpPr>
          <p:nvPr>
            <p:ph type="title"/>
          </p:nvPr>
        </p:nvSpPr>
        <p:spPr>
          <a:xfrm>
            <a:off x="1341223" y="1417375"/>
            <a:ext cx="3215400" cy="42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OUTDOOR LEARNING</a:t>
            </a:r>
            <a:endParaRPr/>
          </a:p>
        </p:txBody>
      </p:sp>
      <p:sp>
        <p:nvSpPr>
          <p:cNvPr id="1529" name="Google Shape;1529;p44"/>
          <p:cNvSpPr txBox="1">
            <a:spLocks noGrp="1"/>
          </p:cNvSpPr>
          <p:nvPr>
            <p:ph type="subTitle" idx="1"/>
          </p:nvPr>
        </p:nvSpPr>
        <p:spPr>
          <a:xfrm>
            <a:off x="1341230" y="1843025"/>
            <a:ext cx="3215400" cy="5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1530" name="Google Shape;1530;p44"/>
          <p:cNvSpPr txBox="1">
            <a:spLocks noGrp="1"/>
          </p:cNvSpPr>
          <p:nvPr>
            <p:ph type="title" idx="2"/>
          </p:nvPr>
        </p:nvSpPr>
        <p:spPr>
          <a:xfrm>
            <a:off x="5244228" y="1417375"/>
            <a:ext cx="3218700" cy="42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FIELDWORK</a:t>
            </a:r>
            <a:endParaRPr/>
          </a:p>
        </p:txBody>
      </p:sp>
      <p:sp>
        <p:nvSpPr>
          <p:cNvPr id="1531" name="Google Shape;1531;p44"/>
          <p:cNvSpPr txBox="1">
            <a:spLocks noGrp="1"/>
          </p:cNvSpPr>
          <p:nvPr>
            <p:ph type="subTitle" idx="3"/>
          </p:nvPr>
        </p:nvSpPr>
        <p:spPr>
          <a:xfrm>
            <a:off x="5244215" y="1843025"/>
            <a:ext cx="3218700" cy="5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100"/>
              <a:buFont typeface="Arial"/>
              <a:buNone/>
            </a:pPr>
            <a:r>
              <a:rPr lang="en"/>
              <a:t>You can describe the topic of the section here</a:t>
            </a:r>
            <a:endParaRPr/>
          </a:p>
        </p:txBody>
      </p:sp>
      <p:sp>
        <p:nvSpPr>
          <p:cNvPr id="1532" name="Google Shape;1532;p44"/>
          <p:cNvSpPr txBox="1">
            <a:spLocks noGrp="1"/>
          </p:cNvSpPr>
          <p:nvPr>
            <p:ph type="title" idx="4"/>
          </p:nvPr>
        </p:nvSpPr>
        <p:spPr>
          <a:xfrm>
            <a:off x="1341223" y="2527425"/>
            <a:ext cx="3215400" cy="42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OBJECTIVES</a:t>
            </a:r>
            <a:endParaRPr/>
          </a:p>
        </p:txBody>
      </p:sp>
      <p:sp>
        <p:nvSpPr>
          <p:cNvPr id="1533" name="Google Shape;1533;p44"/>
          <p:cNvSpPr txBox="1">
            <a:spLocks noGrp="1"/>
          </p:cNvSpPr>
          <p:nvPr>
            <p:ph type="subTitle" idx="5"/>
          </p:nvPr>
        </p:nvSpPr>
        <p:spPr>
          <a:xfrm>
            <a:off x="1341230" y="2953075"/>
            <a:ext cx="3215400" cy="5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100"/>
              <a:buFont typeface="Arial"/>
              <a:buNone/>
            </a:pPr>
            <a:r>
              <a:rPr lang="en"/>
              <a:t>You can describe the topic of the section here</a:t>
            </a:r>
            <a:endParaRPr/>
          </a:p>
        </p:txBody>
      </p:sp>
      <p:sp>
        <p:nvSpPr>
          <p:cNvPr id="1534" name="Google Shape;1534;p44"/>
          <p:cNvSpPr txBox="1">
            <a:spLocks noGrp="1"/>
          </p:cNvSpPr>
          <p:nvPr>
            <p:ph type="title" idx="6"/>
          </p:nvPr>
        </p:nvSpPr>
        <p:spPr>
          <a:xfrm>
            <a:off x="5244228" y="2527425"/>
            <a:ext cx="3218700" cy="42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CURRICULUM</a:t>
            </a:r>
            <a:endParaRPr/>
          </a:p>
        </p:txBody>
      </p:sp>
      <p:sp>
        <p:nvSpPr>
          <p:cNvPr id="1535" name="Google Shape;1535;p44"/>
          <p:cNvSpPr txBox="1">
            <a:spLocks noGrp="1"/>
          </p:cNvSpPr>
          <p:nvPr>
            <p:ph type="subTitle" idx="7"/>
          </p:nvPr>
        </p:nvSpPr>
        <p:spPr>
          <a:xfrm>
            <a:off x="5244215" y="2953075"/>
            <a:ext cx="3218700" cy="54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100"/>
              <a:buFont typeface="Arial"/>
              <a:buNone/>
            </a:pPr>
            <a:r>
              <a:rPr lang="en"/>
              <a:t>You can describe the topic of the section here</a:t>
            </a:r>
            <a:endParaRPr/>
          </a:p>
        </p:txBody>
      </p:sp>
      <p:sp>
        <p:nvSpPr>
          <p:cNvPr id="1536" name="Google Shape;1536;p44"/>
          <p:cNvSpPr txBox="1">
            <a:spLocks noGrp="1"/>
          </p:cNvSpPr>
          <p:nvPr>
            <p:ph type="title" idx="8"/>
          </p:nvPr>
        </p:nvSpPr>
        <p:spPr>
          <a:xfrm>
            <a:off x="1341223" y="3637475"/>
            <a:ext cx="3215400" cy="42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ACTIVITIES</a:t>
            </a:r>
            <a:endParaRPr/>
          </a:p>
        </p:txBody>
      </p:sp>
      <p:sp>
        <p:nvSpPr>
          <p:cNvPr id="1537" name="Google Shape;1537;p44"/>
          <p:cNvSpPr txBox="1">
            <a:spLocks noGrp="1"/>
          </p:cNvSpPr>
          <p:nvPr>
            <p:ph type="subTitle" idx="9"/>
          </p:nvPr>
        </p:nvSpPr>
        <p:spPr>
          <a:xfrm>
            <a:off x="1341235" y="4067888"/>
            <a:ext cx="3215400" cy="54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100"/>
              <a:buFont typeface="Arial"/>
              <a:buNone/>
            </a:pPr>
            <a:r>
              <a:rPr lang="en"/>
              <a:t>You can describe the topic of the section here</a:t>
            </a:r>
            <a:endParaRPr/>
          </a:p>
        </p:txBody>
      </p:sp>
      <p:sp>
        <p:nvSpPr>
          <p:cNvPr id="1538" name="Google Shape;1538;p44"/>
          <p:cNvSpPr txBox="1">
            <a:spLocks noGrp="1"/>
          </p:cNvSpPr>
          <p:nvPr>
            <p:ph type="title" idx="13"/>
          </p:nvPr>
        </p:nvSpPr>
        <p:spPr>
          <a:xfrm>
            <a:off x="5244228" y="3637475"/>
            <a:ext cx="3218700" cy="42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CONCLUSIONS</a:t>
            </a:r>
            <a:endParaRPr/>
          </a:p>
        </p:txBody>
      </p:sp>
      <p:sp>
        <p:nvSpPr>
          <p:cNvPr id="1539" name="Google Shape;1539;p44"/>
          <p:cNvSpPr txBox="1">
            <a:spLocks noGrp="1"/>
          </p:cNvSpPr>
          <p:nvPr>
            <p:ph type="subTitle" idx="14"/>
          </p:nvPr>
        </p:nvSpPr>
        <p:spPr>
          <a:xfrm>
            <a:off x="5244221" y="4067888"/>
            <a:ext cx="3218700" cy="54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2"/>
              </a:buClr>
              <a:buSzPts val="1100"/>
              <a:buFont typeface="Arial"/>
              <a:buNone/>
            </a:pPr>
            <a:r>
              <a:rPr lang="en"/>
              <a:t>You can describe the topic of the section here</a:t>
            </a:r>
            <a:endParaRPr/>
          </a:p>
        </p:txBody>
      </p:sp>
      <p:sp>
        <p:nvSpPr>
          <p:cNvPr id="1540" name="Google Shape;1540;p44"/>
          <p:cNvSpPr txBox="1">
            <a:spLocks noGrp="1"/>
          </p:cNvSpPr>
          <p:nvPr>
            <p:ph type="title" idx="15"/>
          </p:nvPr>
        </p:nvSpPr>
        <p:spPr>
          <a:xfrm>
            <a:off x="688747" y="1417375"/>
            <a:ext cx="625800" cy="42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41" name="Google Shape;1541;p44"/>
          <p:cNvSpPr txBox="1">
            <a:spLocks noGrp="1"/>
          </p:cNvSpPr>
          <p:nvPr>
            <p:ph type="title" idx="16"/>
          </p:nvPr>
        </p:nvSpPr>
        <p:spPr>
          <a:xfrm>
            <a:off x="688447" y="2531025"/>
            <a:ext cx="626400" cy="41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542" name="Google Shape;1542;p44"/>
          <p:cNvSpPr txBox="1">
            <a:spLocks noGrp="1"/>
          </p:cNvSpPr>
          <p:nvPr>
            <p:ph type="title" idx="17"/>
          </p:nvPr>
        </p:nvSpPr>
        <p:spPr>
          <a:xfrm>
            <a:off x="688447" y="3637475"/>
            <a:ext cx="626400" cy="41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543" name="Google Shape;1543;p44"/>
          <p:cNvSpPr txBox="1">
            <a:spLocks noGrp="1"/>
          </p:cNvSpPr>
          <p:nvPr>
            <p:ph type="title" idx="18"/>
          </p:nvPr>
        </p:nvSpPr>
        <p:spPr>
          <a:xfrm>
            <a:off x="4598448" y="1417200"/>
            <a:ext cx="621900" cy="41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544" name="Google Shape;1544;p44"/>
          <p:cNvSpPr txBox="1">
            <a:spLocks noGrp="1"/>
          </p:cNvSpPr>
          <p:nvPr>
            <p:ph type="title" idx="19"/>
          </p:nvPr>
        </p:nvSpPr>
        <p:spPr>
          <a:xfrm>
            <a:off x="4598448" y="2531025"/>
            <a:ext cx="621900" cy="41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545" name="Google Shape;1545;p44"/>
          <p:cNvSpPr txBox="1">
            <a:spLocks noGrp="1"/>
          </p:cNvSpPr>
          <p:nvPr>
            <p:ph type="title" idx="20"/>
          </p:nvPr>
        </p:nvSpPr>
        <p:spPr>
          <a:xfrm>
            <a:off x="4598448" y="3637475"/>
            <a:ext cx="621900" cy="41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1546" name="Google Shape;1546;p44"/>
          <p:cNvSpPr txBox="1">
            <a:spLocks noGrp="1"/>
          </p:cNvSpPr>
          <p:nvPr>
            <p:ph type="title" idx="21"/>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547" name="Google Shape;1547;p44"/>
          <p:cNvSpPr/>
          <p:nvPr/>
        </p:nvSpPr>
        <p:spPr>
          <a:xfrm>
            <a:off x="1130845" y="6137517"/>
            <a:ext cx="451162" cy="560681"/>
          </a:xfrm>
          <a:custGeom>
            <a:avLst/>
            <a:gdLst/>
            <a:ahLst/>
            <a:cxnLst/>
            <a:rect l="l" t="t" r="r" b="b"/>
            <a:pathLst>
              <a:path w="12173" h="15128" extrusionOk="0">
                <a:moveTo>
                  <a:pt x="10647" y="1"/>
                </a:moveTo>
                <a:cubicBezTo>
                  <a:pt x="10560" y="1"/>
                  <a:pt x="10469" y="6"/>
                  <a:pt x="10373" y="17"/>
                </a:cubicBezTo>
                <a:cubicBezTo>
                  <a:pt x="9535" y="116"/>
                  <a:pt x="8838" y="502"/>
                  <a:pt x="8273" y="1119"/>
                </a:cubicBezTo>
                <a:cubicBezTo>
                  <a:pt x="6639" y="2909"/>
                  <a:pt x="5472" y="5013"/>
                  <a:pt x="4200" y="7052"/>
                </a:cubicBezTo>
                <a:cubicBezTo>
                  <a:pt x="3838" y="7636"/>
                  <a:pt x="3518" y="8244"/>
                  <a:pt x="3419" y="8940"/>
                </a:cubicBezTo>
                <a:cubicBezTo>
                  <a:pt x="3353" y="9421"/>
                  <a:pt x="3471" y="9826"/>
                  <a:pt x="3894" y="10108"/>
                </a:cubicBezTo>
                <a:cubicBezTo>
                  <a:pt x="4094" y="10239"/>
                  <a:pt x="4296" y="10300"/>
                  <a:pt x="4496" y="10300"/>
                </a:cubicBezTo>
                <a:cubicBezTo>
                  <a:pt x="4720" y="10300"/>
                  <a:pt x="4940" y="10224"/>
                  <a:pt x="5151" y="10085"/>
                </a:cubicBezTo>
                <a:cubicBezTo>
                  <a:pt x="5392" y="9929"/>
                  <a:pt x="5636" y="9736"/>
                  <a:pt x="5801" y="9510"/>
                </a:cubicBezTo>
                <a:cubicBezTo>
                  <a:pt x="6569" y="8451"/>
                  <a:pt x="7341" y="7401"/>
                  <a:pt x="8024" y="6285"/>
                </a:cubicBezTo>
                <a:cubicBezTo>
                  <a:pt x="8212" y="5979"/>
                  <a:pt x="8400" y="5673"/>
                  <a:pt x="8589" y="5367"/>
                </a:cubicBezTo>
                <a:cubicBezTo>
                  <a:pt x="8702" y="5178"/>
                  <a:pt x="8692" y="4995"/>
                  <a:pt x="8504" y="4872"/>
                </a:cubicBezTo>
                <a:cubicBezTo>
                  <a:pt x="8434" y="4826"/>
                  <a:pt x="8366" y="4805"/>
                  <a:pt x="8302" y="4805"/>
                </a:cubicBezTo>
                <a:cubicBezTo>
                  <a:pt x="8189" y="4805"/>
                  <a:pt x="8087" y="4869"/>
                  <a:pt x="8000" y="4971"/>
                </a:cubicBezTo>
                <a:cubicBezTo>
                  <a:pt x="7930" y="5065"/>
                  <a:pt x="7859" y="5164"/>
                  <a:pt x="7798" y="5263"/>
                </a:cubicBezTo>
                <a:cubicBezTo>
                  <a:pt x="7336" y="5927"/>
                  <a:pt x="6875" y="6586"/>
                  <a:pt x="6418" y="7245"/>
                </a:cubicBezTo>
                <a:lnTo>
                  <a:pt x="6479" y="7288"/>
                </a:lnTo>
                <a:cubicBezTo>
                  <a:pt x="6272" y="7584"/>
                  <a:pt x="6056" y="7876"/>
                  <a:pt x="5863" y="8178"/>
                </a:cubicBezTo>
                <a:cubicBezTo>
                  <a:pt x="5589" y="8597"/>
                  <a:pt x="5312" y="9011"/>
                  <a:pt x="4930" y="9336"/>
                </a:cubicBezTo>
                <a:cubicBezTo>
                  <a:pt x="4809" y="9440"/>
                  <a:pt x="4677" y="9544"/>
                  <a:pt x="4523" y="9544"/>
                </a:cubicBezTo>
                <a:cubicBezTo>
                  <a:pt x="4461" y="9544"/>
                  <a:pt x="4396" y="9527"/>
                  <a:pt x="4327" y="9487"/>
                </a:cubicBezTo>
                <a:cubicBezTo>
                  <a:pt x="4083" y="9350"/>
                  <a:pt x="4130" y="9110"/>
                  <a:pt x="4177" y="8889"/>
                </a:cubicBezTo>
                <a:cubicBezTo>
                  <a:pt x="4257" y="8535"/>
                  <a:pt x="4393" y="8201"/>
                  <a:pt x="4577" y="7886"/>
                </a:cubicBezTo>
                <a:cubicBezTo>
                  <a:pt x="5109" y="6986"/>
                  <a:pt x="5636" y="6082"/>
                  <a:pt x="6197" y="5202"/>
                </a:cubicBezTo>
                <a:cubicBezTo>
                  <a:pt x="6988" y="3954"/>
                  <a:pt x="7727" y="2673"/>
                  <a:pt x="8796" y="1628"/>
                </a:cubicBezTo>
                <a:cubicBezTo>
                  <a:pt x="9253" y="1181"/>
                  <a:pt x="9757" y="851"/>
                  <a:pt x="10392" y="757"/>
                </a:cubicBezTo>
                <a:cubicBezTo>
                  <a:pt x="10483" y="744"/>
                  <a:pt x="10564" y="737"/>
                  <a:pt x="10638" y="737"/>
                </a:cubicBezTo>
                <a:cubicBezTo>
                  <a:pt x="11032" y="737"/>
                  <a:pt x="11198" y="927"/>
                  <a:pt x="11277" y="1411"/>
                </a:cubicBezTo>
                <a:cubicBezTo>
                  <a:pt x="11414" y="2235"/>
                  <a:pt x="11113" y="2975"/>
                  <a:pt x="10760" y="3681"/>
                </a:cubicBezTo>
                <a:cubicBezTo>
                  <a:pt x="9239" y="6727"/>
                  <a:pt x="7383" y="9576"/>
                  <a:pt x="5420" y="12354"/>
                </a:cubicBezTo>
                <a:cubicBezTo>
                  <a:pt x="4864" y="13145"/>
                  <a:pt x="4120" y="13786"/>
                  <a:pt x="3259" y="14219"/>
                </a:cubicBezTo>
                <a:cubicBezTo>
                  <a:pt x="3007" y="14345"/>
                  <a:pt x="2763" y="14400"/>
                  <a:pt x="2527" y="14400"/>
                </a:cubicBezTo>
                <a:cubicBezTo>
                  <a:pt x="2085" y="14400"/>
                  <a:pt x="1671" y="14206"/>
                  <a:pt x="1281" y="13927"/>
                </a:cubicBezTo>
                <a:cubicBezTo>
                  <a:pt x="739" y="13531"/>
                  <a:pt x="852" y="12966"/>
                  <a:pt x="970" y="12415"/>
                </a:cubicBezTo>
                <a:cubicBezTo>
                  <a:pt x="1003" y="12251"/>
                  <a:pt x="1055" y="12086"/>
                  <a:pt x="1107" y="11921"/>
                </a:cubicBezTo>
                <a:cubicBezTo>
                  <a:pt x="1808" y="9670"/>
                  <a:pt x="3136" y="7735"/>
                  <a:pt x="4313" y="5724"/>
                </a:cubicBezTo>
                <a:cubicBezTo>
                  <a:pt x="4671" y="5117"/>
                  <a:pt x="5029" y="4514"/>
                  <a:pt x="5373" y="3902"/>
                </a:cubicBezTo>
                <a:cubicBezTo>
                  <a:pt x="5472" y="3718"/>
                  <a:pt x="5458" y="3521"/>
                  <a:pt x="5246" y="3412"/>
                </a:cubicBezTo>
                <a:cubicBezTo>
                  <a:pt x="5195" y="3387"/>
                  <a:pt x="5146" y="3376"/>
                  <a:pt x="5100" y="3376"/>
                </a:cubicBezTo>
                <a:cubicBezTo>
                  <a:pt x="4982" y="3376"/>
                  <a:pt x="4878" y="3449"/>
                  <a:pt x="4794" y="3554"/>
                </a:cubicBezTo>
                <a:cubicBezTo>
                  <a:pt x="4737" y="3620"/>
                  <a:pt x="4685" y="3686"/>
                  <a:pt x="4643" y="3761"/>
                </a:cubicBezTo>
                <a:cubicBezTo>
                  <a:pt x="3461" y="5753"/>
                  <a:pt x="2199" y="7697"/>
                  <a:pt x="1159" y="9769"/>
                </a:cubicBezTo>
                <a:cubicBezTo>
                  <a:pt x="711" y="10664"/>
                  <a:pt x="353" y="11591"/>
                  <a:pt x="184" y="12580"/>
                </a:cubicBezTo>
                <a:cubicBezTo>
                  <a:pt x="0" y="13626"/>
                  <a:pt x="320" y="14247"/>
                  <a:pt x="1229" y="14760"/>
                </a:cubicBezTo>
                <a:cubicBezTo>
                  <a:pt x="1665" y="15008"/>
                  <a:pt x="2096" y="15127"/>
                  <a:pt x="2522" y="15127"/>
                </a:cubicBezTo>
                <a:cubicBezTo>
                  <a:pt x="3003" y="15127"/>
                  <a:pt x="3479" y="14977"/>
                  <a:pt x="3955" y="14690"/>
                </a:cubicBezTo>
                <a:cubicBezTo>
                  <a:pt x="4982" y="14078"/>
                  <a:pt x="5759" y="13206"/>
                  <a:pt x="6418" y="12236"/>
                </a:cubicBezTo>
                <a:cubicBezTo>
                  <a:pt x="7303" y="10937"/>
                  <a:pt x="8127" y="9585"/>
                  <a:pt x="8989" y="8262"/>
                </a:cubicBezTo>
                <a:cubicBezTo>
                  <a:pt x="9917" y="6859"/>
                  <a:pt x="10745" y="5395"/>
                  <a:pt x="11480" y="3883"/>
                </a:cubicBezTo>
                <a:cubicBezTo>
                  <a:pt x="11875" y="3055"/>
                  <a:pt x="12172" y="2198"/>
                  <a:pt x="12003" y="1251"/>
                </a:cubicBezTo>
                <a:cubicBezTo>
                  <a:pt x="11855" y="423"/>
                  <a:pt x="11408" y="1"/>
                  <a:pt x="10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35"/>
        <p:cNvGrpSpPr/>
        <p:nvPr/>
      </p:nvGrpSpPr>
      <p:grpSpPr>
        <a:xfrm>
          <a:off x="0" y="0"/>
          <a:ext cx="0" cy="0"/>
          <a:chOff x="0" y="0"/>
          <a:chExt cx="0" cy="0"/>
        </a:xfrm>
      </p:grpSpPr>
      <p:sp>
        <p:nvSpPr>
          <p:cNvPr id="3436" name="Google Shape;3436;p77"/>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3437" name="Google Shape;3437;p77"/>
          <p:cNvGrpSpPr/>
          <p:nvPr/>
        </p:nvGrpSpPr>
        <p:grpSpPr>
          <a:xfrm>
            <a:off x="2542015" y="4047502"/>
            <a:ext cx="496363" cy="477102"/>
            <a:chOff x="2560278" y="4047312"/>
            <a:chExt cx="496363" cy="477102"/>
          </a:xfrm>
        </p:grpSpPr>
        <p:sp>
          <p:nvSpPr>
            <p:cNvPr id="3438" name="Google Shape;3438;p77"/>
            <p:cNvSpPr/>
            <p:nvPr/>
          </p:nvSpPr>
          <p:spPr>
            <a:xfrm>
              <a:off x="2560278" y="4047312"/>
              <a:ext cx="496363" cy="477102"/>
            </a:xfrm>
            <a:custGeom>
              <a:avLst/>
              <a:gdLst/>
              <a:ahLst/>
              <a:cxnLst/>
              <a:rect l="l" t="t" r="r" b="b"/>
              <a:pathLst>
                <a:path w="20849" h="20040" extrusionOk="0">
                  <a:moveTo>
                    <a:pt x="10828" y="1"/>
                  </a:moveTo>
                  <a:cubicBezTo>
                    <a:pt x="6765" y="1"/>
                    <a:pt x="3117" y="2448"/>
                    <a:pt x="1570" y="6188"/>
                  </a:cubicBezTo>
                  <a:cubicBezTo>
                    <a:pt x="0" y="9928"/>
                    <a:pt x="855" y="14246"/>
                    <a:pt x="3741" y="17108"/>
                  </a:cubicBezTo>
                  <a:cubicBezTo>
                    <a:pt x="5656" y="19023"/>
                    <a:pt x="8211" y="20040"/>
                    <a:pt x="10820" y="20040"/>
                  </a:cubicBezTo>
                  <a:cubicBezTo>
                    <a:pt x="12111" y="20040"/>
                    <a:pt x="13415" y="19791"/>
                    <a:pt x="14661" y="19279"/>
                  </a:cubicBezTo>
                  <a:cubicBezTo>
                    <a:pt x="18401" y="17732"/>
                    <a:pt x="20825" y="14084"/>
                    <a:pt x="20848" y="10021"/>
                  </a:cubicBezTo>
                  <a:cubicBezTo>
                    <a:pt x="20848" y="4480"/>
                    <a:pt x="16346" y="1"/>
                    <a:pt x="10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7"/>
            <p:cNvSpPr/>
            <p:nvPr/>
          </p:nvSpPr>
          <p:spPr>
            <a:xfrm>
              <a:off x="2650961" y="4179777"/>
              <a:ext cx="405132" cy="344114"/>
            </a:xfrm>
            <a:custGeom>
              <a:avLst/>
              <a:gdLst/>
              <a:ahLst/>
              <a:cxnLst/>
              <a:rect l="l" t="t" r="r" b="b"/>
              <a:pathLst>
                <a:path w="17017" h="14454" extrusionOk="0">
                  <a:moveTo>
                    <a:pt x="11845" y="1"/>
                  </a:moveTo>
                  <a:lnTo>
                    <a:pt x="1894" y="832"/>
                  </a:lnTo>
                  <a:lnTo>
                    <a:pt x="1" y="4226"/>
                  </a:lnTo>
                  <a:lnTo>
                    <a:pt x="463" y="7204"/>
                  </a:lnTo>
                  <a:lnTo>
                    <a:pt x="7712" y="14453"/>
                  </a:lnTo>
                  <a:cubicBezTo>
                    <a:pt x="12699" y="14107"/>
                    <a:pt x="16647" y="10159"/>
                    <a:pt x="17016" y="5172"/>
                  </a:cubicBezTo>
                  <a:lnTo>
                    <a:pt x="17016" y="5149"/>
                  </a:lnTo>
                  <a:lnTo>
                    <a:pt x="13461" y="1617"/>
                  </a:lnTo>
                  <a:lnTo>
                    <a:pt x="13438" y="1617"/>
                  </a:lnTo>
                  <a:lnTo>
                    <a:pt x="11845"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7"/>
            <p:cNvSpPr/>
            <p:nvPr/>
          </p:nvSpPr>
          <p:spPr>
            <a:xfrm>
              <a:off x="2776974" y="4256128"/>
              <a:ext cx="44949" cy="59495"/>
            </a:xfrm>
            <a:custGeom>
              <a:avLst/>
              <a:gdLst/>
              <a:ahLst/>
              <a:cxnLst/>
              <a:rect l="l" t="t" r="r" b="b"/>
              <a:pathLst>
                <a:path w="1888" h="2499" extrusionOk="0">
                  <a:moveTo>
                    <a:pt x="1639" y="1"/>
                  </a:moveTo>
                  <a:cubicBezTo>
                    <a:pt x="1" y="1"/>
                    <a:pt x="1" y="2499"/>
                    <a:pt x="1639" y="2499"/>
                  </a:cubicBezTo>
                  <a:cubicBezTo>
                    <a:pt x="1667" y="2499"/>
                    <a:pt x="1697" y="2498"/>
                    <a:pt x="1726" y="2496"/>
                  </a:cubicBezTo>
                  <a:lnTo>
                    <a:pt x="1772" y="2496"/>
                  </a:lnTo>
                  <a:lnTo>
                    <a:pt x="1888" y="1250"/>
                  </a:lnTo>
                  <a:lnTo>
                    <a:pt x="1772" y="3"/>
                  </a:lnTo>
                  <a:lnTo>
                    <a:pt x="1726" y="3"/>
                  </a:lnTo>
                  <a:cubicBezTo>
                    <a:pt x="1697" y="1"/>
                    <a:pt x="1667" y="1"/>
                    <a:pt x="1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7"/>
            <p:cNvSpPr/>
            <p:nvPr/>
          </p:nvSpPr>
          <p:spPr>
            <a:xfrm>
              <a:off x="2818066" y="4256199"/>
              <a:ext cx="29712" cy="59376"/>
            </a:xfrm>
            <a:custGeom>
              <a:avLst/>
              <a:gdLst/>
              <a:ahLst/>
              <a:cxnLst/>
              <a:rect l="l" t="t" r="r" b="b"/>
              <a:pathLst>
                <a:path w="1248" h="2494" extrusionOk="0">
                  <a:moveTo>
                    <a:pt x="0" y="0"/>
                  </a:moveTo>
                  <a:lnTo>
                    <a:pt x="0" y="2493"/>
                  </a:lnTo>
                  <a:cubicBezTo>
                    <a:pt x="670" y="2493"/>
                    <a:pt x="1247" y="1939"/>
                    <a:pt x="1247" y="1247"/>
                  </a:cubicBezTo>
                  <a:cubicBezTo>
                    <a:pt x="1247" y="554"/>
                    <a:pt x="67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7"/>
            <p:cNvSpPr/>
            <p:nvPr/>
          </p:nvSpPr>
          <p:spPr>
            <a:xfrm>
              <a:off x="2696600" y="4216036"/>
              <a:ext cx="125894" cy="141869"/>
            </a:xfrm>
            <a:custGeom>
              <a:avLst/>
              <a:gdLst/>
              <a:ahLst/>
              <a:cxnLst/>
              <a:rect l="l" t="t" r="r" b="b"/>
              <a:pathLst>
                <a:path w="5288" h="5959" extrusionOk="0">
                  <a:moveTo>
                    <a:pt x="4952" y="0"/>
                  </a:moveTo>
                  <a:cubicBezTo>
                    <a:pt x="3802" y="0"/>
                    <a:pt x="2657" y="255"/>
                    <a:pt x="1639" y="764"/>
                  </a:cubicBezTo>
                  <a:cubicBezTo>
                    <a:pt x="577" y="1318"/>
                    <a:pt x="0" y="2103"/>
                    <a:pt x="0" y="2980"/>
                  </a:cubicBezTo>
                  <a:cubicBezTo>
                    <a:pt x="0" y="3834"/>
                    <a:pt x="577" y="4619"/>
                    <a:pt x="1639" y="5173"/>
                  </a:cubicBezTo>
                  <a:cubicBezTo>
                    <a:pt x="2701" y="5704"/>
                    <a:pt x="3902" y="5958"/>
                    <a:pt x="5102" y="5958"/>
                  </a:cubicBezTo>
                  <a:lnTo>
                    <a:pt x="5148" y="5958"/>
                  </a:lnTo>
                  <a:lnTo>
                    <a:pt x="5287" y="5335"/>
                  </a:lnTo>
                  <a:lnTo>
                    <a:pt x="5148" y="4758"/>
                  </a:lnTo>
                  <a:lnTo>
                    <a:pt x="5102" y="4758"/>
                  </a:lnTo>
                  <a:cubicBezTo>
                    <a:pt x="5056" y="4759"/>
                    <a:pt x="5010" y="4759"/>
                    <a:pt x="4963" y="4759"/>
                  </a:cubicBezTo>
                  <a:cubicBezTo>
                    <a:pt x="3994" y="4759"/>
                    <a:pt x="3030" y="4530"/>
                    <a:pt x="2170" y="4111"/>
                  </a:cubicBezTo>
                  <a:cubicBezTo>
                    <a:pt x="1524" y="3788"/>
                    <a:pt x="1154" y="3349"/>
                    <a:pt x="1154" y="2957"/>
                  </a:cubicBezTo>
                  <a:cubicBezTo>
                    <a:pt x="1154" y="2564"/>
                    <a:pt x="1524" y="2126"/>
                    <a:pt x="2170" y="1802"/>
                  </a:cubicBezTo>
                  <a:cubicBezTo>
                    <a:pt x="3026" y="1386"/>
                    <a:pt x="3985" y="1177"/>
                    <a:pt x="4930" y="1177"/>
                  </a:cubicBezTo>
                  <a:cubicBezTo>
                    <a:pt x="4980" y="1177"/>
                    <a:pt x="5030" y="1178"/>
                    <a:pt x="5079" y="1179"/>
                  </a:cubicBezTo>
                  <a:lnTo>
                    <a:pt x="5148" y="1179"/>
                  </a:lnTo>
                  <a:lnTo>
                    <a:pt x="5264" y="625"/>
                  </a:lnTo>
                  <a:lnTo>
                    <a:pt x="5148" y="2"/>
                  </a:lnTo>
                  <a:lnTo>
                    <a:pt x="5102" y="2"/>
                  </a:lnTo>
                  <a:cubicBezTo>
                    <a:pt x="5052" y="1"/>
                    <a:pt x="5002" y="0"/>
                    <a:pt x="49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7"/>
            <p:cNvSpPr/>
            <p:nvPr/>
          </p:nvSpPr>
          <p:spPr>
            <a:xfrm>
              <a:off x="2818066" y="4214964"/>
              <a:ext cx="121490" cy="141821"/>
            </a:xfrm>
            <a:custGeom>
              <a:avLst/>
              <a:gdLst/>
              <a:ahLst/>
              <a:cxnLst/>
              <a:rect l="l" t="t" r="r" b="b"/>
              <a:pathLst>
                <a:path w="5103" h="5957" extrusionOk="0">
                  <a:moveTo>
                    <a:pt x="0" y="0"/>
                  </a:moveTo>
                  <a:lnTo>
                    <a:pt x="0" y="1178"/>
                  </a:lnTo>
                  <a:cubicBezTo>
                    <a:pt x="47" y="1177"/>
                    <a:pt x="93" y="1176"/>
                    <a:pt x="139" y="1176"/>
                  </a:cubicBezTo>
                  <a:cubicBezTo>
                    <a:pt x="1107" y="1176"/>
                    <a:pt x="2051" y="1406"/>
                    <a:pt x="2932" y="1824"/>
                  </a:cubicBezTo>
                  <a:cubicBezTo>
                    <a:pt x="3556" y="2148"/>
                    <a:pt x="3925" y="2586"/>
                    <a:pt x="3925" y="2979"/>
                  </a:cubicBezTo>
                  <a:cubicBezTo>
                    <a:pt x="3925" y="3371"/>
                    <a:pt x="3556" y="3810"/>
                    <a:pt x="2932" y="4133"/>
                  </a:cubicBezTo>
                  <a:cubicBezTo>
                    <a:pt x="2009" y="4572"/>
                    <a:pt x="1016" y="4803"/>
                    <a:pt x="0" y="4803"/>
                  </a:cubicBezTo>
                  <a:lnTo>
                    <a:pt x="0" y="5957"/>
                  </a:lnTo>
                  <a:cubicBezTo>
                    <a:pt x="1201" y="5957"/>
                    <a:pt x="2378" y="5703"/>
                    <a:pt x="3463" y="5172"/>
                  </a:cubicBezTo>
                  <a:cubicBezTo>
                    <a:pt x="4525" y="4618"/>
                    <a:pt x="5103" y="3833"/>
                    <a:pt x="5103" y="2979"/>
                  </a:cubicBezTo>
                  <a:cubicBezTo>
                    <a:pt x="5103" y="2101"/>
                    <a:pt x="4525" y="1316"/>
                    <a:pt x="3463" y="762"/>
                  </a:cubicBezTo>
                  <a:lnTo>
                    <a:pt x="3463" y="785"/>
                  </a:lnTo>
                  <a:cubicBezTo>
                    <a:pt x="2378" y="254"/>
                    <a:pt x="1201"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7"/>
            <p:cNvSpPr/>
            <p:nvPr/>
          </p:nvSpPr>
          <p:spPr>
            <a:xfrm>
              <a:off x="2633939" y="4163278"/>
              <a:ext cx="189651" cy="244717"/>
            </a:xfrm>
            <a:custGeom>
              <a:avLst/>
              <a:gdLst/>
              <a:ahLst/>
              <a:cxnLst/>
              <a:rect l="l" t="t" r="r" b="b"/>
              <a:pathLst>
                <a:path w="7966" h="10279" extrusionOk="0">
                  <a:moveTo>
                    <a:pt x="7605" y="1"/>
                  </a:moveTo>
                  <a:cubicBezTo>
                    <a:pt x="5756" y="1"/>
                    <a:pt x="3934" y="485"/>
                    <a:pt x="2355" y="1433"/>
                  </a:cubicBezTo>
                  <a:cubicBezTo>
                    <a:pt x="831" y="2402"/>
                    <a:pt x="0" y="3718"/>
                    <a:pt x="0" y="5150"/>
                  </a:cubicBezTo>
                  <a:cubicBezTo>
                    <a:pt x="0" y="6581"/>
                    <a:pt x="831" y="7897"/>
                    <a:pt x="2355" y="8867"/>
                  </a:cubicBezTo>
                  <a:cubicBezTo>
                    <a:pt x="3901" y="9794"/>
                    <a:pt x="5679" y="10278"/>
                    <a:pt x="7487" y="10278"/>
                  </a:cubicBezTo>
                  <a:cubicBezTo>
                    <a:pt x="7569" y="10278"/>
                    <a:pt x="7652" y="10277"/>
                    <a:pt x="7734" y="10275"/>
                  </a:cubicBezTo>
                  <a:lnTo>
                    <a:pt x="7780" y="10275"/>
                  </a:lnTo>
                  <a:lnTo>
                    <a:pt x="7850" y="9744"/>
                  </a:lnTo>
                  <a:lnTo>
                    <a:pt x="7780" y="9121"/>
                  </a:lnTo>
                  <a:lnTo>
                    <a:pt x="7734" y="9121"/>
                  </a:lnTo>
                  <a:cubicBezTo>
                    <a:pt x="7690" y="9121"/>
                    <a:pt x="7646" y="9122"/>
                    <a:pt x="7601" y="9122"/>
                  </a:cubicBezTo>
                  <a:cubicBezTo>
                    <a:pt x="5963" y="9122"/>
                    <a:pt x="4373" y="8706"/>
                    <a:pt x="3001" y="7874"/>
                  </a:cubicBezTo>
                  <a:cubicBezTo>
                    <a:pt x="1824" y="7135"/>
                    <a:pt x="1178" y="6166"/>
                    <a:pt x="1178" y="5150"/>
                  </a:cubicBezTo>
                  <a:cubicBezTo>
                    <a:pt x="1178" y="4134"/>
                    <a:pt x="1824" y="3187"/>
                    <a:pt x="3001" y="2425"/>
                  </a:cubicBezTo>
                  <a:cubicBezTo>
                    <a:pt x="4342" y="1634"/>
                    <a:pt x="5893" y="1199"/>
                    <a:pt x="7493" y="1199"/>
                  </a:cubicBezTo>
                  <a:cubicBezTo>
                    <a:pt x="7573" y="1199"/>
                    <a:pt x="7654" y="1200"/>
                    <a:pt x="7734" y="1202"/>
                  </a:cubicBezTo>
                  <a:lnTo>
                    <a:pt x="7780" y="1202"/>
                  </a:lnTo>
                  <a:lnTo>
                    <a:pt x="7965" y="625"/>
                  </a:lnTo>
                  <a:lnTo>
                    <a:pt x="7780" y="1"/>
                  </a:lnTo>
                  <a:lnTo>
                    <a:pt x="7734" y="1"/>
                  </a:lnTo>
                  <a:cubicBezTo>
                    <a:pt x="7691" y="1"/>
                    <a:pt x="7648" y="1"/>
                    <a:pt x="76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7"/>
            <p:cNvSpPr/>
            <p:nvPr/>
          </p:nvSpPr>
          <p:spPr>
            <a:xfrm>
              <a:off x="2818066" y="4163778"/>
              <a:ext cx="183603" cy="244693"/>
            </a:xfrm>
            <a:custGeom>
              <a:avLst/>
              <a:gdLst/>
              <a:ahLst/>
              <a:cxnLst/>
              <a:rect l="l" t="t" r="r" b="b"/>
              <a:pathLst>
                <a:path w="7712" h="10278" extrusionOk="0">
                  <a:moveTo>
                    <a:pt x="235" y="1"/>
                  </a:moveTo>
                  <a:cubicBezTo>
                    <a:pt x="157" y="1"/>
                    <a:pt x="79" y="1"/>
                    <a:pt x="0" y="3"/>
                  </a:cubicBezTo>
                  <a:lnTo>
                    <a:pt x="0" y="1181"/>
                  </a:lnTo>
                  <a:cubicBezTo>
                    <a:pt x="80" y="1179"/>
                    <a:pt x="159" y="1178"/>
                    <a:pt x="239" y="1178"/>
                  </a:cubicBezTo>
                  <a:cubicBezTo>
                    <a:pt x="1819" y="1178"/>
                    <a:pt x="3370" y="1613"/>
                    <a:pt x="4733" y="2404"/>
                  </a:cubicBezTo>
                  <a:cubicBezTo>
                    <a:pt x="5888" y="3166"/>
                    <a:pt x="6534" y="4113"/>
                    <a:pt x="6534" y="5129"/>
                  </a:cubicBezTo>
                  <a:cubicBezTo>
                    <a:pt x="6534" y="6145"/>
                    <a:pt x="5888" y="7114"/>
                    <a:pt x="4733" y="7853"/>
                  </a:cubicBezTo>
                  <a:cubicBezTo>
                    <a:pt x="3339" y="8685"/>
                    <a:pt x="1749" y="9101"/>
                    <a:pt x="131" y="9101"/>
                  </a:cubicBezTo>
                  <a:cubicBezTo>
                    <a:pt x="88" y="9101"/>
                    <a:pt x="44" y="9100"/>
                    <a:pt x="0" y="9100"/>
                  </a:cubicBezTo>
                  <a:lnTo>
                    <a:pt x="0" y="10277"/>
                  </a:lnTo>
                  <a:cubicBezTo>
                    <a:pt x="43" y="10278"/>
                    <a:pt x="85" y="10278"/>
                    <a:pt x="128" y="10278"/>
                  </a:cubicBezTo>
                  <a:cubicBezTo>
                    <a:pt x="1955" y="10278"/>
                    <a:pt x="3777" y="9793"/>
                    <a:pt x="5357" y="8846"/>
                  </a:cubicBezTo>
                  <a:cubicBezTo>
                    <a:pt x="6880" y="7876"/>
                    <a:pt x="7711" y="6560"/>
                    <a:pt x="7711" y="5129"/>
                  </a:cubicBezTo>
                  <a:cubicBezTo>
                    <a:pt x="7711" y="3697"/>
                    <a:pt x="6880" y="2381"/>
                    <a:pt x="5357" y="1412"/>
                  </a:cubicBezTo>
                  <a:cubicBezTo>
                    <a:pt x="3808" y="505"/>
                    <a:pt x="2026" y="1"/>
                    <a:pt x="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7"/>
            <p:cNvSpPr/>
            <p:nvPr/>
          </p:nvSpPr>
          <p:spPr>
            <a:xfrm>
              <a:off x="2879632" y="4171278"/>
              <a:ext cx="68161" cy="50853"/>
            </a:xfrm>
            <a:custGeom>
              <a:avLst/>
              <a:gdLst/>
              <a:ahLst/>
              <a:cxnLst/>
              <a:rect l="l" t="t" r="r" b="b"/>
              <a:pathLst>
                <a:path w="2863" h="2136" extrusionOk="0">
                  <a:moveTo>
                    <a:pt x="1420" y="0"/>
                  </a:moveTo>
                  <a:cubicBezTo>
                    <a:pt x="1149" y="0"/>
                    <a:pt x="877" y="104"/>
                    <a:pt x="670" y="312"/>
                  </a:cubicBezTo>
                  <a:cubicBezTo>
                    <a:pt x="0" y="981"/>
                    <a:pt x="462" y="2136"/>
                    <a:pt x="1431" y="2136"/>
                  </a:cubicBezTo>
                  <a:cubicBezTo>
                    <a:pt x="2378" y="2136"/>
                    <a:pt x="2863" y="981"/>
                    <a:pt x="2170" y="312"/>
                  </a:cubicBezTo>
                  <a:cubicBezTo>
                    <a:pt x="1962" y="104"/>
                    <a:pt x="1691" y="0"/>
                    <a:pt x="1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7"/>
            <p:cNvSpPr/>
            <p:nvPr/>
          </p:nvSpPr>
          <p:spPr>
            <a:xfrm>
              <a:off x="2720765" y="4364880"/>
              <a:ext cx="66423" cy="50924"/>
            </a:xfrm>
            <a:custGeom>
              <a:avLst/>
              <a:gdLst/>
              <a:ahLst/>
              <a:cxnLst/>
              <a:rect l="l" t="t" r="r" b="b"/>
              <a:pathLst>
                <a:path w="2790" h="2139" extrusionOk="0">
                  <a:moveTo>
                    <a:pt x="1412" y="0"/>
                  </a:moveTo>
                  <a:cubicBezTo>
                    <a:pt x="1176" y="0"/>
                    <a:pt x="939" y="78"/>
                    <a:pt x="740" y="237"/>
                  </a:cubicBezTo>
                  <a:cubicBezTo>
                    <a:pt x="1" y="814"/>
                    <a:pt x="324" y="2015"/>
                    <a:pt x="1271" y="2130"/>
                  </a:cubicBezTo>
                  <a:cubicBezTo>
                    <a:pt x="1317" y="2136"/>
                    <a:pt x="1362" y="2139"/>
                    <a:pt x="1406" y="2139"/>
                  </a:cubicBezTo>
                  <a:cubicBezTo>
                    <a:pt x="2273" y="2139"/>
                    <a:pt x="2789" y="1102"/>
                    <a:pt x="2240" y="399"/>
                  </a:cubicBezTo>
                  <a:cubicBezTo>
                    <a:pt x="2030" y="136"/>
                    <a:pt x="1723" y="0"/>
                    <a:pt x="14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8" name="Google Shape;3448;p77"/>
          <p:cNvGrpSpPr/>
          <p:nvPr/>
        </p:nvGrpSpPr>
        <p:grpSpPr>
          <a:xfrm>
            <a:off x="1158135" y="4047491"/>
            <a:ext cx="495791" cy="477126"/>
            <a:chOff x="1158135" y="4047312"/>
            <a:chExt cx="495791" cy="477126"/>
          </a:xfrm>
        </p:grpSpPr>
        <p:sp>
          <p:nvSpPr>
            <p:cNvPr id="3449" name="Google Shape;3449;p77"/>
            <p:cNvSpPr/>
            <p:nvPr/>
          </p:nvSpPr>
          <p:spPr>
            <a:xfrm>
              <a:off x="1158135" y="4047312"/>
              <a:ext cx="495791" cy="477102"/>
            </a:xfrm>
            <a:custGeom>
              <a:avLst/>
              <a:gdLst/>
              <a:ahLst/>
              <a:cxnLst/>
              <a:rect l="l" t="t" r="r" b="b"/>
              <a:pathLst>
                <a:path w="20825" h="20040" extrusionOk="0">
                  <a:moveTo>
                    <a:pt x="10805" y="1"/>
                  </a:moveTo>
                  <a:cubicBezTo>
                    <a:pt x="6741" y="1"/>
                    <a:pt x="3094" y="2448"/>
                    <a:pt x="1547" y="6188"/>
                  </a:cubicBezTo>
                  <a:cubicBezTo>
                    <a:pt x="0" y="9928"/>
                    <a:pt x="854" y="14246"/>
                    <a:pt x="3717" y="17108"/>
                  </a:cubicBezTo>
                  <a:cubicBezTo>
                    <a:pt x="5632" y="19023"/>
                    <a:pt x="8198" y="20040"/>
                    <a:pt x="10806" y="20040"/>
                  </a:cubicBezTo>
                  <a:cubicBezTo>
                    <a:pt x="12098" y="20040"/>
                    <a:pt x="13399" y="19791"/>
                    <a:pt x="14637" y="19279"/>
                  </a:cubicBezTo>
                  <a:cubicBezTo>
                    <a:pt x="18377" y="17732"/>
                    <a:pt x="20825" y="14084"/>
                    <a:pt x="20825" y="10021"/>
                  </a:cubicBezTo>
                  <a:cubicBezTo>
                    <a:pt x="20825" y="4480"/>
                    <a:pt x="16346" y="1"/>
                    <a:pt x="108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7"/>
            <p:cNvSpPr/>
            <p:nvPr/>
          </p:nvSpPr>
          <p:spPr>
            <a:xfrm>
              <a:off x="1266412" y="4146256"/>
              <a:ext cx="387515" cy="378182"/>
            </a:xfrm>
            <a:custGeom>
              <a:avLst/>
              <a:gdLst/>
              <a:ahLst/>
              <a:cxnLst/>
              <a:rect l="l" t="t" r="r" b="b"/>
              <a:pathLst>
                <a:path w="16277" h="15885" extrusionOk="0">
                  <a:moveTo>
                    <a:pt x="5241" y="1"/>
                  </a:moveTo>
                  <a:lnTo>
                    <a:pt x="3902" y="2055"/>
                  </a:lnTo>
                  <a:lnTo>
                    <a:pt x="739" y="2055"/>
                  </a:lnTo>
                  <a:lnTo>
                    <a:pt x="0" y="10574"/>
                  </a:lnTo>
                  <a:lnTo>
                    <a:pt x="5287" y="15838"/>
                  </a:lnTo>
                  <a:cubicBezTo>
                    <a:pt x="5610" y="15861"/>
                    <a:pt x="5934" y="15885"/>
                    <a:pt x="6257" y="15885"/>
                  </a:cubicBezTo>
                  <a:cubicBezTo>
                    <a:pt x="11798" y="15885"/>
                    <a:pt x="16277" y="11406"/>
                    <a:pt x="16277" y="5865"/>
                  </a:cubicBezTo>
                  <a:cubicBezTo>
                    <a:pt x="16277" y="5542"/>
                    <a:pt x="16254" y="5218"/>
                    <a:pt x="16230" y="4895"/>
                  </a:cubicBezTo>
                  <a:lnTo>
                    <a:pt x="12513" y="1178"/>
                  </a:lnTo>
                  <a:lnTo>
                    <a:pt x="10389" y="1963"/>
                  </a:lnTo>
                  <a:lnTo>
                    <a:pt x="8427" y="1"/>
                  </a:lnTo>
                  <a:lnTo>
                    <a:pt x="7596" y="2355"/>
                  </a:lnTo>
                  <a:lnTo>
                    <a:pt x="5241"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7"/>
            <p:cNvSpPr/>
            <p:nvPr/>
          </p:nvSpPr>
          <p:spPr>
            <a:xfrm>
              <a:off x="1439540" y="4146803"/>
              <a:ext cx="124799" cy="146226"/>
            </a:xfrm>
            <a:custGeom>
              <a:avLst/>
              <a:gdLst/>
              <a:ahLst/>
              <a:cxnLst/>
              <a:rect l="l" t="t" r="r" b="b"/>
              <a:pathLst>
                <a:path w="5242" h="6142" extrusionOk="0">
                  <a:moveTo>
                    <a:pt x="1" y="1"/>
                  </a:moveTo>
                  <a:lnTo>
                    <a:pt x="1" y="3718"/>
                  </a:lnTo>
                  <a:lnTo>
                    <a:pt x="1155" y="3718"/>
                  </a:lnTo>
                  <a:lnTo>
                    <a:pt x="1155" y="2332"/>
                  </a:lnTo>
                  <a:lnTo>
                    <a:pt x="4041" y="2332"/>
                  </a:lnTo>
                  <a:lnTo>
                    <a:pt x="4041" y="5842"/>
                  </a:lnTo>
                  <a:lnTo>
                    <a:pt x="4664" y="6142"/>
                  </a:lnTo>
                  <a:lnTo>
                    <a:pt x="5241" y="5842"/>
                  </a:lnTo>
                  <a:lnTo>
                    <a:pt x="5241" y="1155"/>
                  </a:lnTo>
                  <a:lnTo>
                    <a:pt x="1155" y="1155"/>
                  </a:lnTo>
                  <a:lnTo>
                    <a:pt x="11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7"/>
            <p:cNvSpPr/>
            <p:nvPr/>
          </p:nvSpPr>
          <p:spPr>
            <a:xfrm>
              <a:off x="1266412" y="4146256"/>
              <a:ext cx="124775" cy="146226"/>
            </a:xfrm>
            <a:custGeom>
              <a:avLst/>
              <a:gdLst/>
              <a:ahLst/>
              <a:cxnLst/>
              <a:rect l="l" t="t" r="r" b="b"/>
              <a:pathLst>
                <a:path w="5241" h="6142" extrusionOk="0">
                  <a:moveTo>
                    <a:pt x="4087" y="1"/>
                  </a:moveTo>
                  <a:lnTo>
                    <a:pt x="4087" y="1155"/>
                  </a:lnTo>
                  <a:lnTo>
                    <a:pt x="0" y="1155"/>
                  </a:lnTo>
                  <a:lnTo>
                    <a:pt x="0" y="5865"/>
                  </a:lnTo>
                  <a:lnTo>
                    <a:pt x="647" y="6142"/>
                  </a:lnTo>
                  <a:lnTo>
                    <a:pt x="1178" y="5865"/>
                  </a:lnTo>
                  <a:lnTo>
                    <a:pt x="1178" y="2332"/>
                  </a:lnTo>
                  <a:lnTo>
                    <a:pt x="4064" y="2332"/>
                  </a:lnTo>
                  <a:lnTo>
                    <a:pt x="4064" y="3718"/>
                  </a:lnTo>
                  <a:lnTo>
                    <a:pt x="5241" y="3718"/>
                  </a:lnTo>
                  <a:lnTo>
                    <a:pt x="52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7"/>
            <p:cNvSpPr/>
            <p:nvPr/>
          </p:nvSpPr>
          <p:spPr>
            <a:xfrm>
              <a:off x="1266412" y="4285863"/>
              <a:ext cx="297927" cy="112157"/>
            </a:xfrm>
            <a:custGeom>
              <a:avLst/>
              <a:gdLst/>
              <a:ahLst/>
              <a:cxnLst/>
              <a:rect l="l" t="t" r="r" b="b"/>
              <a:pathLst>
                <a:path w="12514" h="4711" extrusionOk="0">
                  <a:moveTo>
                    <a:pt x="0" y="1"/>
                  </a:moveTo>
                  <a:lnTo>
                    <a:pt x="0" y="4710"/>
                  </a:lnTo>
                  <a:lnTo>
                    <a:pt x="12513" y="4710"/>
                  </a:lnTo>
                  <a:lnTo>
                    <a:pt x="12513" y="1"/>
                  </a:lnTo>
                  <a:lnTo>
                    <a:pt x="11336" y="1"/>
                  </a:lnTo>
                  <a:lnTo>
                    <a:pt x="11336" y="3556"/>
                  </a:lnTo>
                  <a:lnTo>
                    <a:pt x="1178" y="3556"/>
                  </a:lnTo>
                  <a:lnTo>
                    <a:pt x="11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7"/>
            <p:cNvSpPr/>
            <p:nvPr/>
          </p:nvSpPr>
          <p:spPr>
            <a:xfrm>
              <a:off x="1359856" y="4339073"/>
              <a:ext cx="111943" cy="92659"/>
            </a:xfrm>
            <a:custGeom>
              <a:avLst/>
              <a:gdLst/>
              <a:ahLst/>
              <a:cxnLst/>
              <a:rect l="l" t="t" r="r" b="b"/>
              <a:pathLst>
                <a:path w="4702" h="3892" extrusionOk="0">
                  <a:moveTo>
                    <a:pt x="2372" y="1"/>
                  </a:moveTo>
                  <a:cubicBezTo>
                    <a:pt x="2113" y="1"/>
                    <a:pt x="1848" y="54"/>
                    <a:pt x="1593" y="167"/>
                  </a:cubicBezTo>
                  <a:cubicBezTo>
                    <a:pt x="0" y="836"/>
                    <a:pt x="23" y="3076"/>
                    <a:pt x="1616" y="3745"/>
                  </a:cubicBezTo>
                  <a:cubicBezTo>
                    <a:pt x="1867" y="3845"/>
                    <a:pt x="2116" y="3891"/>
                    <a:pt x="2356" y="3891"/>
                  </a:cubicBezTo>
                  <a:cubicBezTo>
                    <a:pt x="3666" y="3891"/>
                    <a:pt x="4702" y="2529"/>
                    <a:pt x="4156" y="1183"/>
                  </a:cubicBezTo>
                  <a:cubicBezTo>
                    <a:pt x="3830" y="445"/>
                    <a:pt x="3122" y="1"/>
                    <a:pt x="23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77"/>
          <p:cNvGrpSpPr/>
          <p:nvPr/>
        </p:nvGrpSpPr>
        <p:grpSpPr>
          <a:xfrm>
            <a:off x="5354067" y="2680726"/>
            <a:ext cx="496363" cy="477126"/>
            <a:chOff x="5365135" y="2694094"/>
            <a:chExt cx="496363" cy="477126"/>
          </a:xfrm>
        </p:grpSpPr>
        <p:sp>
          <p:nvSpPr>
            <p:cNvPr id="3456" name="Google Shape;3456;p77"/>
            <p:cNvSpPr/>
            <p:nvPr/>
          </p:nvSpPr>
          <p:spPr>
            <a:xfrm>
              <a:off x="5365135" y="2694094"/>
              <a:ext cx="496363" cy="477102"/>
            </a:xfrm>
            <a:custGeom>
              <a:avLst/>
              <a:gdLst/>
              <a:ahLst/>
              <a:cxnLst/>
              <a:rect l="l" t="t" r="r" b="b"/>
              <a:pathLst>
                <a:path w="20849" h="20040" extrusionOk="0">
                  <a:moveTo>
                    <a:pt x="10771" y="0"/>
                  </a:moveTo>
                  <a:cubicBezTo>
                    <a:pt x="6731" y="0"/>
                    <a:pt x="3110" y="2442"/>
                    <a:pt x="1547" y="6165"/>
                  </a:cubicBezTo>
                  <a:cubicBezTo>
                    <a:pt x="0" y="9928"/>
                    <a:pt x="855" y="14222"/>
                    <a:pt x="3717" y="17108"/>
                  </a:cubicBezTo>
                  <a:cubicBezTo>
                    <a:pt x="5648" y="19023"/>
                    <a:pt x="8208" y="20039"/>
                    <a:pt x="10812" y="20039"/>
                  </a:cubicBezTo>
                  <a:cubicBezTo>
                    <a:pt x="12100" y="20039"/>
                    <a:pt x="13399" y="19790"/>
                    <a:pt x="14638" y="19278"/>
                  </a:cubicBezTo>
                  <a:cubicBezTo>
                    <a:pt x="18401" y="17731"/>
                    <a:pt x="20825" y="14061"/>
                    <a:pt x="20848" y="10020"/>
                  </a:cubicBezTo>
                  <a:cubicBezTo>
                    <a:pt x="20848" y="4479"/>
                    <a:pt x="16346" y="1"/>
                    <a:pt x="10828" y="1"/>
                  </a:cubicBezTo>
                  <a:cubicBezTo>
                    <a:pt x="10809" y="0"/>
                    <a:pt x="10790" y="0"/>
                    <a:pt x="10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7"/>
            <p:cNvSpPr/>
            <p:nvPr/>
          </p:nvSpPr>
          <p:spPr>
            <a:xfrm>
              <a:off x="5481101" y="2807322"/>
              <a:ext cx="380396" cy="363898"/>
            </a:xfrm>
            <a:custGeom>
              <a:avLst/>
              <a:gdLst/>
              <a:ahLst/>
              <a:cxnLst/>
              <a:rect l="l" t="t" r="r" b="b"/>
              <a:pathLst>
                <a:path w="15978" h="15285" extrusionOk="0">
                  <a:moveTo>
                    <a:pt x="11383" y="0"/>
                  </a:moveTo>
                  <a:lnTo>
                    <a:pt x="1" y="10367"/>
                  </a:lnTo>
                  <a:lnTo>
                    <a:pt x="4872" y="15215"/>
                  </a:lnTo>
                  <a:cubicBezTo>
                    <a:pt x="5218" y="15261"/>
                    <a:pt x="5588" y="15284"/>
                    <a:pt x="5957" y="15284"/>
                  </a:cubicBezTo>
                  <a:cubicBezTo>
                    <a:pt x="11475" y="15284"/>
                    <a:pt x="15977" y="10782"/>
                    <a:pt x="15977" y="5264"/>
                  </a:cubicBezTo>
                  <a:cubicBezTo>
                    <a:pt x="15977" y="5010"/>
                    <a:pt x="15977" y="4779"/>
                    <a:pt x="15931" y="4549"/>
                  </a:cubicBezTo>
                  <a:lnTo>
                    <a:pt x="11383"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7"/>
            <p:cNvSpPr/>
            <p:nvPr/>
          </p:nvSpPr>
          <p:spPr>
            <a:xfrm>
              <a:off x="5449223" y="2804013"/>
              <a:ext cx="267144" cy="222648"/>
            </a:xfrm>
            <a:custGeom>
              <a:avLst/>
              <a:gdLst/>
              <a:ahLst/>
              <a:cxnLst/>
              <a:rect l="l" t="t" r="r" b="b"/>
              <a:pathLst>
                <a:path w="11221" h="9352" extrusionOk="0">
                  <a:moveTo>
                    <a:pt x="7376" y="0"/>
                  </a:moveTo>
                  <a:cubicBezTo>
                    <a:pt x="7349" y="0"/>
                    <a:pt x="7323" y="1"/>
                    <a:pt x="7296" y="1"/>
                  </a:cubicBezTo>
                  <a:cubicBezTo>
                    <a:pt x="2379" y="1"/>
                    <a:pt x="1" y="5980"/>
                    <a:pt x="3556" y="9351"/>
                  </a:cubicBezTo>
                  <a:lnTo>
                    <a:pt x="8104" y="6234"/>
                  </a:lnTo>
                  <a:lnTo>
                    <a:pt x="11221" y="1686"/>
                  </a:lnTo>
                  <a:cubicBezTo>
                    <a:pt x="10223" y="621"/>
                    <a:pt x="8825" y="0"/>
                    <a:pt x="73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7"/>
            <p:cNvSpPr/>
            <p:nvPr/>
          </p:nvSpPr>
          <p:spPr>
            <a:xfrm>
              <a:off x="5532764" y="2842510"/>
              <a:ext cx="230885" cy="218577"/>
            </a:xfrm>
            <a:custGeom>
              <a:avLst/>
              <a:gdLst/>
              <a:ahLst/>
              <a:cxnLst/>
              <a:rect l="l" t="t" r="r" b="b"/>
              <a:pathLst>
                <a:path w="9698" h="9181" extrusionOk="0">
                  <a:moveTo>
                    <a:pt x="7666" y="0"/>
                  </a:moveTo>
                  <a:lnTo>
                    <a:pt x="1" y="7665"/>
                  </a:lnTo>
                  <a:cubicBezTo>
                    <a:pt x="1048" y="8678"/>
                    <a:pt x="2398" y="9180"/>
                    <a:pt x="3750" y="9180"/>
                  </a:cubicBezTo>
                  <a:cubicBezTo>
                    <a:pt x="5140" y="9180"/>
                    <a:pt x="6531" y="8649"/>
                    <a:pt x="7597" y="7596"/>
                  </a:cubicBezTo>
                  <a:cubicBezTo>
                    <a:pt x="9674" y="5495"/>
                    <a:pt x="9698" y="2124"/>
                    <a:pt x="7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7"/>
            <p:cNvSpPr/>
            <p:nvPr/>
          </p:nvSpPr>
          <p:spPr>
            <a:xfrm>
              <a:off x="5481101" y="2797918"/>
              <a:ext cx="271548" cy="268311"/>
            </a:xfrm>
            <a:custGeom>
              <a:avLst/>
              <a:gdLst/>
              <a:ahLst/>
              <a:cxnLst/>
              <a:rect l="l" t="t" r="r" b="b"/>
              <a:pathLst>
                <a:path w="11406" h="11270" extrusionOk="0">
                  <a:moveTo>
                    <a:pt x="10240" y="0"/>
                  </a:moveTo>
                  <a:cubicBezTo>
                    <a:pt x="9014" y="0"/>
                    <a:pt x="7327" y="833"/>
                    <a:pt x="6257" y="1919"/>
                  </a:cubicBezTo>
                  <a:cubicBezTo>
                    <a:pt x="5057" y="3120"/>
                    <a:pt x="4988" y="4251"/>
                    <a:pt x="5542" y="5174"/>
                  </a:cubicBezTo>
                  <a:cubicBezTo>
                    <a:pt x="5241" y="5405"/>
                    <a:pt x="4895" y="5590"/>
                    <a:pt x="4526" y="5752"/>
                  </a:cubicBezTo>
                  <a:cubicBezTo>
                    <a:pt x="3002" y="6444"/>
                    <a:pt x="1778" y="7668"/>
                    <a:pt x="1086" y="9192"/>
                  </a:cubicBezTo>
                  <a:cubicBezTo>
                    <a:pt x="832" y="9769"/>
                    <a:pt x="462" y="10300"/>
                    <a:pt x="1" y="10738"/>
                  </a:cubicBezTo>
                  <a:lnTo>
                    <a:pt x="532" y="11269"/>
                  </a:lnTo>
                  <a:lnTo>
                    <a:pt x="1848" y="10508"/>
                  </a:lnTo>
                  <a:lnTo>
                    <a:pt x="3117" y="8684"/>
                  </a:lnTo>
                  <a:cubicBezTo>
                    <a:pt x="3233" y="8545"/>
                    <a:pt x="3371" y="8384"/>
                    <a:pt x="3533" y="8199"/>
                  </a:cubicBezTo>
                  <a:cubicBezTo>
                    <a:pt x="3718" y="8037"/>
                    <a:pt x="3879" y="7899"/>
                    <a:pt x="4018" y="7783"/>
                  </a:cubicBezTo>
                  <a:lnTo>
                    <a:pt x="9328" y="3143"/>
                  </a:lnTo>
                  <a:lnTo>
                    <a:pt x="11406" y="419"/>
                  </a:lnTo>
                  <a:lnTo>
                    <a:pt x="11383" y="395"/>
                  </a:lnTo>
                  <a:cubicBezTo>
                    <a:pt x="11109" y="121"/>
                    <a:pt x="10708" y="0"/>
                    <a:pt x="10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7"/>
            <p:cNvSpPr/>
            <p:nvPr/>
          </p:nvSpPr>
          <p:spPr>
            <a:xfrm>
              <a:off x="5492648" y="2806775"/>
              <a:ext cx="283095" cy="272096"/>
            </a:xfrm>
            <a:custGeom>
              <a:avLst/>
              <a:gdLst/>
              <a:ahLst/>
              <a:cxnLst/>
              <a:rect l="l" t="t" r="r" b="b"/>
              <a:pathLst>
                <a:path w="11891" h="11429" extrusionOk="0">
                  <a:moveTo>
                    <a:pt x="10875" y="0"/>
                  </a:moveTo>
                  <a:lnTo>
                    <a:pt x="1" y="10851"/>
                  </a:lnTo>
                  <a:lnTo>
                    <a:pt x="578" y="11428"/>
                  </a:lnTo>
                  <a:cubicBezTo>
                    <a:pt x="1178" y="10851"/>
                    <a:pt x="1663" y="10159"/>
                    <a:pt x="1986" y="9397"/>
                  </a:cubicBezTo>
                  <a:cubicBezTo>
                    <a:pt x="2517" y="8219"/>
                    <a:pt x="3441" y="7296"/>
                    <a:pt x="4618" y="6765"/>
                  </a:cubicBezTo>
                  <a:cubicBezTo>
                    <a:pt x="5149" y="6534"/>
                    <a:pt x="5657" y="6234"/>
                    <a:pt x="6119" y="5841"/>
                  </a:cubicBezTo>
                  <a:cubicBezTo>
                    <a:pt x="6478" y="6057"/>
                    <a:pt x="6868" y="6182"/>
                    <a:pt x="7282" y="6182"/>
                  </a:cubicBezTo>
                  <a:cubicBezTo>
                    <a:pt x="7932" y="6182"/>
                    <a:pt x="8640" y="5874"/>
                    <a:pt x="9374" y="5126"/>
                  </a:cubicBezTo>
                  <a:cubicBezTo>
                    <a:pt x="10852" y="3648"/>
                    <a:pt x="11890" y="1016"/>
                    <a:pt x="10898" y="23"/>
                  </a:cubicBezTo>
                  <a:lnTo>
                    <a:pt x="108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77"/>
          <p:cNvGrpSpPr/>
          <p:nvPr/>
        </p:nvGrpSpPr>
        <p:grpSpPr>
          <a:xfrm>
            <a:off x="3234800" y="2680892"/>
            <a:ext cx="495815" cy="476793"/>
            <a:chOff x="3261623" y="2694094"/>
            <a:chExt cx="495815" cy="476793"/>
          </a:xfrm>
        </p:grpSpPr>
        <p:sp>
          <p:nvSpPr>
            <p:cNvPr id="3463" name="Google Shape;3463;p77"/>
            <p:cNvSpPr/>
            <p:nvPr/>
          </p:nvSpPr>
          <p:spPr>
            <a:xfrm>
              <a:off x="3261623" y="2694094"/>
              <a:ext cx="495815" cy="476793"/>
            </a:xfrm>
            <a:custGeom>
              <a:avLst/>
              <a:gdLst/>
              <a:ahLst/>
              <a:cxnLst/>
              <a:rect l="l" t="t" r="r" b="b"/>
              <a:pathLst>
                <a:path w="20826" h="20027" extrusionOk="0">
                  <a:moveTo>
                    <a:pt x="10848" y="0"/>
                  </a:moveTo>
                  <a:cubicBezTo>
                    <a:pt x="10834" y="0"/>
                    <a:pt x="10820" y="0"/>
                    <a:pt x="10805" y="1"/>
                  </a:cubicBezTo>
                  <a:cubicBezTo>
                    <a:pt x="6765" y="1"/>
                    <a:pt x="3094" y="2425"/>
                    <a:pt x="1548" y="6165"/>
                  </a:cubicBezTo>
                  <a:cubicBezTo>
                    <a:pt x="1" y="9928"/>
                    <a:pt x="855" y="14222"/>
                    <a:pt x="3718" y="17085"/>
                  </a:cubicBezTo>
                  <a:cubicBezTo>
                    <a:pt x="5633" y="19000"/>
                    <a:pt x="8198" y="20026"/>
                    <a:pt x="10807" y="20026"/>
                  </a:cubicBezTo>
                  <a:cubicBezTo>
                    <a:pt x="12098" y="20026"/>
                    <a:pt x="13400" y="19775"/>
                    <a:pt x="14638" y="19255"/>
                  </a:cubicBezTo>
                  <a:cubicBezTo>
                    <a:pt x="18378" y="17708"/>
                    <a:pt x="20825" y="14061"/>
                    <a:pt x="20825" y="10020"/>
                  </a:cubicBezTo>
                  <a:cubicBezTo>
                    <a:pt x="20825" y="4494"/>
                    <a:pt x="16369" y="0"/>
                    <a:pt x="108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7"/>
            <p:cNvSpPr/>
            <p:nvPr/>
          </p:nvSpPr>
          <p:spPr>
            <a:xfrm>
              <a:off x="3375399" y="2766088"/>
              <a:ext cx="380396" cy="404013"/>
            </a:xfrm>
            <a:custGeom>
              <a:avLst/>
              <a:gdLst/>
              <a:ahLst/>
              <a:cxnLst/>
              <a:rect l="l" t="t" r="r" b="b"/>
              <a:pathLst>
                <a:path w="15978" h="16970" extrusionOk="0">
                  <a:moveTo>
                    <a:pt x="3464" y="1"/>
                  </a:moveTo>
                  <a:lnTo>
                    <a:pt x="3418" y="2171"/>
                  </a:lnTo>
                  <a:lnTo>
                    <a:pt x="185" y="1317"/>
                  </a:lnTo>
                  <a:lnTo>
                    <a:pt x="185" y="1317"/>
                  </a:lnTo>
                  <a:lnTo>
                    <a:pt x="2356" y="3487"/>
                  </a:lnTo>
                  <a:lnTo>
                    <a:pt x="1" y="3995"/>
                  </a:lnTo>
                  <a:lnTo>
                    <a:pt x="1778" y="5773"/>
                  </a:lnTo>
                  <a:lnTo>
                    <a:pt x="1" y="6258"/>
                  </a:lnTo>
                  <a:lnTo>
                    <a:pt x="1663" y="7920"/>
                  </a:lnTo>
                  <a:lnTo>
                    <a:pt x="1" y="8543"/>
                  </a:lnTo>
                  <a:lnTo>
                    <a:pt x="1501" y="10044"/>
                  </a:lnTo>
                  <a:lnTo>
                    <a:pt x="809" y="10898"/>
                  </a:lnTo>
                  <a:lnTo>
                    <a:pt x="6881" y="16970"/>
                  </a:lnTo>
                  <a:cubicBezTo>
                    <a:pt x="11590" y="16577"/>
                    <a:pt x="15400" y="12930"/>
                    <a:pt x="15977" y="8220"/>
                  </a:cubicBezTo>
                  <a:lnTo>
                    <a:pt x="12260" y="4480"/>
                  </a:lnTo>
                  <a:lnTo>
                    <a:pt x="12029" y="5357"/>
                  </a:lnTo>
                  <a:lnTo>
                    <a:pt x="10575" y="3880"/>
                  </a:lnTo>
                  <a:lnTo>
                    <a:pt x="10021" y="5565"/>
                  </a:lnTo>
                  <a:lnTo>
                    <a:pt x="5773" y="1317"/>
                  </a:lnTo>
                  <a:lnTo>
                    <a:pt x="4918" y="1455"/>
                  </a:lnTo>
                  <a:lnTo>
                    <a:pt x="3464"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7"/>
            <p:cNvSpPr/>
            <p:nvPr/>
          </p:nvSpPr>
          <p:spPr>
            <a:xfrm>
              <a:off x="3434775" y="2766088"/>
              <a:ext cx="12118" cy="47853"/>
            </a:xfrm>
            <a:custGeom>
              <a:avLst/>
              <a:gdLst/>
              <a:ahLst/>
              <a:cxnLst/>
              <a:rect l="l" t="t" r="r" b="b"/>
              <a:pathLst>
                <a:path w="509" h="2010" extrusionOk="0">
                  <a:moveTo>
                    <a:pt x="0" y="1"/>
                  </a:moveTo>
                  <a:lnTo>
                    <a:pt x="0" y="2009"/>
                  </a:lnTo>
                  <a:lnTo>
                    <a:pt x="508" y="2009"/>
                  </a:lnTo>
                  <a:lnTo>
                    <a:pt x="462" y="1"/>
                  </a:lnTo>
                  <a:close/>
                </a:path>
              </a:pathLst>
            </a:custGeom>
            <a:solidFill>
              <a:srgbClr val="FDB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7"/>
            <p:cNvSpPr/>
            <p:nvPr/>
          </p:nvSpPr>
          <p:spPr>
            <a:xfrm>
              <a:off x="3445751" y="2765540"/>
              <a:ext cx="11570" cy="48401"/>
            </a:xfrm>
            <a:custGeom>
              <a:avLst/>
              <a:gdLst/>
              <a:ahLst/>
              <a:cxnLst/>
              <a:rect l="l" t="t" r="r" b="b"/>
              <a:pathLst>
                <a:path w="486" h="2033" extrusionOk="0">
                  <a:moveTo>
                    <a:pt x="1" y="1"/>
                  </a:moveTo>
                  <a:lnTo>
                    <a:pt x="1" y="2032"/>
                  </a:lnTo>
                  <a:lnTo>
                    <a:pt x="486" y="2032"/>
                  </a:lnTo>
                  <a:lnTo>
                    <a:pt x="4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7"/>
            <p:cNvSpPr/>
            <p:nvPr/>
          </p:nvSpPr>
          <p:spPr>
            <a:xfrm>
              <a:off x="3434775" y="2993640"/>
              <a:ext cx="12118" cy="48401"/>
            </a:xfrm>
            <a:custGeom>
              <a:avLst/>
              <a:gdLst/>
              <a:ahLst/>
              <a:cxnLst/>
              <a:rect l="l" t="t" r="r" b="b"/>
              <a:pathLst>
                <a:path w="509" h="2033" extrusionOk="0">
                  <a:moveTo>
                    <a:pt x="0" y="1"/>
                  </a:moveTo>
                  <a:lnTo>
                    <a:pt x="0" y="2033"/>
                  </a:lnTo>
                  <a:lnTo>
                    <a:pt x="462" y="2033"/>
                  </a:lnTo>
                  <a:lnTo>
                    <a:pt x="5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7"/>
            <p:cNvSpPr/>
            <p:nvPr/>
          </p:nvSpPr>
          <p:spPr>
            <a:xfrm>
              <a:off x="3445751" y="2993640"/>
              <a:ext cx="11570" cy="48401"/>
            </a:xfrm>
            <a:custGeom>
              <a:avLst/>
              <a:gdLst/>
              <a:ahLst/>
              <a:cxnLst/>
              <a:rect l="l" t="t" r="r" b="b"/>
              <a:pathLst>
                <a:path w="486" h="2033" extrusionOk="0">
                  <a:moveTo>
                    <a:pt x="1" y="1"/>
                  </a:moveTo>
                  <a:lnTo>
                    <a:pt x="1" y="2033"/>
                  </a:lnTo>
                  <a:lnTo>
                    <a:pt x="486" y="2033"/>
                  </a:lnTo>
                  <a:lnTo>
                    <a:pt x="4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7"/>
            <p:cNvSpPr/>
            <p:nvPr/>
          </p:nvSpPr>
          <p:spPr>
            <a:xfrm>
              <a:off x="3468844" y="2892505"/>
              <a:ext cx="47853" cy="22570"/>
            </a:xfrm>
            <a:custGeom>
              <a:avLst/>
              <a:gdLst/>
              <a:ahLst/>
              <a:cxnLst/>
              <a:rect l="l" t="t" r="r" b="b"/>
              <a:pathLst>
                <a:path w="2010" h="948" extrusionOk="0">
                  <a:moveTo>
                    <a:pt x="1" y="1"/>
                  </a:moveTo>
                  <a:lnTo>
                    <a:pt x="1" y="948"/>
                  </a:lnTo>
                  <a:lnTo>
                    <a:pt x="2009" y="948"/>
                  </a:lnTo>
                  <a:lnTo>
                    <a:pt x="20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7"/>
            <p:cNvSpPr/>
            <p:nvPr/>
          </p:nvSpPr>
          <p:spPr>
            <a:xfrm>
              <a:off x="3374852" y="2892505"/>
              <a:ext cx="48401" cy="22570"/>
            </a:xfrm>
            <a:custGeom>
              <a:avLst/>
              <a:gdLst/>
              <a:ahLst/>
              <a:cxnLst/>
              <a:rect l="l" t="t" r="r" b="b"/>
              <a:pathLst>
                <a:path w="2033" h="948" extrusionOk="0">
                  <a:moveTo>
                    <a:pt x="1" y="1"/>
                  </a:moveTo>
                  <a:lnTo>
                    <a:pt x="1" y="948"/>
                  </a:lnTo>
                  <a:lnTo>
                    <a:pt x="2032" y="948"/>
                  </a:lnTo>
                  <a:lnTo>
                    <a:pt x="20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7"/>
            <p:cNvSpPr/>
            <p:nvPr/>
          </p:nvSpPr>
          <p:spPr>
            <a:xfrm>
              <a:off x="3461154" y="2780396"/>
              <a:ext cx="51686" cy="48377"/>
            </a:xfrm>
            <a:custGeom>
              <a:avLst/>
              <a:gdLst/>
              <a:ahLst/>
              <a:cxnLst/>
              <a:rect l="l" t="t" r="r" b="b"/>
              <a:pathLst>
                <a:path w="2171" h="2032" extrusionOk="0">
                  <a:moveTo>
                    <a:pt x="1547" y="0"/>
                  </a:moveTo>
                  <a:lnTo>
                    <a:pt x="0" y="1316"/>
                  </a:lnTo>
                  <a:lnTo>
                    <a:pt x="624" y="2032"/>
                  </a:lnTo>
                  <a:lnTo>
                    <a:pt x="2171" y="716"/>
                  </a:lnTo>
                  <a:lnTo>
                    <a:pt x="15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7"/>
            <p:cNvSpPr/>
            <p:nvPr/>
          </p:nvSpPr>
          <p:spPr>
            <a:xfrm>
              <a:off x="3379256" y="2779848"/>
              <a:ext cx="51686" cy="48924"/>
            </a:xfrm>
            <a:custGeom>
              <a:avLst/>
              <a:gdLst/>
              <a:ahLst/>
              <a:cxnLst/>
              <a:rect l="l" t="t" r="r" b="b"/>
              <a:pathLst>
                <a:path w="2171" h="2055" extrusionOk="0">
                  <a:moveTo>
                    <a:pt x="624" y="0"/>
                  </a:moveTo>
                  <a:lnTo>
                    <a:pt x="0" y="739"/>
                  </a:lnTo>
                  <a:lnTo>
                    <a:pt x="1524" y="2055"/>
                  </a:lnTo>
                  <a:lnTo>
                    <a:pt x="2171" y="1339"/>
                  </a:lnTo>
                  <a:lnTo>
                    <a:pt x="6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7"/>
            <p:cNvSpPr/>
            <p:nvPr/>
          </p:nvSpPr>
          <p:spPr>
            <a:xfrm>
              <a:off x="3379256" y="2976617"/>
              <a:ext cx="51686" cy="48948"/>
            </a:xfrm>
            <a:custGeom>
              <a:avLst/>
              <a:gdLst/>
              <a:ahLst/>
              <a:cxnLst/>
              <a:rect l="l" t="t" r="r" b="b"/>
              <a:pathLst>
                <a:path w="2171" h="2056" extrusionOk="0">
                  <a:moveTo>
                    <a:pt x="1547" y="0"/>
                  </a:moveTo>
                  <a:lnTo>
                    <a:pt x="0" y="1339"/>
                  </a:lnTo>
                  <a:lnTo>
                    <a:pt x="624" y="2055"/>
                  </a:lnTo>
                  <a:lnTo>
                    <a:pt x="2171" y="739"/>
                  </a:lnTo>
                  <a:lnTo>
                    <a:pt x="15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7"/>
            <p:cNvSpPr/>
            <p:nvPr/>
          </p:nvSpPr>
          <p:spPr>
            <a:xfrm>
              <a:off x="3461154" y="2977165"/>
              <a:ext cx="51686" cy="48948"/>
            </a:xfrm>
            <a:custGeom>
              <a:avLst/>
              <a:gdLst/>
              <a:ahLst/>
              <a:cxnLst/>
              <a:rect l="l" t="t" r="r" b="b"/>
              <a:pathLst>
                <a:path w="2171" h="2056" extrusionOk="0">
                  <a:moveTo>
                    <a:pt x="647" y="0"/>
                  </a:moveTo>
                  <a:lnTo>
                    <a:pt x="0" y="716"/>
                  </a:lnTo>
                  <a:lnTo>
                    <a:pt x="1547" y="2055"/>
                  </a:lnTo>
                  <a:lnTo>
                    <a:pt x="2171" y="1316"/>
                  </a:lnTo>
                  <a:lnTo>
                    <a:pt x="6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7"/>
            <p:cNvSpPr/>
            <p:nvPr/>
          </p:nvSpPr>
          <p:spPr>
            <a:xfrm>
              <a:off x="3468844" y="2838653"/>
              <a:ext cx="47853" cy="22546"/>
            </a:xfrm>
            <a:custGeom>
              <a:avLst/>
              <a:gdLst/>
              <a:ahLst/>
              <a:cxnLst/>
              <a:rect l="l" t="t" r="r" b="b"/>
              <a:pathLst>
                <a:path w="2010" h="947" extrusionOk="0">
                  <a:moveTo>
                    <a:pt x="1" y="0"/>
                  </a:moveTo>
                  <a:lnTo>
                    <a:pt x="1" y="947"/>
                  </a:lnTo>
                  <a:lnTo>
                    <a:pt x="2009" y="947"/>
                  </a:lnTo>
                  <a:lnTo>
                    <a:pt x="20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7"/>
            <p:cNvSpPr/>
            <p:nvPr/>
          </p:nvSpPr>
          <p:spPr>
            <a:xfrm>
              <a:off x="3374852" y="2838653"/>
              <a:ext cx="48401" cy="22546"/>
            </a:xfrm>
            <a:custGeom>
              <a:avLst/>
              <a:gdLst/>
              <a:ahLst/>
              <a:cxnLst/>
              <a:rect l="l" t="t" r="r" b="b"/>
              <a:pathLst>
                <a:path w="2033" h="947" extrusionOk="0">
                  <a:moveTo>
                    <a:pt x="1" y="0"/>
                  </a:moveTo>
                  <a:lnTo>
                    <a:pt x="1" y="947"/>
                  </a:lnTo>
                  <a:lnTo>
                    <a:pt x="2032" y="947"/>
                  </a:lnTo>
                  <a:lnTo>
                    <a:pt x="2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7"/>
            <p:cNvSpPr/>
            <p:nvPr/>
          </p:nvSpPr>
          <p:spPr>
            <a:xfrm>
              <a:off x="3468844" y="2946382"/>
              <a:ext cx="47853" cy="23117"/>
            </a:xfrm>
            <a:custGeom>
              <a:avLst/>
              <a:gdLst/>
              <a:ahLst/>
              <a:cxnLst/>
              <a:rect l="l" t="t" r="r" b="b"/>
              <a:pathLst>
                <a:path w="2010" h="971" extrusionOk="0">
                  <a:moveTo>
                    <a:pt x="1" y="0"/>
                  </a:moveTo>
                  <a:lnTo>
                    <a:pt x="1" y="970"/>
                  </a:lnTo>
                  <a:lnTo>
                    <a:pt x="2009" y="970"/>
                  </a:lnTo>
                  <a:lnTo>
                    <a:pt x="20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7"/>
            <p:cNvSpPr/>
            <p:nvPr/>
          </p:nvSpPr>
          <p:spPr>
            <a:xfrm>
              <a:off x="3374852" y="2946382"/>
              <a:ext cx="48401" cy="23117"/>
            </a:xfrm>
            <a:custGeom>
              <a:avLst/>
              <a:gdLst/>
              <a:ahLst/>
              <a:cxnLst/>
              <a:rect l="l" t="t" r="r" b="b"/>
              <a:pathLst>
                <a:path w="2033" h="971" extrusionOk="0">
                  <a:moveTo>
                    <a:pt x="1" y="0"/>
                  </a:moveTo>
                  <a:lnTo>
                    <a:pt x="1" y="970"/>
                  </a:lnTo>
                  <a:lnTo>
                    <a:pt x="2032" y="970"/>
                  </a:lnTo>
                  <a:lnTo>
                    <a:pt x="2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7"/>
            <p:cNvSpPr/>
            <p:nvPr/>
          </p:nvSpPr>
          <p:spPr>
            <a:xfrm>
              <a:off x="3405635" y="2796871"/>
              <a:ext cx="41258" cy="214934"/>
            </a:xfrm>
            <a:custGeom>
              <a:avLst/>
              <a:gdLst/>
              <a:ahLst/>
              <a:cxnLst/>
              <a:rect l="l" t="t" r="r" b="b"/>
              <a:pathLst>
                <a:path w="1733" h="9028" extrusionOk="0">
                  <a:moveTo>
                    <a:pt x="1686" y="1"/>
                  </a:moveTo>
                  <a:cubicBezTo>
                    <a:pt x="762" y="1"/>
                    <a:pt x="1" y="763"/>
                    <a:pt x="1" y="1686"/>
                  </a:cubicBezTo>
                  <a:lnTo>
                    <a:pt x="1" y="7319"/>
                  </a:lnTo>
                  <a:cubicBezTo>
                    <a:pt x="1" y="8266"/>
                    <a:pt x="762" y="9028"/>
                    <a:pt x="1686" y="9028"/>
                  </a:cubicBezTo>
                  <a:lnTo>
                    <a:pt x="1732" y="9028"/>
                  </a:lnTo>
                  <a:lnTo>
                    <a:pt x="17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7"/>
            <p:cNvSpPr/>
            <p:nvPr/>
          </p:nvSpPr>
          <p:spPr>
            <a:xfrm>
              <a:off x="3445751" y="2796871"/>
              <a:ext cx="40711" cy="214934"/>
            </a:xfrm>
            <a:custGeom>
              <a:avLst/>
              <a:gdLst/>
              <a:ahLst/>
              <a:cxnLst/>
              <a:rect l="l" t="t" r="r" b="b"/>
              <a:pathLst>
                <a:path w="1710" h="9028" extrusionOk="0">
                  <a:moveTo>
                    <a:pt x="1" y="1"/>
                  </a:moveTo>
                  <a:lnTo>
                    <a:pt x="1" y="9005"/>
                  </a:lnTo>
                  <a:lnTo>
                    <a:pt x="1" y="9028"/>
                  </a:lnTo>
                  <a:cubicBezTo>
                    <a:pt x="947" y="9028"/>
                    <a:pt x="1709" y="8266"/>
                    <a:pt x="1709" y="7319"/>
                  </a:cubicBezTo>
                  <a:lnTo>
                    <a:pt x="1709" y="1686"/>
                  </a:lnTo>
                  <a:cubicBezTo>
                    <a:pt x="1709" y="763"/>
                    <a:pt x="947"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7"/>
            <p:cNvSpPr/>
            <p:nvPr/>
          </p:nvSpPr>
          <p:spPr>
            <a:xfrm>
              <a:off x="3418348" y="2827820"/>
              <a:ext cx="28545" cy="23617"/>
            </a:xfrm>
            <a:custGeom>
              <a:avLst/>
              <a:gdLst/>
              <a:ahLst/>
              <a:cxnLst/>
              <a:rect l="l" t="t" r="r" b="b"/>
              <a:pathLst>
                <a:path w="1199" h="992" extrusionOk="0">
                  <a:moveTo>
                    <a:pt x="547" y="1"/>
                  </a:moveTo>
                  <a:cubicBezTo>
                    <a:pt x="332" y="1"/>
                    <a:pt x="129" y="152"/>
                    <a:pt x="90" y="386"/>
                  </a:cubicBezTo>
                  <a:cubicBezTo>
                    <a:pt x="0" y="710"/>
                    <a:pt x="260" y="991"/>
                    <a:pt x="565" y="991"/>
                  </a:cubicBezTo>
                  <a:cubicBezTo>
                    <a:pt x="651" y="991"/>
                    <a:pt x="742" y="968"/>
                    <a:pt x="829" y="917"/>
                  </a:cubicBezTo>
                  <a:cubicBezTo>
                    <a:pt x="1198" y="686"/>
                    <a:pt x="1106" y="109"/>
                    <a:pt x="667" y="17"/>
                  </a:cubicBezTo>
                  <a:cubicBezTo>
                    <a:pt x="627" y="6"/>
                    <a:pt x="587" y="1"/>
                    <a:pt x="547" y="1"/>
                  </a:cubicBezTo>
                  <a:close/>
                </a:path>
              </a:pathLst>
            </a:custGeom>
            <a:solidFill>
              <a:srgbClr val="FFFFFF">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7"/>
            <p:cNvSpPr/>
            <p:nvPr/>
          </p:nvSpPr>
          <p:spPr>
            <a:xfrm>
              <a:off x="3418158" y="2953905"/>
              <a:ext cx="28164" cy="23308"/>
            </a:xfrm>
            <a:custGeom>
              <a:avLst/>
              <a:gdLst/>
              <a:ahLst/>
              <a:cxnLst/>
              <a:rect l="l" t="t" r="r" b="b"/>
              <a:pathLst>
                <a:path w="1183" h="979" extrusionOk="0">
                  <a:moveTo>
                    <a:pt x="550" y="1"/>
                  </a:moveTo>
                  <a:cubicBezTo>
                    <a:pt x="320" y="1"/>
                    <a:pt x="93" y="175"/>
                    <a:pt x="52" y="423"/>
                  </a:cubicBezTo>
                  <a:cubicBezTo>
                    <a:pt x="0" y="733"/>
                    <a:pt x="256" y="978"/>
                    <a:pt x="543" y="978"/>
                  </a:cubicBezTo>
                  <a:cubicBezTo>
                    <a:pt x="641" y="978"/>
                    <a:pt x="743" y="950"/>
                    <a:pt x="837" y="885"/>
                  </a:cubicBezTo>
                  <a:cubicBezTo>
                    <a:pt x="1183" y="631"/>
                    <a:pt x="1068" y="77"/>
                    <a:pt x="629" y="8"/>
                  </a:cubicBezTo>
                  <a:cubicBezTo>
                    <a:pt x="603" y="3"/>
                    <a:pt x="576" y="1"/>
                    <a:pt x="550" y="1"/>
                  </a:cubicBezTo>
                  <a:close/>
                </a:path>
              </a:pathLst>
            </a:custGeom>
            <a:solidFill>
              <a:srgbClr val="FFFFFF">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7"/>
            <p:cNvSpPr/>
            <p:nvPr/>
          </p:nvSpPr>
          <p:spPr>
            <a:xfrm>
              <a:off x="3451250" y="2876031"/>
              <a:ext cx="29902" cy="23427"/>
            </a:xfrm>
            <a:custGeom>
              <a:avLst/>
              <a:gdLst/>
              <a:ahLst/>
              <a:cxnLst/>
              <a:rect l="l" t="t" r="r" b="b"/>
              <a:pathLst>
                <a:path w="1256" h="984" extrusionOk="0">
                  <a:moveTo>
                    <a:pt x="546" y="0"/>
                  </a:moveTo>
                  <a:cubicBezTo>
                    <a:pt x="422" y="0"/>
                    <a:pt x="301" y="47"/>
                    <a:pt x="209" y="139"/>
                  </a:cubicBezTo>
                  <a:cubicBezTo>
                    <a:pt x="1" y="324"/>
                    <a:pt x="1" y="647"/>
                    <a:pt x="209" y="831"/>
                  </a:cubicBezTo>
                  <a:cubicBezTo>
                    <a:pt x="316" y="939"/>
                    <a:pt x="436" y="984"/>
                    <a:pt x="550" y="984"/>
                  </a:cubicBezTo>
                  <a:cubicBezTo>
                    <a:pt x="930" y="984"/>
                    <a:pt x="1256" y="493"/>
                    <a:pt x="901" y="139"/>
                  </a:cubicBezTo>
                  <a:cubicBezTo>
                    <a:pt x="797" y="47"/>
                    <a:pt x="670" y="0"/>
                    <a:pt x="546"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7"/>
            <p:cNvSpPr/>
            <p:nvPr/>
          </p:nvSpPr>
          <p:spPr>
            <a:xfrm>
              <a:off x="3604047" y="2858984"/>
              <a:ext cx="14880" cy="47853"/>
            </a:xfrm>
            <a:custGeom>
              <a:avLst/>
              <a:gdLst/>
              <a:ahLst/>
              <a:cxnLst/>
              <a:rect l="l" t="t" r="r" b="b"/>
              <a:pathLst>
                <a:path w="625" h="2010" extrusionOk="0">
                  <a:moveTo>
                    <a:pt x="1" y="1"/>
                  </a:moveTo>
                  <a:lnTo>
                    <a:pt x="1" y="2009"/>
                  </a:lnTo>
                  <a:lnTo>
                    <a:pt x="509" y="2009"/>
                  </a:lnTo>
                  <a:lnTo>
                    <a:pt x="624" y="1040"/>
                  </a:lnTo>
                  <a:lnTo>
                    <a:pt x="4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7"/>
            <p:cNvSpPr/>
            <p:nvPr/>
          </p:nvSpPr>
          <p:spPr>
            <a:xfrm>
              <a:off x="3615046" y="2858437"/>
              <a:ext cx="12118" cy="48401"/>
            </a:xfrm>
            <a:custGeom>
              <a:avLst/>
              <a:gdLst/>
              <a:ahLst/>
              <a:cxnLst/>
              <a:rect l="l" t="t" r="r" b="b"/>
              <a:pathLst>
                <a:path w="509" h="2033" extrusionOk="0">
                  <a:moveTo>
                    <a:pt x="1" y="1"/>
                  </a:moveTo>
                  <a:lnTo>
                    <a:pt x="1" y="2032"/>
                  </a:lnTo>
                  <a:lnTo>
                    <a:pt x="509" y="2032"/>
                  </a:lnTo>
                  <a:lnTo>
                    <a:pt x="5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7"/>
            <p:cNvSpPr/>
            <p:nvPr/>
          </p:nvSpPr>
          <p:spPr>
            <a:xfrm>
              <a:off x="3604047" y="3039279"/>
              <a:ext cx="14880" cy="48377"/>
            </a:xfrm>
            <a:custGeom>
              <a:avLst/>
              <a:gdLst/>
              <a:ahLst/>
              <a:cxnLst/>
              <a:rect l="l" t="t" r="r" b="b"/>
              <a:pathLst>
                <a:path w="625" h="2032" extrusionOk="0">
                  <a:moveTo>
                    <a:pt x="1" y="0"/>
                  </a:moveTo>
                  <a:lnTo>
                    <a:pt x="1" y="2032"/>
                  </a:lnTo>
                  <a:lnTo>
                    <a:pt x="463" y="2032"/>
                  </a:lnTo>
                  <a:lnTo>
                    <a:pt x="624" y="970"/>
                  </a:lnTo>
                  <a:lnTo>
                    <a:pt x="4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7"/>
            <p:cNvSpPr/>
            <p:nvPr/>
          </p:nvSpPr>
          <p:spPr>
            <a:xfrm>
              <a:off x="3615046" y="3039279"/>
              <a:ext cx="12118" cy="48377"/>
            </a:xfrm>
            <a:custGeom>
              <a:avLst/>
              <a:gdLst/>
              <a:ahLst/>
              <a:cxnLst/>
              <a:rect l="l" t="t" r="r" b="b"/>
              <a:pathLst>
                <a:path w="509" h="2032" extrusionOk="0">
                  <a:moveTo>
                    <a:pt x="1" y="0"/>
                  </a:moveTo>
                  <a:lnTo>
                    <a:pt x="1" y="2032"/>
                  </a:lnTo>
                  <a:lnTo>
                    <a:pt x="509" y="2032"/>
                  </a:lnTo>
                  <a:lnTo>
                    <a:pt x="5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7"/>
            <p:cNvSpPr/>
            <p:nvPr/>
          </p:nvSpPr>
          <p:spPr>
            <a:xfrm>
              <a:off x="3638139" y="2985402"/>
              <a:ext cx="48401" cy="22570"/>
            </a:xfrm>
            <a:custGeom>
              <a:avLst/>
              <a:gdLst/>
              <a:ahLst/>
              <a:cxnLst/>
              <a:rect l="l" t="t" r="r" b="b"/>
              <a:pathLst>
                <a:path w="2033" h="948" extrusionOk="0">
                  <a:moveTo>
                    <a:pt x="0" y="1"/>
                  </a:moveTo>
                  <a:lnTo>
                    <a:pt x="0" y="947"/>
                  </a:lnTo>
                  <a:lnTo>
                    <a:pt x="2032" y="947"/>
                  </a:lnTo>
                  <a:lnTo>
                    <a:pt x="20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7"/>
            <p:cNvSpPr/>
            <p:nvPr/>
          </p:nvSpPr>
          <p:spPr>
            <a:xfrm>
              <a:off x="3544694" y="2985402"/>
              <a:ext cx="47853" cy="22570"/>
            </a:xfrm>
            <a:custGeom>
              <a:avLst/>
              <a:gdLst/>
              <a:ahLst/>
              <a:cxnLst/>
              <a:rect l="l" t="t" r="r" b="b"/>
              <a:pathLst>
                <a:path w="2010" h="948" extrusionOk="0">
                  <a:moveTo>
                    <a:pt x="1" y="1"/>
                  </a:moveTo>
                  <a:lnTo>
                    <a:pt x="1" y="947"/>
                  </a:lnTo>
                  <a:lnTo>
                    <a:pt x="2009" y="947"/>
                  </a:lnTo>
                  <a:lnTo>
                    <a:pt x="20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7"/>
            <p:cNvSpPr/>
            <p:nvPr/>
          </p:nvSpPr>
          <p:spPr>
            <a:xfrm>
              <a:off x="3630997" y="2872721"/>
              <a:ext cx="51139" cy="48948"/>
            </a:xfrm>
            <a:custGeom>
              <a:avLst/>
              <a:gdLst/>
              <a:ahLst/>
              <a:cxnLst/>
              <a:rect l="l" t="t" r="r" b="b"/>
              <a:pathLst>
                <a:path w="2148" h="2056" extrusionOk="0">
                  <a:moveTo>
                    <a:pt x="1524" y="1"/>
                  </a:moveTo>
                  <a:lnTo>
                    <a:pt x="0" y="1340"/>
                  </a:lnTo>
                  <a:lnTo>
                    <a:pt x="624" y="2056"/>
                  </a:lnTo>
                  <a:lnTo>
                    <a:pt x="2147" y="740"/>
                  </a:lnTo>
                  <a:lnTo>
                    <a:pt x="15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7"/>
            <p:cNvSpPr/>
            <p:nvPr/>
          </p:nvSpPr>
          <p:spPr>
            <a:xfrm>
              <a:off x="3548551" y="2872721"/>
              <a:ext cx="51686" cy="48948"/>
            </a:xfrm>
            <a:custGeom>
              <a:avLst/>
              <a:gdLst/>
              <a:ahLst/>
              <a:cxnLst/>
              <a:rect l="l" t="t" r="r" b="b"/>
              <a:pathLst>
                <a:path w="2171" h="2056" extrusionOk="0">
                  <a:moveTo>
                    <a:pt x="647" y="1"/>
                  </a:moveTo>
                  <a:lnTo>
                    <a:pt x="0" y="717"/>
                  </a:lnTo>
                  <a:lnTo>
                    <a:pt x="1547" y="2056"/>
                  </a:lnTo>
                  <a:lnTo>
                    <a:pt x="2170" y="1317"/>
                  </a:lnTo>
                  <a:lnTo>
                    <a:pt x="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7"/>
            <p:cNvSpPr/>
            <p:nvPr/>
          </p:nvSpPr>
          <p:spPr>
            <a:xfrm>
              <a:off x="3549099" y="3022232"/>
              <a:ext cx="51139" cy="48948"/>
            </a:xfrm>
            <a:custGeom>
              <a:avLst/>
              <a:gdLst/>
              <a:ahLst/>
              <a:cxnLst/>
              <a:rect l="l" t="t" r="r" b="b"/>
              <a:pathLst>
                <a:path w="2148" h="2056" extrusionOk="0">
                  <a:moveTo>
                    <a:pt x="1524" y="1"/>
                  </a:moveTo>
                  <a:lnTo>
                    <a:pt x="0" y="1316"/>
                  </a:lnTo>
                  <a:lnTo>
                    <a:pt x="624" y="2055"/>
                  </a:lnTo>
                  <a:lnTo>
                    <a:pt x="2147" y="716"/>
                  </a:lnTo>
                  <a:lnTo>
                    <a:pt x="1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7"/>
            <p:cNvSpPr/>
            <p:nvPr/>
          </p:nvSpPr>
          <p:spPr>
            <a:xfrm>
              <a:off x="3630997" y="3022780"/>
              <a:ext cx="51139" cy="48401"/>
            </a:xfrm>
            <a:custGeom>
              <a:avLst/>
              <a:gdLst/>
              <a:ahLst/>
              <a:cxnLst/>
              <a:rect l="l" t="t" r="r" b="b"/>
              <a:pathLst>
                <a:path w="2148" h="2033" extrusionOk="0">
                  <a:moveTo>
                    <a:pt x="624" y="1"/>
                  </a:moveTo>
                  <a:lnTo>
                    <a:pt x="0" y="716"/>
                  </a:lnTo>
                  <a:lnTo>
                    <a:pt x="1524" y="2032"/>
                  </a:lnTo>
                  <a:lnTo>
                    <a:pt x="2147" y="1317"/>
                  </a:lnTo>
                  <a:lnTo>
                    <a:pt x="6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7"/>
            <p:cNvSpPr/>
            <p:nvPr/>
          </p:nvSpPr>
          <p:spPr>
            <a:xfrm>
              <a:off x="3638139" y="2931002"/>
              <a:ext cx="48401" cy="23093"/>
            </a:xfrm>
            <a:custGeom>
              <a:avLst/>
              <a:gdLst/>
              <a:ahLst/>
              <a:cxnLst/>
              <a:rect l="l" t="t" r="r" b="b"/>
              <a:pathLst>
                <a:path w="2033" h="970" extrusionOk="0">
                  <a:moveTo>
                    <a:pt x="0" y="0"/>
                  </a:moveTo>
                  <a:lnTo>
                    <a:pt x="0" y="970"/>
                  </a:lnTo>
                  <a:lnTo>
                    <a:pt x="2032" y="970"/>
                  </a:lnTo>
                  <a:lnTo>
                    <a:pt x="20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7"/>
            <p:cNvSpPr/>
            <p:nvPr/>
          </p:nvSpPr>
          <p:spPr>
            <a:xfrm>
              <a:off x="3544694" y="2931002"/>
              <a:ext cx="47853" cy="23093"/>
            </a:xfrm>
            <a:custGeom>
              <a:avLst/>
              <a:gdLst/>
              <a:ahLst/>
              <a:cxnLst/>
              <a:rect l="l" t="t" r="r" b="b"/>
              <a:pathLst>
                <a:path w="2010" h="970" extrusionOk="0">
                  <a:moveTo>
                    <a:pt x="1" y="0"/>
                  </a:moveTo>
                  <a:lnTo>
                    <a:pt x="1" y="970"/>
                  </a:lnTo>
                  <a:lnTo>
                    <a:pt x="2009" y="970"/>
                  </a:lnTo>
                  <a:lnTo>
                    <a:pt x="20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7"/>
            <p:cNvSpPr/>
            <p:nvPr/>
          </p:nvSpPr>
          <p:spPr>
            <a:xfrm>
              <a:off x="3575478" y="2889220"/>
              <a:ext cx="43449" cy="164915"/>
            </a:xfrm>
            <a:custGeom>
              <a:avLst/>
              <a:gdLst/>
              <a:ahLst/>
              <a:cxnLst/>
              <a:rect l="l" t="t" r="r" b="b"/>
              <a:pathLst>
                <a:path w="1825" h="6927" extrusionOk="0">
                  <a:moveTo>
                    <a:pt x="1709" y="0"/>
                  </a:moveTo>
                  <a:cubicBezTo>
                    <a:pt x="762" y="0"/>
                    <a:pt x="0" y="762"/>
                    <a:pt x="0" y="1686"/>
                  </a:cubicBezTo>
                  <a:lnTo>
                    <a:pt x="0" y="5241"/>
                  </a:lnTo>
                  <a:cubicBezTo>
                    <a:pt x="0" y="6165"/>
                    <a:pt x="762" y="6927"/>
                    <a:pt x="1709" y="6927"/>
                  </a:cubicBezTo>
                  <a:lnTo>
                    <a:pt x="1824" y="3463"/>
                  </a:lnTo>
                  <a:lnTo>
                    <a:pt x="17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7"/>
            <p:cNvSpPr/>
            <p:nvPr/>
          </p:nvSpPr>
          <p:spPr>
            <a:xfrm>
              <a:off x="3615593" y="2889220"/>
              <a:ext cx="40711" cy="164915"/>
            </a:xfrm>
            <a:custGeom>
              <a:avLst/>
              <a:gdLst/>
              <a:ahLst/>
              <a:cxnLst/>
              <a:rect l="l" t="t" r="r" b="b"/>
              <a:pathLst>
                <a:path w="1710" h="6927" extrusionOk="0">
                  <a:moveTo>
                    <a:pt x="1" y="0"/>
                  </a:moveTo>
                  <a:lnTo>
                    <a:pt x="1" y="6927"/>
                  </a:lnTo>
                  <a:lnTo>
                    <a:pt x="24" y="6927"/>
                  </a:lnTo>
                  <a:cubicBezTo>
                    <a:pt x="947" y="6927"/>
                    <a:pt x="1709" y="6165"/>
                    <a:pt x="1709" y="5241"/>
                  </a:cubicBezTo>
                  <a:lnTo>
                    <a:pt x="1709" y="1686"/>
                  </a:lnTo>
                  <a:cubicBezTo>
                    <a:pt x="1709" y="762"/>
                    <a:pt x="947" y="0"/>
                    <a:pt x="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7"/>
            <p:cNvSpPr/>
            <p:nvPr/>
          </p:nvSpPr>
          <p:spPr>
            <a:xfrm>
              <a:off x="3588048" y="2920717"/>
              <a:ext cx="28117" cy="23593"/>
            </a:xfrm>
            <a:custGeom>
              <a:avLst/>
              <a:gdLst/>
              <a:ahLst/>
              <a:cxnLst/>
              <a:rect l="l" t="t" r="r" b="b"/>
              <a:pathLst>
                <a:path w="1181" h="991" extrusionOk="0">
                  <a:moveTo>
                    <a:pt x="546" y="0"/>
                  </a:moveTo>
                  <a:cubicBezTo>
                    <a:pt x="321" y="0"/>
                    <a:pt x="131" y="152"/>
                    <a:pt x="73" y="386"/>
                  </a:cubicBezTo>
                  <a:cubicBezTo>
                    <a:pt x="1" y="709"/>
                    <a:pt x="265" y="991"/>
                    <a:pt x="559" y="991"/>
                  </a:cubicBezTo>
                  <a:cubicBezTo>
                    <a:pt x="643" y="991"/>
                    <a:pt x="730" y="968"/>
                    <a:pt x="812" y="917"/>
                  </a:cubicBezTo>
                  <a:cubicBezTo>
                    <a:pt x="1181" y="686"/>
                    <a:pt x="1089" y="109"/>
                    <a:pt x="673" y="16"/>
                  </a:cubicBezTo>
                  <a:cubicBezTo>
                    <a:pt x="630" y="6"/>
                    <a:pt x="587" y="0"/>
                    <a:pt x="546"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7"/>
            <p:cNvSpPr/>
            <p:nvPr/>
          </p:nvSpPr>
          <p:spPr>
            <a:xfrm>
              <a:off x="3617807" y="2968927"/>
              <a:ext cx="31902" cy="23641"/>
            </a:xfrm>
            <a:custGeom>
              <a:avLst/>
              <a:gdLst/>
              <a:ahLst/>
              <a:cxnLst/>
              <a:rect l="l" t="t" r="r" b="b"/>
              <a:pathLst>
                <a:path w="1340" h="993" extrusionOk="0">
                  <a:moveTo>
                    <a:pt x="670" y="0"/>
                  </a:moveTo>
                  <a:cubicBezTo>
                    <a:pt x="543" y="0"/>
                    <a:pt x="416" y="46"/>
                    <a:pt x="323" y="139"/>
                  </a:cubicBezTo>
                  <a:cubicBezTo>
                    <a:pt x="0" y="462"/>
                    <a:pt x="231" y="993"/>
                    <a:pt x="670" y="993"/>
                  </a:cubicBezTo>
                  <a:cubicBezTo>
                    <a:pt x="1108" y="993"/>
                    <a:pt x="1339" y="462"/>
                    <a:pt x="1016" y="139"/>
                  </a:cubicBezTo>
                  <a:cubicBezTo>
                    <a:pt x="924" y="46"/>
                    <a:pt x="797" y="0"/>
                    <a:pt x="670"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0" name="Google Shape;3500;p77"/>
          <p:cNvGrpSpPr/>
          <p:nvPr/>
        </p:nvGrpSpPr>
        <p:grpSpPr>
          <a:xfrm>
            <a:off x="7477502" y="2680738"/>
            <a:ext cx="495791" cy="477102"/>
            <a:chOff x="7469194" y="2694094"/>
            <a:chExt cx="495791" cy="477102"/>
          </a:xfrm>
        </p:grpSpPr>
        <p:sp>
          <p:nvSpPr>
            <p:cNvPr id="3501" name="Google Shape;3501;p77"/>
            <p:cNvSpPr/>
            <p:nvPr/>
          </p:nvSpPr>
          <p:spPr>
            <a:xfrm>
              <a:off x="7469194" y="2694094"/>
              <a:ext cx="495791" cy="477102"/>
            </a:xfrm>
            <a:custGeom>
              <a:avLst/>
              <a:gdLst/>
              <a:ahLst/>
              <a:cxnLst/>
              <a:rect l="l" t="t" r="r" b="b"/>
              <a:pathLst>
                <a:path w="20825" h="20040" extrusionOk="0">
                  <a:moveTo>
                    <a:pt x="10847" y="0"/>
                  </a:moveTo>
                  <a:cubicBezTo>
                    <a:pt x="10833" y="0"/>
                    <a:pt x="10819" y="0"/>
                    <a:pt x="10805" y="1"/>
                  </a:cubicBezTo>
                  <a:cubicBezTo>
                    <a:pt x="6741" y="1"/>
                    <a:pt x="3094" y="2425"/>
                    <a:pt x="1547" y="6188"/>
                  </a:cubicBezTo>
                  <a:cubicBezTo>
                    <a:pt x="0" y="9928"/>
                    <a:pt x="854" y="14245"/>
                    <a:pt x="3717" y="17108"/>
                  </a:cubicBezTo>
                  <a:cubicBezTo>
                    <a:pt x="5632" y="19023"/>
                    <a:pt x="8198" y="20039"/>
                    <a:pt x="10806" y="20039"/>
                  </a:cubicBezTo>
                  <a:cubicBezTo>
                    <a:pt x="12098" y="20039"/>
                    <a:pt x="13399" y="19790"/>
                    <a:pt x="14637" y="19278"/>
                  </a:cubicBezTo>
                  <a:cubicBezTo>
                    <a:pt x="18377" y="17708"/>
                    <a:pt x="20825" y="14061"/>
                    <a:pt x="20825" y="10020"/>
                  </a:cubicBezTo>
                  <a:cubicBezTo>
                    <a:pt x="20825" y="4494"/>
                    <a:pt x="16369" y="0"/>
                    <a:pt x="108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7"/>
            <p:cNvSpPr/>
            <p:nvPr/>
          </p:nvSpPr>
          <p:spPr>
            <a:xfrm>
              <a:off x="7582399" y="2788086"/>
              <a:ext cx="382587" cy="382944"/>
            </a:xfrm>
            <a:custGeom>
              <a:avLst/>
              <a:gdLst/>
              <a:ahLst/>
              <a:cxnLst/>
              <a:rect l="l" t="t" r="r" b="b"/>
              <a:pathLst>
                <a:path w="16070" h="16085" extrusionOk="0">
                  <a:moveTo>
                    <a:pt x="6766" y="0"/>
                  </a:moveTo>
                  <a:lnTo>
                    <a:pt x="5311" y="1478"/>
                  </a:lnTo>
                  <a:lnTo>
                    <a:pt x="6119" y="2309"/>
                  </a:lnTo>
                  <a:lnTo>
                    <a:pt x="5773" y="6188"/>
                  </a:lnTo>
                  <a:lnTo>
                    <a:pt x="1" y="6765"/>
                  </a:lnTo>
                  <a:lnTo>
                    <a:pt x="717" y="7481"/>
                  </a:lnTo>
                  <a:lnTo>
                    <a:pt x="532" y="11267"/>
                  </a:lnTo>
                  <a:lnTo>
                    <a:pt x="24" y="12121"/>
                  </a:lnTo>
                  <a:lnTo>
                    <a:pt x="3672" y="15792"/>
                  </a:lnTo>
                  <a:cubicBezTo>
                    <a:pt x="4480" y="15990"/>
                    <a:pt x="5285" y="16085"/>
                    <a:pt x="6074" y="16085"/>
                  </a:cubicBezTo>
                  <a:cubicBezTo>
                    <a:pt x="11438" y="16085"/>
                    <a:pt x="16070" y="11728"/>
                    <a:pt x="16070" y="6072"/>
                  </a:cubicBezTo>
                  <a:cubicBezTo>
                    <a:pt x="16070" y="5264"/>
                    <a:pt x="15977" y="4479"/>
                    <a:pt x="15793" y="3694"/>
                  </a:cubicBezTo>
                  <a:lnTo>
                    <a:pt x="12122" y="47"/>
                  </a:lnTo>
                  <a:lnTo>
                    <a:pt x="11360" y="439"/>
                  </a:lnTo>
                  <a:lnTo>
                    <a:pt x="7320" y="554"/>
                  </a:lnTo>
                  <a:lnTo>
                    <a:pt x="6766"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7"/>
            <p:cNvSpPr/>
            <p:nvPr/>
          </p:nvSpPr>
          <p:spPr>
            <a:xfrm>
              <a:off x="7711578" y="2791942"/>
              <a:ext cx="155582" cy="155011"/>
            </a:xfrm>
            <a:custGeom>
              <a:avLst/>
              <a:gdLst/>
              <a:ahLst/>
              <a:cxnLst/>
              <a:rect l="l" t="t" r="r" b="b"/>
              <a:pathLst>
                <a:path w="6535" h="6511" extrusionOk="0">
                  <a:moveTo>
                    <a:pt x="0" y="0"/>
                  </a:moveTo>
                  <a:lnTo>
                    <a:pt x="0" y="6511"/>
                  </a:lnTo>
                  <a:lnTo>
                    <a:pt x="47" y="6511"/>
                  </a:lnTo>
                  <a:lnTo>
                    <a:pt x="693" y="6072"/>
                  </a:lnTo>
                  <a:lnTo>
                    <a:pt x="1224" y="5333"/>
                  </a:lnTo>
                  <a:lnTo>
                    <a:pt x="1178" y="5333"/>
                  </a:lnTo>
                  <a:lnTo>
                    <a:pt x="1178" y="1177"/>
                  </a:lnTo>
                  <a:lnTo>
                    <a:pt x="5357" y="1177"/>
                  </a:lnTo>
                  <a:lnTo>
                    <a:pt x="5357" y="1224"/>
                  </a:lnTo>
                  <a:lnTo>
                    <a:pt x="6026" y="716"/>
                  </a:lnTo>
                  <a:lnTo>
                    <a:pt x="6534" y="46"/>
                  </a:lnTo>
                  <a:lnTo>
                    <a:pt x="65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7"/>
            <p:cNvSpPr/>
            <p:nvPr/>
          </p:nvSpPr>
          <p:spPr>
            <a:xfrm>
              <a:off x="7711578" y="2791942"/>
              <a:ext cx="155582" cy="155011"/>
            </a:xfrm>
            <a:custGeom>
              <a:avLst/>
              <a:gdLst/>
              <a:ahLst/>
              <a:cxnLst/>
              <a:rect l="l" t="t" r="r" b="b"/>
              <a:pathLst>
                <a:path w="6535" h="6511" extrusionOk="0">
                  <a:moveTo>
                    <a:pt x="6534" y="0"/>
                  </a:moveTo>
                  <a:lnTo>
                    <a:pt x="5357" y="1177"/>
                  </a:lnTo>
                  <a:lnTo>
                    <a:pt x="5357" y="5333"/>
                  </a:lnTo>
                  <a:lnTo>
                    <a:pt x="1178" y="5333"/>
                  </a:lnTo>
                  <a:lnTo>
                    <a:pt x="0" y="6511"/>
                  </a:lnTo>
                  <a:lnTo>
                    <a:pt x="6534" y="6511"/>
                  </a:lnTo>
                  <a:lnTo>
                    <a:pt x="65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7"/>
            <p:cNvSpPr/>
            <p:nvPr/>
          </p:nvSpPr>
          <p:spPr>
            <a:xfrm>
              <a:off x="7692889" y="2781086"/>
              <a:ext cx="65971" cy="49353"/>
            </a:xfrm>
            <a:custGeom>
              <a:avLst/>
              <a:gdLst/>
              <a:ahLst/>
              <a:cxnLst/>
              <a:rect l="l" t="t" r="r" b="b"/>
              <a:pathLst>
                <a:path w="2771" h="2073" extrusionOk="0">
                  <a:moveTo>
                    <a:pt x="1386" y="0"/>
                  </a:moveTo>
                  <a:cubicBezTo>
                    <a:pt x="1120" y="0"/>
                    <a:pt x="855" y="98"/>
                    <a:pt x="647" y="294"/>
                  </a:cubicBezTo>
                  <a:cubicBezTo>
                    <a:pt x="1" y="941"/>
                    <a:pt x="462" y="2072"/>
                    <a:pt x="1386" y="2072"/>
                  </a:cubicBezTo>
                  <a:cubicBezTo>
                    <a:pt x="2309" y="2072"/>
                    <a:pt x="2771" y="941"/>
                    <a:pt x="2125" y="294"/>
                  </a:cubicBezTo>
                  <a:cubicBezTo>
                    <a:pt x="1917" y="98"/>
                    <a:pt x="1651" y="0"/>
                    <a:pt x="13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7"/>
            <p:cNvSpPr/>
            <p:nvPr/>
          </p:nvSpPr>
          <p:spPr>
            <a:xfrm>
              <a:off x="7828092" y="2780872"/>
              <a:ext cx="42901" cy="42973"/>
            </a:xfrm>
            <a:custGeom>
              <a:avLst/>
              <a:gdLst/>
              <a:ahLst/>
              <a:cxnLst/>
              <a:rect l="l" t="t" r="r" b="b"/>
              <a:pathLst>
                <a:path w="1802" h="1805" extrusionOk="0">
                  <a:moveTo>
                    <a:pt x="1038" y="1"/>
                  </a:moveTo>
                  <a:cubicBezTo>
                    <a:pt x="508" y="1"/>
                    <a:pt x="1" y="415"/>
                    <a:pt x="1" y="1042"/>
                  </a:cubicBezTo>
                  <a:cubicBezTo>
                    <a:pt x="1" y="1342"/>
                    <a:pt x="116" y="1619"/>
                    <a:pt x="324" y="1804"/>
                  </a:cubicBezTo>
                  <a:lnTo>
                    <a:pt x="1155" y="1111"/>
                  </a:lnTo>
                  <a:lnTo>
                    <a:pt x="1802" y="350"/>
                  </a:lnTo>
                  <a:cubicBezTo>
                    <a:pt x="1584" y="108"/>
                    <a:pt x="1308" y="1"/>
                    <a:pt x="10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7"/>
            <p:cNvSpPr/>
            <p:nvPr/>
          </p:nvSpPr>
          <p:spPr>
            <a:xfrm>
              <a:off x="7835258" y="2788633"/>
              <a:ext cx="51353" cy="41377"/>
            </a:xfrm>
            <a:custGeom>
              <a:avLst/>
              <a:gdLst/>
              <a:ahLst/>
              <a:cxnLst/>
              <a:rect l="l" t="t" r="r" b="b"/>
              <a:pathLst>
                <a:path w="2157" h="1738" extrusionOk="0">
                  <a:moveTo>
                    <a:pt x="1478" y="0"/>
                  </a:moveTo>
                  <a:lnTo>
                    <a:pt x="0" y="1455"/>
                  </a:lnTo>
                  <a:cubicBezTo>
                    <a:pt x="224" y="1653"/>
                    <a:pt x="467" y="1737"/>
                    <a:pt x="699" y="1737"/>
                  </a:cubicBezTo>
                  <a:cubicBezTo>
                    <a:pt x="1494" y="1737"/>
                    <a:pt x="2157" y="751"/>
                    <a:pt x="1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7"/>
            <p:cNvSpPr/>
            <p:nvPr/>
          </p:nvSpPr>
          <p:spPr>
            <a:xfrm>
              <a:off x="7820950" y="2908290"/>
              <a:ext cx="59923" cy="49615"/>
            </a:xfrm>
            <a:custGeom>
              <a:avLst/>
              <a:gdLst/>
              <a:ahLst/>
              <a:cxnLst/>
              <a:rect l="l" t="t" r="r" b="b"/>
              <a:pathLst>
                <a:path w="2517" h="2084" extrusionOk="0">
                  <a:moveTo>
                    <a:pt x="1355" y="0"/>
                  </a:moveTo>
                  <a:cubicBezTo>
                    <a:pt x="1274" y="0"/>
                    <a:pt x="1191" y="10"/>
                    <a:pt x="1109" y="31"/>
                  </a:cubicBezTo>
                  <a:cubicBezTo>
                    <a:pt x="209" y="238"/>
                    <a:pt x="1" y="1439"/>
                    <a:pt x="786" y="1924"/>
                  </a:cubicBezTo>
                  <a:cubicBezTo>
                    <a:pt x="969" y="2034"/>
                    <a:pt x="1161" y="2083"/>
                    <a:pt x="1346" y="2083"/>
                  </a:cubicBezTo>
                  <a:cubicBezTo>
                    <a:pt x="1974" y="2083"/>
                    <a:pt x="2516" y="1511"/>
                    <a:pt x="2356" y="816"/>
                  </a:cubicBezTo>
                  <a:cubicBezTo>
                    <a:pt x="2238" y="324"/>
                    <a:pt x="1819"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7"/>
            <p:cNvSpPr/>
            <p:nvPr/>
          </p:nvSpPr>
          <p:spPr>
            <a:xfrm>
              <a:off x="7585708" y="2918360"/>
              <a:ext cx="155582" cy="155011"/>
            </a:xfrm>
            <a:custGeom>
              <a:avLst/>
              <a:gdLst/>
              <a:ahLst/>
              <a:cxnLst/>
              <a:rect l="l" t="t" r="r" b="b"/>
              <a:pathLst>
                <a:path w="6535" h="6511" extrusionOk="0">
                  <a:moveTo>
                    <a:pt x="1" y="0"/>
                  </a:moveTo>
                  <a:lnTo>
                    <a:pt x="1" y="6511"/>
                  </a:lnTo>
                  <a:lnTo>
                    <a:pt x="70" y="6511"/>
                  </a:lnTo>
                  <a:lnTo>
                    <a:pt x="693" y="6026"/>
                  </a:lnTo>
                  <a:lnTo>
                    <a:pt x="1224" y="5333"/>
                  </a:lnTo>
                  <a:lnTo>
                    <a:pt x="1178" y="5333"/>
                  </a:lnTo>
                  <a:lnTo>
                    <a:pt x="1178" y="1154"/>
                  </a:lnTo>
                  <a:lnTo>
                    <a:pt x="5334" y="1154"/>
                  </a:lnTo>
                  <a:lnTo>
                    <a:pt x="5334" y="1201"/>
                  </a:lnTo>
                  <a:lnTo>
                    <a:pt x="5957" y="716"/>
                  </a:lnTo>
                  <a:lnTo>
                    <a:pt x="6534" y="46"/>
                  </a:lnTo>
                  <a:lnTo>
                    <a:pt x="65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7"/>
            <p:cNvSpPr/>
            <p:nvPr/>
          </p:nvSpPr>
          <p:spPr>
            <a:xfrm>
              <a:off x="7585708" y="2918360"/>
              <a:ext cx="155034" cy="155011"/>
            </a:xfrm>
            <a:custGeom>
              <a:avLst/>
              <a:gdLst/>
              <a:ahLst/>
              <a:cxnLst/>
              <a:rect l="l" t="t" r="r" b="b"/>
              <a:pathLst>
                <a:path w="6512" h="6511" extrusionOk="0">
                  <a:moveTo>
                    <a:pt x="6511" y="0"/>
                  </a:moveTo>
                  <a:lnTo>
                    <a:pt x="5334" y="1154"/>
                  </a:lnTo>
                  <a:lnTo>
                    <a:pt x="5334" y="5333"/>
                  </a:lnTo>
                  <a:lnTo>
                    <a:pt x="1178" y="5333"/>
                  </a:lnTo>
                  <a:lnTo>
                    <a:pt x="1" y="6511"/>
                  </a:lnTo>
                  <a:lnTo>
                    <a:pt x="6511" y="6511"/>
                  </a:lnTo>
                  <a:lnTo>
                    <a:pt x="6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7"/>
            <p:cNvSpPr/>
            <p:nvPr/>
          </p:nvSpPr>
          <p:spPr>
            <a:xfrm>
              <a:off x="7566472" y="2907076"/>
              <a:ext cx="66518" cy="49781"/>
            </a:xfrm>
            <a:custGeom>
              <a:avLst/>
              <a:gdLst/>
              <a:ahLst/>
              <a:cxnLst/>
              <a:rect l="l" t="t" r="r" b="b"/>
              <a:pathLst>
                <a:path w="2794" h="2091" extrusionOk="0">
                  <a:moveTo>
                    <a:pt x="1397" y="1"/>
                  </a:moveTo>
                  <a:cubicBezTo>
                    <a:pt x="1132" y="1"/>
                    <a:pt x="866" y="105"/>
                    <a:pt x="670" y="312"/>
                  </a:cubicBezTo>
                  <a:cubicBezTo>
                    <a:pt x="0" y="959"/>
                    <a:pt x="462" y="2090"/>
                    <a:pt x="1386" y="2090"/>
                  </a:cubicBezTo>
                  <a:cubicBezTo>
                    <a:pt x="2332" y="2090"/>
                    <a:pt x="2794" y="959"/>
                    <a:pt x="2124" y="312"/>
                  </a:cubicBezTo>
                  <a:cubicBezTo>
                    <a:pt x="1928" y="105"/>
                    <a:pt x="1663" y="1"/>
                    <a:pt x="1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7"/>
            <p:cNvSpPr/>
            <p:nvPr/>
          </p:nvSpPr>
          <p:spPr>
            <a:xfrm>
              <a:off x="7574709" y="3034517"/>
              <a:ext cx="42901" cy="42711"/>
            </a:xfrm>
            <a:custGeom>
              <a:avLst/>
              <a:gdLst/>
              <a:ahLst/>
              <a:cxnLst/>
              <a:rect l="l" t="t" r="r" b="b"/>
              <a:pathLst>
                <a:path w="1802" h="1794" extrusionOk="0">
                  <a:moveTo>
                    <a:pt x="1037" y="0"/>
                  </a:moveTo>
                  <a:cubicBezTo>
                    <a:pt x="507" y="0"/>
                    <a:pt x="1" y="404"/>
                    <a:pt x="1" y="1031"/>
                  </a:cubicBezTo>
                  <a:cubicBezTo>
                    <a:pt x="1" y="1331"/>
                    <a:pt x="116" y="1609"/>
                    <a:pt x="324" y="1793"/>
                  </a:cubicBezTo>
                  <a:lnTo>
                    <a:pt x="1086" y="1216"/>
                  </a:lnTo>
                  <a:lnTo>
                    <a:pt x="1802" y="339"/>
                  </a:lnTo>
                  <a:cubicBezTo>
                    <a:pt x="1583" y="105"/>
                    <a:pt x="1307" y="0"/>
                    <a:pt x="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7"/>
            <p:cNvSpPr/>
            <p:nvPr/>
          </p:nvSpPr>
          <p:spPr>
            <a:xfrm>
              <a:off x="7581851" y="3042016"/>
              <a:ext cx="52543" cy="42044"/>
            </a:xfrm>
            <a:custGeom>
              <a:avLst/>
              <a:gdLst/>
              <a:ahLst/>
              <a:cxnLst/>
              <a:rect l="l" t="t" r="r" b="b"/>
              <a:pathLst>
                <a:path w="2207" h="1766" extrusionOk="0">
                  <a:moveTo>
                    <a:pt x="1478" y="1"/>
                  </a:moveTo>
                  <a:lnTo>
                    <a:pt x="1" y="1455"/>
                  </a:lnTo>
                  <a:cubicBezTo>
                    <a:pt x="230" y="1674"/>
                    <a:pt x="483" y="1765"/>
                    <a:pt x="724" y="1765"/>
                  </a:cubicBezTo>
                  <a:cubicBezTo>
                    <a:pt x="1528" y="1765"/>
                    <a:pt x="2207" y="746"/>
                    <a:pt x="1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7"/>
            <p:cNvSpPr/>
            <p:nvPr/>
          </p:nvSpPr>
          <p:spPr>
            <a:xfrm>
              <a:off x="7695080" y="3034327"/>
              <a:ext cx="59923" cy="49448"/>
            </a:xfrm>
            <a:custGeom>
              <a:avLst/>
              <a:gdLst/>
              <a:ahLst/>
              <a:cxnLst/>
              <a:rect l="l" t="t" r="r" b="b"/>
              <a:pathLst>
                <a:path w="2517" h="2077" extrusionOk="0">
                  <a:moveTo>
                    <a:pt x="1318" y="0"/>
                  </a:moveTo>
                  <a:cubicBezTo>
                    <a:pt x="1242" y="0"/>
                    <a:pt x="1164" y="8"/>
                    <a:pt x="1086" y="24"/>
                  </a:cubicBezTo>
                  <a:cubicBezTo>
                    <a:pt x="186" y="231"/>
                    <a:pt x="1" y="1432"/>
                    <a:pt x="786" y="1917"/>
                  </a:cubicBezTo>
                  <a:cubicBezTo>
                    <a:pt x="964" y="2027"/>
                    <a:pt x="1153" y="2076"/>
                    <a:pt x="1336" y="2076"/>
                  </a:cubicBezTo>
                  <a:cubicBezTo>
                    <a:pt x="1960" y="2076"/>
                    <a:pt x="2516" y="1504"/>
                    <a:pt x="2356" y="808"/>
                  </a:cubicBezTo>
                  <a:cubicBezTo>
                    <a:pt x="2236" y="309"/>
                    <a:pt x="1806" y="0"/>
                    <a:pt x="1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7"/>
            <p:cNvSpPr/>
            <p:nvPr/>
          </p:nvSpPr>
          <p:spPr>
            <a:xfrm>
              <a:off x="7701127" y="2908242"/>
              <a:ext cx="42901" cy="43115"/>
            </a:xfrm>
            <a:custGeom>
              <a:avLst/>
              <a:gdLst/>
              <a:ahLst/>
              <a:cxnLst/>
              <a:rect l="l" t="t" r="r" b="b"/>
              <a:pathLst>
                <a:path w="1802" h="1811" extrusionOk="0">
                  <a:moveTo>
                    <a:pt x="1051" y="0"/>
                  </a:moveTo>
                  <a:cubicBezTo>
                    <a:pt x="516" y="0"/>
                    <a:pt x="1" y="416"/>
                    <a:pt x="1" y="1048"/>
                  </a:cubicBezTo>
                  <a:cubicBezTo>
                    <a:pt x="1" y="1325"/>
                    <a:pt x="116" y="1602"/>
                    <a:pt x="324" y="1810"/>
                  </a:cubicBezTo>
                  <a:lnTo>
                    <a:pt x="1109" y="1141"/>
                  </a:lnTo>
                  <a:lnTo>
                    <a:pt x="1802" y="333"/>
                  </a:lnTo>
                  <a:cubicBezTo>
                    <a:pt x="1587" y="103"/>
                    <a:pt x="1316" y="0"/>
                    <a:pt x="10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7"/>
            <p:cNvSpPr/>
            <p:nvPr/>
          </p:nvSpPr>
          <p:spPr>
            <a:xfrm>
              <a:off x="7708269" y="2915599"/>
              <a:ext cx="52210" cy="42282"/>
            </a:xfrm>
            <a:custGeom>
              <a:avLst/>
              <a:gdLst/>
              <a:ahLst/>
              <a:cxnLst/>
              <a:rect l="l" t="t" r="r" b="b"/>
              <a:pathLst>
                <a:path w="2193" h="1776" extrusionOk="0">
                  <a:moveTo>
                    <a:pt x="1479" y="1"/>
                  </a:moveTo>
                  <a:lnTo>
                    <a:pt x="1" y="1478"/>
                  </a:lnTo>
                  <a:cubicBezTo>
                    <a:pt x="221" y="1688"/>
                    <a:pt x="465" y="1776"/>
                    <a:pt x="699" y="1776"/>
                  </a:cubicBezTo>
                  <a:cubicBezTo>
                    <a:pt x="1499" y="1776"/>
                    <a:pt x="2193" y="750"/>
                    <a:pt x="1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7" name="Google Shape;3517;p77"/>
          <p:cNvGrpSpPr/>
          <p:nvPr/>
        </p:nvGrpSpPr>
        <p:grpSpPr>
          <a:xfrm>
            <a:off x="6061417" y="2681537"/>
            <a:ext cx="495815" cy="475504"/>
            <a:chOff x="6066480" y="2694094"/>
            <a:chExt cx="495815" cy="477126"/>
          </a:xfrm>
        </p:grpSpPr>
        <p:sp>
          <p:nvSpPr>
            <p:cNvPr id="3518" name="Google Shape;3518;p77"/>
            <p:cNvSpPr/>
            <p:nvPr/>
          </p:nvSpPr>
          <p:spPr>
            <a:xfrm>
              <a:off x="6066480" y="2694094"/>
              <a:ext cx="495815" cy="477102"/>
            </a:xfrm>
            <a:custGeom>
              <a:avLst/>
              <a:gdLst/>
              <a:ahLst/>
              <a:cxnLst/>
              <a:rect l="l" t="t" r="r" b="b"/>
              <a:pathLst>
                <a:path w="20826" h="20040" extrusionOk="0">
                  <a:moveTo>
                    <a:pt x="10749" y="0"/>
                  </a:moveTo>
                  <a:cubicBezTo>
                    <a:pt x="6731" y="0"/>
                    <a:pt x="3087" y="2442"/>
                    <a:pt x="1547" y="6165"/>
                  </a:cubicBezTo>
                  <a:cubicBezTo>
                    <a:pt x="1" y="9928"/>
                    <a:pt x="855" y="14222"/>
                    <a:pt x="3718" y="17108"/>
                  </a:cubicBezTo>
                  <a:cubicBezTo>
                    <a:pt x="5633" y="19023"/>
                    <a:pt x="8198" y="20039"/>
                    <a:pt x="10807" y="20039"/>
                  </a:cubicBezTo>
                  <a:cubicBezTo>
                    <a:pt x="12098" y="20039"/>
                    <a:pt x="13400" y="19790"/>
                    <a:pt x="14638" y="19278"/>
                  </a:cubicBezTo>
                  <a:cubicBezTo>
                    <a:pt x="18378" y="17731"/>
                    <a:pt x="20825" y="14061"/>
                    <a:pt x="20825" y="10020"/>
                  </a:cubicBezTo>
                  <a:cubicBezTo>
                    <a:pt x="20825" y="4479"/>
                    <a:pt x="16346" y="1"/>
                    <a:pt x="10805" y="1"/>
                  </a:cubicBezTo>
                  <a:cubicBezTo>
                    <a:pt x="10786" y="0"/>
                    <a:pt x="10768" y="0"/>
                    <a:pt x="10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7"/>
            <p:cNvSpPr/>
            <p:nvPr/>
          </p:nvSpPr>
          <p:spPr>
            <a:xfrm>
              <a:off x="6171471" y="2777634"/>
              <a:ext cx="388610" cy="393586"/>
            </a:xfrm>
            <a:custGeom>
              <a:avLst/>
              <a:gdLst/>
              <a:ahLst/>
              <a:cxnLst/>
              <a:rect l="l" t="t" r="r" b="b"/>
              <a:pathLst>
                <a:path w="16323" h="16532" extrusionOk="0">
                  <a:moveTo>
                    <a:pt x="7527" y="1"/>
                  </a:moveTo>
                  <a:lnTo>
                    <a:pt x="4133" y="4503"/>
                  </a:lnTo>
                  <a:lnTo>
                    <a:pt x="0" y="8220"/>
                  </a:lnTo>
                  <a:lnTo>
                    <a:pt x="4779" y="12906"/>
                  </a:lnTo>
                  <a:lnTo>
                    <a:pt x="2955" y="14015"/>
                  </a:lnTo>
                  <a:lnTo>
                    <a:pt x="5426" y="16462"/>
                  </a:lnTo>
                  <a:cubicBezTo>
                    <a:pt x="5749" y="16508"/>
                    <a:pt x="6072" y="16531"/>
                    <a:pt x="6418" y="16531"/>
                  </a:cubicBezTo>
                  <a:cubicBezTo>
                    <a:pt x="11382" y="16531"/>
                    <a:pt x="15607" y="12860"/>
                    <a:pt x="16323" y="7943"/>
                  </a:cubicBezTo>
                  <a:lnTo>
                    <a:pt x="13876" y="5472"/>
                  </a:lnTo>
                  <a:lnTo>
                    <a:pt x="13460" y="5957"/>
                  </a:lnTo>
                  <a:lnTo>
                    <a:pt x="7527"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7"/>
            <p:cNvSpPr/>
            <p:nvPr/>
          </p:nvSpPr>
          <p:spPr>
            <a:xfrm>
              <a:off x="6241275" y="2956286"/>
              <a:ext cx="94563" cy="155011"/>
            </a:xfrm>
            <a:custGeom>
              <a:avLst/>
              <a:gdLst/>
              <a:ahLst/>
              <a:cxnLst/>
              <a:rect l="l" t="t" r="r" b="b"/>
              <a:pathLst>
                <a:path w="3972" h="6511" extrusionOk="0">
                  <a:moveTo>
                    <a:pt x="3463" y="0"/>
                  </a:moveTo>
                  <a:lnTo>
                    <a:pt x="0" y="6511"/>
                  </a:lnTo>
                  <a:lnTo>
                    <a:pt x="3463" y="6511"/>
                  </a:lnTo>
                  <a:lnTo>
                    <a:pt x="3971" y="3694"/>
                  </a:lnTo>
                  <a:lnTo>
                    <a:pt x="3510" y="92"/>
                  </a:lnTo>
                  <a:lnTo>
                    <a:pt x="34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7"/>
            <p:cNvSpPr/>
            <p:nvPr/>
          </p:nvSpPr>
          <p:spPr>
            <a:xfrm>
              <a:off x="6323720" y="2956286"/>
              <a:ext cx="82469" cy="155011"/>
            </a:xfrm>
            <a:custGeom>
              <a:avLst/>
              <a:gdLst/>
              <a:ahLst/>
              <a:cxnLst/>
              <a:rect l="l" t="t" r="r" b="b"/>
              <a:pathLst>
                <a:path w="3464" h="6511" extrusionOk="0">
                  <a:moveTo>
                    <a:pt x="0" y="0"/>
                  </a:moveTo>
                  <a:lnTo>
                    <a:pt x="0" y="6511"/>
                  </a:lnTo>
                  <a:lnTo>
                    <a:pt x="3463" y="651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7"/>
            <p:cNvSpPr/>
            <p:nvPr/>
          </p:nvSpPr>
          <p:spPr>
            <a:xfrm>
              <a:off x="6142331" y="2916694"/>
              <a:ext cx="196245" cy="114347"/>
            </a:xfrm>
            <a:custGeom>
              <a:avLst/>
              <a:gdLst/>
              <a:ahLst/>
              <a:cxnLst/>
              <a:rect l="l" t="t" r="r" b="b"/>
              <a:pathLst>
                <a:path w="8243" h="4803" extrusionOk="0">
                  <a:moveTo>
                    <a:pt x="1" y="1"/>
                  </a:moveTo>
                  <a:cubicBezTo>
                    <a:pt x="1" y="2125"/>
                    <a:pt x="3417" y="4803"/>
                    <a:pt x="7619" y="4803"/>
                  </a:cubicBezTo>
                  <a:lnTo>
                    <a:pt x="7666" y="4803"/>
                  </a:lnTo>
                  <a:lnTo>
                    <a:pt x="8243" y="2309"/>
                  </a:lnTo>
                  <a:lnTo>
                    <a:pt x="76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7"/>
            <p:cNvSpPr/>
            <p:nvPr/>
          </p:nvSpPr>
          <p:spPr>
            <a:xfrm>
              <a:off x="6323720" y="2916694"/>
              <a:ext cx="181961" cy="114347"/>
            </a:xfrm>
            <a:custGeom>
              <a:avLst/>
              <a:gdLst/>
              <a:ahLst/>
              <a:cxnLst/>
              <a:rect l="l" t="t" r="r" b="b"/>
              <a:pathLst>
                <a:path w="7643" h="4803" extrusionOk="0">
                  <a:moveTo>
                    <a:pt x="0" y="1"/>
                  </a:moveTo>
                  <a:lnTo>
                    <a:pt x="0" y="4803"/>
                  </a:lnTo>
                  <a:cubicBezTo>
                    <a:pt x="4225" y="4803"/>
                    <a:pt x="7642" y="2125"/>
                    <a:pt x="7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7"/>
            <p:cNvSpPr/>
            <p:nvPr/>
          </p:nvSpPr>
          <p:spPr>
            <a:xfrm>
              <a:off x="6142331" y="2877126"/>
              <a:ext cx="190198" cy="79184"/>
            </a:xfrm>
            <a:custGeom>
              <a:avLst/>
              <a:gdLst/>
              <a:ahLst/>
              <a:cxnLst/>
              <a:rect l="l" t="t" r="r" b="b"/>
              <a:pathLst>
                <a:path w="7989" h="3326" extrusionOk="0">
                  <a:moveTo>
                    <a:pt x="7619" y="1"/>
                  </a:moveTo>
                  <a:cubicBezTo>
                    <a:pt x="3417" y="1"/>
                    <a:pt x="1" y="739"/>
                    <a:pt x="1" y="1663"/>
                  </a:cubicBezTo>
                  <a:cubicBezTo>
                    <a:pt x="1" y="2586"/>
                    <a:pt x="3417" y="3325"/>
                    <a:pt x="7619" y="3325"/>
                  </a:cubicBezTo>
                  <a:lnTo>
                    <a:pt x="7666" y="3325"/>
                  </a:lnTo>
                  <a:lnTo>
                    <a:pt x="7989" y="1871"/>
                  </a:lnTo>
                  <a:lnTo>
                    <a:pt x="76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7"/>
            <p:cNvSpPr/>
            <p:nvPr/>
          </p:nvSpPr>
          <p:spPr>
            <a:xfrm>
              <a:off x="6323720" y="2877126"/>
              <a:ext cx="181961" cy="79184"/>
            </a:xfrm>
            <a:custGeom>
              <a:avLst/>
              <a:gdLst/>
              <a:ahLst/>
              <a:cxnLst/>
              <a:rect l="l" t="t" r="r" b="b"/>
              <a:pathLst>
                <a:path w="7643" h="3326" extrusionOk="0">
                  <a:moveTo>
                    <a:pt x="0" y="1"/>
                  </a:moveTo>
                  <a:lnTo>
                    <a:pt x="0" y="3325"/>
                  </a:lnTo>
                  <a:cubicBezTo>
                    <a:pt x="4225" y="3325"/>
                    <a:pt x="7642" y="2586"/>
                    <a:pt x="7642" y="1663"/>
                  </a:cubicBezTo>
                  <a:cubicBezTo>
                    <a:pt x="7642" y="739"/>
                    <a:pt x="422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7"/>
            <p:cNvSpPr/>
            <p:nvPr/>
          </p:nvSpPr>
          <p:spPr>
            <a:xfrm>
              <a:off x="6234680" y="2783134"/>
              <a:ext cx="97849" cy="159963"/>
            </a:xfrm>
            <a:custGeom>
              <a:avLst/>
              <a:gdLst/>
              <a:ahLst/>
              <a:cxnLst/>
              <a:rect l="l" t="t" r="r" b="b"/>
              <a:pathLst>
                <a:path w="4110" h="6719" extrusionOk="0">
                  <a:moveTo>
                    <a:pt x="3740" y="1"/>
                  </a:moveTo>
                  <a:lnTo>
                    <a:pt x="0" y="6165"/>
                  </a:lnTo>
                  <a:lnTo>
                    <a:pt x="901" y="6719"/>
                  </a:lnTo>
                  <a:lnTo>
                    <a:pt x="3763" y="2032"/>
                  </a:lnTo>
                  <a:lnTo>
                    <a:pt x="3810" y="2102"/>
                  </a:lnTo>
                  <a:lnTo>
                    <a:pt x="4110" y="1016"/>
                  </a:lnTo>
                  <a:lnTo>
                    <a:pt x="3810" y="70"/>
                  </a:lnTo>
                  <a:lnTo>
                    <a:pt x="37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7"/>
            <p:cNvSpPr/>
            <p:nvPr/>
          </p:nvSpPr>
          <p:spPr>
            <a:xfrm>
              <a:off x="6323720" y="2783134"/>
              <a:ext cx="89611" cy="159415"/>
            </a:xfrm>
            <a:custGeom>
              <a:avLst/>
              <a:gdLst/>
              <a:ahLst/>
              <a:cxnLst/>
              <a:rect l="l" t="t" r="r" b="b"/>
              <a:pathLst>
                <a:path w="3764" h="6696" extrusionOk="0">
                  <a:moveTo>
                    <a:pt x="0" y="1"/>
                  </a:moveTo>
                  <a:lnTo>
                    <a:pt x="0" y="2032"/>
                  </a:lnTo>
                  <a:lnTo>
                    <a:pt x="2863" y="6696"/>
                  </a:lnTo>
                  <a:lnTo>
                    <a:pt x="3764" y="616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7"/>
            <p:cNvSpPr/>
            <p:nvPr/>
          </p:nvSpPr>
          <p:spPr>
            <a:xfrm>
              <a:off x="6284700" y="2761707"/>
              <a:ext cx="50043" cy="58281"/>
            </a:xfrm>
            <a:custGeom>
              <a:avLst/>
              <a:gdLst/>
              <a:ahLst/>
              <a:cxnLst/>
              <a:rect l="l" t="t" r="r" b="b"/>
              <a:pathLst>
                <a:path w="2102" h="2448" extrusionOk="0">
                  <a:moveTo>
                    <a:pt x="1639" y="0"/>
                  </a:moveTo>
                  <a:cubicBezTo>
                    <a:pt x="0" y="0"/>
                    <a:pt x="0" y="2447"/>
                    <a:pt x="1639" y="2447"/>
                  </a:cubicBezTo>
                  <a:lnTo>
                    <a:pt x="1686" y="2447"/>
                  </a:lnTo>
                  <a:lnTo>
                    <a:pt x="2101" y="1131"/>
                  </a:lnTo>
                  <a:lnTo>
                    <a:pt x="16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7"/>
            <p:cNvSpPr/>
            <p:nvPr/>
          </p:nvSpPr>
          <p:spPr>
            <a:xfrm>
              <a:off x="6323720" y="2761159"/>
              <a:ext cx="29140" cy="58828"/>
            </a:xfrm>
            <a:custGeom>
              <a:avLst/>
              <a:gdLst/>
              <a:ahLst/>
              <a:cxnLst/>
              <a:rect l="l" t="t" r="r" b="b"/>
              <a:pathLst>
                <a:path w="1224" h="2471" extrusionOk="0">
                  <a:moveTo>
                    <a:pt x="0" y="0"/>
                  </a:moveTo>
                  <a:lnTo>
                    <a:pt x="0" y="2470"/>
                  </a:lnTo>
                  <a:cubicBezTo>
                    <a:pt x="693" y="2470"/>
                    <a:pt x="1224" y="1916"/>
                    <a:pt x="1224" y="1247"/>
                  </a:cubicBezTo>
                  <a:cubicBezTo>
                    <a:pt x="1224" y="554"/>
                    <a:pt x="69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77"/>
          <p:cNvGrpSpPr/>
          <p:nvPr/>
        </p:nvGrpSpPr>
        <p:grpSpPr>
          <a:xfrm>
            <a:off x="2542015" y="2005560"/>
            <a:ext cx="496363" cy="477102"/>
            <a:chOff x="2560278" y="2016937"/>
            <a:chExt cx="496363" cy="477102"/>
          </a:xfrm>
        </p:grpSpPr>
        <p:sp>
          <p:nvSpPr>
            <p:cNvPr id="3531" name="Google Shape;3531;p77"/>
            <p:cNvSpPr/>
            <p:nvPr/>
          </p:nvSpPr>
          <p:spPr>
            <a:xfrm>
              <a:off x="2560278" y="2016937"/>
              <a:ext cx="496363" cy="477078"/>
            </a:xfrm>
            <a:custGeom>
              <a:avLst/>
              <a:gdLst/>
              <a:ahLst/>
              <a:cxnLst/>
              <a:rect l="l" t="t" r="r" b="b"/>
              <a:pathLst>
                <a:path w="20849" h="20039" extrusionOk="0">
                  <a:moveTo>
                    <a:pt x="10828" y="0"/>
                  </a:moveTo>
                  <a:cubicBezTo>
                    <a:pt x="6765" y="0"/>
                    <a:pt x="3117" y="2447"/>
                    <a:pt x="1570" y="6188"/>
                  </a:cubicBezTo>
                  <a:cubicBezTo>
                    <a:pt x="0" y="9928"/>
                    <a:pt x="855" y="14245"/>
                    <a:pt x="3741" y="17108"/>
                  </a:cubicBezTo>
                  <a:cubicBezTo>
                    <a:pt x="5656" y="19023"/>
                    <a:pt x="8211" y="20039"/>
                    <a:pt x="10820" y="20039"/>
                  </a:cubicBezTo>
                  <a:cubicBezTo>
                    <a:pt x="12111" y="20039"/>
                    <a:pt x="13415" y="19790"/>
                    <a:pt x="14661" y="19278"/>
                  </a:cubicBezTo>
                  <a:cubicBezTo>
                    <a:pt x="18401" y="17731"/>
                    <a:pt x="20825" y="14083"/>
                    <a:pt x="20848" y="10020"/>
                  </a:cubicBezTo>
                  <a:cubicBezTo>
                    <a:pt x="20848" y="4502"/>
                    <a:pt x="16346" y="0"/>
                    <a:pt x="10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7"/>
            <p:cNvSpPr/>
            <p:nvPr/>
          </p:nvSpPr>
          <p:spPr>
            <a:xfrm>
              <a:off x="2637224" y="2075194"/>
              <a:ext cx="418869" cy="418845"/>
            </a:xfrm>
            <a:custGeom>
              <a:avLst/>
              <a:gdLst/>
              <a:ahLst/>
              <a:cxnLst/>
              <a:rect l="l" t="t" r="r" b="b"/>
              <a:pathLst>
                <a:path w="17594" h="17593" extrusionOk="0">
                  <a:moveTo>
                    <a:pt x="8935" y="0"/>
                  </a:moveTo>
                  <a:lnTo>
                    <a:pt x="4364" y="3094"/>
                  </a:lnTo>
                  <a:lnTo>
                    <a:pt x="1" y="8935"/>
                  </a:lnTo>
                  <a:lnTo>
                    <a:pt x="2471" y="11405"/>
                  </a:lnTo>
                  <a:lnTo>
                    <a:pt x="1270" y="11983"/>
                  </a:lnTo>
                  <a:lnTo>
                    <a:pt x="6858" y="17570"/>
                  </a:lnTo>
                  <a:cubicBezTo>
                    <a:pt x="7088" y="17593"/>
                    <a:pt x="7342" y="17593"/>
                    <a:pt x="7573" y="17593"/>
                  </a:cubicBezTo>
                  <a:cubicBezTo>
                    <a:pt x="13114" y="17593"/>
                    <a:pt x="17593" y="13114"/>
                    <a:pt x="17593" y="7573"/>
                  </a:cubicBezTo>
                  <a:cubicBezTo>
                    <a:pt x="17593" y="7319"/>
                    <a:pt x="17593" y="7088"/>
                    <a:pt x="17570" y="6834"/>
                  </a:cubicBezTo>
                  <a:lnTo>
                    <a:pt x="13899" y="3163"/>
                  </a:lnTo>
                  <a:lnTo>
                    <a:pt x="12722" y="3787"/>
                  </a:lnTo>
                  <a:lnTo>
                    <a:pt x="8935"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7"/>
            <p:cNvSpPr/>
            <p:nvPr/>
          </p:nvSpPr>
          <p:spPr>
            <a:xfrm>
              <a:off x="2799377" y="2241727"/>
              <a:ext cx="32450" cy="27831"/>
            </a:xfrm>
            <a:custGeom>
              <a:avLst/>
              <a:gdLst/>
              <a:ahLst/>
              <a:cxnLst/>
              <a:rect l="l" t="t" r="r" b="b"/>
              <a:pathLst>
                <a:path w="1363" h="1169" extrusionOk="0">
                  <a:moveTo>
                    <a:pt x="785" y="1"/>
                  </a:moveTo>
                  <a:cubicBezTo>
                    <a:pt x="254" y="1"/>
                    <a:pt x="0" y="624"/>
                    <a:pt x="370" y="994"/>
                  </a:cubicBezTo>
                  <a:cubicBezTo>
                    <a:pt x="490" y="1114"/>
                    <a:pt x="637" y="1168"/>
                    <a:pt x="781" y="1168"/>
                  </a:cubicBezTo>
                  <a:cubicBezTo>
                    <a:pt x="1079" y="1168"/>
                    <a:pt x="1362" y="936"/>
                    <a:pt x="1362" y="578"/>
                  </a:cubicBezTo>
                  <a:cubicBezTo>
                    <a:pt x="1362" y="278"/>
                    <a:pt x="1085" y="1"/>
                    <a:pt x="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7"/>
            <p:cNvSpPr/>
            <p:nvPr/>
          </p:nvSpPr>
          <p:spPr>
            <a:xfrm>
              <a:off x="2818066" y="2241727"/>
              <a:ext cx="18165" cy="27521"/>
            </a:xfrm>
            <a:custGeom>
              <a:avLst/>
              <a:gdLst/>
              <a:ahLst/>
              <a:cxnLst/>
              <a:rect l="l" t="t" r="r" b="b"/>
              <a:pathLst>
                <a:path w="763" h="1156" extrusionOk="0">
                  <a:moveTo>
                    <a:pt x="0" y="1"/>
                  </a:moveTo>
                  <a:lnTo>
                    <a:pt x="0" y="1155"/>
                  </a:lnTo>
                  <a:cubicBezTo>
                    <a:pt x="762" y="1155"/>
                    <a:pt x="762"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7"/>
            <p:cNvSpPr/>
            <p:nvPr/>
          </p:nvSpPr>
          <p:spPr>
            <a:xfrm>
              <a:off x="2770784" y="2154330"/>
              <a:ext cx="94016" cy="202864"/>
            </a:xfrm>
            <a:custGeom>
              <a:avLst/>
              <a:gdLst/>
              <a:ahLst/>
              <a:cxnLst/>
              <a:rect l="l" t="t" r="r" b="b"/>
              <a:pathLst>
                <a:path w="3949" h="8521" extrusionOk="0">
                  <a:moveTo>
                    <a:pt x="1986" y="901"/>
                  </a:moveTo>
                  <a:cubicBezTo>
                    <a:pt x="2079" y="901"/>
                    <a:pt x="2310" y="1086"/>
                    <a:pt x="2540" y="1709"/>
                  </a:cubicBezTo>
                  <a:cubicBezTo>
                    <a:pt x="3025" y="3372"/>
                    <a:pt x="3025" y="5126"/>
                    <a:pt x="2540" y="6789"/>
                  </a:cubicBezTo>
                  <a:cubicBezTo>
                    <a:pt x="2310" y="7412"/>
                    <a:pt x="2079" y="7597"/>
                    <a:pt x="1986" y="7597"/>
                  </a:cubicBezTo>
                  <a:cubicBezTo>
                    <a:pt x="1917" y="7597"/>
                    <a:pt x="1663" y="7412"/>
                    <a:pt x="1455" y="6789"/>
                  </a:cubicBezTo>
                  <a:cubicBezTo>
                    <a:pt x="947" y="5126"/>
                    <a:pt x="947" y="3372"/>
                    <a:pt x="1432" y="1709"/>
                  </a:cubicBezTo>
                  <a:cubicBezTo>
                    <a:pt x="1663" y="1109"/>
                    <a:pt x="1894" y="901"/>
                    <a:pt x="1986" y="901"/>
                  </a:cubicBezTo>
                  <a:close/>
                  <a:moveTo>
                    <a:pt x="1986" y="1"/>
                  </a:moveTo>
                  <a:cubicBezTo>
                    <a:pt x="1571" y="1"/>
                    <a:pt x="994" y="232"/>
                    <a:pt x="578" y="1409"/>
                  </a:cubicBezTo>
                  <a:cubicBezTo>
                    <a:pt x="1" y="3256"/>
                    <a:pt x="1" y="5242"/>
                    <a:pt x="578" y="7112"/>
                  </a:cubicBezTo>
                  <a:cubicBezTo>
                    <a:pt x="994" y="8266"/>
                    <a:pt x="1571" y="8520"/>
                    <a:pt x="1986" y="8520"/>
                  </a:cubicBezTo>
                  <a:cubicBezTo>
                    <a:pt x="2379" y="8520"/>
                    <a:pt x="2956" y="8266"/>
                    <a:pt x="3372" y="7112"/>
                  </a:cubicBezTo>
                  <a:cubicBezTo>
                    <a:pt x="3949" y="5242"/>
                    <a:pt x="3949" y="3256"/>
                    <a:pt x="3372" y="1409"/>
                  </a:cubicBezTo>
                  <a:cubicBezTo>
                    <a:pt x="2956" y="232"/>
                    <a:pt x="2379"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7"/>
            <p:cNvSpPr/>
            <p:nvPr/>
          </p:nvSpPr>
          <p:spPr>
            <a:xfrm>
              <a:off x="2817518" y="2154330"/>
              <a:ext cx="47282" cy="202864"/>
            </a:xfrm>
            <a:custGeom>
              <a:avLst/>
              <a:gdLst/>
              <a:ahLst/>
              <a:cxnLst/>
              <a:rect l="l" t="t" r="r" b="b"/>
              <a:pathLst>
                <a:path w="1986" h="8521" extrusionOk="0">
                  <a:moveTo>
                    <a:pt x="0" y="1"/>
                  </a:moveTo>
                  <a:lnTo>
                    <a:pt x="0" y="901"/>
                  </a:lnTo>
                  <a:cubicBezTo>
                    <a:pt x="93" y="901"/>
                    <a:pt x="323" y="1109"/>
                    <a:pt x="554" y="1709"/>
                  </a:cubicBezTo>
                  <a:cubicBezTo>
                    <a:pt x="1062" y="3372"/>
                    <a:pt x="1062" y="5149"/>
                    <a:pt x="554" y="6789"/>
                  </a:cubicBezTo>
                  <a:cubicBezTo>
                    <a:pt x="323" y="7412"/>
                    <a:pt x="93" y="7620"/>
                    <a:pt x="0" y="7620"/>
                  </a:cubicBezTo>
                  <a:lnTo>
                    <a:pt x="0" y="8520"/>
                  </a:lnTo>
                  <a:cubicBezTo>
                    <a:pt x="416" y="8520"/>
                    <a:pt x="993" y="8266"/>
                    <a:pt x="1409" y="7112"/>
                  </a:cubicBezTo>
                  <a:cubicBezTo>
                    <a:pt x="1986" y="5242"/>
                    <a:pt x="1986" y="3256"/>
                    <a:pt x="1409" y="1409"/>
                  </a:cubicBezTo>
                  <a:cubicBezTo>
                    <a:pt x="993" y="232"/>
                    <a:pt x="416" y="1"/>
                    <a:pt x="0"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7"/>
            <p:cNvSpPr/>
            <p:nvPr/>
          </p:nvSpPr>
          <p:spPr>
            <a:xfrm>
              <a:off x="2727359" y="2184756"/>
              <a:ext cx="181413" cy="141702"/>
            </a:xfrm>
            <a:custGeom>
              <a:avLst/>
              <a:gdLst/>
              <a:ahLst/>
              <a:cxnLst/>
              <a:rect l="l" t="t" r="r" b="b"/>
              <a:pathLst>
                <a:path w="7620" h="5952" extrusionOk="0">
                  <a:moveTo>
                    <a:pt x="6211" y="916"/>
                  </a:moveTo>
                  <a:cubicBezTo>
                    <a:pt x="6373" y="916"/>
                    <a:pt x="6442" y="939"/>
                    <a:pt x="6488" y="986"/>
                  </a:cubicBezTo>
                  <a:cubicBezTo>
                    <a:pt x="6535" y="1032"/>
                    <a:pt x="6512" y="1355"/>
                    <a:pt x="6165" y="1909"/>
                  </a:cubicBezTo>
                  <a:cubicBezTo>
                    <a:pt x="5126" y="3294"/>
                    <a:pt x="3695" y="4356"/>
                    <a:pt x="2079" y="4933"/>
                  </a:cubicBezTo>
                  <a:cubicBezTo>
                    <a:pt x="1792" y="5029"/>
                    <a:pt x="1574" y="5061"/>
                    <a:pt x="1417" y="5061"/>
                  </a:cubicBezTo>
                  <a:cubicBezTo>
                    <a:pt x="1233" y="5061"/>
                    <a:pt x="1134" y="5017"/>
                    <a:pt x="1109" y="4980"/>
                  </a:cubicBezTo>
                  <a:cubicBezTo>
                    <a:pt x="1063" y="4933"/>
                    <a:pt x="1063" y="4610"/>
                    <a:pt x="1432" y="4079"/>
                  </a:cubicBezTo>
                  <a:cubicBezTo>
                    <a:pt x="2471" y="2671"/>
                    <a:pt x="3880" y="1609"/>
                    <a:pt x="5519" y="1032"/>
                  </a:cubicBezTo>
                  <a:cubicBezTo>
                    <a:pt x="5750" y="962"/>
                    <a:pt x="5981" y="916"/>
                    <a:pt x="6211" y="916"/>
                  </a:cubicBezTo>
                  <a:close/>
                  <a:moveTo>
                    <a:pt x="6209" y="1"/>
                  </a:moveTo>
                  <a:cubicBezTo>
                    <a:pt x="5952" y="1"/>
                    <a:pt x="5641" y="46"/>
                    <a:pt x="5265" y="154"/>
                  </a:cubicBezTo>
                  <a:cubicBezTo>
                    <a:pt x="3441" y="801"/>
                    <a:pt x="1848" y="1978"/>
                    <a:pt x="694" y="3548"/>
                  </a:cubicBezTo>
                  <a:cubicBezTo>
                    <a:pt x="1" y="4587"/>
                    <a:pt x="139" y="5187"/>
                    <a:pt x="393" y="5511"/>
                  </a:cubicBezTo>
                  <a:cubicBezTo>
                    <a:pt x="610" y="5792"/>
                    <a:pt x="948" y="5951"/>
                    <a:pt x="1312" y="5951"/>
                  </a:cubicBezTo>
                  <a:cubicBezTo>
                    <a:pt x="1337" y="5951"/>
                    <a:pt x="1361" y="5951"/>
                    <a:pt x="1386" y="5949"/>
                  </a:cubicBezTo>
                  <a:lnTo>
                    <a:pt x="1409" y="5949"/>
                  </a:lnTo>
                  <a:cubicBezTo>
                    <a:pt x="1732" y="5949"/>
                    <a:pt x="2056" y="5903"/>
                    <a:pt x="2356" y="5788"/>
                  </a:cubicBezTo>
                  <a:cubicBezTo>
                    <a:pt x="3256" y="5488"/>
                    <a:pt x="4134" y="5049"/>
                    <a:pt x="4895" y="4449"/>
                  </a:cubicBezTo>
                  <a:cubicBezTo>
                    <a:pt x="5680" y="3894"/>
                    <a:pt x="6373" y="3202"/>
                    <a:pt x="6927" y="2417"/>
                  </a:cubicBezTo>
                  <a:cubicBezTo>
                    <a:pt x="7620" y="1378"/>
                    <a:pt x="7481" y="778"/>
                    <a:pt x="7250" y="455"/>
                  </a:cubicBezTo>
                  <a:cubicBezTo>
                    <a:pt x="7076" y="217"/>
                    <a:pt x="6771" y="1"/>
                    <a:pt x="6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7"/>
            <p:cNvSpPr/>
            <p:nvPr/>
          </p:nvSpPr>
          <p:spPr>
            <a:xfrm>
              <a:off x="2818066" y="2184756"/>
              <a:ext cx="90707" cy="121323"/>
            </a:xfrm>
            <a:custGeom>
              <a:avLst/>
              <a:gdLst/>
              <a:ahLst/>
              <a:cxnLst/>
              <a:rect l="l" t="t" r="r" b="b"/>
              <a:pathLst>
                <a:path w="3810" h="5096" extrusionOk="0">
                  <a:moveTo>
                    <a:pt x="2388" y="1"/>
                  </a:moveTo>
                  <a:cubicBezTo>
                    <a:pt x="2132" y="1"/>
                    <a:pt x="1824" y="46"/>
                    <a:pt x="1455" y="154"/>
                  </a:cubicBezTo>
                  <a:cubicBezTo>
                    <a:pt x="947" y="316"/>
                    <a:pt x="462" y="524"/>
                    <a:pt x="0" y="801"/>
                  </a:cubicBezTo>
                  <a:lnTo>
                    <a:pt x="0" y="1863"/>
                  </a:lnTo>
                  <a:cubicBezTo>
                    <a:pt x="531" y="1493"/>
                    <a:pt x="1109" y="1216"/>
                    <a:pt x="1732" y="1032"/>
                  </a:cubicBezTo>
                  <a:cubicBezTo>
                    <a:pt x="1940" y="939"/>
                    <a:pt x="2171" y="916"/>
                    <a:pt x="2401" y="893"/>
                  </a:cubicBezTo>
                  <a:cubicBezTo>
                    <a:pt x="2586" y="893"/>
                    <a:pt x="2678" y="939"/>
                    <a:pt x="2702" y="986"/>
                  </a:cubicBezTo>
                  <a:cubicBezTo>
                    <a:pt x="2702" y="1009"/>
                    <a:pt x="2725" y="1355"/>
                    <a:pt x="2355" y="1886"/>
                  </a:cubicBezTo>
                  <a:cubicBezTo>
                    <a:pt x="1847" y="2602"/>
                    <a:pt x="1247" y="3202"/>
                    <a:pt x="531" y="3710"/>
                  </a:cubicBezTo>
                  <a:cubicBezTo>
                    <a:pt x="347" y="3848"/>
                    <a:pt x="162" y="3964"/>
                    <a:pt x="0" y="4079"/>
                  </a:cubicBezTo>
                  <a:lnTo>
                    <a:pt x="139" y="5095"/>
                  </a:lnTo>
                  <a:lnTo>
                    <a:pt x="1085" y="4449"/>
                  </a:lnTo>
                  <a:cubicBezTo>
                    <a:pt x="1870" y="3871"/>
                    <a:pt x="2540" y="3179"/>
                    <a:pt x="3117" y="2394"/>
                  </a:cubicBezTo>
                  <a:cubicBezTo>
                    <a:pt x="3810" y="1355"/>
                    <a:pt x="3671" y="755"/>
                    <a:pt x="3417" y="431"/>
                  </a:cubicBezTo>
                  <a:lnTo>
                    <a:pt x="3417" y="431"/>
                  </a:lnTo>
                  <a:lnTo>
                    <a:pt x="3417" y="455"/>
                  </a:lnTo>
                  <a:cubicBezTo>
                    <a:pt x="3259" y="217"/>
                    <a:pt x="2948" y="1"/>
                    <a:pt x="2388"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7"/>
            <p:cNvSpPr/>
            <p:nvPr/>
          </p:nvSpPr>
          <p:spPr>
            <a:xfrm>
              <a:off x="2727359" y="2184756"/>
              <a:ext cx="181413" cy="141702"/>
            </a:xfrm>
            <a:custGeom>
              <a:avLst/>
              <a:gdLst/>
              <a:ahLst/>
              <a:cxnLst/>
              <a:rect l="l" t="t" r="r" b="b"/>
              <a:pathLst>
                <a:path w="7620" h="5952" extrusionOk="0">
                  <a:moveTo>
                    <a:pt x="1402" y="913"/>
                  </a:moveTo>
                  <a:cubicBezTo>
                    <a:pt x="1563" y="913"/>
                    <a:pt x="1793" y="943"/>
                    <a:pt x="2102" y="1032"/>
                  </a:cubicBezTo>
                  <a:cubicBezTo>
                    <a:pt x="3718" y="1609"/>
                    <a:pt x="5149" y="2671"/>
                    <a:pt x="6188" y="4056"/>
                  </a:cubicBezTo>
                  <a:cubicBezTo>
                    <a:pt x="6535" y="4587"/>
                    <a:pt x="6558" y="4910"/>
                    <a:pt x="6512" y="4980"/>
                  </a:cubicBezTo>
                  <a:cubicBezTo>
                    <a:pt x="6487" y="5016"/>
                    <a:pt x="6394" y="5052"/>
                    <a:pt x="6222" y="5052"/>
                  </a:cubicBezTo>
                  <a:cubicBezTo>
                    <a:pt x="6064" y="5052"/>
                    <a:pt x="5840" y="5022"/>
                    <a:pt x="5542" y="4933"/>
                  </a:cubicBezTo>
                  <a:cubicBezTo>
                    <a:pt x="4711" y="4656"/>
                    <a:pt x="3949" y="4241"/>
                    <a:pt x="3279" y="3710"/>
                  </a:cubicBezTo>
                  <a:cubicBezTo>
                    <a:pt x="2564" y="3225"/>
                    <a:pt x="1940" y="2602"/>
                    <a:pt x="1455" y="1909"/>
                  </a:cubicBezTo>
                  <a:cubicBezTo>
                    <a:pt x="1086" y="1355"/>
                    <a:pt x="1063" y="1055"/>
                    <a:pt x="1109" y="986"/>
                  </a:cubicBezTo>
                  <a:cubicBezTo>
                    <a:pt x="1133" y="949"/>
                    <a:pt x="1227" y="913"/>
                    <a:pt x="1402" y="913"/>
                  </a:cubicBezTo>
                  <a:close/>
                  <a:moveTo>
                    <a:pt x="1400" y="1"/>
                  </a:moveTo>
                  <a:cubicBezTo>
                    <a:pt x="840" y="1"/>
                    <a:pt x="529" y="217"/>
                    <a:pt x="370" y="455"/>
                  </a:cubicBezTo>
                  <a:cubicBezTo>
                    <a:pt x="139" y="778"/>
                    <a:pt x="1" y="1378"/>
                    <a:pt x="670" y="2417"/>
                  </a:cubicBezTo>
                  <a:cubicBezTo>
                    <a:pt x="1248" y="3202"/>
                    <a:pt x="1940" y="3894"/>
                    <a:pt x="2725" y="4449"/>
                  </a:cubicBezTo>
                  <a:cubicBezTo>
                    <a:pt x="3072" y="4703"/>
                    <a:pt x="3418" y="4933"/>
                    <a:pt x="3787" y="5141"/>
                  </a:cubicBezTo>
                  <a:cubicBezTo>
                    <a:pt x="4272" y="5418"/>
                    <a:pt x="4757" y="5626"/>
                    <a:pt x="5265" y="5788"/>
                  </a:cubicBezTo>
                  <a:cubicBezTo>
                    <a:pt x="5565" y="5880"/>
                    <a:pt x="5888" y="5949"/>
                    <a:pt x="6211" y="5949"/>
                  </a:cubicBezTo>
                  <a:cubicBezTo>
                    <a:pt x="6236" y="5951"/>
                    <a:pt x="6261" y="5951"/>
                    <a:pt x="6285" y="5951"/>
                  </a:cubicBezTo>
                  <a:cubicBezTo>
                    <a:pt x="6650" y="5951"/>
                    <a:pt x="6989" y="5792"/>
                    <a:pt x="7227" y="5511"/>
                  </a:cubicBezTo>
                  <a:cubicBezTo>
                    <a:pt x="7458" y="5187"/>
                    <a:pt x="7620" y="4587"/>
                    <a:pt x="6927" y="3548"/>
                  </a:cubicBezTo>
                  <a:cubicBezTo>
                    <a:pt x="6350" y="2763"/>
                    <a:pt x="5680" y="2071"/>
                    <a:pt x="4872" y="1517"/>
                  </a:cubicBezTo>
                  <a:cubicBezTo>
                    <a:pt x="4110" y="916"/>
                    <a:pt x="3256" y="455"/>
                    <a:pt x="2333" y="154"/>
                  </a:cubicBezTo>
                  <a:cubicBezTo>
                    <a:pt x="1964" y="46"/>
                    <a:pt x="1656" y="1"/>
                    <a:pt x="1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7"/>
            <p:cNvSpPr/>
            <p:nvPr/>
          </p:nvSpPr>
          <p:spPr>
            <a:xfrm>
              <a:off x="2817518" y="2203802"/>
              <a:ext cx="91254" cy="122775"/>
            </a:xfrm>
            <a:custGeom>
              <a:avLst/>
              <a:gdLst/>
              <a:ahLst/>
              <a:cxnLst/>
              <a:rect l="l" t="t" r="r" b="b"/>
              <a:pathLst>
                <a:path w="3833" h="5157" extrusionOk="0">
                  <a:moveTo>
                    <a:pt x="23" y="1"/>
                  </a:moveTo>
                  <a:lnTo>
                    <a:pt x="23" y="1063"/>
                  </a:lnTo>
                  <a:cubicBezTo>
                    <a:pt x="185" y="1178"/>
                    <a:pt x="370" y="1317"/>
                    <a:pt x="554" y="1432"/>
                  </a:cubicBezTo>
                  <a:cubicBezTo>
                    <a:pt x="1247" y="1940"/>
                    <a:pt x="1870" y="2563"/>
                    <a:pt x="2378" y="3279"/>
                  </a:cubicBezTo>
                  <a:cubicBezTo>
                    <a:pt x="2725" y="3810"/>
                    <a:pt x="2748" y="4133"/>
                    <a:pt x="2701" y="4180"/>
                  </a:cubicBezTo>
                  <a:cubicBezTo>
                    <a:pt x="2677" y="4217"/>
                    <a:pt x="2578" y="4261"/>
                    <a:pt x="2394" y="4261"/>
                  </a:cubicBezTo>
                  <a:cubicBezTo>
                    <a:pt x="2237" y="4261"/>
                    <a:pt x="2019" y="4229"/>
                    <a:pt x="1732" y="4133"/>
                  </a:cubicBezTo>
                  <a:cubicBezTo>
                    <a:pt x="1108" y="3949"/>
                    <a:pt x="531" y="3672"/>
                    <a:pt x="0" y="3302"/>
                  </a:cubicBezTo>
                  <a:lnTo>
                    <a:pt x="0" y="4364"/>
                  </a:lnTo>
                  <a:cubicBezTo>
                    <a:pt x="462" y="4641"/>
                    <a:pt x="947" y="4849"/>
                    <a:pt x="1478" y="5011"/>
                  </a:cubicBezTo>
                  <a:cubicBezTo>
                    <a:pt x="1778" y="5103"/>
                    <a:pt x="2101" y="5149"/>
                    <a:pt x="2424" y="5149"/>
                  </a:cubicBezTo>
                  <a:cubicBezTo>
                    <a:pt x="2469" y="5154"/>
                    <a:pt x="2512" y="5157"/>
                    <a:pt x="2556" y="5157"/>
                  </a:cubicBezTo>
                  <a:cubicBezTo>
                    <a:pt x="2899" y="5157"/>
                    <a:pt x="3215" y="4997"/>
                    <a:pt x="3440" y="4711"/>
                  </a:cubicBezTo>
                  <a:cubicBezTo>
                    <a:pt x="3694" y="4387"/>
                    <a:pt x="3833" y="3787"/>
                    <a:pt x="3140" y="2748"/>
                  </a:cubicBezTo>
                  <a:cubicBezTo>
                    <a:pt x="2563" y="1963"/>
                    <a:pt x="1893" y="1271"/>
                    <a:pt x="1108" y="717"/>
                  </a:cubicBezTo>
                  <a:cubicBezTo>
                    <a:pt x="739" y="463"/>
                    <a:pt x="393" y="209"/>
                    <a:pt x="23"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7"/>
            <p:cNvSpPr/>
            <p:nvPr/>
          </p:nvSpPr>
          <p:spPr>
            <a:xfrm>
              <a:off x="2636676" y="2075194"/>
              <a:ext cx="361684" cy="361684"/>
            </a:xfrm>
            <a:custGeom>
              <a:avLst/>
              <a:gdLst/>
              <a:ahLst/>
              <a:cxnLst/>
              <a:rect l="l" t="t" r="r" b="b"/>
              <a:pathLst>
                <a:path w="15192" h="15192" extrusionOk="0">
                  <a:moveTo>
                    <a:pt x="7619" y="2909"/>
                  </a:moveTo>
                  <a:cubicBezTo>
                    <a:pt x="10182" y="2909"/>
                    <a:pt x="12283" y="5010"/>
                    <a:pt x="12283" y="7573"/>
                  </a:cubicBezTo>
                  <a:lnTo>
                    <a:pt x="12283" y="7596"/>
                  </a:lnTo>
                  <a:cubicBezTo>
                    <a:pt x="12267" y="10398"/>
                    <a:pt x="9974" y="12245"/>
                    <a:pt x="7583" y="12245"/>
                  </a:cubicBezTo>
                  <a:cubicBezTo>
                    <a:pt x="6428" y="12245"/>
                    <a:pt x="5250" y="11814"/>
                    <a:pt x="4295" y="10851"/>
                  </a:cubicBezTo>
                  <a:cubicBezTo>
                    <a:pt x="1363" y="7919"/>
                    <a:pt x="3441" y="2909"/>
                    <a:pt x="7619" y="2909"/>
                  </a:cubicBezTo>
                  <a:close/>
                  <a:moveTo>
                    <a:pt x="6234" y="0"/>
                  </a:moveTo>
                  <a:lnTo>
                    <a:pt x="5934" y="1640"/>
                  </a:lnTo>
                  <a:cubicBezTo>
                    <a:pt x="5449" y="1778"/>
                    <a:pt x="5010" y="1963"/>
                    <a:pt x="4572" y="2217"/>
                  </a:cubicBezTo>
                  <a:lnTo>
                    <a:pt x="3187" y="1270"/>
                  </a:lnTo>
                  <a:lnTo>
                    <a:pt x="1270" y="3163"/>
                  </a:lnTo>
                  <a:lnTo>
                    <a:pt x="2217" y="4572"/>
                  </a:lnTo>
                  <a:cubicBezTo>
                    <a:pt x="1986" y="4987"/>
                    <a:pt x="1778" y="5449"/>
                    <a:pt x="1640" y="5911"/>
                  </a:cubicBezTo>
                  <a:lnTo>
                    <a:pt x="1" y="6234"/>
                  </a:lnTo>
                  <a:lnTo>
                    <a:pt x="1" y="8935"/>
                  </a:lnTo>
                  <a:lnTo>
                    <a:pt x="1640" y="9258"/>
                  </a:lnTo>
                  <a:cubicBezTo>
                    <a:pt x="1778" y="9720"/>
                    <a:pt x="1986" y="10182"/>
                    <a:pt x="2217" y="10597"/>
                  </a:cubicBezTo>
                  <a:lnTo>
                    <a:pt x="1270" y="12006"/>
                  </a:lnTo>
                  <a:lnTo>
                    <a:pt x="3187" y="13899"/>
                  </a:lnTo>
                  <a:lnTo>
                    <a:pt x="4572" y="12952"/>
                  </a:lnTo>
                  <a:cubicBezTo>
                    <a:pt x="5010" y="13206"/>
                    <a:pt x="5449" y="13391"/>
                    <a:pt x="5934" y="13529"/>
                  </a:cubicBezTo>
                  <a:lnTo>
                    <a:pt x="6234" y="15192"/>
                  </a:lnTo>
                  <a:lnTo>
                    <a:pt x="8935" y="15192"/>
                  </a:lnTo>
                  <a:lnTo>
                    <a:pt x="9259" y="13529"/>
                  </a:lnTo>
                  <a:cubicBezTo>
                    <a:pt x="9743" y="13391"/>
                    <a:pt x="10182" y="13206"/>
                    <a:pt x="10621" y="12952"/>
                  </a:cubicBezTo>
                  <a:lnTo>
                    <a:pt x="12006" y="13899"/>
                  </a:lnTo>
                  <a:lnTo>
                    <a:pt x="13922" y="12006"/>
                  </a:lnTo>
                  <a:lnTo>
                    <a:pt x="12976" y="10597"/>
                  </a:lnTo>
                  <a:cubicBezTo>
                    <a:pt x="13206" y="10182"/>
                    <a:pt x="13414" y="9720"/>
                    <a:pt x="13553" y="9258"/>
                  </a:cubicBezTo>
                  <a:lnTo>
                    <a:pt x="15192" y="8935"/>
                  </a:lnTo>
                  <a:lnTo>
                    <a:pt x="15192" y="6234"/>
                  </a:lnTo>
                  <a:lnTo>
                    <a:pt x="13553" y="5911"/>
                  </a:lnTo>
                  <a:cubicBezTo>
                    <a:pt x="13414" y="5449"/>
                    <a:pt x="13206" y="4987"/>
                    <a:pt x="12976" y="4572"/>
                  </a:cubicBezTo>
                  <a:lnTo>
                    <a:pt x="13922" y="3163"/>
                  </a:lnTo>
                  <a:lnTo>
                    <a:pt x="12006" y="1270"/>
                  </a:lnTo>
                  <a:lnTo>
                    <a:pt x="10621" y="2217"/>
                  </a:lnTo>
                  <a:cubicBezTo>
                    <a:pt x="10182" y="1963"/>
                    <a:pt x="9743" y="1778"/>
                    <a:pt x="9259" y="1640"/>
                  </a:cubicBezTo>
                  <a:lnTo>
                    <a:pt x="89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7"/>
            <p:cNvSpPr/>
            <p:nvPr/>
          </p:nvSpPr>
          <p:spPr>
            <a:xfrm>
              <a:off x="2817518" y="2075194"/>
              <a:ext cx="180842" cy="361136"/>
            </a:xfrm>
            <a:custGeom>
              <a:avLst/>
              <a:gdLst/>
              <a:ahLst/>
              <a:cxnLst/>
              <a:rect l="l" t="t" r="r" b="b"/>
              <a:pathLst>
                <a:path w="7596" h="15169" extrusionOk="0">
                  <a:moveTo>
                    <a:pt x="0" y="0"/>
                  </a:moveTo>
                  <a:lnTo>
                    <a:pt x="0" y="2909"/>
                  </a:lnTo>
                  <a:cubicBezTo>
                    <a:pt x="2540" y="2956"/>
                    <a:pt x="4548" y="5033"/>
                    <a:pt x="4548" y="7573"/>
                  </a:cubicBezTo>
                  <a:cubicBezTo>
                    <a:pt x="4548" y="10113"/>
                    <a:pt x="2540" y="12167"/>
                    <a:pt x="0" y="12237"/>
                  </a:cubicBezTo>
                  <a:lnTo>
                    <a:pt x="0" y="15169"/>
                  </a:lnTo>
                  <a:lnTo>
                    <a:pt x="1339" y="15169"/>
                  </a:lnTo>
                  <a:lnTo>
                    <a:pt x="1663" y="13506"/>
                  </a:lnTo>
                  <a:cubicBezTo>
                    <a:pt x="2147" y="13368"/>
                    <a:pt x="2586" y="13183"/>
                    <a:pt x="3025" y="12929"/>
                  </a:cubicBezTo>
                  <a:lnTo>
                    <a:pt x="4410" y="13876"/>
                  </a:lnTo>
                  <a:lnTo>
                    <a:pt x="6326" y="11960"/>
                  </a:lnTo>
                  <a:lnTo>
                    <a:pt x="5380" y="10574"/>
                  </a:lnTo>
                  <a:cubicBezTo>
                    <a:pt x="5610" y="10159"/>
                    <a:pt x="5818" y="9697"/>
                    <a:pt x="5957" y="9212"/>
                  </a:cubicBezTo>
                  <a:lnTo>
                    <a:pt x="5957" y="9258"/>
                  </a:lnTo>
                  <a:lnTo>
                    <a:pt x="7596" y="8935"/>
                  </a:lnTo>
                  <a:lnTo>
                    <a:pt x="7596" y="6234"/>
                  </a:lnTo>
                  <a:lnTo>
                    <a:pt x="5957" y="5911"/>
                  </a:lnTo>
                  <a:cubicBezTo>
                    <a:pt x="5818" y="5449"/>
                    <a:pt x="5610" y="4987"/>
                    <a:pt x="5380" y="4572"/>
                  </a:cubicBezTo>
                  <a:lnTo>
                    <a:pt x="6326" y="3163"/>
                  </a:lnTo>
                  <a:lnTo>
                    <a:pt x="4410" y="1270"/>
                  </a:lnTo>
                  <a:lnTo>
                    <a:pt x="3025" y="2217"/>
                  </a:lnTo>
                  <a:cubicBezTo>
                    <a:pt x="2586" y="1963"/>
                    <a:pt x="2147" y="1778"/>
                    <a:pt x="1663" y="1640"/>
                  </a:cubicBezTo>
                  <a:lnTo>
                    <a:pt x="13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3" name="Google Shape;3543;p77"/>
          <p:cNvGrpSpPr/>
          <p:nvPr/>
        </p:nvGrpSpPr>
        <p:grpSpPr>
          <a:xfrm>
            <a:off x="1158135" y="1332186"/>
            <a:ext cx="495791" cy="475121"/>
            <a:chOff x="1158135" y="1340328"/>
            <a:chExt cx="495791" cy="477269"/>
          </a:xfrm>
        </p:grpSpPr>
        <p:sp>
          <p:nvSpPr>
            <p:cNvPr id="3544" name="Google Shape;3544;p77"/>
            <p:cNvSpPr/>
            <p:nvPr/>
          </p:nvSpPr>
          <p:spPr>
            <a:xfrm>
              <a:off x="1158135" y="1340328"/>
              <a:ext cx="495791" cy="477078"/>
            </a:xfrm>
            <a:custGeom>
              <a:avLst/>
              <a:gdLst/>
              <a:ahLst/>
              <a:cxnLst/>
              <a:rect l="l" t="t" r="r" b="b"/>
              <a:pathLst>
                <a:path w="20825" h="20039" extrusionOk="0">
                  <a:moveTo>
                    <a:pt x="10805" y="0"/>
                  </a:moveTo>
                  <a:cubicBezTo>
                    <a:pt x="6741" y="0"/>
                    <a:pt x="3094" y="2447"/>
                    <a:pt x="1547" y="6187"/>
                  </a:cubicBezTo>
                  <a:cubicBezTo>
                    <a:pt x="0" y="9927"/>
                    <a:pt x="854" y="14245"/>
                    <a:pt x="3717" y="17108"/>
                  </a:cubicBezTo>
                  <a:cubicBezTo>
                    <a:pt x="5632" y="19023"/>
                    <a:pt x="8198" y="20039"/>
                    <a:pt x="10806" y="20039"/>
                  </a:cubicBezTo>
                  <a:cubicBezTo>
                    <a:pt x="12098" y="20039"/>
                    <a:pt x="13399" y="19790"/>
                    <a:pt x="14637" y="19278"/>
                  </a:cubicBezTo>
                  <a:cubicBezTo>
                    <a:pt x="18377" y="17731"/>
                    <a:pt x="20825" y="14083"/>
                    <a:pt x="20825" y="10020"/>
                  </a:cubicBezTo>
                  <a:cubicBezTo>
                    <a:pt x="20825" y="4479"/>
                    <a:pt x="16346" y="0"/>
                    <a:pt x="10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7"/>
            <p:cNvSpPr/>
            <p:nvPr/>
          </p:nvSpPr>
          <p:spPr>
            <a:xfrm>
              <a:off x="1276292" y="1423868"/>
              <a:ext cx="376539" cy="393728"/>
            </a:xfrm>
            <a:custGeom>
              <a:avLst/>
              <a:gdLst/>
              <a:ahLst/>
              <a:cxnLst/>
              <a:rect l="l" t="t" r="r" b="b"/>
              <a:pathLst>
                <a:path w="15816" h="16538" extrusionOk="0">
                  <a:moveTo>
                    <a:pt x="6996" y="0"/>
                  </a:moveTo>
                  <a:lnTo>
                    <a:pt x="786" y="1801"/>
                  </a:lnTo>
                  <a:lnTo>
                    <a:pt x="4249" y="5264"/>
                  </a:lnTo>
                  <a:lnTo>
                    <a:pt x="1" y="12952"/>
                  </a:lnTo>
                  <a:lnTo>
                    <a:pt x="3233" y="16184"/>
                  </a:lnTo>
                  <a:cubicBezTo>
                    <a:pt x="4116" y="16424"/>
                    <a:pt x="4999" y="16538"/>
                    <a:pt x="5865" y="16538"/>
                  </a:cubicBezTo>
                  <a:cubicBezTo>
                    <a:pt x="10840" y="16538"/>
                    <a:pt x="15245" y="12784"/>
                    <a:pt x="15815" y="7573"/>
                  </a:cubicBezTo>
                  <a:lnTo>
                    <a:pt x="15815" y="7527"/>
                  </a:lnTo>
                  <a:lnTo>
                    <a:pt x="10482" y="2147"/>
                  </a:lnTo>
                  <a:lnTo>
                    <a:pt x="9998" y="2978"/>
                  </a:lnTo>
                  <a:lnTo>
                    <a:pt x="6996"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7"/>
            <p:cNvSpPr/>
            <p:nvPr/>
          </p:nvSpPr>
          <p:spPr>
            <a:xfrm>
              <a:off x="1276292" y="1536549"/>
              <a:ext cx="102825" cy="134679"/>
            </a:xfrm>
            <a:custGeom>
              <a:avLst/>
              <a:gdLst/>
              <a:ahLst/>
              <a:cxnLst/>
              <a:rect l="l" t="t" r="r" b="b"/>
              <a:pathLst>
                <a:path w="4319" h="5657" extrusionOk="0">
                  <a:moveTo>
                    <a:pt x="3926" y="0"/>
                  </a:moveTo>
                  <a:lnTo>
                    <a:pt x="1" y="416"/>
                  </a:lnTo>
                  <a:lnTo>
                    <a:pt x="1" y="5333"/>
                  </a:lnTo>
                  <a:lnTo>
                    <a:pt x="3764" y="5656"/>
                  </a:lnTo>
                  <a:lnTo>
                    <a:pt x="3926" y="5656"/>
                  </a:lnTo>
                  <a:lnTo>
                    <a:pt x="4318" y="3232"/>
                  </a:lnTo>
                  <a:lnTo>
                    <a:pt x="39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7"/>
            <p:cNvSpPr/>
            <p:nvPr/>
          </p:nvSpPr>
          <p:spPr>
            <a:xfrm>
              <a:off x="1368641" y="1536549"/>
              <a:ext cx="93468" cy="134679"/>
            </a:xfrm>
            <a:custGeom>
              <a:avLst/>
              <a:gdLst/>
              <a:ahLst/>
              <a:cxnLst/>
              <a:rect l="l" t="t" r="r" b="b"/>
              <a:pathLst>
                <a:path w="3926" h="5657" extrusionOk="0">
                  <a:moveTo>
                    <a:pt x="0" y="0"/>
                  </a:moveTo>
                  <a:lnTo>
                    <a:pt x="0" y="5656"/>
                  </a:lnTo>
                  <a:lnTo>
                    <a:pt x="3925" y="5333"/>
                  </a:lnTo>
                  <a:lnTo>
                    <a:pt x="3925" y="416"/>
                  </a:lnTo>
                  <a:lnTo>
                    <a:pt x="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7"/>
            <p:cNvSpPr/>
            <p:nvPr/>
          </p:nvSpPr>
          <p:spPr>
            <a:xfrm>
              <a:off x="1276292" y="1448057"/>
              <a:ext cx="98420" cy="98396"/>
            </a:xfrm>
            <a:custGeom>
              <a:avLst/>
              <a:gdLst/>
              <a:ahLst/>
              <a:cxnLst/>
              <a:rect l="l" t="t" r="r" b="b"/>
              <a:pathLst>
                <a:path w="4134" h="4133" extrusionOk="0">
                  <a:moveTo>
                    <a:pt x="3926" y="0"/>
                  </a:moveTo>
                  <a:lnTo>
                    <a:pt x="1201" y="23"/>
                  </a:lnTo>
                  <a:lnTo>
                    <a:pt x="1201" y="1639"/>
                  </a:lnTo>
                  <a:lnTo>
                    <a:pt x="970" y="1639"/>
                  </a:lnTo>
                  <a:cubicBezTo>
                    <a:pt x="439" y="1639"/>
                    <a:pt x="1" y="2055"/>
                    <a:pt x="1" y="2609"/>
                  </a:cubicBezTo>
                  <a:lnTo>
                    <a:pt x="1" y="4133"/>
                  </a:lnTo>
                  <a:lnTo>
                    <a:pt x="3926" y="4133"/>
                  </a:lnTo>
                  <a:lnTo>
                    <a:pt x="4133" y="2193"/>
                  </a:lnTo>
                  <a:lnTo>
                    <a:pt x="39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7"/>
            <p:cNvSpPr/>
            <p:nvPr/>
          </p:nvSpPr>
          <p:spPr>
            <a:xfrm>
              <a:off x="1368641" y="1448604"/>
              <a:ext cx="93468" cy="97849"/>
            </a:xfrm>
            <a:custGeom>
              <a:avLst/>
              <a:gdLst/>
              <a:ahLst/>
              <a:cxnLst/>
              <a:rect l="l" t="t" r="r" b="b"/>
              <a:pathLst>
                <a:path w="3926" h="4110" extrusionOk="0">
                  <a:moveTo>
                    <a:pt x="0" y="0"/>
                  </a:moveTo>
                  <a:lnTo>
                    <a:pt x="0" y="4110"/>
                  </a:lnTo>
                  <a:lnTo>
                    <a:pt x="3925" y="4110"/>
                  </a:lnTo>
                  <a:lnTo>
                    <a:pt x="3925" y="2586"/>
                  </a:lnTo>
                  <a:cubicBezTo>
                    <a:pt x="3925" y="2032"/>
                    <a:pt x="3487" y="1616"/>
                    <a:pt x="2956" y="1616"/>
                  </a:cubicBezTo>
                  <a:lnTo>
                    <a:pt x="2725" y="1616"/>
                  </a:lnTo>
                  <a:lnTo>
                    <a:pt x="2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7"/>
            <p:cNvSpPr/>
            <p:nvPr/>
          </p:nvSpPr>
          <p:spPr>
            <a:xfrm>
              <a:off x="1276292" y="1663515"/>
              <a:ext cx="102253" cy="68732"/>
            </a:xfrm>
            <a:custGeom>
              <a:avLst/>
              <a:gdLst/>
              <a:ahLst/>
              <a:cxnLst/>
              <a:rect l="l" t="t" r="r" b="b"/>
              <a:pathLst>
                <a:path w="4295" h="2887" extrusionOk="0">
                  <a:moveTo>
                    <a:pt x="1" y="0"/>
                  </a:moveTo>
                  <a:lnTo>
                    <a:pt x="1" y="2886"/>
                  </a:lnTo>
                  <a:lnTo>
                    <a:pt x="3926" y="2886"/>
                  </a:lnTo>
                  <a:lnTo>
                    <a:pt x="4295" y="1385"/>
                  </a:lnTo>
                  <a:lnTo>
                    <a:pt x="39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7"/>
            <p:cNvSpPr/>
            <p:nvPr/>
          </p:nvSpPr>
          <p:spPr>
            <a:xfrm>
              <a:off x="1368641" y="1663515"/>
              <a:ext cx="93468" cy="68732"/>
            </a:xfrm>
            <a:custGeom>
              <a:avLst/>
              <a:gdLst/>
              <a:ahLst/>
              <a:cxnLst/>
              <a:rect l="l" t="t" r="r" b="b"/>
              <a:pathLst>
                <a:path w="3926" h="2887" extrusionOk="0">
                  <a:moveTo>
                    <a:pt x="0" y="0"/>
                  </a:moveTo>
                  <a:lnTo>
                    <a:pt x="0" y="2886"/>
                  </a:lnTo>
                  <a:lnTo>
                    <a:pt x="3925" y="2886"/>
                  </a:lnTo>
                  <a:lnTo>
                    <a:pt x="39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7"/>
            <p:cNvSpPr/>
            <p:nvPr/>
          </p:nvSpPr>
          <p:spPr>
            <a:xfrm>
              <a:off x="1294981" y="1423868"/>
              <a:ext cx="81922" cy="42901"/>
            </a:xfrm>
            <a:custGeom>
              <a:avLst/>
              <a:gdLst/>
              <a:ahLst/>
              <a:cxnLst/>
              <a:rect l="l" t="t" r="r" b="b"/>
              <a:pathLst>
                <a:path w="3441" h="1802" extrusionOk="0">
                  <a:moveTo>
                    <a:pt x="1" y="0"/>
                  </a:moveTo>
                  <a:lnTo>
                    <a:pt x="1" y="1801"/>
                  </a:lnTo>
                  <a:lnTo>
                    <a:pt x="3141" y="1801"/>
                  </a:lnTo>
                  <a:lnTo>
                    <a:pt x="3441" y="993"/>
                  </a:lnTo>
                  <a:lnTo>
                    <a:pt x="31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7"/>
            <p:cNvSpPr/>
            <p:nvPr/>
          </p:nvSpPr>
          <p:spPr>
            <a:xfrm>
              <a:off x="1368641" y="1423868"/>
              <a:ext cx="74232" cy="42901"/>
            </a:xfrm>
            <a:custGeom>
              <a:avLst/>
              <a:gdLst/>
              <a:ahLst/>
              <a:cxnLst/>
              <a:rect l="l" t="t" r="r" b="b"/>
              <a:pathLst>
                <a:path w="3118" h="1802" extrusionOk="0">
                  <a:moveTo>
                    <a:pt x="0" y="0"/>
                  </a:moveTo>
                  <a:lnTo>
                    <a:pt x="0" y="1801"/>
                  </a:lnTo>
                  <a:lnTo>
                    <a:pt x="3117" y="1801"/>
                  </a:lnTo>
                  <a:lnTo>
                    <a:pt x="31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7"/>
            <p:cNvSpPr/>
            <p:nvPr/>
          </p:nvSpPr>
          <p:spPr>
            <a:xfrm>
              <a:off x="1540674" y="1599211"/>
              <a:ext cx="29712" cy="64875"/>
            </a:xfrm>
            <a:custGeom>
              <a:avLst/>
              <a:gdLst/>
              <a:ahLst/>
              <a:cxnLst/>
              <a:rect l="l" t="t" r="r" b="b"/>
              <a:pathLst>
                <a:path w="1248" h="2725" extrusionOk="0">
                  <a:moveTo>
                    <a:pt x="1086" y="0"/>
                  </a:moveTo>
                  <a:lnTo>
                    <a:pt x="1" y="323"/>
                  </a:lnTo>
                  <a:lnTo>
                    <a:pt x="1" y="1639"/>
                  </a:lnTo>
                  <a:cubicBezTo>
                    <a:pt x="1" y="2239"/>
                    <a:pt x="486" y="2724"/>
                    <a:pt x="1086" y="2724"/>
                  </a:cubicBezTo>
                  <a:lnTo>
                    <a:pt x="1247" y="1293"/>
                  </a:lnTo>
                  <a:lnTo>
                    <a:pt x="10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7"/>
            <p:cNvSpPr/>
            <p:nvPr/>
          </p:nvSpPr>
          <p:spPr>
            <a:xfrm>
              <a:off x="1566505" y="1599211"/>
              <a:ext cx="25855" cy="64875"/>
            </a:xfrm>
            <a:custGeom>
              <a:avLst/>
              <a:gdLst/>
              <a:ahLst/>
              <a:cxnLst/>
              <a:rect l="l" t="t" r="r" b="b"/>
              <a:pathLst>
                <a:path w="1086" h="2725" extrusionOk="0">
                  <a:moveTo>
                    <a:pt x="1" y="0"/>
                  </a:moveTo>
                  <a:lnTo>
                    <a:pt x="1" y="2724"/>
                  </a:lnTo>
                  <a:cubicBezTo>
                    <a:pt x="601" y="2724"/>
                    <a:pt x="1086" y="2239"/>
                    <a:pt x="1086" y="1639"/>
                  </a:cubicBezTo>
                  <a:lnTo>
                    <a:pt x="1086" y="323"/>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7"/>
            <p:cNvSpPr/>
            <p:nvPr/>
          </p:nvSpPr>
          <p:spPr>
            <a:xfrm>
              <a:off x="1540674" y="1550286"/>
              <a:ext cx="30259" cy="56638"/>
            </a:xfrm>
            <a:custGeom>
              <a:avLst/>
              <a:gdLst/>
              <a:ahLst/>
              <a:cxnLst/>
              <a:rect l="l" t="t" r="r" b="b"/>
              <a:pathLst>
                <a:path w="1271" h="2379" extrusionOk="0">
                  <a:moveTo>
                    <a:pt x="1086" y="0"/>
                  </a:moveTo>
                  <a:cubicBezTo>
                    <a:pt x="486" y="0"/>
                    <a:pt x="1" y="485"/>
                    <a:pt x="1" y="1085"/>
                  </a:cubicBezTo>
                  <a:lnTo>
                    <a:pt x="1" y="2378"/>
                  </a:lnTo>
                  <a:lnTo>
                    <a:pt x="1086" y="2378"/>
                  </a:lnTo>
                  <a:lnTo>
                    <a:pt x="1271" y="1201"/>
                  </a:lnTo>
                  <a:lnTo>
                    <a:pt x="10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7"/>
            <p:cNvSpPr/>
            <p:nvPr/>
          </p:nvSpPr>
          <p:spPr>
            <a:xfrm>
              <a:off x="1566505" y="1550286"/>
              <a:ext cx="25855" cy="56638"/>
            </a:xfrm>
            <a:custGeom>
              <a:avLst/>
              <a:gdLst/>
              <a:ahLst/>
              <a:cxnLst/>
              <a:rect l="l" t="t" r="r" b="b"/>
              <a:pathLst>
                <a:path w="1086" h="2379" extrusionOk="0">
                  <a:moveTo>
                    <a:pt x="1" y="0"/>
                  </a:moveTo>
                  <a:lnTo>
                    <a:pt x="1" y="2378"/>
                  </a:lnTo>
                  <a:lnTo>
                    <a:pt x="1086" y="2378"/>
                  </a:lnTo>
                  <a:lnTo>
                    <a:pt x="1086" y="1085"/>
                  </a:lnTo>
                  <a:cubicBezTo>
                    <a:pt x="1086" y="485"/>
                    <a:pt x="60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7"/>
            <p:cNvSpPr/>
            <p:nvPr/>
          </p:nvSpPr>
          <p:spPr>
            <a:xfrm>
              <a:off x="1480227" y="1515646"/>
              <a:ext cx="32450" cy="64352"/>
            </a:xfrm>
            <a:custGeom>
              <a:avLst/>
              <a:gdLst/>
              <a:ahLst/>
              <a:cxnLst/>
              <a:rect l="l" t="t" r="r" b="b"/>
              <a:pathLst>
                <a:path w="1363" h="2703" extrusionOk="0">
                  <a:moveTo>
                    <a:pt x="1108" y="1"/>
                  </a:moveTo>
                  <a:lnTo>
                    <a:pt x="23" y="324"/>
                  </a:lnTo>
                  <a:lnTo>
                    <a:pt x="23" y="1617"/>
                  </a:lnTo>
                  <a:cubicBezTo>
                    <a:pt x="1" y="2226"/>
                    <a:pt x="485" y="2703"/>
                    <a:pt x="1067" y="2703"/>
                  </a:cubicBezTo>
                  <a:cubicBezTo>
                    <a:pt x="1081" y="2703"/>
                    <a:pt x="1095" y="2703"/>
                    <a:pt x="1108" y="2702"/>
                  </a:cubicBezTo>
                  <a:lnTo>
                    <a:pt x="1362" y="1294"/>
                  </a:lnTo>
                  <a:lnTo>
                    <a:pt x="11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7"/>
            <p:cNvSpPr/>
            <p:nvPr/>
          </p:nvSpPr>
          <p:spPr>
            <a:xfrm>
              <a:off x="1506606" y="1515646"/>
              <a:ext cx="25855" cy="64328"/>
            </a:xfrm>
            <a:custGeom>
              <a:avLst/>
              <a:gdLst/>
              <a:ahLst/>
              <a:cxnLst/>
              <a:rect l="l" t="t" r="r" b="b"/>
              <a:pathLst>
                <a:path w="1086" h="2702" extrusionOk="0">
                  <a:moveTo>
                    <a:pt x="0" y="1"/>
                  </a:moveTo>
                  <a:lnTo>
                    <a:pt x="0" y="2702"/>
                  </a:lnTo>
                  <a:cubicBezTo>
                    <a:pt x="601" y="2702"/>
                    <a:pt x="1085" y="2217"/>
                    <a:pt x="1085" y="1617"/>
                  </a:cubicBezTo>
                  <a:lnTo>
                    <a:pt x="1085" y="32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7"/>
            <p:cNvSpPr/>
            <p:nvPr/>
          </p:nvSpPr>
          <p:spPr>
            <a:xfrm>
              <a:off x="1480775" y="1466746"/>
              <a:ext cx="31902" cy="56614"/>
            </a:xfrm>
            <a:custGeom>
              <a:avLst/>
              <a:gdLst/>
              <a:ahLst/>
              <a:cxnLst/>
              <a:rect l="l" t="t" r="r" b="b"/>
              <a:pathLst>
                <a:path w="1340" h="2378" extrusionOk="0">
                  <a:moveTo>
                    <a:pt x="1085" y="0"/>
                  </a:moveTo>
                  <a:cubicBezTo>
                    <a:pt x="485" y="0"/>
                    <a:pt x="0" y="462"/>
                    <a:pt x="0" y="1062"/>
                  </a:cubicBezTo>
                  <a:lnTo>
                    <a:pt x="0" y="2378"/>
                  </a:lnTo>
                  <a:lnTo>
                    <a:pt x="1085" y="2378"/>
                  </a:lnTo>
                  <a:lnTo>
                    <a:pt x="1339" y="1293"/>
                  </a:lnTo>
                  <a:lnTo>
                    <a:pt x="10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7"/>
            <p:cNvSpPr/>
            <p:nvPr/>
          </p:nvSpPr>
          <p:spPr>
            <a:xfrm>
              <a:off x="1506606" y="1466746"/>
              <a:ext cx="25855" cy="56614"/>
            </a:xfrm>
            <a:custGeom>
              <a:avLst/>
              <a:gdLst/>
              <a:ahLst/>
              <a:cxnLst/>
              <a:rect l="l" t="t" r="r" b="b"/>
              <a:pathLst>
                <a:path w="1086" h="2378" extrusionOk="0">
                  <a:moveTo>
                    <a:pt x="0" y="0"/>
                  </a:moveTo>
                  <a:lnTo>
                    <a:pt x="0" y="2378"/>
                  </a:lnTo>
                  <a:lnTo>
                    <a:pt x="1085" y="2378"/>
                  </a:lnTo>
                  <a:lnTo>
                    <a:pt x="1062" y="1062"/>
                  </a:lnTo>
                  <a:cubicBezTo>
                    <a:pt x="1062" y="485"/>
                    <a:pt x="60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2" name="Google Shape;3562;p77"/>
          <p:cNvGrpSpPr/>
          <p:nvPr/>
        </p:nvGrpSpPr>
        <p:grpSpPr>
          <a:xfrm>
            <a:off x="7478530" y="1332024"/>
            <a:ext cx="493734" cy="475444"/>
            <a:chOff x="5890338" y="1404291"/>
            <a:chExt cx="978078" cy="978078"/>
          </a:xfrm>
        </p:grpSpPr>
        <p:grpSp>
          <p:nvGrpSpPr>
            <p:cNvPr id="3563" name="Google Shape;3563;p77"/>
            <p:cNvGrpSpPr/>
            <p:nvPr/>
          </p:nvGrpSpPr>
          <p:grpSpPr>
            <a:xfrm>
              <a:off x="5890338" y="1404291"/>
              <a:ext cx="978078" cy="978078"/>
              <a:chOff x="1190625" y="238125"/>
              <a:chExt cx="5219200" cy="5219200"/>
            </a:xfrm>
          </p:grpSpPr>
          <p:sp>
            <p:nvSpPr>
              <p:cNvPr id="3564" name="Google Shape;3564;p77"/>
              <p:cNvSpPr/>
              <p:nvPr/>
            </p:nvSpPr>
            <p:spPr>
              <a:xfrm>
                <a:off x="1190625" y="238125"/>
                <a:ext cx="5219200" cy="5219200"/>
              </a:xfrm>
              <a:custGeom>
                <a:avLst/>
                <a:gdLst/>
                <a:ahLst/>
                <a:cxnLst/>
                <a:rect l="l" t="t" r="r" b="b"/>
                <a:pathLst>
                  <a:path w="208768" h="208768" extrusionOk="0">
                    <a:moveTo>
                      <a:pt x="104384" y="0"/>
                    </a:moveTo>
                    <a:cubicBezTo>
                      <a:pt x="46744" y="0"/>
                      <a:pt x="0" y="46744"/>
                      <a:pt x="0" y="104384"/>
                    </a:cubicBezTo>
                    <a:cubicBezTo>
                      <a:pt x="0" y="162023"/>
                      <a:pt x="46744" y="208767"/>
                      <a:pt x="104384" y="208767"/>
                    </a:cubicBezTo>
                    <a:cubicBezTo>
                      <a:pt x="162023" y="208767"/>
                      <a:pt x="208767" y="162023"/>
                      <a:pt x="208767" y="104384"/>
                    </a:cubicBezTo>
                    <a:cubicBezTo>
                      <a:pt x="208767" y="46744"/>
                      <a:pt x="162023" y="0"/>
                      <a:pt x="1043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7"/>
              <p:cNvSpPr/>
              <p:nvPr/>
            </p:nvSpPr>
            <p:spPr>
              <a:xfrm>
                <a:off x="2276050" y="1153925"/>
                <a:ext cx="4133775" cy="4303400"/>
              </a:xfrm>
              <a:custGeom>
                <a:avLst/>
                <a:gdLst/>
                <a:ahLst/>
                <a:cxnLst/>
                <a:rect l="l" t="t" r="r" b="b"/>
                <a:pathLst>
                  <a:path w="165351" h="172136" extrusionOk="0">
                    <a:moveTo>
                      <a:pt x="113321" y="0"/>
                    </a:moveTo>
                    <a:lnTo>
                      <a:pt x="52485" y="54834"/>
                    </a:lnTo>
                    <a:lnTo>
                      <a:pt x="23062" y="24922"/>
                    </a:lnTo>
                    <a:lnTo>
                      <a:pt x="10993" y="36632"/>
                    </a:lnTo>
                    <a:lnTo>
                      <a:pt x="40220" y="65860"/>
                    </a:lnTo>
                    <a:lnTo>
                      <a:pt x="31380" y="73851"/>
                    </a:lnTo>
                    <a:lnTo>
                      <a:pt x="55128" y="97599"/>
                    </a:lnTo>
                    <a:lnTo>
                      <a:pt x="45994" y="116681"/>
                    </a:lnTo>
                    <a:lnTo>
                      <a:pt x="17550" y="87878"/>
                    </a:lnTo>
                    <a:lnTo>
                      <a:pt x="0" y="104155"/>
                    </a:lnTo>
                    <a:lnTo>
                      <a:pt x="35164" y="139222"/>
                    </a:lnTo>
                    <a:lnTo>
                      <a:pt x="33403" y="142908"/>
                    </a:lnTo>
                    <a:lnTo>
                      <a:pt x="62630" y="172135"/>
                    </a:lnTo>
                    <a:cubicBezTo>
                      <a:pt x="119519" y="171254"/>
                      <a:pt x="165350" y="124836"/>
                      <a:pt x="165350" y="67752"/>
                    </a:cubicBezTo>
                    <a:cubicBezTo>
                      <a:pt x="165350" y="61913"/>
                      <a:pt x="164861" y="56204"/>
                      <a:pt x="163947" y="50626"/>
                    </a:cubicBezTo>
                    <a:lnTo>
                      <a:pt x="11332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7"/>
              <p:cNvSpPr/>
              <p:nvPr/>
            </p:nvSpPr>
            <p:spPr>
              <a:xfrm>
                <a:off x="3060550" y="1153925"/>
                <a:ext cx="903600" cy="3572700"/>
              </a:xfrm>
              <a:custGeom>
                <a:avLst/>
                <a:gdLst/>
                <a:ahLst/>
                <a:cxnLst/>
                <a:rect l="l" t="t" r="r" b="b"/>
                <a:pathLst>
                  <a:path w="36144" h="142908" extrusionOk="0">
                    <a:moveTo>
                      <a:pt x="14451" y="0"/>
                    </a:moveTo>
                    <a:lnTo>
                      <a:pt x="0" y="73851"/>
                    </a:lnTo>
                    <a:lnTo>
                      <a:pt x="14353" y="73851"/>
                    </a:lnTo>
                    <a:lnTo>
                      <a:pt x="2023" y="142908"/>
                    </a:lnTo>
                    <a:lnTo>
                      <a:pt x="2023" y="142908"/>
                    </a:lnTo>
                    <a:lnTo>
                      <a:pt x="29717" y="107841"/>
                    </a:lnTo>
                    <a:lnTo>
                      <a:pt x="36143" y="51768"/>
                    </a:lnTo>
                    <a:lnTo>
                      <a:pt x="29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7"/>
              <p:cNvSpPr/>
              <p:nvPr/>
            </p:nvSpPr>
            <p:spPr>
              <a:xfrm>
                <a:off x="3803475" y="1153925"/>
                <a:ext cx="1305625" cy="2696050"/>
              </a:xfrm>
              <a:custGeom>
                <a:avLst/>
                <a:gdLst/>
                <a:ahLst/>
                <a:cxnLst/>
                <a:rect l="l" t="t" r="r" b="b"/>
                <a:pathLst>
                  <a:path w="52225" h="107842" extrusionOk="0">
                    <a:moveTo>
                      <a:pt x="0" y="0"/>
                    </a:moveTo>
                    <a:lnTo>
                      <a:pt x="0" y="107841"/>
                    </a:lnTo>
                    <a:lnTo>
                      <a:pt x="40840" y="56139"/>
                    </a:lnTo>
                    <a:lnTo>
                      <a:pt x="16799" y="56139"/>
                    </a:lnTo>
                    <a:lnTo>
                      <a:pt x="522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7"/>
              <p:cNvSpPr/>
              <p:nvPr/>
            </p:nvSpPr>
            <p:spPr>
              <a:xfrm>
                <a:off x="2161050" y="3248925"/>
                <a:ext cx="657325" cy="598800"/>
              </a:xfrm>
              <a:custGeom>
                <a:avLst/>
                <a:gdLst/>
                <a:ahLst/>
                <a:cxnLst/>
                <a:rect l="l" t="t" r="r" b="b"/>
                <a:pathLst>
                  <a:path w="26293" h="23952" extrusionOk="0">
                    <a:moveTo>
                      <a:pt x="13142" y="1"/>
                    </a:moveTo>
                    <a:cubicBezTo>
                      <a:pt x="10080" y="1"/>
                      <a:pt x="7014" y="1175"/>
                      <a:pt x="4665" y="3523"/>
                    </a:cubicBezTo>
                    <a:cubicBezTo>
                      <a:pt x="1" y="8188"/>
                      <a:pt x="1" y="15756"/>
                      <a:pt x="4665" y="20453"/>
                    </a:cubicBezTo>
                    <a:cubicBezTo>
                      <a:pt x="7014" y="22786"/>
                      <a:pt x="10080" y="23952"/>
                      <a:pt x="13142" y="23952"/>
                    </a:cubicBezTo>
                    <a:cubicBezTo>
                      <a:pt x="16205" y="23952"/>
                      <a:pt x="19263" y="22786"/>
                      <a:pt x="21595" y="20453"/>
                    </a:cubicBezTo>
                    <a:cubicBezTo>
                      <a:pt x="26292" y="15756"/>
                      <a:pt x="26292" y="8188"/>
                      <a:pt x="21595" y="3523"/>
                    </a:cubicBezTo>
                    <a:cubicBezTo>
                      <a:pt x="19263" y="1175"/>
                      <a:pt x="16205" y="1"/>
                      <a:pt x="13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7"/>
              <p:cNvSpPr/>
              <p:nvPr/>
            </p:nvSpPr>
            <p:spPr>
              <a:xfrm>
                <a:off x="2496225" y="1718250"/>
                <a:ext cx="420000" cy="420000"/>
              </a:xfrm>
              <a:custGeom>
                <a:avLst/>
                <a:gdLst/>
                <a:ahLst/>
                <a:cxnLst/>
                <a:rect l="l" t="t" r="r" b="b"/>
                <a:pathLst>
                  <a:path w="16800" h="16800" extrusionOk="0">
                    <a:moveTo>
                      <a:pt x="8384" y="0"/>
                    </a:moveTo>
                    <a:cubicBezTo>
                      <a:pt x="3752" y="0"/>
                      <a:pt x="0" y="3751"/>
                      <a:pt x="0" y="8383"/>
                    </a:cubicBezTo>
                    <a:cubicBezTo>
                      <a:pt x="0" y="13015"/>
                      <a:pt x="3752" y="16799"/>
                      <a:pt x="8384" y="16799"/>
                    </a:cubicBezTo>
                    <a:cubicBezTo>
                      <a:pt x="13048" y="16799"/>
                      <a:pt x="16800" y="13015"/>
                      <a:pt x="16800" y="8383"/>
                    </a:cubicBezTo>
                    <a:cubicBezTo>
                      <a:pt x="16800" y="3751"/>
                      <a:pt x="13048" y="0"/>
                      <a:pt x="83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7"/>
              <p:cNvSpPr/>
              <p:nvPr/>
            </p:nvSpPr>
            <p:spPr>
              <a:xfrm>
                <a:off x="4575750" y="3481350"/>
                <a:ext cx="806550" cy="806550"/>
              </a:xfrm>
              <a:custGeom>
                <a:avLst/>
                <a:gdLst/>
                <a:ahLst/>
                <a:cxnLst/>
                <a:rect l="l" t="t" r="r" b="b"/>
                <a:pathLst>
                  <a:path w="32262" h="32262" extrusionOk="0">
                    <a:moveTo>
                      <a:pt x="16147" y="0"/>
                    </a:moveTo>
                    <a:cubicBezTo>
                      <a:pt x="7242" y="0"/>
                      <a:pt x="0" y="7242"/>
                      <a:pt x="0" y="16147"/>
                    </a:cubicBezTo>
                    <a:cubicBezTo>
                      <a:pt x="0" y="25052"/>
                      <a:pt x="7242" y="32261"/>
                      <a:pt x="16147" y="32261"/>
                    </a:cubicBezTo>
                    <a:cubicBezTo>
                      <a:pt x="25052" y="32261"/>
                      <a:pt x="32261" y="25052"/>
                      <a:pt x="32261" y="16147"/>
                    </a:cubicBezTo>
                    <a:cubicBezTo>
                      <a:pt x="32261" y="7242"/>
                      <a:pt x="25052" y="0"/>
                      <a:pt x="161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1" name="Google Shape;3571;p77"/>
            <p:cNvSpPr/>
            <p:nvPr/>
          </p:nvSpPr>
          <p:spPr>
            <a:xfrm>
              <a:off x="6524710" y="2012071"/>
              <a:ext cx="151147" cy="151147"/>
            </a:xfrm>
            <a:custGeom>
              <a:avLst/>
              <a:gdLst/>
              <a:ahLst/>
              <a:cxnLst/>
              <a:rect l="l" t="t" r="r" b="b"/>
              <a:pathLst>
                <a:path w="32262" h="32262" extrusionOk="0">
                  <a:moveTo>
                    <a:pt x="16147" y="0"/>
                  </a:moveTo>
                  <a:cubicBezTo>
                    <a:pt x="7242" y="0"/>
                    <a:pt x="0" y="7242"/>
                    <a:pt x="0" y="16147"/>
                  </a:cubicBezTo>
                  <a:cubicBezTo>
                    <a:pt x="0" y="25052"/>
                    <a:pt x="7242" y="32261"/>
                    <a:pt x="16147" y="32261"/>
                  </a:cubicBezTo>
                  <a:cubicBezTo>
                    <a:pt x="25052" y="32261"/>
                    <a:pt x="32261" y="25052"/>
                    <a:pt x="32261" y="16147"/>
                  </a:cubicBezTo>
                  <a:cubicBezTo>
                    <a:pt x="32261" y="7242"/>
                    <a:pt x="25052" y="0"/>
                    <a:pt x="16147"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2" name="Google Shape;3572;p77"/>
          <p:cNvGrpSpPr/>
          <p:nvPr/>
        </p:nvGrpSpPr>
        <p:grpSpPr>
          <a:xfrm>
            <a:off x="6769599" y="3363983"/>
            <a:ext cx="495815" cy="477102"/>
            <a:chOff x="6767825" y="3370703"/>
            <a:chExt cx="495815" cy="477102"/>
          </a:xfrm>
        </p:grpSpPr>
        <p:sp>
          <p:nvSpPr>
            <p:cNvPr id="3573" name="Google Shape;3573;p77"/>
            <p:cNvSpPr/>
            <p:nvPr/>
          </p:nvSpPr>
          <p:spPr>
            <a:xfrm>
              <a:off x="6767825" y="3370703"/>
              <a:ext cx="495815" cy="477102"/>
            </a:xfrm>
            <a:custGeom>
              <a:avLst/>
              <a:gdLst/>
              <a:ahLst/>
              <a:cxnLst/>
              <a:rect l="l" t="t" r="r" b="b"/>
              <a:pathLst>
                <a:path w="20826" h="20040" extrusionOk="0">
                  <a:moveTo>
                    <a:pt x="10806" y="1"/>
                  </a:moveTo>
                  <a:cubicBezTo>
                    <a:pt x="6742" y="1"/>
                    <a:pt x="3094" y="2448"/>
                    <a:pt x="1548" y="6188"/>
                  </a:cubicBezTo>
                  <a:cubicBezTo>
                    <a:pt x="1" y="9928"/>
                    <a:pt x="855" y="14245"/>
                    <a:pt x="3718" y="17108"/>
                  </a:cubicBezTo>
                  <a:cubicBezTo>
                    <a:pt x="5633" y="19023"/>
                    <a:pt x="8199" y="20039"/>
                    <a:pt x="10807" y="20039"/>
                  </a:cubicBezTo>
                  <a:cubicBezTo>
                    <a:pt x="12098" y="20039"/>
                    <a:pt x="13400" y="19791"/>
                    <a:pt x="14638" y="19278"/>
                  </a:cubicBezTo>
                  <a:cubicBezTo>
                    <a:pt x="18378" y="17732"/>
                    <a:pt x="20825" y="14061"/>
                    <a:pt x="20825" y="10021"/>
                  </a:cubicBezTo>
                  <a:cubicBezTo>
                    <a:pt x="20825" y="4480"/>
                    <a:pt x="16347" y="1"/>
                    <a:pt x="108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7"/>
            <p:cNvSpPr/>
            <p:nvPr/>
          </p:nvSpPr>
          <p:spPr>
            <a:xfrm>
              <a:off x="6872816" y="3458648"/>
              <a:ext cx="389729" cy="388086"/>
            </a:xfrm>
            <a:custGeom>
              <a:avLst/>
              <a:gdLst/>
              <a:ahLst/>
              <a:cxnLst/>
              <a:rect l="l" t="t" r="r" b="b"/>
              <a:pathLst>
                <a:path w="16370" h="16301" extrusionOk="0">
                  <a:moveTo>
                    <a:pt x="5472" y="1"/>
                  </a:moveTo>
                  <a:lnTo>
                    <a:pt x="4225" y="1594"/>
                  </a:lnTo>
                  <a:lnTo>
                    <a:pt x="3648" y="1317"/>
                  </a:lnTo>
                  <a:lnTo>
                    <a:pt x="832" y="4203"/>
                  </a:lnTo>
                  <a:lnTo>
                    <a:pt x="1386" y="4872"/>
                  </a:lnTo>
                  <a:lnTo>
                    <a:pt x="0" y="6350"/>
                  </a:lnTo>
                  <a:lnTo>
                    <a:pt x="1386" y="7804"/>
                  </a:lnTo>
                  <a:lnTo>
                    <a:pt x="1016" y="9790"/>
                  </a:lnTo>
                  <a:lnTo>
                    <a:pt x="2471" y="11244"/>
                  </a:lnTo>
                  <a:lnTo>
                    <a:pt x="2217" y="11175"/>
                  </a:lnTo>
                  <a:lnTo>
                    <a:pt x="7365" y="16300"/>
                  </a:lnTo>
                  <a:cubicBezTo>
                    <a:pt x="12121" y="15838"/>
                    <a:pt x="15908" y="12052"/>
                    <a:pt x="16369" y="7296"/>
                  </a:cubicBezTo>
                  <a:lnTo>
                    <a:pt x="11105" y="2009"/>
                  </a:lnTo>
                  <a:lnTo>
                    <a:pt x="10759" y="2240"/>
                  </a:lnTo>
                  <a:lnTo>
                    <a:pt x="9028" y="509"/>
                  </a:lnTo>
                  <a:lnTo>
                    <a:pt x="7111" y="1155"/>
                  </a:lnTo>
                  <a:lnTo>
                    <a:pt x="5472"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7"/>
            <p:cNvSpPr/>
            <p:nvPr/>
          </p:nvSpPr>
          <p:spPr>
            <a:xfrm>
              <a:off x="6879411" y="3644441"/>
              <a:ext cx="41258" cy="47282"/>
            </a:xfrm>
            <a:custGeom>
              <a:avLst/>
              <a:gdLst/>
              <a:ahLst/>
              <a:cxnLst/>
              <a:rect l="l" t="t" r="r" b="b"/>
              <a:pathLst>
                <a:path w="1733" h="1986" extrusionOk="0">
                  <a:moveTo>
                    <a:pt x="1109" y="0"/>
                  </a:moveTo>
                  <a:lnTo>
                    <a:pt x="0" y="323"/>
                  </a:lnTo>
                  <a:cubicBezTo>
                    <a:pt x="162" y="924"/>
                    <a:pt x="439" y="1478"/>
                    <a:pt x="762" y="1986"/>
                  </a:cubicBezTo>
                  <a:lnTo>
                    <a:pt x="1732" y="1339"/>
                  </a:lnTo>
                  <a:cubicBezTo>
                    <a:pt x="1455" y="924"/>
                    <a:pt x="1247" y="462"/>
                    <a:pt x="11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7"/>
            <p:cNvSpPr/>
            <p:nvPr/>
          </p:nvSpPr>
          <p:spPr>
            <a:xfrm>
              <a:off x="6873364" y="3566377"/>
              <a:ext cx="32450" cy="42901"/>
            </a:xfrm>
            <a:custGeom>
              <a:avLst/>
              <a:gdLst/>
              <a:ahLst/>
              <a:cxnLst/>
              <a:rect l="l" t="t" r="r" b="b"/>
              <a:pathLst>
                <a:path w="1363" h="1802" extrusionOk="0">
                  <a:moveTo>
                    <a:pt x="254" y="1"/>
                  </a:moveTo>
                  <a:cubicBezTo>
                    <a:pt x="93" y="578"/>
                    <a:pt x="1" y="1201"/>
                    <a:pt x="1" y="1802"/>
                  </a:cubicBezTo>
                  <a:lnTo>
                    <a:pt x="1155" y="1802"/>
                  </a:lnTo>
                  <a:cubicBezTo>
                    <a:pt x="1155" y="1294"/>
                    <a:pt x="1224" y="809"/>
                    <a:pt x="1363" y="324"/>
                  </a:cubicBez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7"/>
            <p:cNvSpPr/>
            <p:nvPr/>
          </p:nvSpPr>
          <p:spPr>
            <a:xfrm>
              <a:off x="6925574" y="3703246"/>
              <a:ext cx="47853" cy="44544"/>
            </a:xfrm>
            <a:custGeom>
              <a:avLst/>
              <a:gdLst/>
              <a:ahLst/>
              <a:cxnLst/>
              <a:rect l="l" t="t" r="r" b="b"/>
              <a:pathLst>
                <a:path w="2010" h="1871" extrusionOk="0">
                  <a:moveTo>
                    <a:pt x="763" y="0"/>
                  </a:moveTo>
                  <a:lnTo>
                    <a:pt x="1" y="901"/>
                  </a:lnTo>
                  <a:cubicBezTo>
                    <a:pt x="463" y="1293"/>
                    <a:pt x="994" y="1617"/>
                    <a:pt x="1548" y="1870"/>
                  </a:cubicBezTo>
                  <a:lnTo>
                    <a:pt x="2009" y="808"/>
                  </a:lnTo>
                  <a:cubicBezTo>
                    <a:pt x="1571" y="601"/>
                    <a:pt x="1155" y="324"/>
                    <a:pt x="7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7"/>
            <p:cNvSpPr/>
            <p:nvPr/>
          </p:nvSpPr>
          <p:spPr>
            <a:xfrm>
              <a:off x="6897005" y="3494383"/>
              <a:ext cx="46734" cy="47829"/>
            </a:xfrm>
            <a:custGeom>
              <a:avLst/>
              <a:gdLst/>
              <a:ahLst/>
              <a:cxnLst/>
              <a:rect l="l" t="t" r="r" b="b"/>
              <a:pathLst>
                <a:path w="1963" h="2009" extrusionOk="0">
                  <a:moveTo>
                    <a:pt x="1201" y="0"/>
                  </a:moveTo>
                  <a:cubicBezTo>
                    <a:pt x="739" y="393"/>
                    <a:pt x="347" y="855"/>
                    <a:pt x="0" y="1362"/>
                  </a:cubicBezTo>
                  <a:lnTo>
                    <a:pt x="993" y="2009"/>
                  </a:lnTo>
                  <a:cubicBezTo>
                    <a:pt x="1270" y="1593"/>
                    <a:pt x="1593" y="1201"/>
                    <a:pt x="1963" y="878"/>
                  </a:cubicBezTo>
                  <a:lnTo>
                    <a:pt x="12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7"/>
            <p:cNvSpPr/>
            <p:nvPr/>
          </p:nvSpPr>
          <p:spPr>
            <a:xfrm>
              <a:off x="6962404" y="3459195"/>
              <a:ext cx="45091" cy="37402"/>
            </a:xfrm>
            <a:custGeom>
              <a:avLst/>
              <a:gdLst/>
              <a:ahLst/>
              <a:cxnLst/>
              <a:rect l="l" t="t" r="r" b="b"/>
              <a:pathLst>
                <a:path w="1894" h="1571" extrusionOk="0">
                  <a:moveTo>
                    <a:pt x="1732" y="1"/>
                  </a:moveTo>
                  <a:cubicBezTo>
                    <a:pt x="1132" y="70"/>
                    <a:pt x="532" y="255"/>
                    <a:pt x="1" y="509"/>
                  </a:cubicBezTo>
                  <a:lnTo>
                    <a:pt x="485" y="1571"/>
                  </a:lnTo>
                  <a:cubicBezTo>
                    <a:pt x="924" y="1363"/>
                    <a:pt x="1409" y="1224"/>
                    <a:pt x="1894" y="1155"/>
                  </a:cubicBezTo>
                  <a:lnTo>
                    <a:pt x="17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7"/>
            <p:cNvSpPr/>
            <p:nvPr/>
          </p:nvSpPr>
          <p:spPr>
            <a:xfrm>
              <a:off x="7003639" y="3731815"/>
              <a:ext cx="25855" cy="29164"/>
            </a:xfrm>
            <a:custGeom>
              <a:avLst/>
              <a:gdLst/>
              <a:ahLst/>
              <a:cxnLst/>
              <a:rect l="l" t="t" r="r" b="b"/>
              <a:pathLst>
                <a:path w="1086" h="1225" extrusionOk="0">
                  <a:moveTo>
                    <a:pt x="162" y="1"/>
                  </a:moveTo>
                  <a:lnTo>
                    <a:pt x="0" y="1155"/>
                  </a:lnTo>
                  <a:cubicBezTo>
                    <a:pt x="300" y="1201"/>
                    <a:pt x="600" y="1225"/>
                    <a:pt x="901" y="1225"/>
                  </a:cubicBezTo>
                  <a:lnTo>
                    <a:pt x="947" y="1225"/>
                  </a:lnTo>
                  <a:lnTo>
                    <a:pt x="1085" y="694"/>
                  </a:lnTo>
                  <a:lnTo>
                    <a:pt x="947" y="47"/>
                  </a:lnTo>
                  <a:cubicBezTo>
                    <a:pt x="693" y="47"/>
                    <a:pt x="416" y="47"/>
                    <a:pt x="1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7"/>
            <p:cNvSpPr/>
            <p:nvPr/>
          </p:nvSpPr>
          <p:spPr>
            <a:xfrm>
              <a:off x="7143793" y="3566377"/>
              <a:ext cx="32997" cy="42901"/>
            </a:xfrm>
            <a:custGeom>
              <a:avLst/>
              <a:gdLst/>
              <a:ahLst/>
              <a:cxnLst/>
              <a:rect l="l" t="t" r="r" b="b"/>
              <a:pathLst>
                <a:path w="1386" h="1802" extrusionOk="0">
                  <a:moveTo>
                    <a:pt x="1132" y="1"/>
                  </a:moveTo>
                  <a:lnTo>
                    <a:pt x="0" y="324"/>
                  </a:lnTo>
                  <a:cubicBezTo>
                    <a:pt x="139" y="809"/>
                    <a:pt x="231" y="1294"/>
                    <a:pt x="231" y="1802"/>
                  </a:cubicBezTo>
                  <a:lnTo>
                    <a:pt x="1386" y="1802"/>
                  </a:lnTo>
                  <a:cubicBezTo>
                    <a:pt x="1386" y="1178"/>
                    <a:pt x="1316" y="578"/>
                    <a:pt x="11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7"/>
            <p:cNvSpPr/>
            <p:nvPr/>
          </p:nvSpPr>
          <p:spPr>
            <a:xfrm>
              <a:off x="7106416" y="3494383"/>
              <a:ext cx="46187" cy="47829"/>
            </a:xfrm>
            <a:custGeom>
              <a:avLst/>
              <a:gdLst/>
              <a:ahLst/>
              <a:cxnLst/>
              <a:rect l="l" t="t" r="r" b="b"/>
              <a:pathLst>
                <a:path w="1940" h="2009" extrusionOk="0">
                  <a:moveTo>
                    <a:pt x="762" y="0"/>
                  </a:moveTo>
                  <a:lnTo>
                    <a:pt x="0" y="878"/>
                  </a:lnTo>
                  <a:cubicBezTo>
                    <a:pt x="370" y="1201"/>
                    <a:pt x="693" y="1593"/>
                    <a:pt x="970" y="2009"/>
                  </a:cubicBezTo>
                  <a:lnTo>
                    <a:pt x="1940" y="1362"/>
                  </a:lnTo>
                  <a:cubicBezTo>
                    <a:pt x="1617" y="855"/>
                    <a:pt x="1224" y="393"/>
                    <a:pt x="7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7"/>
            <p:cNvSpPr/>
            <p:nvPr/>
          </p:nvSpPr>
          <p:spPr>
            <a:xfrm>
              <a:off x="7076728" y="3702698"/>
              <a:ext cx="47853" cy="44544"/>
            </a:xfrm>
            <a:custGeom>
              <a:avLst/>
              <a:gdLst/>
              <a:ahLst/>
              <a:cxnLst/>
              <a:rect l="l" t="t" r="r" b="b"/>
              <a:pathLst>
                <a:path w="2010" h="1871" extrusionOk="0">
                  <a:moveTo>
                    <a:pt x="1247" y="0"/>
                  </a:moveTo>
                  <a:cubicBezTo>
                    <a:pt x="855" y="324"/>
                    <a:pt x="439" y="601"/>
                    <a:pt x="1" y="808"/>
                  </a:cubicBezTo>
                  <a:lnTo>
                    <a:pt x="486" y="1870"/>
                  </a:lnTo>
                  <a:cubicBezTo>
                    <a:pt x="1040" y="1616"/>
                    <a:pt x="1548" y="1293"/>
                    <a:pt x="2009" y="901"/>
                  </a:cubicBezTo>
                  <a:lnTo>
                    <a:pt x="124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7"/>
            <p:cNvSpPr/>
            <p:nvPr/>
          </p:nvSpPr>
          <p:spPr>
            <a:xfrm>
              <a:off x="7129509" y="3644441"/>
              <a:ext cx="41235" cy="47282"/>
            </a:xfrm>
            <a:custGeom>
              <a:avLst/>
              <a:gdLst/>
              <a:ahLst/>
              <a:cxnLst/>
              <a:rect l="l" t="t" r="r" b="b"/>
              <a:pathLst>
                <a:path w="1732" h="1986" extrusionOk="0">
                  <a:moveTo>
                    <a:pt x="623" y="0"/>
                  </a:moveTo>
                  <a:cubicBezTo>
                    <a:pt x="485" y="462"/>
                    <a:pt x="277" y="924"/>
                    <a:pt x="0" y="1339"/>
                  </a:cubicBezTo>
                  <a:lnTo>
                    <a:pt x="993" y="1986"/>
                  </a:lnTo>
                  <a:cubicBezTo>
                    <a:pt x="1316" y="1455"/>
                    <a:pt x="1570" y="900"/>
                    <a:pt x="1732" y="323"/>
                  </a:cubicBezTo>
                  <a:lnTo>
                    <a:pt x="6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7"/>
            <p:cNvSpPr/>
            <p:nvPr/>
          </p:nvSpPr>
          <p:spPr>
            <a:xfrm>
              <a:off x="7042659" y="3458648"/>
              <a:ext cx="45639" cy="37402"/>
            </a:xfrm>
            <a:custGeom>
              <a:avLst/>
              <a:gdLst/>
              <a:ahLst/>
              <a:cxnLst/>
              <a:rect l="l" t="t" r="r" b="b"/>
              <a:pathLst>
                <a:path w="1917" h="1571" extrusionOk="0">
                  <a:moveTo>
                    <a:pt x="162" y="1"/>
                  </a:moveTo>
                  <a:lnTo>
                    <a:pt x="0" y="1155"/>
                  </a:lnTo>
                  <a:cubicBezTo>
                    <a:pt x="485" y="1224"/>
                    <a:pt x="970" y="1363"/>
                    <a:pt x="1432" y="1571"/>
                  </a:cubicBezTo>
                  <a:lnTo>
                    <a:pt x="1917" y="509"/>
                  </a:lnTo>
                  <a:cubicBezTo>
                    <a:pt x="1363" y="255"/>
                    <a:pt x="785" y="93"/>
                    <a:pt x="1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7"/>
            <p:cNvSpPr/>
            <p:nvPr/>
          </p:nvSpPr>
          <p:spPr>
            <a:xfrm>
              <a:off x="7025613" y="3731815"/>
              <a:ext cx="21474" cy="29164"/>
            </a:xfrm>
            <a:custGeom>
              <a:avLst/>
              <a:gdLst/>
              <a:ahLst/>
              <a:cxnLst/>
              <a:rect l="l" t="t" r="r" b="b"/>
              <a:pathLst>
                <a:path w="902" h="1225" extrusionOk="0">
                  <a:moveTo>
                    <a:pt x="716" y="1"/>
                  </a:moveTo>
                  <a:cubicBezTo>
                    <a:pt x="485" y="47"/>
                    <a:pt x="232" y="70"/>
                    <a:pt x="1" y="70"/>
                  </a:cubicBezTo>
                  <a:lnTo>
                    <a:pt x="1" y="1225"/>
                  </a:lnTo>
                  <a:cubicBezTo>
                    <a:pt x="301" y="1225"/>
                    <a:pt x="601" y="1201"/>
                    <a:pt x="901" y="1178"/>
                  </a:cubicBezTo>
                  <a:lnTo>
                    <a:pt x="7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7"/>
            <p:cNvSpPr/>
            <p:nvPr/>
          </p:nvSpPr>
          <p:spPr>
            <a:xfrm>
              <a:off x="6967903" y="3552092"/>
              <a:ext cx="64328" cy="114347"/>
            </a:xfrm>
            <a:custGeom>
              <a:avLst/>
              <a:gdLst/>
              <a:ahLst/>
              <a:cxnLst/>
              <a:rect l="l" t="t" r="r" b="b"/>
              <a:pathLst>
                <a:path w="2702" h="4803" extrusionOk="0">
                  <a:moveTo>
                    <a:pt x="2402" y="0"/>
                  </a:moveTo>
                  <a:cubicBezTo>
                    <a:pt x="1063" y="0"/>
                    <a:pt x="1" y="1062"/>
                    <a:pt x="1" y="2402"/>
                  </a:cubicBezTo>
                  <a:cubicBezTo>
                    <a:pt x="1" y="3741"/>
                    <a:pt x="1063" y="4803"/>
                    <a:pt x="2402" y="4803"/>
                  </a:cubicBezTo>
                  <a:lnTo>
                    <a:pt x="2448" y="4803"/>
                  </a:lnTo>
                  <a:lnTo>
                    <a:pt x="2702" y="2402"/>
                  </a:lnTo>
                  <a:lnTo>
                    <a:pt x="24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7"/>
            <p:cNvSpPr/>
            <p:nvPr/>
          </p:nvSpPr>
          <p:spPr>
            <a:xfrm>
              <a:off x="7025613" y="3552092"/>
              <a:ext cx="56638" cy="114347"/>
            </a:xfrm>
            <a:custGeom>
              <a:avLst/>
              <a:gdLst/>
              <a:ahLst/>
              <a:cxnLst/>
              <a:rect l="l" t="t" r="r" b="b"/>
              <a:pathLst>
                <a:path w="2379" h="4803" extrusionOk="0">
                  <a:moveTo>
                    <a:pt x="1" y="0"/>
                  </a:moveTo>
                  <a:lnTo>
                    <a:pt x="1" y="4803"/>
                  </a:lnTo>
                  <a:cubicBezTo>
                    <a:pt x="1317" y="4803"/>
                    <a:pt x="2379" y="3717"/>
                    <a:pt x="2379" y="2402"/>
                  </a:cubicBezTo>
                  <a:cubicBezTo>
                    <a:pt x="2379" y="1062"/>
                    <a:pt x="1317"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7"/>
            <p:cNvSpPr/>
            <p:nvPr/>
          </p:nvSpPr>
          <p:spPr>
            <a:xfrm>
              <a:off x="6986592" y="3595517"/>
              <a:ext cx="43996" cy="27498"/>
            </a:xfrm>
            <a:custGeom>
              <a:avLst/>
              <a:gdLst/>
              <a:ahLst/>
              <a:cxnLst/>
              <a:rect l="l" t="t" r="r" b="b"/>
              <a:pathLst>
                <a:path w="1848" h="1155" extrusionOk="0">
                  <a:moveTo>
                    <a:pt x="0" y="0"/>
                  </a:moveTo>
                  <a:lnTo>
                    <a:pt x="0" y="1155"/>
                  </a:lnTo>
                  <a:lnTo>
                    <a:pt x="1663" y="1155"/>
                  </a:lnTo>
                  <a:lnTo>
                    <a:pt x="1847" y="624"/>
                  </a:lnTo>
                  <a:lnTo>
                    <a:pt x="16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7"/>
            <p:cNvSpPr/>
            <p:nvPr/>
          </p:nvSpPr>
          <p:spPr>
            <a:xfrm>
              <a:off x="7025065" y="3595517"/>
              <a:ext cx="38497" cy="27498"/>
            </a:xfrm>
            <a:custGeom>
              <a:avLst/>
              <a:gdLst/>
              <a:ahLst/>
              <a:cxnLst/>
              <a:rect l="l" t="t" r="r" b="b"/>
              <a:pathLst>
                <a:path w="1617" h="1155" extrusionOk="0">
                  <a:moveTo>
                    <a:pt x="1" y="0"/>
                  </a:moveTo>
                  <a:lnTo>
                    <a:pt x="1" y="1155"/>
                  </a:lnTo>
                  <a:lnTo>
                    <a:pt x="1617" y="1155"/>
                  </a:lnTo>
                  <a:lnTo>
                    <a:pt x="161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7"/>
            <p:cNvSpPr/>
            <p:nvPr/>
          </p:nvSpPr>
          <p:spPr>
            <a:xfrm>
              <a:off x="7011328" y="3570781"/>
              <a:ext cx="18713" cy="76970"/>
            </a:xfrm>
            <a:custGeom>
              <a:avLst/>
              <a:gdLst/>
              <a:ahLst/>
              <a:cxnLst/>
              <a:rect l="l" t="t" r="r" b="b"/>
              <a:pathLst>
                <a:path w="786" h="3233" extrusionOk="0">
                  <a:moveTo>
                    <a:pt x="0" y="0"/>
                  </a:moveTo>
                  <a:lnTo>
                    <a:pt x="0" y="3233"/>
                  </a:lnTo>
                  <a:lnTo>
                    <a:pt x="624" y="3233"/>
                  </a:lnTo>
                  <a:lnTo>
                    <a:pt x="785" y="1686"/>
                  </a:lnTo>
                  <a:lnTo>
                    <a:pt x="6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7"/>
            <p:cNvSpPr/>
            <p:nvPr/>
          </p:nvSpPr>
          <p:spPr>
            <a:xfrm>
              <a:off x="7025065" y="3570781"/>
              <a:ext cx="13761" cy="76970"/>
            </a:xfrm>
            <a:custGeom>
              <a:avLst/>
              <a:gdLst/>
              <a:ahLst/>
              <a:cxnLst/>
              <a:rect l="l" t="t" r="r" b="b"/>
              <a:pathLst>
                <a:path w="578" h="3233" extrusionOk="0">
                  <a:moveTo>
                    <a:pt x="1" y="0"/>
                  </a:moveTo>
                  <a:lnTo>
                    <a:pt x="1" y="3233"/>
                  </a:lnTo>
                  <a:lnTo>
                    <a:pt x="578" y="3233"/>
                  </a:lnTo>
                  <a:lnTo>
                    <a:pt x="5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7"/>
            <p:cNvSpPr/>
            <p:nvPr/>
          </p:nvSpPr>
          <p:spPr>
            <a:xfrm>
              <a:off x="6863460" y="3477337"/>
              <a:ext cx="112157" cy="96063"/>
            </a:xfrm>
            <a:custGeom>
              <a:avLst/>
              <a:gdLst/>
              <a:ahLst/>
              <a:cxnLst/>
              <a:rect l="l" t="t" r="r" b="b"/>
              <a:pathLst>
                <a:path w="4711" h="4035" extrusionOk="0">
                  <a:moveTo>
                    <a:pt x="2702" y="1"/>
                  </a:moveTo>
                  <a:cubicBezTo>
                    <a:pt x="901" y="1"/>
                    <a:pt x="1" y="2171"/>
                    <a:pt x="1271" y="3441"/>
                  </a:cubicBezTo>
                  <a:cubicBezTo>
                    <a:pt x="1681" y="3851"/>
                    <a:pt x="2185" y="4035"/>
                    <a:pt x="2680" y="4035"/>
                  </a:cubicBezTo>
                  <a:cubicBezTo>
                    <a:pt x="3716" y="4035"/>
                    <a:pt x="4711" y="3228"/>
                    <a:pt x="4711" y="2009"/>
                  </a:cubicBezTo>
                  <a:cubicBezTo>
                    <a:pt x="4711" y="901"/>
                    <a:pt x="3810" y="1"/>
                    <a:pt x="27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7"/>
            <p:cNvSpPr/>
            <p:nvPr/>
          </p:nvSpPr>
          <p:spPr>
            <a:xfrm>
              <a:off x="6927788" y="3477122"/>
              <a:ext cx="52234" cy="96587"/>
            </a:xfrm>
            <a:custGeom>
              <a:avLst/>
              <a:gdLst/>
              <a:ahLst/>
              <a:cxnLst/>
              <a:rect l="l" t="t" r="r" b="b"/>
              <a:pathLst>
                <a:path w="2194" h="4057" extrusionOk="0">
                  <a:moveTo>
                    <a:pt x="195" y="0"/>
                  </a:moveTo>
                  <a:cubicBezTo>
                    <a:pt x="130" y="0"/>
                    <a:pt x="66" y="3"/>
                    <a:pt x="0" y="10"/>
                  </a:cubicBezTo>
                  <a:lnTo>
                    <a:pt x="0" y="4050"/>
                  </a:lnTo>
                  <a:cubicBezTo>
                    <a:pt x="55" y="4054"/>
                    <a:pt x="109" y="4056"/>
                    <a:pt x="162" y="4056"/>
                  </a:cubicBezTo>
                  <a:cubicBezTo>
                    <a:pt x="1269" y="4056"/>
                    <a:pt x="2193" y="3163"/>
                    <a:pt x="2193" y="2018"/>
                  </a:cubicBezTo>
                  <a:cubicBezTo>
                    <a:pt x="2193" y="906"/>
                    <a:pt x="1287"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7"/>
            <p:cNvSpPr/>
            <p:nvPr/>
          </p:nvSpPr>
          <p:spPr>
            <a:xfrm>
              <a:off x="6898647" y="3511429"/>
              <a:ext cx="57186" cy="28045"/>
            </a:xfrm>
            <a:custGeom>
              <a:avLst/>
              <a:gdLst/>
              <a:ahLst/>
              <a:cxnLst/>
              <a:rect l="l" t="t" r="r" b="b"/>
              <a:pathLst>
                <a:path w="2402" h="1178" extrusionOk="0">
                  <a:moveTo>
                    <a:pt x="1" y="0"/>
                  </a:moveTo>
                  <a:lnTo>
                    <a:pt x="1" y="1177"/>
                  </a:lnTo>
                  <a:lnTo>
                    <a:pt x="2402" y="1177"/>
                  </a:lnTo>
                  <a:lnTo>
                    <a:pt x="24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7"/>
            <p:cNvSpPr/>
            <p:nvPr/>
          </p:nvSpPr>
          <p:spPr>
            <a:xfrm>
              <a:off x="6927240" y="3511429"/>
              <a:ext cx="28593" cy="28045"/>
            </a:xfrm>
            <a:custGeom>
              <a:avLst/>
              <a:gdLst/>
              <a:ahLst/>
              <a:cxnLst/>
              <a:rect l="l" t="t" r="r" b="b"/>
              <a:pathLst>
                <a:path w="1201" h="1178" extrusionOk="0">
                  <a:moveTo>
                    <a:pt x="0" y="0"/>
                  </a:moveTo>
                  <a:lnTo>
                    <a:pt x="0" y="1177"/>
                  </a:lnTo>
                  <a:lnTo>
                    <a:pt x="1201" y="1177"/>
                  </a:lnTo>
                  <a:lnTo>
                    <a:pt x="12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77"/>
          <p:cNvGrpSpPr/>
          <p:nvPr/>
        </p:nvGrpSpPr>
        <p:grpSpPr>
          <a:xfrm>
            <a:off x="4647022" y="3363936"/>
            <a:ext cx="496339" cy="477198"/>
            <a:chOff x="4663790" y="3370703"/>
            <a:chExt cx="496339" cy="477198"/>
          </a:xfrm>
        </p:grpSpPr>
        <p:sp>
          <p:nvSpPr>
            <p:cNvPr id="3598" name="Google Shape;3598;p77"/>
            <p:cNvSpPr/>
            <p:nvPr/>
          </p:nvSpPr>
          <p:spPr>
            <a:xfrm>
              <a:off x="4663790" y="3370703"/>
              <a:ext cx="496339" cy="477102"/>
            </a:xfrm>
            <a:custGeom>
              <a:avLst/>
              <a:gdLst/>
              <a:ahLst/>
              <a:cxnLst/>
              <a:rect l="l" t="t" r="r" b="b"/>
              <a:pathLst>
                <a:path w="20848" h="20040" extrusionOk="0">
                  <a:moveTo>
                    <a:pt x="10828" y="1"/>
                  </a:moveTo>
                  <a:cubicBezTo>
                    <a:pt x="6765" y="1"/>
                    <a:pt x="3117" y="2448"/>
                    <a:pt x="1570" y="6188"/>
                  </a:cubicBezTo>
                  <a:cubicBezTo>
                    <a:pt x="0" y="9928"/>
                    <a:pt x="877" y="14245"/>
                    <a:pt x="3740" y="17108"/>
                  </a:cubicBezTo>
                  <a:cubicBezTo>
                    <a:pt x="5655" y="19023"/>
                    <a:pt x="8221" y="20039"/>
                    <a:pt x="10830" y="20039"/>
                  </a:cubicBezTo>
                  <a:cubicBezTo>
                    <a:pt x="12121" y="20039"/>
                    <a:pt x="13422" y="19791"/>
                    <a:pt x="14660" y="19278"/>
                  </a:cubicBezTo>
                  <a:cubicBezTo>
                    <a:pt x="18401" y="17732"/>
                    <a:pt x="20848" y="14061"/>
                    <a:pt x="20848" y="10021"/>
                  </a:cubicBezTo>
                  <a:cubicBezTo>
                    <a:pt x="20848" y="4480"/>
                    <a:pt x="16346" y="1"/>
                    <a:pt x="108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7"/>
            <p:cNvSpPr/>
            <p:nvPr/>
          </p:nvSpPr>
          <p:spPr>
            <a:xfrm>
              <a:off x="4766567" y="3479527"/>
              <a:ext cx="393562" cy="368373"/>
            </a:xfrm>
            <a:custGeom>
              <a:avLst/>
              <a:gdLst/>
              <a:ahLst/>
              <a:cxnLst/>
              <a:rect l="l" t="t" r="r" b="b"/>
              <a:pathLst>
                <a:path w="16531" h="15473" extrusionOk="0">
                  <a:moveTo>
                    <a:pt x="12698" y="1"/>
                  </a:moveTo>
                  <a:lnTo>
                    <a:pt x="324" y="1663"/>
                  </a:lnTo>
                  <a:lnTo>
                    <a:pt x="2471" y="3810"/>
                  </a:lnTo>
                  <a:lnTo>
                    <a:pt x="0" y="10275"/>
                  </a:lnTo>
                  <a:lnTo>
                    <a:pt x="5126" y="15377"/>
                  </a:lnTo>
                  <a:cubicBezTo>
                    <a:pt x="5593" y="15441"/>
                    <a:pt x="6057" y="15473"/>
                    <a:pt x="6514" y="15473"/>
                  </a:cubicBezTo>
                  <a:cubicBezTo>
                    <a:pt x="11954" y="15473"/>
                    <a:pt x="16531" y="11050"/>
                    <a:pt x="16531" y="5450"/>
                  </a:cubicBezTo>
                  <a:cubicBezTo>
                    <a:pt x="16531" y="4849"/>
                    <a:pt x="16485" y="4272"/>
                    <a:pt x="16369" y="3672"/>
                  </a:cubicBezTo>
                  <a:lnTo>
                    <a:pt x="12698"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7"/>
            <p:cNvSpPr/>
            <p:nvPr/>
          </p:nvSpPr>
          <p:spPr>
            <a:xfrm>
              <a:off x="4906722" y="3488336"/>
              <a:ext cx="22022" cy="178104"/>
            </a:xfrm>
            <a:custGeom>
              <a:avLst/>
              <a:gdLst/>
              <a:ahLst/>
              <a:cxnLst/>
              <a:rect l="l" t="t" r="r" b="b"/>
              <a:pathLst>
                <a:path w="925" h="7481" extrusionOk="0">
                  <a:moveTo>
                    <a:pt x="1" y="0"/>
                  </a:moveTo>
                  <a:lnTo>
                    <a:pt x="1" y="7481"/>
                  </a:lnTo>
                  <a:lnTo>
                    <a:pt x="670" y="7481"/>
                  </a:lnTo>
                  <a:lnTo>
                    <a:pt x="924" y="3602"/>
                  </a:lnTo>
                  <a:lnTo>
                    <a:pt x="6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7"/>
            <p:cNvSpPr/>
            <p:nvPr/>
          </p:nvSpPr>
          <p:spPr>
            <a:xfrm>
              <a:off x="4921554" y="3488336"/>
              <a:ext cx="14880" cy="178104"/>
            </a:xfrm>
            <a:custGeom>
              <a:avLst/>
              <a:gdLst/>
              <a:ahLst/>
              <a:cxnLst/>
              <a:rect l="l" t="t" r="r" b="b"/>
              <a:pathLst>
                <a:path w="625" h="7481" extrusionOk="0">
                  <a:moveTo>
                    <a:pt x="1" y="0"/>
                  </a:moveTo>
                  <a:lnTo>
                    <a:pt x="1" y="7481"/>
                  </a:lnTo>
                  <a:lnTo>
                    <a:pt x="624" y="7481"/>
                  </a:lnTo>
                  <a:lnTo>
                    <a:pt x="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7"/>
            <p:cNvSpPr/>
            <p:nvPr/>
          </p:nvSpPr>
          <p:spPr>
            <a:xfrm>
              <a:off x="4873748" y="3647132"/>
              <a:ext cx="54995" cy="91349"/>
            </a:xfrm>
            <a:custGeom>
              <a:avLst/>
              <a:gdLst/>
              <a:ahLst/>
              <a:cxnLst/>
              <a:rect l="l" t="t" r="r" b="b"/>
              <a:pathLst>
                <a:path w="2310" h="3837" extrusionOk="0">
                  <a:moveTo>
                    <a:pt x="1925" y="1"/>
                  </a:moveTo>
                  <a:cubicBezTo>
                    <a:pt x="856" y="1"/>
                    <a:pt x="0" y="861"/>
                    <a:pt x="0" y="1919"/>
                  </a:cubicBezTo>
                  <a:cubicBezTo>
                    <a:pt x="0" y="2976"/>
                    <a:pt x="856" y="3837"/>
                    <a:pt x="1925" y="3837"/>
                  </a:cubicBezTo>
                  <a:cubicBezTo>
                    <a:pt x="1953" y="3837"/>
                    <a:pt x="1981" y="3836"/>
                    <a:pt x="2009" y="3835"/>
                  </a:cubicBezTo>
                  <a:lnTo>
                    <a:pt x="2055" y="3835"/>
                  </a:lnTo>
                  <a:lnTo>
                    <a:pt x="2309" y="1849"/>
                  </a:lnTo>
                  <a:lnTo>
                    <a:pt x="2055" y="3"/>
                  </a:lnTo>
                  <a:lnTo>
                    <a:pt x="2009" y="3"/>
                  </a:lnTo>
                  <a:cubicBezTo>
                    <a:pt x="1981" y="1"/>
                    <a:pt x="1953" y="1"/>
                    <a:pt x="19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7"/>
            <p:cNvSpPr/>
            <p:nvPr/>
          </p:nvSpPr>
          <p:spPr>
            <a:xfrm>
              <a:off x="4921554" y="3647179"/>
              <a:ext cx="43449" cy="91254"/>
            </a:xfrm>
            <a:custGeom>
              <a:avLst/>
              <a:gdLst/>
              <a:ahLst/>
              <a:cxnLst/>
              <a:rect l="l" t="t" r="r" b="b"/>
              <a:pathLst>
                <a:path w="1825" h="3833" extrusionOk="0">
                  <a:moveTo>
                    <a:pt x="1" y="1"/>
                  </a:moveTo>
                  <a:lnTo>
                    <a:pt x="1" y="3833"/>
                  </a:lnTo>
                  <a:cubicBezTo>
                    <a:pt x="1017" y="3810"/>
                    <a:pt x="1825" y="2956"/>
                    <a:pt x="1825" y="1917"/>
                  </a:cubicBezTo>
                  <a:cubicBezTo>
                    <a:pt x="1825" y="901"/>
                    <a:pt x="1017" y="47"/>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7"/>
            <p:cNvSpPr/>
            <p:nvPr/>
          </p:nvSpPr>
          <p:spPr>
            <a:xfrm>
              <a:off x="5006213" y="3488336"/>
              <a:ext cx="29712" cy="178104"/>
            </a:xfrm>
            <a:custGeom>
              <a:avLst/>
              <a:gdLst/>
              <a:ahLst/>
              <a:cxnLst/>
              <a:rect l="l" t="t" r="r" b="b"/>
              <a:pathLst>
                <a:path w="1248" h="7481" extrusionOk="0">
                  <a:moveTo>
                    <a:pt x="0" y="0"/>
                  </a:moveTo>
                  <a:lnTo>
                    <a:pt x="0" y="7481"/>
                  </a:lnTo>
                  <a:lnTo>
                    <a:pt x="1247" y="7481"/>
                  </a:lnTo>
                  <a:lnTo>
                    <a:pt x="12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7"/>
            <p:cNvSpPr/>
            <p:nvPr/>
          </p:nvSpPr>
          <p:spPr>
            <a:xfrm>
              <a:off x="4970907" y="3647179"/>
              <a:ext cx="109538" cy="91683"/>
            </a:xfrm>
            <a:custGeom>
              <a:avLst/>
              <a:gdLst/>
              <a:ahLst/>
              <a:cxnLst/>
              <a:rect l="l" t="t" r="r" b="b"/>
              <a:pathLst>
                <a:path w="4601" h="3851" extrusionOk="0">
                  <a:moveTo>
                    <a:pt x="2107" y="1"/>
                  </a:moveTo>
                  <a:cubicBezTo>
                    <a:pt x="1168" y="1"/>
                    <a:pt x="358" y="676"/>
                    <a:pt x="190" y="1617"/>
                  </a:cubicBezTo>
                  <a:cubicBezTo>
                    <a:pt x="1" y="2875"/>
                    <a:pt x="1008" y="3850"/>
                    <a:pt x="2108" y="3850"/>
                  </a:cubicBezTo>
                  <a:cubicBezTo>
                    <a:pt x="2481" y="3850"/>
                    <a:pt x="2864" y="3738"/>
                    <a:pt x="3215" y="3487"/>
                  </a:cubicBezTo>
                  <a:cubicBezTo>
                    <a:pt x="4600" y="2471"/>
                    <a:pt x="4092" y="301"/>
                    <a:pt x="2407" y="24"/>
                  </a:cubicBezTo>
                  <a:cubicBezTo>
                    <a:pt x="2306" y="8"/>
                    <a:pt x="2206" y="1"/>
                    <a:pt x="2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7"/>
            <p:cNvSpPr/>
            <p:nvPr/>
          </p:nvSpPr>
          <p:spPr>
            <a:xfrm>
              <a:off x="4789660" y="3487788"/>
              <a:ext cx="65423" cy="180294"/>
            </a:xfrm>
            <a:custGeom>
              <a:avLst/>
              <a:gdLst/>
              <a:ahLst/>
              <a:cxnLst/>
              <a:rect l="l" t="t" r="r" b="b"/>
              <a:pathLst>
                <a:path w="2748" h="7573" extrusionOk="0">
                  <a:moveTo>
                    <a:pt x="1524" y="0"/>
                  </a:moveTo>
                  <a:lnTo>
                    <a:pt x="0" y="7319"/>
                  </a:lnTo>
                  <a:lnTo>
                    <a:pt x="1224" y="7573"/>
                  </a:lnTo>
                  <a:lnTo>
                    <a:pt x="2747" y="254"/>
                  </a:lnTo>
                  <a:lnTo>
                    <a:pt x="15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7"/>
            <p:cNvSpPr/>
            <p:nvPr/>
          </p:nvSpPr>
          <p:spPr>
            <a:xfrm>
              <a:off x="4738522" y="3645894"/>
              <a:ext cx="108324" cy="91278"/>
            </a:xfrm>
            <a:custGeom>
              <a:avLst/>
              <a:gdLst/>
              <a:ahLst/>
              <a:cxnLst/>
              <a:rect l="l" t="t" r="r" b="b"/>
              <a:pathLst>
                <a:path w="4550" h="3834" extrusionOk="0">
                  <a:moveTo>
                    <a:pt x="2530" y="1"/>
                  </a:moveTo>
                  <a:cubicBezTo>
                    <a:pt x="2472" y="1"/>
                    <a:pt x="2414" y="3"/>
                    <a:pt x="2356" y="8"/>
                  </a:cubicBezTo>
                  <a:cubicBezTo>
                    <a:pt x="647" y="147"/>
                    <a:pt x="1" y="2294"/>
                    <a:pt x="1317" y="3379"/>
                  </a:cubicBezTo>
                  <a:cubicBezTo>
                    <a:pt x="1684" y="3694"/>
                    <a:pt x="2107" y="3834"/>
                    <a:pt x="2521" y="3834"/>
                  </a:cubicBezTo>
                  <a:cubicBezTo>
                    <a:pt x="3565" y="3834"/>
                    <a:pt x="4549" y="2946"/>
                    <a:pt x="4434" y="1740"/>
                  </a:cubicBezTo>
                  <a:cubicBezTo>
                    <a:pt x="4346" y="736"/>
                    <a:pt x="3517" y="1"/>
                    <a:pt x="25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7"/>
            <p:cNvSpPr/>
            <p:nvPr/>
          </p:nvSpPr>
          <p:spPr>
            <a:xfrm>
              <a:off x="4774257" y="3479527"/>
              <a:ext cx="152273" cy="39616"/>
            </a:xfrm>
            <a:custGeom>
              <a:avLst/>
              <a:gdLst/>
              <a:ahLst/>
              <a:cxnLst/>
              <a:rect l="l" t="t" r="r" b="b"/>
              <a:pathLst>
                <a:path w="6396" h="1664" extrusionOk="0">
                  <a:moveTo>
                    <a:pt x="1" y="1"/>
                  </a:moveTo>
                  <a:lnTo>
                    <a:pt x="1" y="1663"/>
                  </a:lnTo>
                  <a:lnTo>
                    <a:pt x="6234" y="1663"/>
                  </a:lnTo>
                  <a:lnTo>
                    <a:pt x="6396" y="832"/>
                  </a:lnTo>
                  <a:lnTo>
                    <a:pt x="61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7"/>
            <p:cNvSpPr/>
            <p:nvPr/>
          </p:nvSpPr>
          <p:spPr>
            <a:xfrm>
              <a:off x="4921554" y="3479527"/>
              <a:ext cx="147345" cy="39068"/>
            </a:xfrm>
            <a:custGeom>
              <a:avLst/>
              <a:gdLst/>
              <a:ahLst/>
              <a:cxnLst/>
              <a:rect l="l" t="t" r="r" b="b"/>
              <a:pathLst>
                <a:path w="6189" h="1641" extrusionOk="0">
                  <a:moveTo>
                    <a:pt x="1" y="1"/>
                  </a:moveTo>
                  <a:lnTo>
                    <a:pt x="1" y="1640"/>
                  </a:lnTo>
                  <a:lnTo>
                    <a:pt x="6188" y="1640"/>
                  </a:lnTo>
                  <a:lnTo>
                    <a:pt x="61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0" name="Google Shape;3610;p77"/>
          <p:cNvGrpSpPr/>
          <p:nvPr/>
        </p:nvGrpSpPr>
        <p:grpSpPr>
          <a:xfrm>
            <a:off x="2542015" y="3363971"/>
            <a:ext cx="496363" cy="477126"/>
            <a:chOff x="2542015" y="3363971"/>
            <a:chExt cx="496363" cy="477126"/>
          </a:xfrm>
        </p:grpSpPr>
        <p:sp>
          <p:nvSpPr>
            <p:cNvPr id="3611" name="Google Shape;3611;p77"/>
            <p:cNvSpPr/>
            <p:nvPr/>
          </p:nvSpPr>
          <p:spPr>
            <a:xfrm>
              <a:off x="2542015" y="3363971"/>
              <a:ext cx="496363" cy="477102"/>
            </a:xfrm>
            <a:custGeom>
              <a:avLst/>
              <a:gdLst/>
              <a:ahLst/>
              <a:cxnLst/>
              <a:rect l="l" t="t" r="r" b="b"/>
              <a:pathLst>
                <a:path w="20849" h="20040" extrusionOk="0">
                  <a:moveTo>
                    <a:pt x="10828" y="1"/>
                  </a:moveTo>
                  <a:cubicBezTo>
                    <a:pt x="6765" y="1"/>
                    <a:pt x="3117" y="2448"/>
                    <a:pt x="1570" y="6188"/>
                  </a:cubicBezTo>
                  <a:cubicBezTo>
                    <a:pt x="0" y="9928"/>
                    <a:pt x="878" y="14245"/>
                    <a:pt x="3741" y="17108"/>
                  </a:cubicBezTo>
                  <a:cubicBezTo>
                    <a:pt x="5656" y="19023"/>
                    <a:pt x="8211" y="20039"/>
                    <a:pt x="10820" y="20039"/>
                  </a:cubicBezTo>
                  <a:cubicBezTo>
                    <a:pt x="12111" y="20039"/>
                    <a:pt x="13415" y="19791"/>
                    <a:pt x="14661" y="19278"/>
                  </a:cubicBezTo>
                  <a:cubicBezTo>
                    <a:pt x="18401" y="17732"/>
                    <a:pt x="20848" y="14061"/>
                    <a:pt x="20848" y="10021"/>
                  </a:cubicBezTo>
                  <a:cubicBezTo>
                    <a:pt x="20848" y="4480"/>
                    <a:pt x="16346" y="1"/>
                    <a:pt x="10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7"/>
            <p:cNvSpPr/>
            <p:nvPr/>
          </p:nvSpPr>
          <p:spPr>
            <a:xfrm>
              <a:off x="2697573" y="3418395"/>
              <a:ext cx="335305" cy="422702"/>
            </a:xfrm>
            <a:custGeom>
              <a:avLst/>
              <a:gdLst/>
              <a:ahLst/>
              <a:cxnLst/>
              <a:rect l="l" t="t" r="r" b="b"/>
              <a:pathLst>
                <a:path w="14084" h="17755" extrusionOk="0">
                  <a:moveTo>
                    <a:pt x="4271" y="0"/>
                  </a:moveTo>
                  <a:lnTo>
                    <a:pt x="1131" y="3533"/>
                  </a:lnTo>
                  <a:lnTo>
                    <a:pt x="4133" y="6534"/>
                  </a:lnTo>
                  <a:lnTo>
                    <a:pt x="0" y="12998"/>
                  </a:lnTo>
                  <a:lnTo>
                    <a:pt x="4733" y="17754"/>
                  </a:lnTo>
                  <a:cubicBezTo>
                    <a:pt x="9304" y="17547"/>
                    <a:pt x="13137" y="14268"/>
                    <a:pt x="14083" y="9812"/>
                  </a:cubicBezTo>
                  <a:lnTo>
                    <a:pt x="427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7"/>
            <p:cNvSpPr/>
            <p:nvPr/>
          </p:nvSpPr>
          <p:spPr>
            <a:xfrm>
              <a:off x="2799802" y="3418395"/>
              <a:ext cx="74779" cy="177556"/>
            </a:xfrm>
            <a:custGeom>
              <a:avLst/>
              <a:gdLst/>
              <a:ahLst/>
              <a:cxnLst/>
              <a:rect l="l" t="t" r="r" b="b"/>
              <a:pathLst>
                <a:path w="3141" h="7458" extrusionOk="0">
                  <a:moveTo>
                    <a:pt x="0" y="0"/>
                  </a:moveTo>
                  <a:lnTo>
                    <a:pt x="0" y="7457"/>
                  </a:lnTo>
                  <a:lnTo>
                    <a:pt x="1778" y="7457"/>
                  </a:lnTo>
                  <a:lnTo>
                    <a:pt x="1778" y="3533"/>
                  </a:lnTo>
                  <a:lnTo>
                    <a:pt x="3140" y="353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7"/>
            <p:cNvSpPr/>
            <p:nvPr/>
          </p:nvSpPr>
          <p:spPr>
            <a:xfrm>
              <a:off x="2724499" y="3418395"/>
              <a:ext cx="83017" cy="177556"/>
            </a:xfrm>
            <a:custGeom>
              <a:avLst/>
              <a:gdLst/>
              <a:ahLst/>
              <a:cxnLst/>
              <a:rect l="l" t="t" r="r" b="b"/>
              <a:pathLst>
                <a:path w="3487" h="7458" extrusionOk="0">
                  <a:moveTo>
                    <a:pt x="3163" y="0"/>
                  </a:moveTo>
                  <a:lnTo>
                    <a:pt x="0" y="3533"/>
                  </a:lnTo>
                  <a:lnTo>
                    <a:pt x="1363" y="3533"/>
                  </a:lnTo>
                  <a:lnTo>
                    <a:pt x="1363" y="7457"/>
                  </a:lnTo>
                  <a:lnTo>
                    <a:pt x="3233" y="7457"/>
                  </a:lnTo>
                  <a:lnTo>
                    <a:pt x="3487" y="4549"/>
                  </a:lnTo>
                  <a:lnTo>
                    <a:pt x="3186" y="208"/>
                  </a:lnTo>
                  <a:lnTo>
                    <a:pt x="3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7"/>
            <p:cNvSpPr/>
            <p:nvPr/>
          </p:nvSpPr>
          <p:spPr>
            <a:xfrm>
              <a:off x="2799802" y="3418395"/>
              <a:ext cx="74779" cy="177556"/>
            </a:xfrm>
            <a:custGeom>
              <a:avLst/>
              <a:gdLst/>
              <a:ahLst/>
              <a:cxnLst/>
              <a:rect l="l" t="t" r="r" b="b"/>
              <a:pathLst>
                <a:path w="3141" h="7458" extrusionOk="0">
                  <a:moveTo>
                    <a:pt x="0" y="0"/>
                  </a:moveTo>
                  <a:lnTo>
                    <a:pt x="0" y="7457"/>
                  </a:lnTo>
                  <a:lnTo>
                    <a:pt x="1778" y="7457"/>
                  </a:lnTo>
                  <a:lnTo>
                    <a:pt x="1778" y="3533"/>
                  </a:lnTo>
                  <a:lnTo>
                    <a:pt x="3140" y="3533"/>
                  </a:lnTo>
                  <a:lnTo>
                    <a:pt x="0"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7"/>
            <p:cNvSpPr/>
            <p:nvPr/>
          </p:nvSpPr>
          <p:spPr>
            <a:xfrm>
              <a:off x="2745378" y="3557455"/>
              <a:ext cx="59400" cy="108300"/>
            </a:xfrm>
            <a:custGeom>
              <a:avLst/>
              <a:gdLst/>
              <a:ahLst/>
              <a:cxnLst/>
              <a:rect l="l" t="t" r="r" b="b"/>
              <a:pathLst>
                <a:path w="2495" h="4549" extrusionOk="0">
                  <a:moveTo>
                    <a:pt x="2286" y="0"/>
                  </a:moveTo>
                  <a:cubicBezTo>
                    <a:pt x="1017" y="0"/>
                    <a:pt x="1" y="1016"/>
                    <a:pt x="1" y="2286"/>
                  </a:cubicBezTo>
                  <a:cubicBezTo>
                    <a:pt x="1" y="3533"/>
                    <a:pt x="1017" y="4549"/>
                    <a:pt x="2286" y="4549"/>
                  </a:cubicBezTo>
                  <a:lnTo>
                    <a:pt x="2356" y="4549"/>
                  </a:lnTo>
                  <a:lnTo>
                    <a:pt x="2494" y="2240"/>
                  </a:lnTo>
                  <a:lnTo>
                    <a:pt x="2332" y="93"/>
                  </a:lnTo>
                  <a:cubicBezTo>
                    <a:pt x="2332" y="0"/>
                    <a:pt x="2309" y="0"/>
                    <a:pt x="2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7"/>
            <p:cNvSpPr/>
            <p:nvPr/>
          </p:nvSpPr>
          <p:spPr>
            <a:xfrm>
              <a:off x="2799802" y="3557455"/>
              <a:ext cx="53876" cy="108300"/>
            </a:xfrm>
            <a:custGeom>
              <a:avLst/>
              <a:gdLst/>
              <a:ahLst/>
              <a:cxnLst/>
              <a:rect l="l" t="t" r="r" b="b"/>
              <a:pathLst>
                <a:path w="2263" h="4549" extrusionOk="0">
                  <a:moveTo>
                    <a:pt x="0" y="0"/>
                  </a:moveTo>
                  <a:lnTo>
                    <a:pt x="0" y="4549"/>
                  </a:lnTo>
                  <a:cubicBezTo>
                    <a:pt x="1247" y="4549"/>
                    <a:pt x="2263" y="3533"/>
                    <a:pt x="2263" y="2286"/>
                  </a:cubicBezTo>
                  <a:cubicBezTo>
                    <a:pt x="2263" y="1016"/>
                    <a:pt x="1247"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7"/>
            <p:cNvSpPr/>
            <p:nvPr/>
          </p:nvSpPr>
          <p:spPr>
            <a:xfrm>
              <a:off x="2778352" y="3625616"/>
              <a:ext cx="140750" cy="120537"/>
            </a:xfrm>
            <a:custGeom>
              <a:avLst/>
              <a:gdLst/>
              <a:ahLst/>
              <a:cxnLst/>
              <a:rect l="l" t="t" r="r" b="b"/>
              <a:pathLst>
                <a:path w="5912" h="5063" extrusionOk="0">
                  <a:moveTo>
                    <a:pt x="3372" y="0"/>
                  </a:moveTo>
                  <a:cubicBezTo>
                    <a:pt x="1132" y="0"/>
                    <a:pt x="1" y="2724"/>
                    <a:pt x="1594" y="4317"/>
                  </a:cubicBezTo>
                  <a:cubicBezTo>
                    <a:pt x="2109" y="4833"/>
                    <a:pt x="2743" y="5063"/>
                    <a:pt x="3364" y="5063"/>
                  </a:cubicBezTo>
                  <a:cubicBezTo>
                    <a:pt x="4664" y="5063"/>
                    <a:pt x="5911" y="4055"/>
                    <a:pt x="5911" y="2540"/>
                  </a:cubicBezTo>
                  <a:cubicBezTo>
                    <a:pt x="5911" y="1131"/>
                    <a:pt x="4780" y="0"/>
                    <a:pt x="33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7"/>
            <p:cNvSpPr/>
            <p:nvPr/>
          </p:nvSpPr>
          <p:spPr>
            <a:xfrm>
              <a:off x="2660195" y="3625616"/>
              <a:ext cx="140726" cy="120537"/>
            </a:xfrm>
            <a:custGeom>
              <a:avLst/>
              <a:gdLst/>
              <a:ahLst/>
              <a:cxnLst/>
              <a:rect l="l" t="t" r="r" b="b"/>
              <a:pathLst>
                <a:path w="5911" h="5063" extrusionOk="0">
                  <a:moveTo>
                    <a:pt x="3371" y="0"/>
                  </a:moveTo>
                  <a:cubicBezTo>
                    <a:pt x="1131" y="0"/>
                    <a:pt x="0" y="2724"/>
                    <a:pt x="1593" y="4317"/>
                  </a:cubicBezTo>
                  <a:cubicBezTo>
                    <a:pt x="2108" y="4833"/>
                    <a:pt x="2742" y="5063"/>
                    <a:pt x="3363" y="5063"/>
                  </a:cubicBezTo>
                  <a:cubicBezTo>
                    <a:pt x="4663" y="5063"/>
                    <a:pt x="5910" y="4055"/>
                    <a:pt x="5910" y="2540"/>
                  </a:cubicBezTo>
                  <a:cubicBezTo>
                    <a:pt x="5910" y="1131"/>
                    <a:pt x="4779" y="0"/>
                    <a:pt x="33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7"/>
            <p:cNvSpPr/>
            <p:nvPr/>
          </p:nvSpPr>
          <p:spPr>
            <a:xfrm>
              <a:off x="2796136" y="3583191"/>
              <a:ext cx="120752" cy="100563"/>
            </a:xfrm>
            <a:custGeom>
              <a:avLst/>
              <a:gdLst/>
              <a:ahLst/>
              <a:cxnLst/>
              <a:rect l="l" t="t" r="r" b="b"/>
              <a:pathLst>
                <a:path w="5072" h="4224" extrusionOk="0">
                  <a:moveTo>
                    <a:pt x="2310" y="1"/>
                  </a:moveTo>
                  <a:cubicBezTo>
                    <a:pt x="1289" y="1"/>
                    <a:pt x="390" y="741"/>
                    <a:pt x="224" y="1782"/>
                  </a:cubicBezTo>
                  <a:cubicBezTo>
                    <a:pt x="0" y="3156"/>
                    <a:pt x="1106" y="4224"/>
                    <a:pt x="2315" y="4224"/>
                  </a:cubicBezTo>
                  <a:cubicBezTo>
                    <a:pt x="2730" y="4224"/>
                    <a:pt x="3158" y="4098"/>
                    <a:pt x="3548" y="3814"/>
                  </a:cubicBezTo>
                  <a:cubicBezTo>
                    <a:pt x="5072" y="2729"/>
                    <a:pt x="4495" y="328"/>
                    <a:pt x="2648" y="28"/>
                  </a:cubicBezTo>
                  <a:cubicBezTo>
                    <a:pt x="2534" y="9"/>
                    <a:pt x="2422" y="1"/>
                    <a:pt x="23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7"/>
            <p:cNvSpPr/>
            <p:nvPr/>
          </p:nvSpPr>
          <p:spPr>
            <a:xfrm>
              <a:off x="2693907" y="3583191"/>
              <a:ext cx="120204" cy="100563"/>
            </a:xfrm>
            <a:custGeom>
              <a:avLst/>
              <a:gdLst/>
              <a:ahLst/>
              <a:cxnLst/>
              <a:rect l="l" t="t" r="r" b="b"/>
              <a:pathLst>
                <a:path w="5049" h="4224" extrusionOk="0">
                  <a:moveTo>
                    <a:pt x="2287" y="1"/>
                  </a:moveTo>
                  <a:cubicBezTo>
                    <a:pt x="1266" y="1"/>
                    <a:pt x="369" y="741"/>
                    <a:pt x="223" y="1782"/>
                  </a:cubicBezTo>
                  <a:cubicBezTo>
                    <a:pt x="0" y="3156"/>
                    <a:pt x="1093" y="4224"/>
                    <a:pt x="2295" y="4224"/>
                  </a:cubicBezTo>
                  <a:cubicBezTo>
                    <a:pt x="2708" y="4224"/>
                    <a:pt x="3135" y="4098"/>
                    <a:pt x="3525" y="3814"/>
                  </a:cubicBezTo>
                  <a:cubicBezTo>
                    <a:pt x="5049" y="2729"/>
                    <a:pt x="4471" y="328"/>
                    <a:pt x="2624" y="28"/>
                  </a:cubicBezTo>
                  <a:cubicBezTo>
                    <a:pt x="2511" y="9"/>
                    <a:pt x="2398" y="1"/>
                    <a:pt x="2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7"/>
            <p:cNvSpPr/>
            <p:nvPr/>
          </p:nvSpPr>
          <p:spPr>
            <a:xfrm>
              <a:off x="2751426" y="3685515"/>
              <a:ext cx="58828" cy="100063"/>
            </a:xfrm>
            <a:custGeom>
              <a:avLst/>
              <a:gdLst/>
              <a:ahLst/>
              <a:cxnLst/>
              <a:rect l="l" t="t" r="r" b="b"/>
              <a:pathLst>
                <a:path w="2471" h="4203" extrusionOk="0">
                  <a:moveTo>
                    <a:pt x="2032" y="1"/>
                  </a:moveTo>
                  <a:cubicBezTo>
                    <a:pt x="878" y="47"/>
                    <a:pt x="1" y="970"/>
                    <a:pt x="1" y="2102"/>
                  </a:cubicBezTo>
                  <a:cubicBezTo>
                    <a:pt x="1" y="3233"/>
                    <a:pt x="878" y="4156"/>
                    <a:pt x="2032" y="4203"/>
                  </a:cubicBezTo>
                  <a:lnTo>
                    <a:pt x="2471" y="1940"/>
                  </a:lnTo>
                  <a:lnTo>
                    <a:pt x="2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7"/>
            <p:cNvSpPr/>
            <p:nvPr/>
          </p:nvSpPr>
          <p:spPr>
            <a:xfrm>
              <a:off x="2799255" y="3685515"/>
              <a:ext cx="50591" cy="100063"/>
            </a:xfrm>
            <a:custGeom>
              <a:avLst/>
              <a:gdLst/>
              <a:ahLst/>
              <a:cxnLst/>
              <a:rect l="l" t="t" r="r" b="b"/>
              <a:pathLst>
                <a:path w="2125" h="4203" extrusionOk="0">
                  <a:moveTo>
                    <a:pt x="0" y="1"/>
                  </a:moveTo>
                  <a:lnTo>
                    <a:pt x="0" y="4203"/>
                  </a:lnTo>
                  <a:cubicBezTo>
                    <a:pt x="1178" y="4203"/>
                    <a:pt x="2124" y="3279"/>
                    <a:pt x="2124" y="2102"/>
                  </a:cubicBezTo>
                  <a:cubicBezTo>
                    <a:pt x="2124" y="947"/>
                    <a:pt x="1178"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7"/>
            <p:cNvSpPr/>
            <p:nvPr/>
          </p:nvSpPr>
          <p:spPr>
            <a:xfrm>
              <a:off x="2745378" y="3617902"/>
              <a:ext cx="63233" cy="108324"/>
            </a:xfrm>
            <a:custGeom>
              <a:avLst/>
              <a:gdLst/>
              <a:ahLst/>
              <a:cxnLst/>
              <a:rect l="l" t="t" r="r" b="b"/>
              <a:pathLst>
                <a:path w="2656" h="4550" extrusionOk="0">
                  <a:moveTo>
                    <a:pt x="2286" y="1"/>
                  </a:moveTo>
                  <a:cubicBezTo>
                    <a:pt x="1017" y="1"/>
                    <a:pt x="1" y="1017"/>
                    <a:pt x="1" y="2287"/>
                  </a:cubicBezTo>
                  <a:cubicBezTo>
                    <a:pt x="1" y="3533"/>
                    <a:pt x="1017" y="4549"/>
                    <a:pt x="2286" y="4549"/>
                  </a:cubicBezTo>
                  <a:lnTo>
                    <a:pt x="2356" y="4549"/>
                  </a:lnTo>
                  <a:lnTo>
                    <a:pt x="2656" y="2217"/>
                  </a:lnTo>
                  <a:lnTo>
                    <a:pt x="23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7"/>
            <p:cNvSpPr/>
            <p:nvPr/>
          </p:nvSpPr>
          <p:spPr>
            <a:xfrm>
              <a:off x="2799802" y="3617902"/>
              <a:ext cx="53876" cy="108324"/>
            </a:xfrm>
            <a:custGeom>
              <a:avLst/>
              <a:gdLst/>
              <a:ahLst/>
              <a:cxnLst/>
              <a:rect l="l" t="t" r="r" b="b"/>
              <a:pathLst>
                <a:path w="2263" h="4550" extrusionOk="0">
                  <a:moveTo>
                    <a:pt x="0" y="1"/>
                  </a:moveTo>
                  <a:lnTo>
                    <a:pt x="0" y="4549"/>
                  </a:lnTo>
                  <a:cubicBezTo>
                    <a:pt x="1247" y="4549"/>
                    <a:pt x="2263" y="3533"/>
                    <a:pt x="2263" y="2287"/>
                  </a:cubicBezTo>
                  <a:cubicBezTo>
                    <a:pt x="2263" y="1017"/>
                    <a:pt x="1247"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77"/>
          <p:cNvGrpSpPr/>
          <p:nvPr/>
        </p:nvGrpSpPr>
        <p:grpSpPr>
          <a:xfrm>
            <a:off x="7477502" y="3363971"/>
            <a:ext cx="495791" cy="477126"/>
            <a:chOff x="7469194" y="3370703"/>
            <a:chExt cx="495791" cy="477126"/>
          </a:xfrm>
        </p:grpSpPr>
        <p:sp>
          <p:nvSpPr>
            <p:cNvPr id="3627" name="Google Shape;3627;p77"/>
            <p:cNvSpPr/>
            <p:nvPr/>
          </p:nvSpPr>
          <p:spPr>
            <a:xfrm>
              <a:off x="7469194" y="3370703"/>
              <a:ext cx="495791" cy="477102"/>
            </a:xfrm>
            <a:custGeom>
              <a:avLst/>
              <a:gdLst/>
              <a:ahLst/>
              <a:cxnLst/>
              <a:rect l="l" t="t" r="r" b="b"/>
              <a:pathLst>
                <a:path w="20825" h="20040" extrusionOk="0">
                  <a:moveTo>
                    <a:pt x="10805" y="1"/>
                  </a:moveTo>
                  <a:cubicBezTo>
                    <a:pt x="6741" y="1"/>
                    <a:pt x="3094" y="2448"/>
                    <a:pt x="1547" y="6188"/>
                  </a:cubicBezTo>
                  <a:cubicBezTo>
                    <a:pt x="0" y="9928"/>
                    <a:pt x="854" y="14245"/>
                    <a:pt x="3717" y="17108"/>
                  </a:cubicBezTo>
                  <a:cubicBezTo>
                    <a:pt x="5632" y="19023"/>
                    <a:pt x="8198" y="20039"/>
                    <a:pt x="10806" y="20039"/>
                  </a:cubicBezTo>
                  <a:cubicBezTo>
                    <a:pt x="12098" y="20039"/>
                    <a:pt x="13399" y="19791"/>
                    <a:pt x="14637" y="19278"/>
                  </a:cubicBezTo>
                  <a:cubicBezTo>
                    <a:pt x="18377" y="17732"/>
                    <a:pt x="20825" y="14061"/>
                    <a:pt x="20825" y="10021"/>
                  </a:cubicBezTo>
                  <a:cubicBezTo>
                    <a:pt x="20825" y="4480"/>
                    <a:pt x="16346" y="1"/>
                    <a:pt x="108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7"/>
            <p:cNvSpPr/>
            <p:nvPr/>
          </p:nvSpPr>
          <p:spPr>
            <a:xfrm>
              <a:off x="7576923" y="3435554"/>
              <a:ext cx="388062" cy="412274"/>
            </a:xfrm>
            <a:custGeom>
              <a:avLst/>
              <a:gdLst/>
              <a:ahLst/>
              <a:cxnLst/>
              <a:rect l="l" t="t" r="r" b="b"/>
              <a:pathLst>
                <a:path w="16300" h="17317" extrusionOk="0">
                  <a:moveTo>
                    <a:pt x="5795" y="1"/>
                  </a:moveTo>
                  <a:lnTo>
                    <a:pt x="4502" y="2979"/>
                  </a:lnTo>
                  <a:lnTo>
                    <a:pt x="1570" y="2471"/>
                  </a:lnTo>
                  <a:lnTo>
                    <a:pt x="0" y="3579"/>
                  </a:lnTo>
                  <a:lnTo>
                    <a:pt x="2170" y="7297"/>
                  </a:lnTo>
                  <a:lnTo>
                    <a:pt x="139" y="12099"/>
                  </a:lnTo>
                  <a:lnTo>
                    <a:pt x="5333" y="17270"/>
                  </a:lnTo>
                  <a:cubicBezTo>
                    <a:pt x="5656" y="17293"/>
                    <a:pt x="5957" y="17316"/>
                    <a:pt x="6280" y="17316"/>
                  </a:cubicBezTo>
                  <a:cubicBezTo>
                    <a:pt x="11821" y="17316"/>
                    <a:pt x="16300" y="12837"/>
                    <a:pt x="16300" y="7297"/>
                  </a:cubicBezTo>
                  <a:cubicBezTo>
                    <a:pt x="16300" y="6973"/>
                    <a:pt x="16277" y="6650"/>
                    <a:pt x="16253" y="6350"/>
                  </a:cubicBezTo>
                  <a:lnTo>
                    <a:pt x="12398" y="2471"/>
                  </a:lnTo>
                  <a:lnTo>
                    <a:pt x="10251" y="2795"/>
                  </a:lnTo>
                  <a:lnTo>
                    <a:pt x="7480"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7"/>
            <p:cNvSpPr/>
            <p:nvPr/>
          </p:nvSpPr>
          <p:spPr>
            <a:xfrm>
              <a:off x="7686295" y="3577923"/>
              <a:ext cx="48948" cy="62685"/>
            </a:xfrm>
            <a:custGeom>
              <a:avLst/>
              <a:gdLst/>
              <a:ahLst/>
              <a:cxnLst/>
              <a:rect l="l" t="t" r="r" b="b"/>
              <a:pathLst>
                <a:path w="2056" h="2633" extrusionOk="0">
                  <a:moveTo>
                    <a:pt x="1686" y="1"/>
                  </a:moveTo>
                  <a:cubicBezTo>
                    <a:pt x="0" y="70"/>
                    <a:pt x="0" y="2540"/>
                    <a:pt x="1686" y="2632"/>
                  </a:cubicBezTo>
                  <a:lnTo>
                    <a:pt x="1755" y="2632"/>
                  </a:lnTo>
                  <a:lnTo>
                    <a:pt x="2055" y="1386"/>
                  </a:lnTo>
                  <a:lnTo>
                    <a:pt x="17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7"/>
            <p:cNvSpPr/>
            <p:nvPr/>
          </p:nvSpPr>
          <p:spPr>
            <a:xfrm>
              <a:off x="7726410" y="3577876"/>
              <a:ext cx="32450" cy="62757"/>
            </a:xfrm>
            <a:custGeom>
              <a:avLst/>
              <a:gdLst/>
              <a:ahLst/>
              <a:cxnLst/>
              <a:rect l="l" t="t" r="r" b="b"/>
              <a:pathLst>
                <a:path w="1363" h="2636" extrusionOk="0">
                  <a:moveTo>
                    <a:pt x="81" y="0"/>
                  </a:moveTo>
                  <a:cubicBezTo>
                    <a:pt x="54" y="0"/>
                    <a:pt x="28" y="1"/>
                    <a:pt x="1" y="3"/>
                  </a:cubicBezTo>
                  <a:lnTo>
                    <a:pt x="1" y="2634"/>
                  </a:lnTo>
                  <a:cubicBezTo>
                    <a:pt x="15" y="2635"/>
                    <a:pt x="28" y="2635"/>
                    <a:pt x="42" y="2635"/>
                  </a:cubicBezTo>
                  <a:cubicBezTo>
                    <a:pt x="763" y="2635"/>
                    <a:pt x="1363" y="2044"/>
                    <a:pt x="1363" y="1319"/>
                  </a:cubicBezTo>
                  <a:cubicBezTo>
                    <a:pt x="1363" y="584"/>
                    <a:pt x="784" y="0"/>
                    <a:pt x="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7"/>
            <p:cNvSpPr/>
            <p:nvPr/>
          </p:nvSpPr>
          <p:spPr>
            <a:xfrm>
              <a:off x="7643965" y="3422913"/>
              <a:ext cx="91278" cy="371040"/>
            </a:xfrm>
            <a:custGeom>
              <a:avLst/>
              <a:gdLst/>
              <a:ahLst/>
              <a:cxnLst/>
              <a:rect l="l" t="t" r="r" b="b"/>
              <a:pathLst>
                <a:path w="3834" h="15585" extrusionOk="0">
                  <a:moveTo>
                    <a:pt x="3464" y="1"/>
                  </a:moveTo>
                  <a:cubicBezTo>
                    <a:pt x="2771" y="1"/>
                    <a:pt x="1825" y="417"/>
                    <a:pt x="1063" y="2494"/>
                  </a:cubicBezTo>
                  <a:cubicBezTo>
                    <a:pt x="1" y="5957"/>
                    <a:pt x="1" y="9628"/>
                    <a:pt x="1063" y="13091"/>
                  </a:cubicBezTo>
                  <a:cubicBezTo>
                    <a:pt x="1825" y="15169"/>
                    <a:pt x="2771" y="15585"/>
                    <a:pt x="3464" y="15585"/>
                  </a:cubicBezTo>
                  <a:lnTo>
                    <a:pt x="3533" y="15585"/>
                  </a:lnTo>
                  <a:lnTo>
                    <a:pt x="3833" y="15054"/>
                  </a:lnTo>
                  <a:lnTo>
                    <a:pt x="3533" y="14407"/>
                  </a:lnTo>
                  <a:lnTo>
                    <a:pt x="3464" y="14407"/>
                  </a:lnTo>
                  <a:lnTo>
                    <a:pt x="3464" y="14454"/>
                  </a:lnTo>
                  <a:cubicBezTo>
                    <a:pt x="3164" y="14454"/>
                    <a:pt x="2633" y="13992"/>
                    <a:pt x="2171" y="12722"/>
                  </a:cubicBezTo>
                  <a:cubicBezTo>
                    <a:pt x="1201" y="9513"/>
                    <a:pt x="1201" y="6096"/>
                    <a:pt x="2171" y="2910"/>
                  </a:cubicBezTo>
                  <a:cubicBezTo>
                    <a:pt x="2633" y="1640"/>
                    <a:pt x="3164" y="1178"/>
                    <a:pt x="3464" y="1178"/>
                  </a:cubicBezTo>
                  <a:lnTo>
                    <a:pt x="3533" y="1178"/>
                  </a:lnTo>
                  <a:lnTo>
                    <a:pt x="3695" y="578"/>
                  </a:lnTo>
                  <a:lnTo>
                    <a:pt x="35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7"/>
            <p:cNvSpPr/>
            <p:nvPr/>
          </p:nvSpPr>
          <p:spPr>
            <a:xfrm>
              <a:off x="7726410" y="3423484"/>
              <a:ext cx="81922" cy="372135"/>
            </a:xfrm>
            <a:custGeom>
              <a:avLst/>
              <a:gdLst/>
              <a:ahLst/>
              <a:cxnLst/>
              <a:rect l="l" t="t" r="r" b="b"/>
              <a:pathLst>
                <a:path w="3441" h="15631" extrusionOk="0">
                  <a:moveTo>
                    <a:pt x="1" y="0"/>
                  </a:moveTo>
                  <a:lnTo>
                    <a:pt x="1" y="1178"/>
                  </a:lnTo>
                  <a:cubicBezTo>
                    <a:pt x="301" y="1178"/>
                    <a:pt x="809" y="1616"/>
                    <a:pt x="1271" y="2909"/>
                  </a:cubicBezTo>
                  <a:cubicBezTo>
                    <a:pt x="2240" y="6095"/>
                    <a:pt x="2240" y="9512"/>
                    <a:pt x="1271" y="12721"/>
                  </a:cubicBezTo>
                  <a:cubicBezTo>
                    <a:pt x="809" y="13991"/>
                    <a:pt x="301" y="14453"/>
                    <a:pt x="1" y="14453"/>
                  </a:cubicBezTo>
                  <a:lnTo>
                    <a:pt x="1" y="15630"/>
                  </a:lnTo>
                  <a:cubicBezTo>
                    <a:pt x="670" y="15630"/>
                    <a:pt x="1640" y="15191"/>
                    <a:pt x="2379" y="13114"/>
                  </a:cubicBezTo>
                  <a:cubicBezTo>
                    <a:pt x="3441" y="9674"/>
                    <a:pt x="3441" y="5980"/>
                    <a:pt x="2379" y="2517"/>
                  </a:cubicBezTo>
                  <a:lnTo>
                    <a:pt x="2379" y="2493"/>
                  </a:lnTo>
                  <a:cubicBezTo>
                    <a:pt x="1640" y="439"/>
                    <a:pt x="670"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7"/>
            <p:cNvSpPr/>
            <p:nvPr/>
          </p:nvSpPr>
          <p:spPr>
            <a:xfrm>
              <a:off x="7562067" y="3518024"/>
              <a:ext cx="173176" cy="218767"/>
            </a:xfrm>
            <a:custGeom>
              <a:avLst/>
              <a:gdLst/>
              <a:ahLst/>
              <a:cxnLst/>
              <a:rect l="l" t="t" r="r" b="b"/>
              <a:pathLst>
                <a:path w="7274" h="9189" extrusionOk="0">
                  <a:moveTo>
                    <a:pt x="6973" y="0"/>
                  </a:moveTo>
                  <a:cubicBezTo>
                    <a:pt x="6304" y="369"/>
                    <a:pt x="5634" y="808"/>
                    <a:pt x="5011" y="1270"/>
                  </a:cubicBezTo>
                  <a:cubicBezTo>
                    <a:pt x="3533" y="2332"/>
                    <a:pt x="2263" y="3602"/>
                    <a:pt x="1224" y="5056"/>
                  </a:cubicBezTo>
                  <a:cubicBezTo>
                    <a:pt x="1" y="6903"/>
                    <a:pt x="209" y="7919"/>
                    <a:pt x="624" y="8473"/>
                  </a:cubicBezTo>
                  <a:cubicBezTo>
                    <a:pt x="901" y="8842"/>
                    <a:pt x="1409" y="9189"/>
                    <a:pt x="2356" y="9189"/>
                  </a:cubicBezTo>
                  <a:cubicBezTo>
                    <a:pt x="2933" y="9189"/>
                    <a:pt x="3510" y="9073"/>
                    <a:pt x="4064" y="8912"/>
                  </a:cubicBezTo>
                  <a:cubicBezTo>
                    <a:pt x="5080" y="8588"/>
                    <a:pt x="6073" y="8127"/>
                    <a:pt x="6973" y="7596"/>
                  </a:cubicBezTo>
                  <a:lnTo>
                    <a:pt x="7204" y="6972"/>
                  </a:lnTo>
                  <a:lnTo>
                    <a:pt x="6973" y="6210"/>
                  </a:lnTo>
                  <a:cubicBezTo>
                    <a:pt x="5980" y="6880"/>
                    <a:pt x="4872" y="7411"/>
                    <a:pt x="3718" y="7780"/>
                  </a:cubicBezTo>
                  <a:cubicBezTo>
                    <a:pt x="3151" y="7952"/>
                    <a:pt x="2704" y="8018"/>
                    <a:pt x="2366" y="8018"/>
                  </a:cubicBezTo>
                  <a:cubicBezTo>
                    <a:pt x="1931" y="8018"/>
                    <a:pt x="1674" y="7910"/>
                    <a:pt x="1571" y="7780"/>
                  </a:cubicBezTo>
                  <a:cubicBezTo>
                    <a:pt x="1386" y="7526"/>
                    <a:pt x="1432" y="6834"/>
                    <a:pt x="2194" y="5726"/>
                  </a:cubicBezTo>
                  <a:cubicBezTo>
                    <a:pt x="3164" y="4364"/>
                    <a:pt x="4341" y="3186"/>
                    <a:pt x="5703" y="2216"/>
                  </a:cubicBezTo>
                  <a:cubicBezTo>
                    <a:pt x="6119" y="1916"/>
                    <a:pt x="6558" y="1616"/>
                    <a:pt x="6973" y="1362"/>
                  </a:cubicBezTo>
                  <a:lnTo>
                    <a:pt x="7273" y="623"/>
                  </a:lnTo>
                  <a:lnTo>
                    <a:pt x="69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7"/>
            <p:cNvSpPr/>
            <p:nvPr/>
          </p:nvSpPr>
          <p:spPr>
            <a:xfrm>
              <a:off x="7726410" y="3481503"/>
              <a:ext cx="164367" cy="217910"/>
            </a:xfrm>
            <a:custGeom>
              <a:avLst/>
              <a:gdLst/>
              <a:ahLst/>
              <a:cxnLst/>
              <a:rect l="l" t="t" r="r" b="b"/>
              <a:pathLst>
                <a:path w="6904" h="9153" extrusionOk="0">
                  <a:moveTo>
                    <a:pt x="4546" y="1"/>
                  </a:moveTo>
                  <a:cubicBezTo>
                    <a:pt x="4088" y="1"/>
                    <a:pt x="3527" y="84"/>
                    <a:pt x="2841" y="287"/>
                  </a:cubicBezTo>
                  <a:cubicBezTo>
                    <a:pt x="1848" y="611"/>
                    <a:pt x="901" y="1026"/>
                    <a:pt x="1" y="1557"/>
                  </a:cubicBezTo>
                  <a:lnTo>
                    <a:pt x="1" y="2942"/>
                  </a:lnTo>
                  <a:cubicBezTo>
                    <a:pt x="994" y="2296"/>
                    <a:pt x="2056" y="1788"/>
                    <a:pt x="3164" y="1419"/>
                  </a:cubicBezTo>
                  <a:cubicBezTo>
                    <a:pt x="3602" y="1280"/>
                    <a:pt x="4064" y="1188"/>
                    <a:pt x="4526" y="1188"/>
                  </a:cubicBezTo>
                  <a:cubicBezTo>
                    <a:pt x="4965" y="1188"/>
                    <a:pt x="5219" y="1280"/>
                    <a:pt x="5311" y="1419"/>
                  </a:cubicBezTo>
                  <a:cubicBezTo>
                    <a:pt x="5496" y="1673"/>
                    <a:pt x="5449" y="2365"/>
                    <a:pt x="4688" y="3473"/>
                  </a:cubicBezTo>
                  <a:cubicBezTo>
                    <a:pt x="3718" y="4836"/>
                    <a:pt x="2540" y="6013"/>
                    <a:pt x="1178" y="6983"/>
                  </a:cubicBezTo>
                  <a:cubicBezTo>
                    <a:pt x="786" y="7260"/>
                    <a:pt x="393" y="7560"/>
                    <a:pt x="1" y="7791"/>
                  </a:cubicBezTo>
                  <a:lnTo>
                    <a:pt x="1" y="9153"/>
                  </a:lnTo>
                  <a:cubicBezTo>
                    <a:pt x="647" y="8783"/>
                    <a:pt x="1271" y="8368"/>
                    <a:pt x="1871" y="7929"/>
                  </a:cubicBezTo>
                  <a:cubicBezTo>
                    <a:pt x="3348" y="6890"/>
                    <a:pt x="4618" y="5597"/>
                    <a:pt x="5680" y="4143"/>
                  </a:cubicBezTo>
                  <a:cubicBezTo>
                    <a:pt x="6904" y="2319"/>
                    <a:pt x="6673" y="1280"/>
                    <a:pt x="6257" y="749"/>
                  </a:cubicBezTo>
                  <a:lnTo>
                    <a:pt x="6281" y="726"/>
                  </a:lnTo>
                  <a:cubicBezTo>
                    <a:pt x="6001" y="353"/>
                    <a:pt x="5491" y="1"/>
                    <a:pt x="45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7"/>
            <p:cNvSpPr/>
            <p:nvPr/>
          </p:nvSpPr>
          <p:spPr>
            <a:xfrm>
              <a:off x="7562067" y="3481503"/>
              <a:ext cx="173176" cy="219005"/>
            </a:xfrm>
            <a:custGeom>
              <a:avLst/>
              <a:gdLst/>
              <a:ahLst/>
              <a:cxnLst/>
              <a:rect l="l" t="t" r="r" b="b"/>
              <a:pathLst>
                <a:path w="7274" h="9199" extrusionOk="0">
                  <a:moveTo>
                    <a:pt x="2359" y="1"/>
                  </a:moveTo>
                  <a:cubicBezTo>
                    <a:pt x="1416" y="1"/>
                    <a:pt x="911" y="353"/>
                    <a:pt x="647" y="726"/>
                  </a:cubicBezTo>
                  <a:cubicBezTo>
                    <a:pt x="232" y="1280"/>
                    <a:pt x="1" y="2296"/>
                    <a:pt x="1224" y="4143"/>
                  </a:cubicBezTo>
                  <a:cubicBezTo>
                    <a:pt x="2263" y="5597"/>
                    <a:pt x="3556" y="6867"/>
                    <a:pt x="5011" y="7929"/>
                  </a:cubicBezTo>
                  <a:cubicBezTo>
                    <a:pt x="5657" y="8391"/>
                    <a:pt x="6304" y="8830"/>
                    <a:pt x="6996" y="9199"/>
                  </a:cubicBezTo>
                  <a:lnTo>
                    <a:pt x="7204" y="8645"/>
                  </a:lnTo>
                  <a:lnTo>
                    <a:pt x="6996" y="7837"/>
                  </a:lnTo>
                  <a:cubicBezTo>
                    <a:pt x="6558" y="7583"/>
                    <a:pt x="6142" y="7283"/>
                    <a:pt x="5726" y="6983"/>
                  </a:cubicBezTo>
                  <a:lnTo>
                    <a:pt x="5703" y="6983"/>
                  </a:lnTo>
                  <a:cubicBezTo>
                    <a:pt x="4341" y="6013"/>
                    <a:pt x="3164" y="4836"/>
                    <a:pt x="2217" y="3473"/>
                  </a:cubicBezTo>
                  <a:cubicBezTo>
                    <a:pt x="1455" y="2365"/>
                    <a:pt x="1409" y="1673"/>
                    <a:pt x="1571" y="1419"/>
                  </a:cubicBezTo>
                  <a:cubicBezTo>
                    <a:pt x="1686" y="1280"/>
                    <a:pt x="1940" y="1188"/>
                    <a:pt x="2356" y="1188"/>
                  </a:cubicBezTo>
                  <a:cubicBezTo>
                    <a:pt x="2817" y="1188"/>
                    <a:pt x="3279" y="1280"/>
                    <a:pt x="3718" y="1419"/>
                  </a:cubicBezTo>
                  <a:cubicBezTo>
                    <a:pt x="4872" y="1788"/>
                    <a:pt x="5980" y="2319"/>
                    <a:pt x="6996" y="2989"/>
                  </a:cubicBezTo>
                  <a:lnTo>
                    <a:pt x="7273" y="2273"/>
                  </a:lnTo>
                  <a:lnTo>
                    <a:pt x="6996" y="1603"/>
                  </a:lnTo>
                  <a:cubicBezTo>
                    <a:pt x="6073" y="1049"/>
                    <a:pt x="5080" y="611"/>
                    <a:pt x="4064" y="287"/>
                  </a:cubicBezTo>
                  <a:cubicBezTo>
                    <a:pt x="3378" y="84"/>
                    <a:pt x="2817" y="1"/>
                    <a:pt x="2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7"/>
            <p:cNvSpPr/>
            <p:nvPr/>
          </p:nvSpPr>
          <p:spPr>
            <a:xfrm>
              <a:off x="7726410" y="3518571"/>
              <a:ext cx="164367" cy="218220"/>
            </a:xfrm>
            <a:custGeom>
              <a:avLst/>
              <a:gdLst/>
              <a:ahLst/>
              <a:cxnLst/>
              <a:rect l="l" t="t" r="r" b="b"/>
              <a:pathLst>
                <a:path w="6904" h="9166" extrusionOk="0">
                  <a:moveTo>
                    <a:pt x="1" y="0"/>
                  </a:moveTo>
                  <a:lnTo>
                    <a:pt x="1" y="1385"/>
                  </a:lnTo>
                  <a:cubicBezTo>
                    <a:pt x="393" y="1639"/>
                    <a:pt x="786" y="1893"/>
                    <a:pt x="1178" y="2193"/>
                  </a:cubicBezTo>
                  <a:cubicBezTo>
                    <a:pt x="2540" y="3163"/>
                    <a:pt x="3718" y="4341"/>
                    <a:pt x="4688" y="5703"/>
                  </a:cubicBezTo>
                  <a:cubicBezTo>
                    <a:pt x="5449" y="6811"/>
                    <a:pt x="5496" y="7503"/>
                    <a:pt x="5311" y="7757"/>
                  </a:cubicBezTo>
                  <a:cubicBezTo>
                    <a:pt x="5220" y="7887"/>
                    <a:pt x="4962" y="7995"/>
                    <a:pt x="4523" y="7995"/>
                  </a:cubicBezTo>
                  <a:cubicBezTo>
                    <a:pt x="4182" y="7995"/>
                    <a:pt x="3730" y="7929"/>
                    <a:pt x="3164" y="7757"/>
                  </a:cubicBezTo>
                  <a:cubicBezTo>
                    <a:pt x="2056" y="7388"/>
                    <a:pt x="994" y="6880"/>
                    <a:pt x="1" y="6234"/>
                  </a:cubicBezTo>
                  <a:lnTo>
                    <a:pt x="1" y="7596"/>
                  </a:lnTo>
                  <a:cubicBezTo>
                    <a:pt x="901" y="8127"/>
                    <a:pt x="1848" y="8565"/>
                    <a:pt x="2841" y="8866"/>
                  </a:cubicBezTo>
                  <a:cubicBezTo>
                    <a:pt x="3395" y="9050"/>
                    <a:pt x="3972" y="9143"/>
                    <a:pt x="4549" y="9166"/>
                  </a:cubicBezTo>
                  <a:cubicBezTo>
                    <a:pt x="5496" y="9166"/>
                    <a:pt x="5980" y="8796"/>
                    <a:pt x="6281" y="8450"/>
                  </a:cubicBezTo>
                  <a:cubicBezTo>
                    <a:pt x="6673" y="7896"/>
                    <a:pt x="6904" y="6857"/>
                    <a:pt x="5680" y="5033"/>
                  </a:cubicBezTo>
                  <a:cubicBezTo>
                    <a:pt x="4618" y="3579"/>
                    <a:pt x="3348" y="2286"/>
                    <a:pt x="1894" y="1247"/>
                  </a:cubicBezTo>
                  <a:cubicBezTo>
                    <a:pt x="1271" y="808"/>
                    <a:pt x="647" y="39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7" name="Google Shape;3637;p77"/>
          <p:cNvGrpSpPr/>
          <p:nvPr/>
        </p:nvGrpSpPr>
        <p:grpSpPr>
          <a:xfrm>
            <a:off x="6061137" y="3355642"/>
            <a:ext cx="496375" cy="493785"/>
            <a:chOff x="2275582" y="1405209"/>
            <a:chExt cx="978078" cy="976246"/>
          </a:xfrm>
        </p:grpSpPr>
        <p:grpSp>
          <p:nvGrpSpPr>
            <p:cNvPr id="3638" name="Google Shape;3638;p77"/>
            <p:cNvGrpSpPr/>
            <p:nvPr/>
          </p:nvGrpSpPr>
          <p:grpSpPr>
            <a:xfrm>
              <a:off x="2275582" y="1405209"/>
              <a:ext cx="978078" cy="976246"/>
              <a:chOff x="1190625" y="243000"/>
              <a:chExt cx="5219200" cy="5209425"/>
            </a:xfrm>
          </p:grpSpPr>
          <p:sp>
            <p:nvSpPr>
              <p:cNvPr id="3639" name="Google Shape;3639;p77"/>
              <p:cNvSpPr/>
              <p:nvPr/>
            </p:nvSpPr>
            <p:spPr>
              <a:xfrm>
                <a:off x="1190625" y="243000"/>
                <a:ext cx="5210225" cy="5209425"/>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7"/>
              <p:cNvSpPr/>
              <p:nvPr/>
            </p:nvSpPr>
            <p:spPr>
              <a:xfrm>
                <a:off x="1767975" y="1706825"/>
                <a:ext cx="4641850" cy="3744775"/>
              </a:xfrm>
              <a:custGeom>
                <a:avLst/>
                <a:gdLst/>
                <a:ahLst/>
                <a:cxnLst/>
                <a:rect l="l" t="t" r="r" b="b"/>
                <a:pathLst>
                  <a:path w="185674" h="149791" extrusionOk="0">
                    <a:moveTo>
                      <a:pt x="58586" y="0"/>
                    </a:moveTo>
                    <a:lnTo>
                      <a:pt x="42668" y="12265"/>
                    </a:lnTo>
                    <a:lnTo>
                      <a:pt x="60087" y="29652"/>
                    </a:lnTo>
                    <a:lnTo>
                      <a:pt x="53563" y="34643"/>
                    </a:lnTo>
                    <a:lnTo>
                      <a:pt x="23944" y="4991"/>
                    </a:lnTo>
                    <a:lnTo>
                      <a:pt x="9428" y="16734"/>
                    </a:lnTo>
                    <a:lnTo>
                      <a:pt x="38655" y="45962"/>
                    </a:lnTo>
                    <a:lnTo>
                      <a:pt x="28706" y="55519"/>
                    </a:lnTo>
                    <a:lnTo>
                      <a:pt x="12070" y="38916"/>
                    </a:lnTo>
                    <a:lnTo>
                      <a:pt x="1" y="54997"/>
                    </a:lnTo>
                    <a:lnTo>
                      <a:pt x="19247" y="74211"/>
                    </a:lnTo>
                    <a:lnTo>
                      <a:pt x="12168" y="77603"/>
                    </a:lnTo>
                    <a:lnTo>
                      <a:pt x="84421" y="149791"/>
                    </a:lnTo>
                    <a:cubicBezTo>
                      <a:pt x="139679" y="148290"/>
                      <a:pt x="184173" y="103764"/>
                      <a:pt x="185673" y="48506"/>
                    </a:cubicBezTo>
                    <a:lnTo>
                      <a:pt x="150542" y="13342"/>
                    </a:lnTo>
                    <a:lnTo>
                      <a:pt x="144442" y="20355"/>
                    </a:lnTo>
                    <a:lnTo>
                      <a:pt x="124511" y="424"/>
                    </a:lnTo>
                    <a:lnTo>
                      <a:pt x="107418" y="12200"/>
                    </a:lnTo>
                    <a:lnTo>
                      <a:pt x="133775" y="38557"/>
                    </a:lnTo>
                    <a:lnTo>
                      <a:pt x="131426" y="40253"/>
                    </a:lnTo>
                    <a:lnTo>
                      <a:pt x="91141" y="0"/>
                    </a:lnTo>
                    <a:lnTo>
                      <a:pt x="74863" y="12200"/>
                    </a:lnTo>
                    <a:lnTo>
                      <a:pt x="114823" y="52160"/>
                    </a:lnTo>
                    <a:lnTo>
                      <a:pt x="112442" y="53856"/>
                    </a:lnTo>
                    <a:lnTo>
                      <a:pt x="58586"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7"/>
              <p:cNvSpPr/>
              <p:nvPr/>
            </p:nvSpPr>
            <p:spPr>
              <a:xfrm>
                <a:off x="2241800" y="2221400"/>
                <a:ext cx="1252625" cy="702975"/>
              </a:xfrm>
              <a:custGeom>
                <a:avLst/>
                <a:gdLst/>
                <a:ahLst/>
                <a:cxnLst/>
                <a:rect l="l" t="t" r="r" b="b"/>
                <a:pathLst>
                  <a:path w="50105" h="28119" extrusionOk="0">
                    <a:moveTo>
                      <a:pt x="25052" y="1"/>
                    </a:moveTo>
                    <a:cubicBezTo>
                      <a:pt x="11221" y="1"/>
                      <a:pt x="0" y="11222"/>
                      <a:pt x="0" y="25053"/>
                    </a:cubicBezTo>
                    <a:cubicBezTo>
                      <a:pt x="0" y="25183"/>
                      <a:pt x="33" y="25314"/>
                      <a:pt x="33" y="25444"/>
                    </a:cubicBezTo>
                    <a:lnTo>
                      <a:pt x="24498" y="28119"/>
                    </a:lnTo>
                    <a:lnTo>
                      <a:pt x="50104" y="25444"/>
                    </a:lnTo>
                    <a:cubicBezTo>
                      <a:pt x="50104" y="25314"/>
                      <a:pt x="50104" y="25183"/>
                      <a:pt x="50104" y="25053"/>
                    </a:cubicBezTo>
                    <a:cubicBezTo>
                      <a:pt x="50104" y="11222"/>
                      <a:pt x="38883" y="1"/>
                      <a:pt x="250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7"/>
              <p:cNvSpPr/>
              <p:nvPr/>
            </p:nvSpPr>
            <p:spPr>
              <a:xfrm>
                <a:off x="2241800" y="2847700"/>
                <a:ext cx="1252625" cy="626325"/>
              </a:xfrm>
              <a:custGeom>
                <a:avLst/>
                <a:gdLst/>
                <a:ahLst/>
                <a:cxnLst/>
                <a:rect l="l" t="t" r="r" b="b"/>
                <a:pathLst>
                  <a:path w="50105" h="25053" extrusionOk="0">
                    <a:moveTo>
                      <a:pt x="0" y="1"/>
                    </a:moveTo>
                    <a:cubicBezTo>
                      <a:pt x="0" y="13831"/>
                      <a:pt x="11221" y="25053"/>
                      <a:pt x="25052" y="25053"/>
                    </a:cubicBezTo>
                    <a:cubicBezTo>
                      <a:pt x="38883" y="25053"/>
                      <a:pt x="50104" y="13831"/>
                      <a:pt x="50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7"/>
              <p:cNvSpPr/>
              <p:nvPr/>
            </p:nvSpPr>
            <p:spPr>
              <a:xfrm>
                <a:off x="2447300" y="2695200"/>
                <a:ext cx="841600" cy="204725"/>
              </a:xfrm>
              <a:custGeom>
                <a:avLst/>
                <a:gdLst/>
                <a:ahLst/>
                <a:cxnLst/>
                <a:rect l="l" t="t" r="r" b="b"/>
                <a:pathLst>
                  <a:path w="33664" h="8189" extrusionOk="0">
                    <a:moveTo>
                      <a:pt x="0" y="1"/>
                    </a:moveTo>
                    <a:lnTo>
                      <a:pt x="0" y="6492"/>
                    </a:lnTo>
                    <a:lnTo>
                      <a:pt x="16832" y="8188"/>
                    </a:lnTo>
                    <a:lnTo>
                      <a:pt x="33664" y="6492"/>
                    </a:lnTo>
                    <a:lnTo>
                      <a:pt x="336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7"/>
              <p:cNvSpPr/>
              <p:nvPr/>
            </p:nvSpPr>
            <p:spPr>
              <a:xfrm>
                <a:off x="2447300" y="2847700"/>
                <a:ext cx="841600" cy="152525"/>
              </a:xfrm>
              <a:custGeom>
                <a:avLst/>
                <a:gdLst/>
                <a:ahLst/>
                <a:cxnLst/>
                <a:rect l="l" t="t" r="r" b="b"/>
                <a:pathLst>
                  <a:path w="33664" h="6101" extrusionOk="0">
                    <a:moveTo>
                      <a:pt x="0" y="1"/>
                    </a:moveTo>
                    <a:lnTo>
                      <a:pt x="0" y="6100"/>
                    </a:lnTo>
                    <a:lnTo>
                      <a:pt x="33664" y="6100"/>
                    </a:lnTo>
                    <a:lnTo>
                      <a:pt x="336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7"/>
              <p:cNvSpPr/>
              <p:nvPr/>
            </p:nvSpPr>
            <p:spPr>
              <a:xfrm>
                <a:off x="2715600" y="2426900"/>
                <a:ext cx="305000" cy="482000"/>
              </a:xfrm>
              <a:custGeom>
                <a:avLst/>
                <a:gdLst/>
                <a:ahLst/>
                <a:cxnLst/>
                <a:rect l="l" t="t" r="r" b="b"/>
                <a:pathLst>
                  <a:path w="12200" h="19280" extrusionOk="0">
                    <a:moveTo>
                      <a:pt x="0" y="1"/>
                    </a:moveTo>
                    <a:lnTo>
                      <a:pt x="0" y="17224"/>
                    </a:lnTo>
                    <a:lnTo>
                      <a:pt x="6100" y="19279"/>
                    </a:lnTo>
                    <a:lnTo>
                      <a:pt x="12200" y="17224"/>
                    </a:lnTo>
                    <a:lnTo>
                      <a:pt x="122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7"/>
              <p:cNvSpPr/>
              <p:nvPr/>
            </p:nvSpPr>
            <p:spPr>
              <a:xfrm>
                <a:off x="2715600" y="2847700"/>
                <a:ext cx="305000" cy="420825"/>
              </a:xfrm>
              <a:custGeom>
                <a:avLst/>
                <a:gdLst/>
                <a:ahLst/>
                <a:cxnLst/>
                <a:rect l="l" t="t" r="r" b="b"/>
                <a:pathLst>
                  <a:path w="12200" h="16833" extrusionOk="0">
                    <a:moveTo>
                      <a:pt x="0" y="1"/>
                    </a:moveTo>
                    <a:lnTo>
                      <a:pt x="0" y="16832"/>
                    </a:lnTo>
                    <a:lnTo>
                      <a:pt x="12200" y="16832"/>
                    </a:lnTo>
                    <a:lnTo>
                      <a:pt x="122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7"/>
              <p:cNvSpPr/>
              <p:nvPr/>
            </p:nvSpPr>
            <p:spPr>
              <a:xfrm>
                <a:off x="4116625" y="2221400"/>
                <a:ext cx="1252625" cy="687500"/>
              </a:xfrm>
              <a:custGeom>
                <a:avLst/>
                <a:gdLst/>
                <a:ahLst/>
                <a:cxnLst/>
                <a:rect l="l" t="t" r="r" b="b"/>
                <a:pathLst>
                  <a:path w="50105" h="27500" extrusionOk="0">
                    <a:moveTo>
                      <a:pt x="25052" y="1"/>
                    </a:moveTo>
                    <a:cubicBezTo>
                      <a:pt x="11221" y="1"/>
                      <a:pt x="0" y="11222"/>
                      <a:pt x="0" y="25053"/>
                    </a:cubicBezTo>
                    <a:cubicBezTo>
                      <a:pt x="0" y="25183"/>
                      <a:pt x="33" y="25314"/>
                      <a:pt x="33" y="25444"/>
                    </a:cubicBezTo>
                    <a:lnTo>
                      <a:pt x="24791" y="27499"/>
                    </a:lnTo>
                    <a:lnTo>
                      <a:pt x="50104" y="25444"/>
                    </a:lnTo>
                    <a:cubicBezTo>
                      <a:pt x="50104" y="25314"/>
                      <a:pt x="50104" y="25183"/>
                      <a:pt x="50104" y="25053"/>
                    </a:cubicBezTo>
                    <a:cubicBezTo>
                      <a:pt x="50104" y="11222"/>
                      <a:pt x="38916" y="1"/>
                      <a:pt x="250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7"/>
              <p:cNvSpPr/>
              <p:nvPr/>
            </p:nvSpPr>
            <p:spPr>
              <a:xfrm>
                <a:off x="4116625" y="2847700"/>
                <a:ext cx="1252625" cy="626325"/>
              </a:xfrm>
              <a:custGeom>
                <a:avLst/>
                <a:gdLst/>
                <a:ahLst/>
                <a:cxnLst/>
                <a:rect l="l" t="t" r="r" b="b"/>
                <a:pathLst>
                  <a:path w="50105" h="25053" extrusionOk="0">
                    <a:moveTo>
                      <a:pt x="0" y="1"/>
                    </a:moveTo>
                    <a:cubicBezTo>
                      <a:pt x="0" y="13831"/>
                      <a:pt x="11221" y="25053"/>
                      <a:pt x="25052" y="25053"/>
                    </a:cubicBezTo>
                    <a:cubicBezTo>
                      <a:pt x="38916" y="25053"/>
                      <a:pt x="50104" y="13831"/>
                      <a:pt x="50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7"/>
              <p:cNvSpPr/>
              <p:nvPr/>
            </p:nvSpPr>
            <p:spPr>
              <a:xfrm>
                <a:off x="4322125" y="2695200"/>
                <a:ext cx="841600" cy="197375"/>
              </a:xfrm>
              <a:custGeom>
                <a:avLst/>
                <a:gdLst/>
                <a:ahLst/>
                <a:cxnLst/>
                <a:rect l="l" t="t" r="r" b="b"/>
                <a:pathLst>
                  <a:path w="33664" h="7895" extrusionOk="0">
                    <a:moveTo>
                      <a:pt x="0" y="1"/>
                    </a:moveTo>
                    <a:lnTo>
                      <a:pt x="0" y="6492"/>
                    </a:lnTo>
                    <a:lnTo>
                      <a:pt x="15397" y="7895"/>
                    </a:lnTo>
                    <a:lnTo>
                      <a:pt x="33664" y="6492"/>
                    </a:lnTo>
                    <a:lnTo>
                      <a:pt x="336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7"/>
              <p:cNvSpPr/>
              <p:nvPr/>
            </p:nvSpPr>
            <p:spPr>
              <a:xfrm>
                <a:off x="4322125" y="2847700"/>
                <a:ext cx="841600" cy="152525"/>
              </a:xfrm>
              <a:custGeom>
                <a:avLst/>
                <a:gdLst/>
                <a:ahLst/>
                <a:cxnLst/>
                <a:rect l="l" t="t" r="r" b="b"/>
                <a:pathLst>
                  <a:path w="33664" h="6101" extrusionOk="0">
                    <a:moveTo>
                      <a:pt x="0" y="1"/>
                    </a:moveTo>
                    <a:lnTo>
                      <a:pt x="0" y="6100"/>
                    </a:lnTo>
                    <a:lnTo>
                      <a:pt x="33664" y="6100"/>
                    </a:lnTo>
                    <a:lnTo>
                      <a:pt x="336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7"/>
              <p:cNvSpPr/>
              <p:nvPr/>
            </p:nvSpPr>
            <p:spPr>
              <a:xfrm>
                <a:off x="2816725" y="1706825"/>
                <a:ext cx="415925" cy="306650"/>
              </a:xfrm>
              <a:custGeom>
                <a:avLst/>
                <a:gdLst/>
                <a:ahLst/>
                <a:cxnLst/>
                <a:rect l="l" t="t" r="r" b="b"/>
                <a:pathLst>
                  <a:path w="16637" h="12266" extrusionOk="0">
                    <a:moveTo>
                      <a:pt x="2773" y="0"/>
                    </a:moveTo>
                    <a:cubicBezTo>
                      <a:pt x="1859" y="0"/>
                      <a:pt x="913" y="33"/>
                      <a:pt x="0" y="66"/>
                    </a:cubicBezTo>
                    <a:lnTo>
                      <a:pt x="718" y="12265"/>
                    </a:lnTo>
                    <a:cubicBezTo>
                      <a:pt x="1403" y="12233"/>
                      <a:pt x="2088" y="12200"/>
                      <a:pt x="2773" y="12200"/>
                    </a:cubicBezTo>
                    <a:lnTo>
                      <a:pt x="16636" y="12200"/>
                    </a:lnTo>
                    <a:lnTo>
                      <a:pt x="166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7"/>
              <p:cNvSpPr/>
              <p:nvPr/>
            </p:nvSpPr>
            <p:spPr>
              <a:xfrm>
                <a:off x="2003675" y="1831600"/>
                <a:ext cx="501550" cy="486875"/>
              </a:xfrm>
              <a:custGeom>
                <a:avLst/>
                <a:gdLst/>
                <a:ahLst/>
                <a:cxnLst/>
                <a:rect l="l" t="t" r="r" b="b"/>
                <a:pathLst>
                  <a:path w="20062" h="19475" extrusionOk="0">
                    <a:moveTo>
                      <a:pt x="14516" y="0"/>
                    </a:moveTo>
                    <a:cubicBezTo>
                      <a:pt x="8873" y="2903"/>
                      <a:pt x="4012" y="6850"/>
                      <a:pt x="0" y="11743"/>
                    </a:cubicBezTo>
                    <a:lnTo>
                      <a:pt x="9427" y="19474"/>
                    </a:lnTo>
                    <a:cubicBezTo>
                      <a:pt x="12396" y="15886"/>
                      <a:pt x="15951" y="12983"/>
                      <a:pt x="20061" y="10863"/>
                    </a:cubicBezTo>
                    <a:lnTo>
                      <a:pt x="145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7"/>
              <p:cNvSpPr/>
              <p:nvPr/>
            </p:nvSpPr>
            <p:spPr>
              <a:xfrm>
                <a:off x="3639550" y="1706825"/>
                <a:ext cx="406950" cy="305025"/>
              </a:xfrm>
              <a:custGeom>
                <a:avLst/>
                <a:gdLst/>
                <a:ahLst/>
                <a:cxnLst/>
                <a:rect l="l" t="t" r="r" b="b"/>
                <a:pathLst>
                  <a:path w="16278" h="12201" extrusionOk="0">
                    <a:moveTo>
                      <a:pt x="0" y="0"/>
                    </a:moveTo>
                    <a:lnTo>
                      <a:pt x="0" y="12200"/>
                    </a:lnTo>
                    <a:lnTo>
                      <a:pt x="16278" y="12200"/>
                    </a:lnTo>
                    <a:lnTo>
                      <a:pt x="162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7"/>
              <p:cNvSpPr/>
              <p:nvPr/>
            </p:nvSpPr>
            <p:spPr>
              <a:xfrm>
                <a:off x="5161275" y="1874000"/>
                <a:ext cx="499100" cy="495025"/>
              </a:xfrm>
              <a:custGeom>
                <a:avLst/>
                <a:gdLst/>
                <a:ahLst/>
                <a:cxnLst/>
                <a:rect l="l" t="t" r="r" b="b"/>
                <a:pathLst>
                  <a:path w="19964" h="19801" extrusionOk="0">
                    <a:moveTo>
                      <a:pt x="6361" y="0"/>
                    </a:moveTo>
                    <a:lnTo>
                      <a:pt x="0" y="10406"/>
                    </a:lnTo>
                    <a:cubicBezTo>
                      <a:pt x="3947" y="12853"/>
                      <a:pt x="7307" y="15984"/>
                      <a:pt x="9949" y="19801"/>
                    </a:cubicBezTo>
                    <a:lnTo>
                      <a:pt x="19963" y="12787"/>
                    </a:lnTo>
                    <a:cubicBezTo>
                      <a:pt x="16343" y="7601"/>
                      <a:pt x="11743" y="3295"/>
                      <a:pt x="63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7"/>
              <p:cNvSpPr/>
              <p:nvPr/>
            </p:nvSpPr>
            <p:spPr>
              <a:xfrm>
                <a:off x="4453425" y="1706825"/>
                <a:ext cx="427325" cy="313175"/>
              </a:xfrm>
              <a:custGeom>
                <a:avLst/>
                <a:gdLst/>
                <a:ahLst/>
                <a:cxnLst/>
                <a:rect l="l" t="t" r="r" b="b"/>
                <a:pathLst>
                  <a:path w="17093" h="12527" extrusionOk="0">
                    <a:moveTo>
                      <a:pt x="0" y="0"/>
                    </a:moveTo>
                    <a:lnTo>
                      <a:pt x="0" y="12200"/>
                    </a:lnTo>
                    <a:lnTo>
                      <a:pt x="10862" y="12200"/>
                    </a:lnTo>
                    <a:cubicBezTo>
                      <a:pt x="12396" y="12200"/>
                      <a:pt x="13929" y="12298"/>
                      <a:pt x="15462" y="12526"/>
                    </a:cubicBezTo>
                    <a:lnTo>
                      <a:pt x="17093" y="424"/>
                    </a:lnTo>
                    <a:cubicBezTo>
                      <a:pt x="15038" y="131"/>
                      <a:pt x="12950" y="0"/>
                      <a:pt x="108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7"/>
              <p:cNvSpPr/>
              <p:nvPr/>
            </p:nvSpPr>
            <p:spPr>
              <a:xfrm>
                <a:off x="1913150" y="3284000"/>
                <a:ext cx="494200" cy="499100"/>
              </a:xfrm>
              <a:custGeom>
                <a:avLst/>
                <a:gdLst/>
                <a:ahLst/>
                <a:cxnLst/>
                <a:rect l="l" t="t" r="r" b="b"/>
                <a:pathLst>
                  <a:path w="19768" h="19964" extrusionOk="0">
                    <a:moveTo>
                      <a:pt x="10406" y="0"/>
                    </a:moveTo>
                    <a:lnTo>
                      <a:pt x="0" y="6361"/>
                    </a:lnTo>
                    <a:cubicBezTo>
                      <a:pt x="3295" y="11743"/>
                      <a:pt x="7601" y="16310"/>
                      <a:pt x="12755" y="19964"/>
                    </a:cubicBezTo>
                    <a:lnTo>
                      <a:pt x="19768" y="9949"/>
                    </a:lnTo>
                    <a:cubicBezTo>
                      <a:pt x="15984" y="7274"/>
                      <a:pt x="12820" y="3947"/>
                      <a:pt x="104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7"/>
              <p:cNvSpPr/>
              <p:nvPr/>
            </p:nvSpPr>
            <p:spPr>
              <a:xfrm>
                <a:off x="2661775" y="3667275"/>
                <a:ext cx="435500" cy="321325"/>
              </a:xfrm>
              <a:custGeom>
                <a:avLst/>
                <a:gdLst/>
                <a:ahLst/>
                <a:cxnLst/>
                <a:rect l="l" t="t" r="r" b="b"/>
                <a:pathLst>
                  <a:path w="17420" h="12853" extrusionOk="0">
                    <a:moveTo>
                      <a:pt x="2381" y="1"/>
                    </a:moveTo>
                    <a:lnTo>
                      <a:pt x="0" y="11972"/>
                    </a:lnTo>
                    <a:cubicBezTo>
                      <a:pt x="2936" y="12559"/>
                      <a:pt x="5970" y="12853"/>
                      <a:pt x="8971" y="12853"/>
                    </a:cubicBezTo>
                    <a:lnTo>
                      <a:pt x="17419" y="12853"/>
                    </a:lnTo>
                    <a:lnTo>
                      <a:pt x="17419" y="653"/>
                    </a:lnTo>
                    <a:lnTo>
                      <a:pt x="8971" y="653"/>
                    </a:lnTo>
                    <a:cubicBezTo>
                      <a:pt x="6753" y="653"/>
                      <a:pt x="4534" y="425"/>
                      <a:pt x="2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7"/>
              <p:cNvSpPr/>
              <p:nvPr/>
            </p:nvSpPr>
            <p:spPr>
              <a:xfrm>
                <a:off x="5544550" y="2614475"/>
                <a:ext cx="321325" cy="286250"/>
              </a:xfrm>
              <a:custGeom>
                <a:avLst/>
                <a:gdLst/>
                <a:ahLst/>
                <a:cxnLst/>
                <a:rect l="l" t="t" r="r" b="b"/>
                <a:pathLst>
                  <a:path w="12853" h="11450" extrusionOk="0">
                    <a:moveTo>
                      <a:pt x="11972" y="0"/>
                    </a:moveTo>
                    <a:lnTo>
                      <a:pt x="0" y="2414"/>
                    </a:lnTo>
                    <a:cubicBezTo>
                      <a:pt x="425" y="4567"/>
                      <a:pt x="653" y="6785"/>
                      <a:pt x="653" y="9003"/>
                    </a:cubicBezTo>
                    <a:cubicBezTo>
                      <a:pt x="653" y="9134"/>
                      <a:pt x="653" y="9264"/>
                      <a:pt x="653" y="9395"/>
                    </a:cubicBezTo>
                    <a:lnTo>
                      <a:pt x="7340" y="11450"/>
                    </a:lnTo>
                    <a:lnTo>
                      <a:pt x="12853" y="9395"/>
                    </a:lnTo>
                    <a:cubicBezTo>
                      <a:pt x="12853" y="9264"/>
                      <a:pt x="12853" y="9134"/>
                      <a:pt x="12853" y="9003"/>
                    </a:cubicBezTo>
                    <a:cubicBezTo>
                      <a:pt x="12853" y="5970"/>
                      <a:pt x="12559" y="2969"/>
                      <a:pt x="119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7"/>
              <p:cNvSpPr/>
              <p:nvPr/>
            </p:nvSpPr>
            <p:spPr>
              <a:xfrm>
                <a:off x="5542100" y="2839550"/>
                <a:ext cx="323775" cy="241400"/>
              </a:xfrm>
              <a:custGeom>
                <a:avLst/>
                <a:gdLst/>
                <a:ahLst/>
                <a:cxnLst/>
                <a:rect l="l" t="t" r="r" b="b"/>
                <a:pathLst>
                  <a:path w="12951" h="9656" extrusionOk="0">
                    <a:moveTo>
                      <a:pt x="12951" y="0"/>
                    </a:moveTo>
                    <a:cubicBezTo>
                      <a:pt x="12951" y="131"/>
                      <a:pt x="12950" y="261"/>
                      <a:pt x="12949" y="392"/>
                    </a:cubicBezTo>
                    <a:lnTo>
                      <a:pt x="12951" y="392"/>
                    </a:lnTo>
                    <a:cubicBezTo>
                      <a:pt x="12951" y="261"/>
                      <a:pt x="12951" y="131"/>
                      <a:pt x="12951" y="0"/>
                    </a:cubicBezTo>
                    <a:close/>
                    <a:moveTo>
                      <a:pt x="751" y="392"/>
                    </a:moveTo>
                    <a:cubicBezTo>
                      <a:pt x="718" y="2643"/>
                      <a:pt x="490" y="4893"/>
                      <a:pt x="1" y="7079"/>
                    </a:cubicBezTo>
                    <a:lnTo>
                      <a:pt x="11939" y="9656"/>
                    </a:lnTo>
                    <a:cubicBezTo>
                      <a:pt x="12597" y="6618"/>
                      <a:pt x="12924" y="3521"/>
                      <a:pt x="12949" y="39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7"/>
              <p:cNvSpPr/>
              <p:nvPr/>
            </p:nvSpPr>
            <p:spPr>
              <a:xfrm>
                <a:off x="1745975" y="2795500"/>
                <a:ext cx="321325" cy="286275"/>
              </a:xfrm>
              <a:custGeom>
                <a:avLst/>
                <a:gdLst/>
                <a:ahLst/>
                <a:cxnLst/>
                <a:rect l="l" t="t" r="r" b="b"/>
                <a:pathLst>
                  <a:path w="12853" h="11451" extrusionOk="0">
                    <a:moveTo>
                      <a:pt x="5513" y="1"/>
                    </a:moveTo>
                    <a:lnTo>
                      <a:pt x="0" y="2056"/>
                    </a:lnTo>
                    <a:cubicBezTo>
                      <a:pt x="0" y="2186"/>
                      <a:pt x="0" y="2317"/>
                      <a:pt x="0" y="2415"/>
                    </a:cubicBezTo>
                    <a:cubicBezTo>
                      <a:pt x="0" y="5448"/>
                      <a:pt x="294" y="8482"/>
                      <a:pt x="881" y="11450"/>
                    </a:cubicBezTo>
                    <a:lnTo>
                      <a:pt x="12852" y="9037"/>
                    </a:lnTo>
                    <a:cubicBezTo>
                      <a:pt x="12428" y="6884"/>
                      <a:pt x="12200" y="4666"/>
                      <a:pt x="12200" y="2415"/>
                    </a:cubicBezTo>
                    <a:cubicBezTo>
                      <a:pt x="12200" y="2317"/>
                      <a:pt x="12200" y="2186"/>
                      <a:pt x="12200" y="2056"/>
                    </a:cubicBezTo>
                    <a:lnTo>
                      <a:pt x="5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7"/>
              <p:cNvSpPr/>
              <p:nvPr/>
            </p:nvSpPr>
            <p:spPr>
              <a:xfrm>
                <a:off x="5865850" y="2839550"/>
                <a:ext cx="25" cy="25"/>
              </a:xfrm>
              <a:custGeom>
                <a:avLst/>
                <a:gdLst/>
                <a:ahLst/>
                <a:cxnLst/>
                <a:rect l="l" t="t" r="r" b="b"/>
                <a:pathLst>
                  <a:path w="1" h="1" extrusionOk="0">
                    <a:moveTo>
                      <a:pt x="1" y="0"/>
                    </a:moveTo>
                    <a:lnTo>
                      <a:pt x="1" y="0"/>
                    </a:lnTo>
                    <a:close/>
                  </a:path>
                </a:pathLst>
              </a:custGeom>
              <a:solidFill>
                <a:srgbClr val="E9ED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7"/>
              <p:cNvSpPr/>
              <p:nvPr/>
            </p:nvSpPr>
            <p:spPr>
              <a:xfrm>
                <a:off x="4318050" y="3677050"/>
                <a:ext cx="547225" cy="311550"/>
              </a:xfrm>
              <a:custGeom>
                <a:avLst/>
                <a:gdLst/>
                <a:ahLst/>
                <a:cxnLst/>
                <a:rect l="l" t="t" r="r" b="b"/>
                <a:pathLst>
                  <a:path w="21889" h="12462" extrusionOk="0">
                    <a:moveTo>
                      <a:pt x="20388" y="1"/>
                    </a:moveTo>
                    <a:cubicBezTo>
                      <a:pt x="19050" y="164"/>
                      <a:pt x="17648" y="262"/>
                      <a:pt x="16277" y="262"/>
                    </a:cubicBezTo>
                    <a:lnTo>
                      <a:pt x="0" y="262"/>
                    </a:lnTo>
                    <a:lnTo>
                      <a:pt x="0" y="12462"/>
                    </a:lnTo>
                    <a:lnTo>
                      <a:pt x="16277" y="12462"/>
                    </a:lnTo>
                    <a:cubicBezTo>
                      <a:pt x="18137" y="12462"/>
                      <a:pt x="20029" y="12364"/>
                      <a:pt x="21888" y="12136"/>
                    </a:cubicBezTo>
                    <a:lnTo>
                      <a:pt x="203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7"/>
              <p:cNvSpPr/>
              <p:nvPr/>
            </p:nvSpPr>
            <p:spPr>
              <a:xfrm>
                <a:off x="3504175" y="3683575"/>
                <a:ext cx="406950" cy="305025"/>
              </a:xfrm>
              <a:custGeom>
                <a:avLst/>
                <a:gdLst/>
                <a:ahLst/>
                <a:cxnLst/>
                <a:rect l="l" t="t" r="r" b="b"/>
                <a:pathLst>
                  <a:path w="16278" h="12201" extrusionOk="0">
                    <a:moveTo>
                      <a:pt x="1" y="1"/>
                    </a:moveTo>
                    <a:lnTo>
                      <a:pt x="1" y="12201"/>
                    </a:lnTo>
                    <a:lnTo>
                      <a:pt x="16278" y="12201"/>
                    </a:lnTo>
                    <a:lnTo>
                      <a:pt x="1627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7"/>
              <p:cNvSpPr/>
              <p:nvPr/>
            </p:nvSpPr>
            <p:spPr>
              <a:xfrm>
                <a:off x="5150675" y="3336175"/>
                <a:ext cx="499925" cy="493400"/>
              </a:xfrm>
              <a:custGeom>
                <a:avLst/>
                <a:gdLst/>
                <a:ahLst/>
                <a:cxnLst/>
                <a:rect l="l" t="t" r="r" b="b"/>
                <a:pathLst>
                  <a:path w="19997" h="19736" extrusionOk="0">
                    <a:moveTo>
                      <a:pt x="10112" y="1"/>
                    </a:moveTo>
                    <a:cubicBezTo>
                      <a:pt x="7372" y="3752"/>
                      <a:pt x="3980" y="6884"/>
                      <a:pt x="0" y="9232"/>
                    </a:cubicBezTo>
                    <a:lnTo>
                      <a:pt x="6230" y="19736"/>
                    </a:lnTo>
                    <a:cubicBezTo>
                      <a:pt x="11678" y="16507"/>
                      <a:pt x="16310" y="12266"/>
                      <a:pt x="19996" y="7145"/>
                    </a:cubicBezTo>
                    <a:lnTo>
                      <a:pt x="101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5" name="Google Shape;3665;p77"/>
            <p:cNvGrpSpPr/>
            <p:nvPr/>
          </p:nvGrpSpPr>
          <p:grpSpPr>
            <a:xfrm>
              <a:off x="2379655" y="1883547"/>
              <a:ext cx="772069" cy="223587"/>
              <a:chOff x="1745975" y="2795500"/>
              <a:chExt cx="4119900" cy="1193100"/>
            </a:xfrm>
          </p:grpSpPr>
          <p:sp>
            <p:nvSpPr>
              <p:cNvPr id="3666" name="Google Shape;3666;p77"/>
              <p:cNvSpPr/>
              <p:nvPr/>
            </p:nvSpPr>
            <p:spPr>
              <a:xfrm>
                <a:off x="1913150" y="3284000"/>
                <a:ext cx="494200" cy="499100"/>
              </a:xfrm>
              <a:custGeom>
                <a:avLst/>
                <a:gdLst/>
                <a:ahLst/>
                <a:cxnLst/>
                <a:rect l="l" t="t" r="r" b="b"/>
                <a:pathLst>
                  <a:path w="19768" h="19964" extrusionOk="0">
                    <a:moveTo>
                      <a:pt x="10406" y="0"/>
                    </a:moveTo>
                    <a:lnTo>
                      <a:pt x="0" y="6361"/>
                    </a:lnTo>
                    <a:cubicBezTo>
                      <a:pt x="3295" y="11743"/>
                      <a:pt x="7601" y="16310"/>
                      <a:pt x="12755" y="19964"/>
                    </a:cubicBezTo>
                    <a:lnTo>
                      <a:pt x="19768" y="9949"/>
                    </a:lnTo>
                    <a:cubicBezTo>
                      <a:pt x="15984" y="7274"/>
                      <a:pt x="12820" y="3947"/>
                      <a:pt x="10406"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7"/>
              <p:cNvSpPr/>
              <p:nvPr/>
            </p:nvSpPr>
            <p:spPr>
              <a:xfrm>
                <a:off x="2661775" y="3667275"/>
                <a:ext cx="435500" cy="321325"/>
              </a:xfrm>
              <a:custGeom>
                <a:avLst/>
                <a:gdLst/>
                <a:ahLst/>
                <a:cxnLst/>
                <a:rect l="l" t="t" r="r" b="b"/>
                <a:pathLst>
                  <a:path w="17420" h="12853" extrusionOk="0">
                    <a:moveTo>
                      <a:pt x="2381" y="1"/>
                    </a:moveTo>
                    <a:lnTo>
                      <a:pt x="0" y="11972"/>
                    </a:lnTo>
                    <a:cubicBezTo>
                      <a:pt x="2936" y="12559"/>
                      <a:pt x="5970" y="12853"/>
                      <a:pt x="8971" y="12853"/>
                    </a:cubicBezTo>
                    <a:lnTo>
                      <a:pt x="17419" y="12853"/>
                    </a:lnTo>
                    <a:lnTo>
                      <a:pt x="17419" y="653"/>
                    </a:lnTo>
                    <a:lnTo>
                      <a:pt x="8971" y="653"/>
                    </a:lnTo>
                    <a:cubicBezTo>
                      <a:pt x="6753" y="653"/>
                      <a:pt x="4534" y="425"/>
                      <a:pt x="2381"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7"/>
              <p:cNvSpPr/>
              <p:nvPr/>
            </p:nvSpPr>
            <p:spPr>
              <a:xfrm>
                <a:off x="5542100" y="2839550"/>
                <a:ext cx="323775" cy="241400"/>
              </a:xfrm>
              <a:custGeom>
                <a:avLst/>
                <a:gdLst/>
                <a:ahLst/>
                <a:cxnLst/>
                <a:rect l="l" t="t" r="r" b="b"/>
                <a:pathLst>
                  <a:path w="12951" h="9656" extrusionOk="0">
                    <a:moveTo>
                      <a:pt x="12951" y="0"/>
                    </a:moveTo>
                    <a:cubicBezTo>
                      <a:pt x="12951" y="131"/>
                      <a:pt x="12950" y="261"/>
                      <a:pt x="12949" y="392"/>
                    </a:cubicBezTo>
                    <a:lnTo>
                      <a:pt x="12951" y="392"/>
                    </a:lnTo>
                    <a:cubicBezTo>
                      <a:pt x="12951" y="261"/>
                      <a:pt x="12951" y="131"/>
                      <a:pt x="12951" y="0"/>
                    </a:cubicBezTo>
                    <a:close/>
                    <a:moveTo>
                      <a:pt x="751" y="392"/>
                    </a:moveTo>
                    <a:cubicBezTo>
                      <a:pt x="718" y="2643"/>
                      <a:pt x="490" y="4893"/>
                      <a:pt x="1" y="7079"/>
                    </a:cubicBezTo>
                    <a:lnTo>
                      <a:pt x="11939" y="9656"/>
                    </a:lnTo>
                    <a:cubicBezTo>
                      <a:pt x="12597" y="6618"/>
                      <a:pt x="12924" y="3521"/>
                      <a:pt x="12949" y="392"/>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7"/>
              <p:cNvSpPr/>
              <p:nvPr/>
            </p:nvSpPr>
            <p:spPr>
              <a:xfrm>
                <a:off x="1745975" y="2795500"/>
                <a:ext cx="321325" cy="286275"/>
              </a:xfrm>
              <a:custGeom>
                <a:avLst/>
                <a:gdLst/>
                <a:ahLst/>
                <a:cxnLst/>
                <a:rect l="l" t="t" r="r" b="b"/>
                <a:pathLst>
                  <a:path w="12853" h="11451" extrusionOk="0">
                    <a:moveTo>
                      <a:pt x="5513" y="1"/>
                    </a:moveTo>
                    <a:lnTo>
                      <a:pt x="0" y="2056"/>
                    </a:lnTo>
                    <a:cubicBezTo>
                      <a:pt x="0" y="2186"/>
                      <a:pt x="0" y="2317"/>
                      <a:pt x="0" y="2415"/>
                    </a:cubicBezTo>
                    <a:cubicBezTo>
                      <a:pt x="0" y="5448"/>
                      <a:pt x="294" y="8482"/>
                      <a:pt x="881" y="11450"/>
                    </a:cubicBezTo>
                    <a:lnTo>
                      <a:pt x="12852" y="9037"/>
                    </a:lnTo>
                    <a:cubicBezTo>
                      <a:pt x="12428" y="6884"/>
                      <a:pt x="12200" y="4666"/>
                      <a:pt x="12200" y="2415"/>
                    </a:cubicBezTo>
                    <a:cubicBezTo>
                      <a:pt x="12200" y="2317"/>
                      <a:pt x="12200" y="2186"/>
                      <a:pt x="12200" y="2056"/>
                    </a:cubicBezTo>
                    <a:lnTo>
                      <a:pt x="5513" y="1"/>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7"/>
              <p:cNvSpPr/>
              <p:nvPr/>
            </p:nvSpPr>
            <p:spPr>
              <a:xfrm>
                <a:off x="4318050" y="3677050"/>
                <a:ext cx="547225" cy="311550"/>
              </a:xfrm>
              <a:custGeom>
                <a:avLst/>
                <a:gdLst/>
                <a:ahLst/>
                <a:cxnLst/>
                <a:rect l="l" t="t" r="r" b="b"/>
                <a:pathLst>
                  <a:path w="21889" h="12462" extrusionOk="0">
                    <a:moveTo>
                      <a:pt x="20388" y="1"/>
                    </a:moveTo>
                    <a:cubicBezTo>
                      <a:pt x="19050" y="164"/>
                      <a:pt x="17648" y="262"/>
                      <a:pt x="16277" y="262"/>
                    </a:cubicBezTo>
                    <a:lnTo>
                      <a:pt x="0" y="262"/>
                    </a:lnTo>
                    <a:lnTo>
                      <a:pt x="0" y="12462"/>
                    </a:lnTo>
                    <a:lnTo>
                      <a:pt x="16277" y="12462"/>
                    </a:lnTo>
                    <a:cubicBezTo>
                      <a:pt x="18137" y="12462"/>
                      <a:pt x="20029" y="12364"/>
                      <a:pt x="21888" y="12136"/>
                    </a:cubicBezTo>
                    <a:lnTo>
                      <a:pt x="20388" y="1"/>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7"/>
              <p:cNvSpPr/>
              <p:nvPr/>
            </p:nvSpPr>
            <p:spPr>
              <a:xfrm>
                <a:off x="3504175" y="3683575"/>
                <a:ext cx="406950" cy="305025"/>
              </a:xfrm>
              <a:custGeom>
                <a:avLst/>
                <a:gdLst/>
                <a:ahLst/>
                <a:cxnLst/>
                <a:rect l="l" t="t" r="r" b="b"/>
                <a:pathLst>
                  <a:path w="16278" h="12201" extrusionOk="0">
                    <a:moveTo>
                      <a:pt x="1" y="1"/>
                    </a:moveTo>
                    <a:lnTo>
                      <a:pt x="1" y="12201"/>
                    </a:lnTo>
                    <a:lnTo>
                      <a:pt x="16278" y="12201"/>
                    </a:lnTo>
                    <a:lnTo>
                      <a:pt x="16278" y="1"/>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7"/>
              <p:cNvSpPr/>
              <p:nvPr/>
            </p:nvSpPr>
            <p:spPr>
              <a:xfrm>
                <a:off x="5150675" y="3336175"/>
                <a:ext cx="499925" cy="493400"/>
              </a:xfrm>
              <a:custGeom>
                <a:avLst/>
                <a:gdLst/>
                <a:ahLst/>
                <a:cxnLst/>
                <a:rect l="l" t="t" r="r" b="b"/>
                <a:pathLst>
                  <a:path w="19997" h="19736" extrusionOk="0">
                    <a:moveTo>
                      <a:pt x="10112" y="1"/>
                    </a:moveTo>
                    <a:cubicBezTo>
                      <a:pt x="7372" y="3752"/>
                      <a:pt x="3980" y="6884"/>
                      <a:pt x="0" y="9232"/>
                    </a:cubicBezTo>
                    <a:lnTo>
                      <a:pt x="6230" y="19736"/>
                    </a:lnTo>
                    <a:cubicBezTo>
                      <a:pt x="11678" y="16507"/>
                      <a:pt x="16310" y="12266"/>
                      <a:pt x="19996" y="7145"/>
                    </a:cubicBezTo>
                    <a:lnTo>
                      <a:pt x="10112" y="1"/>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3" name="Google Shape;3673;p77"/>
            <p:cNvSpPr/>
            <p:nvPr/>
          </p:nvSpPr>
          <p:spPr>
            <a:xfrm>
              <a:off x="2379655" y="1849773"/>
              <a:ext cx="60675" cy="43407"/>
            </a:xfrm>
            <a:custGeom>
              <a:avLst/>
              <a:gdLst/>
              <a:ahLst/>
              <a:cxnLst/>
              <a:rect l="l" t="t" r="r" b="b"/>
              <a:pathLst>
                <a:path w="12951" h="9265" extrusionOk="0">
                  <a:moveTo>
                    <a:pt x="1011" y="1"/>
                  </a:moveTo>
                  <a:cubicBezTo>
                    <a:pt x="326" y="3132"/>
                    <a:pt x="0" y="6003"/>
                    <a:pt x="0" y="9265"/>
                  </a:cubicBezTo>
                  <a:lnTo>
                    <a:pt x="12200" y="9265"/>
                  </a:lnTo>
                  <a:cubicBezTo>
                    <a:pt x="12233" y="7014"/>
                    <a:pt x="12461" y="4763"/>
                    <a:pt x="12950" y="2578"/>
                  </a:cubicBezTo>
                  <a:lnTo>
                    <a:pt x="10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4" name="Google Shape;3674;p77"/>
          <p:cNvGrpSpPr/>
          <p:nvPr/>
        </p:nvGrpSpPr>
        <p:grpSpPr>
          <a:xfrm>
            <a:off x="1850075" y="1332115"/>
            <a:ext cx="495791" cy="475263"/>
            <a:chOff x="1850075" y="1332115"/>
            <a:chExt cx="495791" cy="475263"/>
          </a:xfrm>
        </p:grpSpPr>
        <p:grpSp>
          <p:nvGrpSpPr>
            <p:cNvPr id="3675" name="Google Shape;3675;p77"/>
            <p:cNvGrpSpPr/>
            <p:nvPr/>
          </p:nvGrpSpPr>
          <p:grpSpPr>
            <a:xfrm>
              <a:off x="1850075" y="1332115"/>
              <a:ext cx="495791" cy="475263"/>
              <a:chOff x="1859481" y="1340328"/>
              <a:chExt cx="495791" cy="477412"/>
            </a:xfrm>
          </p:grpSpPr>
          <p:sp>
            <p:nvSpPr>
              <p:cNvPr id="3676" name="Google Shape;3676;p77"/>
              <p:cNvSpPr/>
              <p:nvPr/>
            </p:nvSpPr>
            <p:spPr>
              <a:xfrm>
                <a:off x="1859481" y="1340328"/>
                <a:ext cx="495791" cy="477078"/>
              </a:xfrm>
              <a:custGeom>
                <a:avLst/>
                <a:gdLst/>
                <a:ahLst/>
                <a:cxnLst/>
                <a:rect l="l" t="t" r="r" b="b"/>
                <a:pathLst>
                  <a:path w="20825" h="20039" extrusionOk="0">
                    <a:moveTo>
                      <a:pt x="10805" y="0"/>
                    </a:moveTo>
                    <a:cubicBezTo>
                      <a:pt x="6742" y="0"/>
                      <a:pt x="3094" y="2447"/>
                      <a:pt x="1547" y="6187"/>
                    </a:cubicBezTo>
                    <a:cubicBezTo>
                      <a:pt x="0" y="9927"/>
                      <a:pt x="855" y="14245"/>
                      <a:pt x="3717" y="17108"/>
                    </a:cubicBezTo>
                    <a:cubicBezTo>
                      <a:pt x="5632" y="19023"/>
                      <a:pt x="8198" y="20039"/>
                      <a:pt x="10807" y="20039"/>
                    </a:cubicBezTo>
                    <a:cubicBezTo>
                      <a:pt x="12098" y="20039"/>
                      <a:pt x="13399" y="19790"/>
                      <a:pt x="14638" y="19278"/>
                    </a:cubicBezTo>
                    <a:cubicBezTo>
                      <a:pt x="18378" y="17731"/>
                      <a:pt x="20825" y="14083"/>
                      <a:pt x="20825" y="10020"/>
                    </a:cubicBezTo>
                    <a:cubicBezTo>
                      <a:pt x="20825" y="4479"/>
                      <a:pt x="16323" y="0"/>
                      <a:pt x="10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7"/>
              <p:cNvSpPr/>
              <p:nvPr/>
            </p:nvSpPr>
            <p:spPr>
              <a:xfrm>
                <a:off x="1990850" y="1402965"/>
                <a:ext cx="364421" cy="414774"/>
              </a:xfrm>
              <a:custGeom>
                <a:avLst/>
                <a:gdLst/>
                <a:ahLst/>
                <a:cxnLst/>
                <a:rect l="l" t="t" r="r" b="b"/>
                <a:pathLst>
                  <a:path w="15307" h="17422" extrusionOk="0">
                    <a:moveTo>
                      <a:pt x="6187" y="1"/>
                    </a:moveTo>
                    <a:lnTo>
                      <a:pt x="5633" y="1986"/>
                    </a:lnTo>
                    <a:lnTo>
                      <a:pt x="1662" y="2310"/>
                    </a:lnTo>
                    <a:lnTo>
                      <a:pt x="439" y="4826"/>
                    </a:lnTo>
                    <a:lnTo>
                      <a:pt x="1685" y="7435"/>
                    </a:lnTo>
                    <a:lnTo>
                      <a:pt x="439" y="9674"/>
                    </a:lnTo>
                    <a:lnTo>
                      <a:pt x="1593" y="13207"/>
                    </a:lnTo>
                    <a:lnTo>
                      <a:pt x="0" y="13830"/>
                    </a:lnTo>
                    <a:lnTo>
                      <a:pt x="3440" y="17247"/>
                    </a:lnTo>
                    <a:cubicBezTo>
                      <a:pt x="4068" y="17365"/>
                      <a:pt x="4691" y="17421"/>
                      <a:pt x="5304" y="17421"/>
                    </a:cubicBezTo>
                    <a:cubicBezTo>
                      <a:pt x="10707" y="17421"/>
                      <a:pt x="15307" y="13029"/>
                      <a:pt x="15307" y="7389"/>
                    </a:cubicBezTo>
                    <a:cubicBezTo>
                      <a:pt x="15307" y="7135"/>
                      <a:pt x="15307" y="6904"/>
                      <a:pt x="15284" y="6650"/>
                    </a:cubicBezTo>
                    <a:lnTo>
                      <a:pt x="11082" y="2471"/>
                    </a:lnTo>
                    <a:lnTo>
                      <a:pt x="10043" y="3856"/>
                    </a:lnTo>
                    <a:lnTo>
                      <a:pt x="6187"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7"/>
              <p:cNvSpPr/>
              <p:nvPr/>
            </p:nvSpPr>
            <p:spPr>
              <a:xfrm>
                <a:off x="1979851" y="1402965"/>
                <a:ext cx="294642" cy="184722"/>
              </a:xfrm>
              <a:custGeom>
                <a:avLst/>
                <a:gdLst/>
                <a:ahLst/>
                <a:cxnLst/>
                <a:rect l="l" t="t" r="r" b="b"/>
                <a:pathLst>
                  <a:path w="12376" h="7759" extrusionOk="0">
                    <a:moveTo>
                      <a:pt x="4964" y="2771"/>
                    </a:moveTo>
                    <a:lnTo>
                      <a:pt x="6165" y="4826"/>
                    </a:lnTo>
                    <a:lnTo>
                      <a:pt x="4964" y="6904"/>
                    </a:lnTo>
                    <a:lnTo>
                      <a:pt x="2540" y="6904"/>
                    </a:lnTo>
                    <a:lnTo>
                      <a:pt x="1363" y="4826"/>
                    </a:lnTo>
                    <a:lnTo>
                      <a:pt x="2563" y="2771"/>
                    </a:lnTo>
                    <a:close/>
                    <a:moveTo>
                      <a:pt x="6649" y="1"/>
                    </a:moveTo>
                    <a:lnTo>
                      <a:pt x="5056" y="1594"/>
                    </a:lnTo>
                    <a:lnTo>
                      <a:pt x="1894" y="1594"/>
                    </a:lnTo>
                    <a:lnTo>
                      <a:pt x="0" y="4849"/>
                    </a:lnTo>
                    <a:lnTo>
                      <a:pt x="1501" y="7435"/>
                    </a:lnTo>
                    <a:lnTo>
                      <a:pt x="3833" y="7758"/>
                    </a:lnTo>
                    <a:lnTo>
                      <a:pt x="6142" y="7435"/>
                    </a:lnTo>
                    <a:lnTo>
                      <a:pt x="7342" y="5357"/>
                    </a:lnTo>
                    <a:lnTo>
                      <a:pt x="9743" y="5357"/>
                    </a:lnTo>
                    <a:lnTo>
                      <a:pt x="10944" y="7435"/>
                    </a:lnTo>
                    <a:lnTo>
                      <a:pt x="11613" y="7735"/>
                    </a:lnTo>
                    <a:lnTo>
                      <a:pt x="12283" y="7435"/>
                    </a:lnTo>
                    <a:lnTo>
                      <a:pt x="10805" y="4872"/>
                    </a:lnTo>
                    <a:lnTo>
                      <a:pt x="12375" y="3302"/>
                    </a:lnTo>
                    <a:lnTo>
                      <a:pt x="11544" y="2471"/>
                    </a:lnTo>
                    <a:lnTo>
                      <a:pt x="9836" y="4180"/>
                    </a:lnTo>
                    <a:lnTo>
                      <a:pt x="7134" y="4180"/>
                    </a:lnTo>
                    <a:lnTo>
                      <a:pt x="6026" y="2287"/>
                    </a:lnTo>
                    <a:lnTo>
                      <a:pt x="7481" y="832"/>
                    </a:lnTo>
                    <a:lnTo>
                      <a:pt x="66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7"/>
              <p:cNvSpPr/>
              <p:nvPr/>
            </p:nvSpPr>
            <p:spPr>
              <a:xfrm>
                <a:off x="1982042" y="1579950"/>
                <a:ext cx="290785" cy="171533"/>
              </a:xfrm>
              <a:custGeom>
                <a:avLst/>
                <a:gdLst/>
                <a:ahLst/>
                <a:cxnLst/>
                <a:rect l="l" t="t" r="r" b="b"/>
                <a:pathLst>
                  <a:path w="12214" h="7205" extrusionOk="0">
                    <a:moveTo>
                      <a:pt x="4964" y="647"/>
                    </a:moveTo>
                    <a:lnTo>
                      <a:pt x="6142" y="2702"/>
                    </a:lnTo>
                    <a:lnTo>
                      <a:pt x="4941" y="4780"/>
                    </a:lnTo>
                    <a:lnTo>
                      <a:pt x="2540" y="4780"/>
                    </a:lnTo>
                    <a:lnTo>
                      <a:pt x="1340" y="2702"/>
                    </a:lnTo>
                    <a:lnTo>
                      <a:pt x="2540" y="647"/>
                    </a:lnTo>
                    <a:close/>
                    <a:moveTo>
                      <a:pt x="1432" y="1"/>
                    </a:moveTo>
                    <a:lnTo>
                      <a:pt x="1" y="2702"/>
                    </a:lnTo>
                    <a:lnTo>
                      <a:pt x="1478" y="5265"/>
                    </a:lnTo>
                    <a:lnTo>
                      <a:pt x="370" y="6396"/>
                    </a:lnTo>
                    <a:lnTo>
                      <a:pt x="1201" y="7204"/>
                    </a:lnTo>
                    <a:lnTo>
                      <a:pt x="2448" y="5957"/>
                    </a:lnTo>
                    <a:lnTo>
                      <a:pt x="5634" y="5957"/>
                    </a:lnTo>
                    <a:lnTo>
                      <a:pt x="7181" y="3256"/>
                    </a:lnTo>
                    <a:lnTo>
                      <a:pt x="10344" y="3256"/>
                    </a:lnTo>
                    <a:lnTo>
                      <a:pt x="12214" y="1"/>
                    </a:lnTo>
                    <a:lnTo>
                      <a:pt x="10852" y="1"/>
                    </a:lnTo>
                    <a:lnTo>
                      <a:pt x="9651" y="2079"/>
                    </a:lnTo>
                    <a:lnTo>
                      <a:pt x="7250" y="2079"/>
                    </a:lnTo>
                    <a:lnTo>
                      <a:pt x="60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7"/>
              <p:cNvSpPr/>
              <p:nvPr/>
            </p:nvSpPr>
            <p:spPr>
              <a:xfrm>
                <a:off x="2030966" y="1478816"/>
                <a:ext cx="51139" cy="58305"/>
              </a:xfrm>
              <a:custGeom>
                <a:avLst/>
                <a:gdLst/>
                <a:ahLst/>
                <a:cxnLst/>
                <a:rect l="l" t="t" r="r" b="b"/>
                <a:pathLst>
                  <a:path w="2148" h="2449" extrusionOk="0">
                    <a:moveTo>
                      <a:pt x="1155" y="1"/>
                    </a:moveTo>
                    <a:lnTo>
                      <a:pt x="0" y="1825"/>
                    </a:lnTo>
                    <a:lnTo>
                      <a:pt x="993" y="2448"/>
                    </a:lnTo>
                    <a:lnTo>
                      <a:pt x="2148" y="647"/>
                    </a:lnTo>
                    <a:lnTo>
                      <a:pt x="11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1" name="Google Shape;3681;p77"/>
            <p:cNvSpPr/>
            <p:nvPr/>
          </p:nvSpPr>
          <p:spPr>
            <a:xfrm>
              <a:off x="1972636" y="1570659"/>
              <a:ext cx="290785" cy="170759"/>
            </a:xfrm>
            <a:custGeom>
              <a:avLst/>
              <a:gdLst/>
              <a:ahLst/>
              <a:cxnLst/>
              <a:rect l="l" t="t" r="r" b="b"/>
              <a:pathLst>
                <a:path w="12214" h="7205" extrusionOk="0">
                  <a:moveTo>
                    <a:pt x="4964" y="647"/>
                  </a:moveTo>
                  <a:lnTo>
                    <a:pt x="6142" y="2702"/>
                  </a:lnTo>
                  <a:lnTo>
                    <a:pt x="4941" y="4780"/>
                  </a:lnTo>
                  <a:lnTo>
                    <a:pt x="2540" y="4780"/>
                  </a:lnTo>
                  <a:lnTo>
                    <a:pt x="1340" y="2702"/>
                  </a:lnTo>
                  <a:lnTo>
                    <a:pt x="2540" y="647"/>
                  </a:lnTo>
                  <a:close/>
                  <a:moveTo>
                    <a:pt x="1432" y="1"/>
                  </a:moveTo>
                  <a:lnTo>
                    <a:pt x="1" y="2702"/>
                  </a:lnTo>
                  <a:lnTo>
                    <a:pt x="1478" y="5265"/>
                  </a:lnTo>
                  <a:lnTo>
                    <a:pt x="370" y="6396"/>
                  </a:lnTo>
                  <a:lnTo>
                    <a:pt x="1201" y="7204"/>
                  </a:lnTo>
                  <a:lnTo>
                    <a:pt x="2448" y="5957"/>
                  </a:lnTo>
                  <a:lnTo>
                    <a:pt x="5634" y="5957"/>
                  </a:lnTo>
                  <a:lnTo>
                    <a:pt x="7181" y="3256"/>
                  </a:lnTo>
                  <a:lnTo>
                    <a:pt x="10344" y="3256"/>
                  </a:lnTo>
                  <a:lnTo>
                    <a:pt x="12214" y="1"/>
                  </a:lnTo>
                  <a:lnTo>
                    <a:pt x="10852" y="1"/>
                  </a:lnTo>
                  <a:lnTo>
                    <a:pt x="9651" y="2079"/>
                  </a:lnTo>
                  <a:lnTo>
                    <a:pt x="7250" y="2079"/>
                  </a:lnTo>
                  <a:lnTo>
                    <a:pt x="6050"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2" name="Google Shape;3682;p77"/>
          <p:cNvGrpSpPr/>
          <p:nvPr/>
        </p:nvGrpSpPr>
        <p:grpSpPr>
          <a:xfrm>
            <a:off x="2542015" y="1332269"/>
            <a:ext cx="496363" cy="474955"/>
            <a:chOff x="2542015" y="1332269"/>
            <a:chExt cx="496363" cy="474955"/>
          </a:xfrm>
        </p:grpSpPr>
        <p:grpSp>
          <p:nvGrpSpPr>
            <p:cNvPr id="3683" name="Google Shape;3683;p77"/>
            <p:cNvGrpSpPr/>
            <p:nvPr/>
          </p:nvGrpSpPr>
          <p:grpSpPr>
            <a:xfrm>
              <a:off x="2542015" y="1332269"/>
              <a:ext cx="496363" cy="474955"/>
              <a:chOff x="2560278" y="1340328"/>
              <a:chExt cx="496363" cy="477102"/>
            </a:xfrm>
          </p:grpSpPr>
          <p:sp>
            <p:nvSpPr>
              <p:cNvPr id="3684" name="Google Shape;3684;p77"/>
              <p:cNvSpPr/>
              <p:nvPr/>
            </p:nvSpPr>
            <p:spPr>
              <a:xfrm>
                <a:off x="2560278" y="1340328"/>
                <a:ext cx="496363" cy="477078"/>
              </a:xfrm>
              <a:custGeom>
                <a:avLst/>
                <a:gdLst/>
                <a:ahLst/>
                <a:cxnLst/>
                <a:rect l="l" t="t" r="r" b="b"/>
                <a:pathLst>
                  <a:path w="20849" h="20039" extrusionOk="0">
                    <a:moveTo>
                      <a:pt x="10828" y="0"/>
                    </a:moveTo>
                    <a:cubicBezTo>
                      <a:pt x="6765" y="0"/>
                      <a:pt x="3117" y="2447"/>
                      <a:pt x="1570" y="6187"/>
                    </a:cubicBezTo>
                    <a:cubicBezTo>
                      <a:pt x="0" y="9927"/>
                      <a:pt x="878" y="14245"/>
                      <a:pt x="3741" y="17108"/>
                    </a:cubicBezTo>
                    <a:cubicBezTo>
                      <a:pt x="5656" y="19023"/>
                      <a:pt x="8211" y="20039"/>
                      <a:pt x="10820" y="20039"/>
                    </a:cubicBezTo>
                    <a:cubicBezTo>
                      <a:pt x="12111" y="20039"/>
                      <a:pt x="13415" y="19790"/>
                      <a:pt x="14661" y="19278"/>
                    </a:cubicBezTo>
                    <a:cubicBezTo>
                      <a:pt x="18401" y="17731"/>
                      <a:pt x="20848" y="14083"/>
                      <a:pt x="20848" y="10020"/>
                    </a:cubicBezTo>
                    <a:cubicBezTo>
                      <a:pt x="20848" y="4479"/>
                      <a:pt x="16346" y="0"/>
                      <a:pt x="108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7"/>
              <p:cNvSpPr/>
              <p:nvPr/>
            </p:nvSpPr>
            <p:spPr>
              <a:xfrm>
                <a:off x="2692743" y="1449152"/>
                <a:ext cx="363898" cy="368278"/>
              </a:xfrm>
              <a:custGeom>
                <a:avLst/>
                <a:gdLst/>
                <a:ahLst/>
                <a:cxnLst/>
                <a:rect l="l" t="t" r="r" b="b"/>
                <a:pathLst>
                  <a:path w="15285" h="15469" extrusionOk="0">
                    <a:moveTo>
                      <a:pt x="2563" y="0"/>
                    </a:moveTo>
                    <a:lnTo>
                      <a:pt x="0" y="2609"/>
                    </a:lnTo>
                    <a:lnTo>
                      <a:pt x="5865" y="8473"/>
                    </a:lnTo>
                    <a:lnTo>
                      <a:pt x="2078" y="12814"/>
                    </a:lnTo>
                    <a:lnTo>
                      <a:pt x="4733" y="15469"/>
                    </a:lnTo>
                    <a:lnTo>
                      <a:pt x="5264" y="15469"/>
                    </a:lnTo>
                    <a:cubicBezTo>
                      <a:pt x="10805" y="15469"/>
                      <a:pt x="15284" y="10967"/>
                      <a:pt x="15284" y="5426"/>
                    </a:cubicBezTo>
                    <a:lnTo>
                      <a:pt x="15284" y="5172"/>
                    </a:lnTo>
                    <a:lnTo>
                      <a:pt x="12468" y="2355"/>
                    </a:lnTo>
                    <a:lnTo>
                      <a:pt x="8266" y="5726"/>
                    </a:lnTo>
                    <a:lnTo>
                      <a:pt x="2563"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7"/>
              <p:cNvSpPr/>
              <p:nvPr/>
            </p:nvSpPr>
            <p:spPr>
              <a:xfrm>
                <a:off x="2753214" y="1586569"/>
                <a:ext cx="95659" cy="152273"/>
              </a:xfrm>
              <a:custGeom>
                <a:avLst/>
                <a:gdLst/>
                <a:ahLst/>
                <a:cxnLst/>
                <a:rect l="l" t="t" r="r" b="b"/>
                <a:pathLst>
                  <a:path w="4018" h="6396" extrusionOk="0">
                    <a:moveTo>
                      <a:pt x="3740" y="0"/>
                    </a:moveTo>
                    <a:lnTo>
                      <a:pt x="3232" y="300"/>
                    </a:lnTo>
                    <a:lnTo>
                      <a:pt x="0" y="5795"/>
                    </a:lnTo>
                    <a:lnTo>
                      <a:pt x="1039" y="6395"/>
                    </a:lnTo>
                    <a:lnTo>
                      <a:pt x="3740" y="1755"/>
                    </a:lnTo>
                    <a:lnTo>
                      <a:pt x="4017" y="785"/>
                    </a:lnTo>
                    <a:lnTo>
                      <a:pt x="37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7"/>
              <p:cNvSpPr/>
              <p:nvPr/>
            </p:nvSpPr>
            <p:spPr>
              <a:xfrm>
                <a:off x="2840588" y="1515646"/>
                <a:ext cx="133608" cy="116014"/>
              </a:xfrm>
              <a:custGeom>
                <a:avLst/>
                <a:gdLst/>
                <a:ahLst/>
                <a:cxnLst/>
                <a:rect l="l" t="t" r="r" b="b"/>
                <a:pathLst>
                  <a:path w="5612" h="4873" extrusionOk="0">
                    <a:moveTo>
                      <a:pt x="4988" y="1"/>
                    </a:moveTo>
                    <a:lnTo>
                      <a:pt x="1" y="3025"/>
                    </a:lnTo>
                    <a:lnTo>
                      <a:pt x="1" y="4872"/>
                    </a:lnTo>
                    <a:lnTo>
                      <a:pt x="440" y="4133"/>
                    </a:lnTo>
                    <a:lnTo>
                      <a:pt x="5611" y="1017"/>
                    </a:lnTo>
                    <a:lnTo>
                      <a:pt x="49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7"/>
              <p:cNvSpPr/>
              <p:nvPr/>
            </p:nvSpPr>
            <p:spPr>
              <a:xfrm>
                <a:off x="2712527" y="1470031"/>
                <a:ext cx="131394" cy="138536"/>
              </a:xfrm>
              <a:custGeom>
                <a:avLst/>
                <a:gdLst/>
                <a:ahLst/>
                <a:cxnLst/>
                <a:rect l="l" t="t" r="r" b="b"/>
                <a:pathLst>
                  <a:path w="5519" h="5819" extrusionOk="0">
                    <a:moveTo>
                      <a:pt x="855" y="1"/>
                    </a:moveTo>
                    <a:lnTo>
                      <a:pt x="1" y="809"/>
                    </a:lnTo>
                    <a:lnTo>
                      <a:pt x="4664" y="5819"/>
                    </a:lnTo>
                    <a:lnTo>
                      <a:pt x="5518" y="5010"/>
                    </a:lnTo>
                    <a:lnTo>
                      <a:pt x="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7"/>
              <p:cNvSpPr/>
              <p:nvPr/>
            </p:nvSpPr>
            <p:spPr>
              <a:xfrm>
                <a:off x="2664150" y="1435963"/>
                <a:ext cx="102277" cy="87564"/>
              </a:xfrm>
              <a:custGeom>
                <a:avLst/>
                <a:gdLst/>
                <a:ahLst/>
                <a:cxnLst/>
                <a:rect l="l" t="t" r="r" b="b"/>
                <a:pathLst>
                  <a:path w="4296" h="3678" extrusionOk="0">
                    <a:moveTo>
                      <a:pt x="2471" y="0"/>
                    </a:moveTo>
                    <a:cubicBezTo>
                      <a:pt x="832" y="0"/>
                      <a:pt x="1" y="1986"/>
                      <a:pt x="1155" y="3140"/>
                    </a:cubicBezTo>
                    <a:cubicBezTo>
                      <a:pt x="1534" y="3512"/>
                      <a:pt x="1995" y="3678"/>
                      <a:pt x="2445" y="3678"/>
                    </a:cubicBezTo>
                    <a:cubicBezTo>
                      <a:pt x="3393" y="3678"/>
                      <a:pt x="4295" y="2943"/>
                      <a:pt x="4295" y="1847"/>
                    </a:cubicBezTo>
                    <a:cubicBezTo>
                      <a:pt x="4295" y="831"/>
                      <a:pt x="3464" y="0"/>
                      <a:pt x="2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7"/>
              <p:cNvSpPr/>
              <p:nvPr/>
            </p:nvSpPr>
            <p:spPr>
              <a:xfrm>
                <a:off x="2722431" y="1699226"/>
                <a:ext cx="75875" cy="65352"/>
              </a:xfrm>
              <a:custGeom>
                <a:avLst/>
                <a:gdLst/>
                <a:ahLst/>
                <a:cxnLst/>
                <a:rect l="l" t="t" r="r" b="b"/>
                <a:pathLst>
                  <a:path w="3187" h="2745" extrusionOk="0">
                    <a:moveTo>
                      <a:pt x="1824" y="1"/>
                    </a:moveTo>
                    <a:cubicBezTo>
                      <a:pt x="600" y="1"/>
                      <a:pt x="0" y="1478"/>
                      <a:pt x="854" y="2333"/>
                    </a:cubicBezTo>
                    <a:cubicBezTo>
                      <a:pt x="1132" y="2618"/>
                      <a:pt x="1475" y="2744"/>
                      <a:pt x="1812" y="2744"/>
                    </a:cubicBezTo>
                    <a:cubicBezTo>
                      <a:pt x="2512" y="2744"/>
                      <a:pt x="3186" y="2197"/>
                      <a:pt x="3186" y="1386"/>
                    </a:cubicBezTo>
                    <a:cubicBezTo>
                      <a:pt x="3186" y="624"/>
                      <a:pt x="2586" y="1"/>
                      <a:pt x="18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7"/>
              <p:cNvSpPr/>
              <p:nvPr/>
            </p:nvSpPr>
            <p:spPr>
              <a:xfrm>
                <a:off x="2779593" y="1540930"/>
                <a:ext cx="69280" cy="125346"/>
              </a:xfrm>
              <a:custGeom>
                <a:avLst/>
                <a:gdLst/>
                <a:ahLst/>
                <a:cxnLst/>
                <a:rect l="l" t="t" r="r" b="b"/>
                <a:pathLst>
                  <a:path w="2910" h="5265" extrusionOk="0">
                    <a:moveTo>
                      <a:pt x="2563" y="1"/>
                    </a:moveTo>
                    <a:cubicBezTo>
                      <a:pt x="1131" y="47"/>
                      <a:pt x="0" y="1224"/>
                      <a:pt x="0" y="2633"/>
                    </a:cubicBezTo>
                    <a:cubicBezTo>
                      <a:pt x="0" y="4064"/>
                      <a:pt x="1131" y="5218"/>
                      <a:pt x="2563" y="5265"/>
                    </a:cubicBezTo>
                    <a:lnTo>
                      <a:pt x="2632" y="5265"/>
                    </a:lnTo>
                    <a:lnTo>
                      <a:pt x="2909" y="2702"/>
                    </a:lnTo>
                    <a:lnTo>
                      <a:pt x="26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2" name="Google Shape;3692;p77"/>
            <p:cNvSpPr/>
            <p:nvPr/>
          </p:nvSpPr>
          <p:spPr>
            <a:xfrm>
              <a:off x="2822324" y="1506798"/>
              <a:ext cx="133608" cy="115490"/>
            </a:xfrm>
            <a:custGeom>
              <a:avLst/>
              <a:gdLst/>
              <a:ahLst/>
              <a:cxnLst/>
              <a:rect l="l" t="t" r="r" b="b"/>
              <a:pathLst>
                <a:path w="5612" h="4873" extrusionOk="0">
                  <a:moveTo>
                    <a:pt x="4988" y="1"/>
                  </a:moveTo>
                  <a:lnTo>
                    <a:pt x="1" y="3025"/>
                  </a:lnTo>
                  <a:lnTo>
                    <a:pt x="1" y="4872"/>
                  </a:lnTo>
                  <a:lnTo>
                    <a:pt x="440" y="4133"/>
                  </a:lnTo>
                  <a:lnTo>
                    <a:pt x="5611" y="1017"/>
                  </a:lnTo>
                  <a:lnTo>
                    <a:pt x="4988"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7"/>
            <p:cNvSpPr/>
            <p:nvPr/>
          </p:nvSpPr>
          <p:spPr>
            <a:xfrm>
              <a:off x="2905889" y="1487103"/>
              <a:ext cx="74208" cy="63350"/>
            </a:xfrm>
            <a:custGeom>
              <a:avLst/>
              <a:gdLst/>
              <a:ahLst/>
              <a:cxnLst/>
              <a:rect l="l" t="t" r="r" b="b"/>
              <a:pathLst>
                <a:path w="3117" h="2673" extrusionOk="0">
                  <a:moveTo>
                    <a:pt x="1778" y="1"/>
                  </a:moveTo>
                  <a:cubicBezTo>
                    <a:pt x="600" y="1"/>
                    <a:pt x="0" y="1432"/>
                    <a:pt x="854" y="2286"/>
                  </a:cubicBezTo>
                  <a:cubicBezTo>
                    <a:pt x="1121" y="2553"/>
                    <a:pt x="1450" y="2672"/>
                    <a:pt x="1773" y="2672"/>
                  </a:cubicBezTo>
                  <a:cubicBezTo>
                    <a:pt x="2457" y="2672"/>
                    <a:pt x="3117" y="2139"/>
                    <a:pt x="3117" y="1340"/>
                  </a:cubicBezTo>
                  <a:cubicBezTo>
                    <a:pt x="3117" y="601"/>
                    <a:pt x="2517" y="1"/>
                    <a:pt x="17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7"/>
            <p:cNvSpPr/>
            <p:nvPr/>
          </p:nvSpPr>
          <p:spPr>
            <a:xfrm>
              <a:off x="2822324" y="1531968"/>
              <a:ext cx="62685" cy="124780"/>
            </a:xfrm>
            <a:custGeom>
              <a:avLst/>
              <a:gdLst/>
              <a:ahLst/>
              <a:cxnLst/>
              <a:rect l="l" t="t" r="r" b="b"/>
              <a:pathLst>
                <a:path w="2633" h="5265" extrusionOk="0">
                  <a:moveTo>
                    <a:pt x="1" y="1"/>
                  </a:moveTo>
                  <a:lnTo>
                    <a:pt x="1" y="5265"/>
                  </a:lnTo>
                  <a:cubicBezTo>
                    <a:pt x="1455" y="5265"/>
                    <a:pt x="2633" y="4087"/>
                    <a:pt x="2633" y="2633"/>
                  </a:cubicBezTo>
                  <a:cubicBezTo>
                    <a:pt x="2633" y="1178"/>
                    <a:pt x="1455"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7"/>
            <p:cNvSpPr/>
            <p:nvPr/>
          </p:nvSpPr>
          <p:spPr>
            <a:xfrm>
              <a:off x="2822324" y="1531968"/>
              <a:ext cx="62685" cy="124780"/>
            </a:xfrm>
            <a:custGeom>
              <a:avLst/>
              <a:gdLst/>
              <a:ahLst/>
              <a:cxnLst/>
              <a:rect l="l" t="t" r="r" b="b"/>
              <a:pathLst>
                <a:path w="2633" h="5265" extrusionOk="0">
                  <a:moveTo>
                    <a:pt x="1" y="1"/>
                  </a:moveTo>
                  <a:lnTo>
                    <a:pt x="1" y="5265"/>
                  </a:lnTo>
                  <a:cubicBezTo>
                    <a:pt x="1455" y="5265"/>
                    <a:pt x="2633" y="4087"/>
                    <a:pt x="2633" y="2633"/>
                  </a:cubicBezTo>
                  <a:cubicBezTo>
                    <a:pt x="2633" y="1178"/>
                    <a:pt x="1455" y="1"/>
                    <a:pt x="1"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6" name="Google Shape;3696;p77"/>
          <p:cNvGrpSpPr/>
          <p:nvPr/>
        </p:nvGrpSpPr>
        <p:grpSpPr>
          <a:xfrm>
            <a:off x="3234800" y="1332269"/>
            <a:ext cx="495815" cy="474955"/>
            <a:chOff x="3234800" y="1332269"/>
            <a:chExt cx="495815" cy="474955"/>
          </a:xfrm>
        </p:grpSpPr>
        <p:grpSp>
          <p:nvGrpSpPr>
            <p:cNvPr id="3697" name="Google Shape;3697;p77"/>
            <p:cNvGrpSpPr/>
            <p:nvPr/>
          </p:nvGrpSpPr>
          <p:grpSpPr>
            <a:xfrm>
              <a:off x="3234800" y="1332269"/>
              <a:ext cx="495815" cy="474955"/>
              <a:chOff x="3261623" y="1340328"/>
              <a:chExt cx="495815" cy="477102"/>
            </a:xfrm>
          </p:grpSpPr>
          <p:sp>
            <p:nvSpPr>
              <p:cNvPr id="3698" name="Google Shape;3698;p77"/>
              <p:cNvSpPr/>
              <p:nvPr/>
            </p:nvSpPr>
            <p:spPr>
              <a:xfrm>
                <a:off x="3261623" y="1340328"/>
                <a:ext cx="495815" cy="477078"/>
              </a:xfrm>
              <a:custGeom>
                <a:avLst/>
                <a:gdLst/>
                <a:ahLst/>
                <a:cxnLst/>
                <a:rect l="l" t="t" r="r" b="b"/>
                <a:pathLst>
                  <a:path w="20826" h="20039" extrusionOk="0">
                    <a:moveTo>
                      <a:pt x="10805" y="0"/>
                    </a:moveTo>
                    <a:cubicBezTo>
                      <a:pt x="6765" y="0"/>
                      <a:pt x="3094" y="2447"/>
                      <a:pt x="1548" y="6187"/>
                    </a:cubicBezTo>
                    <a:cubicBezTo>
                      <a:pt x="1" y="9927"/>
                      <a:pt x="855" y="14245"/>
                      <a:pt x="3718" y="17108"/>
                    </a:cubicBezTo>
                    <a:cubicBezTo>
                      <a:pt x="5648" y="19023"/>
                      <a:pt x="8209" y="20039"/>
                      <a:pt x="10812" y="20039"/>
                    </a:cubicBezTo>
                    <a:cubicBezTo>
                      <a:pt x="12101" y="20039"/>
                      <a:pt x="13400" y="19790"/>
                      <a:pt x="14638" y="19278"/>
                    </a:cubicBezTo>
                    <a:cubicBezTo>
                      <a:pt x="18401" y="17731"/>
                      <a:pt x="20825" y="14083"/>
                      <a:pt x="20825" y="10020"/>
                    </a:cubicBezTo>
                    <a:cubicBezTo>
                      <a:pt x="20825" y="4479"/>
                      <a:pt x="16346" y="0"/>
                      <a:pt x="108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7"/>
              <p:cNvSpPr/>
              <p:nvPr/>
            </p:nvSpPr>
            <p:spPr>
              <a:xfrm>
                <a:off x="3419919" y="1446938"/>
                <a:ext cx="337519" cy="370492"/>
              </a:xfrm>
              <a:custGeom>
                <a:avLst/>
                <a:gdLst/>
                <a:ahLst/>
                <a:cxnLst/>
                <a:rect l="l" t="t" r="r" b="b"/>
                <a:pathLst>
                  <a:path w="14177" h="15562" extrusionOk="0">
                    <a:moveTo>
                      <a:pt x="1894" y="1"/>
                    </a:moveTo>
                    <a:lnTo>
                      <a:pt x="1" y="11360"/>
                    </a:lnTo>
                    <a:lnTo>
                      <a:pt x="4226" y="15562"/>
                    </a:lnTo>
                    <a:cubicBezTo>
                      <a:pt x="9744" y="15515"/>
                      <a:pt x="14176" y="11060"/>
                      <a:pt x="14176" y="5542"/>
                    </a:cubicBezTo>
                    <a:cubicBezTo>
                      <a:pt x="14176" y="5011"/>
                      <a:pt x="14153" y="4503"/>
                      <a:pt x="14061" y="3972"/>
                    </a:cubicBezTo>
                    <a:lnTo>
                      <a:pt x="10067" y="1"/>
                    </a:lnTo>
                    <a:lnTo>
                      <a:pt x="8889" y="7019"/>
                    </a:lnTo>
                    <a:lnTo>
                      <a:pt x="1894"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7"/>
              <p:cNvSpPr/>
              <p:nvPr/>
            </p:nvSpPr>
            <p:spPr>
              <a:xfrm>
                <a:off x="3573287" y="1446938"/>
                <a:ext cx="86302" cy="69280"/>
              </a:xfrm>
              <a:custGeom>
                <a:avLst/>
                <a:gdLst/>
                <a:ahLst/>
                <a:cxnLst/>
                <a:rect l="l" t="t" r="r" b="b"/>
                <a:pathLst>
                  <a:path w="3625" h="2910" extrusionOk="0">
                    <a:moveTo>
                      <a:pt x="0" y="1"/>
                    </a:moveTo>
                    <a:lnTo>
                      <a:pt x="0" y="2910"/>
                    </a:lnTo>
                    <a:lnTo>
                      <a:pt x="3625" y="2910"/>
                    </a:lnTo>
                    <a:lnTo>
                      <a:pt x="36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7"/>
              <p:cNvSpPr/>
              <p:nvPr/>
            </p:nvSpPr>
            <p:spPr>
              <a:xfrm>
                <a:off x="3378161" y="1446938"/>
                <a:ext cx="86302" cy="69280"/>
              </a:xfrm>
              <a:custGeom>
                <a:avLst/>
                <a:gdLst/>
                <a:ahLst/>
                <a:cxnLst/>
                <a:rect l="l" t="t" r="r" b="b"/>
                <a:pathLst>
                  <a:path w="3625" h="2910" extrusionOk="0">
                    <a:moveTo>
                      <a:pt x="0" y="1"/>
                    </a:moveTo>
                    <a:lnTo>
                      <a:pt x="0" y="2910"/>
                    </a:lnTo>
                    <a:lnTo>
                      <a:pt x="3625" y="2910"/>
                    </a:lnTo>
                    <a:lnTo>
                      <a:pt x="36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7"/>
              <p:cNvSpPr/>
              <p:nvPr/>
            </p:nvSpPr>
            <p:spPr>
              <a:xfrm>
                <a:off x="3500174" y="1516741"/>
                <a:ext cx="159415" cy="241337"/>
              </a:xfrm>
              <a:custGeom>
                <a:avLst/>
                <a:gdLst/>
                <a:ahLst/>
                <a:cxnLst/>
                <a:rect l="l" t="t" r="r" b="b"/>
                <a:pathLst>
                  <a:path w="6696" h="10137" extrusionOk="0">
                    <a:moveTo>
                      <a:pt x="3071" y="1"/>
                    </a:moveTo>
                    <a:lnTo>
                      <a:pt x="3071" y="4226"/>
                    </a:lnTo>
                    <a:cubicBezTo>
                      <a:pt x="3071" y="5496"/>
                      <a:pt x="2055" y="6512"/>
                      <a:pt x="785" y="6512"/>
                    </a:cubicBezTo>
                    <a:lnTo>
                      <a:pt x="1" y="8220"/>
                    </a:lnTo>
                    <a:lnTo>
                      <a:pt x="785" y="10136"/>
                    </a:lnTo>
                    <a:cubicBezTo>
                      <a:pt x="4064" y="10136"/>
                      <a:pt x="6696" y="7481"/>
                      <a:pt x="6696" y="4226"/>
                    </a:cubicBezTo>
                    <a:lnTo>
                      <a:pt x="66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7"/>
              <p:cNvSpPr/>
              <p:nvPr/>
            </p:nvSpPr>
            <p:spPr>
              <a:xfrm>
                <a:off x="3378161" y="1516741"/>
                <a:ext cx="140726" cy="241337"/>
              </a:xfrm>
              <a:custGeom>
                <a:avLst/>
                <a:gdLst/>
                <a:ahLst/>
                <a:cxnLst/>
                <a:rect l="l" t="t" r="r" b="b"/>
                <a:pathLst>
                  <a:path w="5911" h="10137" extrusionOk="0">
                    <a:moveTo>
                      <a:pt x="0" y="1"/>
                    </a:moveTo>
                    <a:lnTo>
                      <a:pt x="0" y="4226"/>
                    </a:lnTo>
                    <a:cubicBezTo>
                      <a:pt x="0" y="7481"/>
                      <a:pt x="2655" y="10136"/>
                      <a:pt x="5910" y="10136"/>
                    </a:cubicBezTo>
                    <a:lnTo>
                      <a:pt x="5910" y="6512"/>
                    </a:lnTo>
                    <a:cubicBezTo>
                      <a:pt x="4664" y="6512"/>
                      <a:pt x="3648" y="5496"/>
                      <a:pt x="3648" y="4226"/>
                    </a:cubicBezTo>
                    <a:lnTo>
                      <a:pt x="36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4" name="Google Shape;3704;p77"/>
            <p:cNvSpPr/>
            <p:nvPr/>
          </p:nvSpPr>
          <p:spPr>
            <a:xfrm>
              <a:off x="3546464" y="1438399"/>
              <a:ext cx="86302" cy="68967"/>
            </a:xfrm>
            <a:custGeom>
              <a:avLst/>
              <a:gdLst/>
              <a:ahLst/>
              <a:cxnLst/>
              <a:rect l="l" t="t" r="r" b="b"/>
              <a:pathLst>
                <a:path w="3625" h="2910" extrusionOk="0">
                  <a:moveTo>
                    <a:pt x="0" y="1"/>
                  </a:moveTo>
                  <a:lnTo>
                    <a:pt x="0" y="2910"/>
                  </a:lnTo>
                  <a:lnTo>
                    <a:pt x="3625" y="2910"/>
                  </a:lnTo>
                  <a:lnTo>
                    <a:pt x="3625" y="1"/>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5" name="Google Shape;3705;p77"/>
          <p:cNvGrpSpPr/>
          <p:nvPr/>
        </p:nvGrpSpPr>
        <p:grpSpPr>
          <a:xfrm>
            <a:off x="3940774" y="1332269"/>
            <a:ext cx="496363" cy="474955"/>
            <a:chOff x="3940774" y="1332269"/>
            <a:chExt cx="496363" cy="474955"/>
          </a:xfrm>
        </p:grpSpPr>
        <p:sp>
          <p:nvSpPr>
            <p:cNvPr id="3706" name="Google Shape;3706;p77"/>
            <p:cNvSpPr/>
            <p:nvPr/>
          </p:nvSpPr>
          <p:spPr>
            <a:xfrm>
              <a:off x="3940774" y="1332269"/>
              <a:ext cx="496363" cy="474932"/>
            </a:xfrm>
            <a:custGeom>
              <a:avLst/>
              <a:gdLst/>
              <a:ahLst/>
              <a:cxnLst/>
              <a:rect l="l" t="t" r="r" b="b"/>
              <a:pathLst>
                <a:path w="20849" h="20039" extrusionOk="0">
                  <a:moveTo>
                    <a:pt x="10829" y="0"/>
                  </a:moveTo>
                  <a:cubicBezTo>
                    <a:pt x="6765" y="0"/>
                    <a:pt x="3118" y="2424"/>
                    <a:pt x="1548" y="6187"/>
                  </a:cubicBezTo>
                  <a:cubicBezTo>
                    <a:pt x="1" y="9927"/>
                    <a:pt x="855" y="14222"/>
                    <a:pt x="3718" y="17108"/>
                  </a:cubicBezTo>
                  <a:cubicBezTo>
                    <a:pt x="5633" y="19023"/>
                    <a:pt x="8199" y="20039"/>
                    <a:pt x="10807" y="20039"/>
                  </a:cubicBezTo>
                  <a:cubicBezTo>
                    <a:pt x="12098" y="20039"/>
                    <a:pt x="13400" y="19790"/>
                    <a:pt x="14638" y="19278"/>
                  </a:cubicBezTo>
                  <a:cubicBezTo>
                    <a:pt x="18378" y="17731"/>
                    <a:pt x="20826" y="14083"/>
                    <a:pt x="20826" y="10020"/>
                  </a:cubicBezTo>
                  <a:lnTo>
                    <a:pt x="20849" y="10020"/>
                  </a:lnTo>
                  <a:cubicBezTo>
                    <a:pt x="20849" y="4479"/>
                    <a:pt x="16347" y="0"/>
                    <a:pt x="108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7"/>
            <p:cNvSpPr/>
            <p:nvPr/>
          </p:nvSpPr>
          <p:spPr>
            <a:xfrm>
              <a:off x="4076548" y="1414888"/>
              <a:ext cx="360041" cy="392336"/>
            </a:xfrm>
            <a:custGeom>
              <a:avLst/>
              <a:gdLst/>
              <a:ahLst/>
              <a:cxnLst/>
              <a:rect l="l" t="t" r="r" b="b"/>
              <a:pathLst>
                <a:path w="15123" h="16554" extrusionOk="0">
                  <a:moveTo>
                    <a:pt x="10205" y="0"/>
                  </a:moveTo>
                  <a:lnTo>
                    <a:pt x="0" y="13067"/>
                  </a:lnTo>
                  <a:lnTo>
                    <a:pt x="3325" y="16392"/>
                  </a:lnTo>
                  <a:cubicBezTo>
                    <a:pt x="3902" y="16507"/>
                    <a:pt x="4502" y="16554"/>
                    <a:pt x="5103" y="16554"/>
                  </a:cubicBezTo>
                  <a:cubicBezTo>
                    <a:pt x="10644" y="16554"/>
                    <a:pt x="15123" y="12075"/>
                    <a:pt x="15123" y="6534"/>
                  </a:cubicBezTo>
                  <a:cubicBezTo>
                    <a:pt x="15123" y="5934"/>
                    <a:pt x="15076" y="5333"/>
                    <a:pt x="14961" y="4756"/>
                  </a:cubicBezTo>
                  <a:lnTo>
                    <a:pt x="10205"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7"/>
            <p:cNvSpPr/>
            <p:nvPr/>
          </p:nvSpPr>
          <p:spPr>
            <a:xfrm>
              <a:off x="4076548" y="1569723"/>
              <a:ext cx="57733" cy="154882"/>
            </a:xfrm>
            <a:custGeom>
              <a:avLst/>
              <a:gdLst/>
              <a:ahLst/>
              <a:cxnLst/>
              <a:rect l="l" t="t" r="r" b="b"/>
              <a:pathLst>
                <a:path w="2425" h="6535" extrusionOk="0">
                  <a:moveTo>
                    <a:pt x="0" y="1"/>
                  </a:moveTo>
                  <a:lnTo>
                    <a:pt x="0" y="6534"/>
                  </a:lnTo>
                  <a:lnTo>
                    <a:pt x="1709" y="6534"/>
                  </a:lnTo>
                  <a:lnTo>
                    <a:pt x="24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7"/>
            <p:cNvSpPr/>
            <p:nvPr/>
          </p:nvSpPr>
          <p:spPr>
            <a:xfrm>
              <a:off x="4076548" y="1414888"/>
              <a:ext cx="58828" cy="163082"/>
            </a:xfrm>
            <a:custGeom>
              <a:avLst/>
              <a:gdLst/>
              <a:ahLst/>
              <a:cxnLst/>
              <a:rect l="l" t="t" r="r" b="b"/>
              <a:pathLst>
                <a:path w="2471" h="6881" extrusionOk="0">
                  <a:moveTo>
                    <a:pt x="0" y="0"/>
                  </a:moveTo>
                  <a:lnTo>
                    <a:pt x="0" y="6580"/>
                  </a:lnTo>
                  <a:lnTo>
                    <a:pt x="1155" y="6880"/>
                  </a:lnTo>
                  <a:lnTo>
                    <a:pt x="2448" y="6580"/>
                  </a:lnTo>
                  <a:lnTo>
                    <a:pt x="2471" y="6303"/>
                  </a:lnTo>
                  <a:lnTo>
                    <a:pt x="17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7"/>
            <p:cNvSpPr/>
            <p:nvPr/>
          </p:nvSpPr>
          <p:spPr>
            <a:xfrm>
              <a:off x="4117211" y="1414888"/>
              <a:ext cx="202292" cy="160333"/>
            </a:xfrm>
            <a:custGeom>
              <a:avLst/>
              <a:gdLst/>
              <a:ahLst/>
              <a:cxnLst/>
              <a:rect l="l" t="t" r="r" b="b"/>
              <a:pathLst>
                <a:path w="8497" h="6765" extrusionOk="0">
                  <a:moveTo>
                    <a:pt x="1" y="0"/>
                  </a:moveTo>
                  <a:lnTo>
                    <a:pt x="1" y="6580"/>
                  </a:lnTo>
                  <a:lnTo>
                    <a:pt x="4249" y="6765"/>
                  </a:lnTo>
                  <a:lnTo>
                    <a:pt x="8497" y="6580"/>
                  </a:lnTo>
                  <a:lnTo>
                    <a:pt x="8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7"/>
            <p:cNvSpPr/>
            <p:nvPr/>
          </p:nvSpPr>
          <p:spPr>
            <a:xfrm>
              <a:off x="4117211" y="1569723"/>
              <a:ext cx="202292" cy="154882"/>
            </a:xfrm>
            <a:custGeom>
              <a:avLst/>
              <a:gdLst/>
              <a:ahLst/>
              <a:cxnLst/>
              <a:rect l="l" t="t" r="r" b="b"/>
              <a:pathLst>
                <a:path w="8497" h="6535" extrusionOk="0">
                  <a:moveTo>
                    <a:pt x="1" y="1"/>
                  </a:moveTo>
                  <a:lnTo>
                    <a:pt x="1" y="6534"/>
                  </a:lnTo>
                  <a:lnTo>
                    <a:pt x="8497" y="6534"/>
                  </a:lnTo>
                  <a:lnTo>
                    <a:pt x="84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7"/>
            <p:cNvSpPr/>
            <p:nvPr/>
          </p:nvSpPr>
          <p:spPr>
            <a:xfrm>
              <a:off x="4117211" y="1569723"/>
              <a:ext cx="202292" cy="154879"/>
            </a:xfrm>
            <a:custGeom>
              <a:avLst/>
              <a:gdLst/>
              <a:ahLst/>
              <a:cxnLst/>
              <a:rect l="l" t="t" r="r" b="b"/>
              <a:pathLst>
                <a:path w="8497" h="6535" extrusionOk="0">
                  <a:moveTo>
                    <a:pt x="1" y="1"/>
                  </a:moveTo>
                  <a:lnTo>
                    <a:pt x="1" y="6534"/>
                  </a:lnTo>
                  <a:lnTo>
                    <a:pt x="8497" y="6534"/>
                  </a:lnTo>
                  <a:lnTo>
                    <a:pt x="8497"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7"/>
            <p:cNvSpPr/>
            <p:nvPr/>
          </p:nvSpPr>
          <p:spPr>
            <a:xfrm>
              <a:off x="4189777" y="1514477"/>
              <a:ext cx="57186" cy="18060"/>
            </a:xfrm>
            <a:custGeom>
              <a:avLst/>
              <a:gdLst/>
              <a:ahLst/>
              <a:cxnLst/>
              <a:rect l="l" t="t" r="r" b="b"/>
              <a:pathLst>
                <a:path w="2402" h="762" extrusionOk="0">
                  <a:moveTo>
                    <a:pt x="0" y="0"/>
                  </a:moveTo>
                  <a:lnTo>
                    <a:pt x="0" y="762"/>
                  </a:lnTo>
                  <a:lnTo>
                    <a:pt x="2401" y="762"/>
                  </a:lnTo>
                  <a:lnTo>
                    <a:pt x="2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7"/>
            <p:cNvSpPr/>
            <p:nvPr/>
          </p:nvSpPr>
          <p:spPr>
            <a:xfrm>
              <a:off x="4179325" y="1482173"/>
              <a:ext cx="78089" cy="18628"/>
            </a:xfrm>
            <a:custGeom>
              <a:avLst/>
              <a:gdLst/>
              <a:ahLst/>
              <a:cxnLst/>
              <a:rect l="l" t="t" r="r" b="b"/>
              <a:pathLst>
                <a:path w="3280" h="786" extrusionOk="0">
                  <a:moveTo>
                    <a:pt x="1" y="1"/>
                  </a:moveTo>
                  <a:lnTo>
                    <a:pt x="1" y="786"/>
                  </a:lnTo>
                  <a:lnTo>
                    <a:pt x="3279" y="786"/>
                  </a:lnTo>
                  <a:lnTo>
                    <a:pt x="32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7"/>
            <p:cNvSpPr/>
            <p:nvPr/>
          </p:nvSpPr>
          <p:spPr>
            <a:xfrm>
              <a:off x="4189777" y="1606387"/>
              <a:ext cx="57186" cy="18083"/>
            </a:xfrm>
            <a:custGeom>
              <a:avLst/>
              <a:gdLst/>
              <a:ahLst/>
              <a:cxnLst/>
              <a:rect l="l" t="t" r="r" b="b"/>
              <a:pathLst>
                <a:path w="2402" h="763" extrusionOk="0">
                  <a:moveTo>
                    <a:pt x="0" y="1"/>
                  </a:moveTo>
                  <a:lnTo>
                    <a:pt x="0" y="763"/>
                  </a:lnTo>
                  <a:lnTo>
                    <a:pt x="2401" y="763"/>
                  </a:lnTo>
                  <a:lnTo>
                    <a:pt x="2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7"/>
            <p:cNvSpPr/>
            <p:nvPr/>
          </p:nvSpPr>
          <p:spPr>
            <a:xfrm>
              <a:off x="4179325" y="1638122"/>
              <a:ext cx="78089" cy="18628"/>
            </a:xfrm>
            <a:custGeom>
              <a:avLst/>
              <a:gdLst/>
              <a:ahLst/>
              <a:cxnLst/>
              <a:rect l="l" t="t" r="r" b="b"/>
              <a:pathLst>
                <a:path w="3280" h="786" extrusionOk="0">
                  <a:moveTo>
                    <a:pt x="1" y="1"/>
                  </a:moveTo>
                  <a:lnTo>
                    <a:pt x="1" y="786"/>
                  </a:lnTo>
                  <a:lnTo>
                    <a:pt x="3279" y="786"/>
                  </a:lnTo>
                  <a:lnTo>
                    <a:pt x="32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7"/>
            <p:cNvSpPr/>
            <p:nvPr/>
          </p:nvSpPr>
          <p:spPr>
            <a:xfrm>
              <a:off x="4204061" y="1473428"/>
              <a:ext cx="64328" cy="101793"/>
            </a:xfrm>
            <a:custGeom>
              <a:avLst/>
              <a:gdLst/>
              <a:ahLst/>
              <a:cxnLst/>
              <a:rect l="l" t="t" r="r" b="b"/>
              <a:pathLst>
                <a:path w="2702" h="4295" extrusionOk="0">
                  <a:moveTo>
                    <a:pt x="1848" y="0"/>
                  </a:moveTo>
                  <a:cubicBezTo>
                    <a:pt x="1848" y="1871"/>
                    <a:pt x="1086" y="2794"/>
                    <a:pt x="278" y="3787"/>
                  </a:cubicBezTo>
                  <a:lnTo>
                    <a:pt x="1" y="4110"/>
                  </a:lnTo>
                  <a:lnTo>
                    <a:pt x="601" y="4295"/>
                  </a:lnTo>
                  <a:lnTo>
                    <a:pt x="1109" y="4110"/>
                  </a:lnTo>
                  <a:cubicBezTo>
                    <a:pt x="1940" y="3117"/>
                    <a:pt x="2702" y="2032"/>
                    <a:pt x="27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7"/>
            <p:cNvSpPr/>
            <p:nvPr/>
          </p:nvSpPr>
          <p:spPr>
            <a:xfrm>
              <a:off x="4167778" y="1473428"/>
              <a:ext cx="64899" cy="101793"/>
            </a:xfrm>
            <a:custGeom>
              <a:avLst/>
              <a:gdLst/>
              <a:ahLst/>
              <a:cxnLst/>
              <a:rect l="l" t="t" r="r" b="b"/>
              <a:pathLst>
                <a:path w="2726" h="4295" extrusionOk="0">
                  <a:moveTo>
                    <a:pt x="1" y="0"/>
                  </a:moveTo>
                  <a:cubicBezTo>
                    <a:pt x="1" y="2032"/>
                    <a:pt x="786" y="3117"/>
                    <a:pt x="1594" y="4110"/>
                  </a:cubicBezTo>
                  <a:lnTo>
                    <a:pt x="2125" y="4295"/>
                  </a:lnTo>
                  <a:lnTo>
                    <a:pt x="2725" y="4110"/>
                  </a:lnTo>
                  <a:lnTo>
                    <a:pt x="2448" y="3787"/>
                  </a:lnTo>
                  <a:cubicBezTo>
                    <a:pt x="1640" y="2794"/>
                    <a:pt x="878" y="1871"/>
                    <a:pt x="8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7"/>
            <p:cNvSpPr/>
            <p:nvPr/>
          </p:nvSpPr>
          <p:spPr>
            <a:xfrm>
              <a:off x="4168350" y="1569723"/>
              <a:ext cx="63780" cy="95797"/>
            </a:xfrm>
            <a:custGeom>
              <a:avLst/>
              <a:gdLst/>
              <a:ahLst/>
              <a:cxnLst/>
              <a:rect l="l" t="t" r="r" b="b"/>
              <a:pathLst>
                <a:path w="2679" h="4042" extrusionOk="0">
                  <a:moveTo>
                    <a:pt x="1547" y="1"/>
                  </a:moveTo>
                  <a:cubicBezTo>
                    <a:pt x="762" y="970"/>
                    <a:pt x="0" y="2056"/>
                    <a:pt x="0" y="4041"/>
                  </a:cubicBezTo>
                  <a:lnTo>
                    <a:pt x="877" y="4041"/>
                  </a:lnTo>
                  <a:cubicBezTo>
                    <a:pt x="877" y="2171"/>
                    <a:pt x="1639" y="1248"/>
                    <a:pt x="2447" y="278"/>
                  </a:cubicBezTo>
                  <a:lnTo>
                    <a:pt x="267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7"/>
            <p:cNvSpPr/>
            <p:nvPr/>
          </p:nvSpPr>
          <p:spPr>
            <a:xfrm>
              <a:off x="4205156" y="1569723"/>
              <a:ext cx="63780" cy="95797"/>
            </a:xfrm>
            <a:custGeom>
              <a:avLst/>
              <a:gdLst/>
              <a:ahLst/>
              <a:cxnLst/>
              <a:rect l="l" t="t" r="r" b="b"/>
              <a:pathLst>
                <a:path w="2679" h="4042" extrusionOk="0">
                  <a:moveTo>
                    <a:pt x="1" y="1"/>
                  </a:moveTo>
                  <a:lnTo>
                    <a:pt x="232" y="278"/>
                  </a:lnTo>
                  <a:cubicBezTo>
                    <a:pt x="1040" y="1248"/>
                    <a:pt x="1802" y="2171"/>
                    <a:pt x="1802" y="4041"/>
                  </a:cubicBezTo>
                  <a:lnTo>
                    <a:pt x="2679" y="4041"/>
                  </a:lnTo>
                  <a:cubicBezTo>
                    <a:pt x="2679" y="2056"/>
                    <a:pt x="1917" y="970"/>
                    <a:pt x="11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77"/>
          <p:cNvGrpSpPr/>
          <p:nvPr/>
        </p:nvGrpSpPr>
        <p:grpSpPr>
          <a:xfrm>
            <a:off x="4647022" y="1332043"/>
            <a:ext cx="496339" cy="475406"/>
            <a:chOff x="4647022" y="1332043"/>
            <a:chExt cx="496339" cy="475406"/>
          </a:xfrm>
        </p:grpSpPr>
        <p:sp>
          <p:nvSpPr>
            <p:cNvPr id="3722" name="Google Shape;3722;p77"/>
            <p:cNvSpPr/>
            <p:nvPr/>
          </p:nvSpPr>
          <p:spPr>
            <a:xfrm>
              <a:off x="4647022" y="1332043"/>
              <a:ext cx="496339" cy="474932"/>
            </a:xfrm>
            <a:custGeom>
              <a:avLst/>
              <a:gdLst/>
              <a:ahLst/>
              <a:cxnLst/>
              <a:rect l="l" t="t" r="r" b="b"/>
              <a:pathLst>
                <a:path w="20848" h="20039" extrusionOk="0">
                  <a:moveTo>
                    <a:pt x="10828" y="0"/>
                  </a:moveTo>
                  <a:cubicBezTo>
                    <a:pt x="6765" y="0"/>
                    <a:pt x="3117" y="2447"/>
                    <a:pt x="1570" y="6187"/>
                  </a:cubicBezTo>
                  <a:cubicBezTo>
                    <a:pt x="0" y="9927"/>
                    <a:pt x="877" y="14245"/>
                    <a:pt x="3740" y="17108"/>
                  </a:cubicBezTo>
                  <a:cubicBezTo>
                    <a:pt x="5655" y="19023"/>
                    <a:pt x="8221" y="20039"/>
                    <a:pt x="10830" y="20039"/>
                  </a:cubicBezTo>
                  <a:cubicBezTo>
                    <a:pt x="12121" y="20039"/>
                    <a:pt x="13422" y="19790"/>
                    <a:pt x="14660" y="19278"/>
                  </a:cubicBezTo>
                  <a:cubicBezTo>
                    <a:pt x="18401" y="17731"/>
                    <a:pt x="20848" y="14083"/>
                    <a:pt x="20848" y="10020"/>
                  </a:cubicBezTo>
                  <a:cubicBezTo>
                    <a:pt x="20825" y="4479"/>
                    <a:pt x="16346" y="0"/>
                    <a:pt x="10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7"/>
            <p:cNvSpPr/>
            <p:nvPr/>
          </p:nvSpPr>
          <p:spPr>
            <a:xfrm>
              <a:off x="4743752" y="1431064"/>
              <a:ext cx="399609" cy="376386"/>
            </a:xfrm>
            <a:custGeom>
              <a:avLst/>
              <a:gdLst/>
              <a:ahLst/>
              <a:cxnLst/>
              <a:rect l="l" t="t" r="r" b="b"/>
              <a:pathLst>
                <a:path w="16785" h="15881" extrusionOk="0">
                  <a:moveTo>
                    <a:pt x="12052" y="1"/>
                  </a:moveTo>
                  <a:lnTo>
                    <a:pt x="0" y="7089"/>
                  </a:lnTo>
                  <a:lnTo>
                    <a:pt x="3233" y="10321"/>
                  </a:lnTo>
                  <a:lnTo>
                    <a:pt x="531" y="12121"/>
                  </a:lnTo>
                  <a:lnTo>
                    <a:pt x="3879" y="15446"/>
                  </a:lnTo>
                  <a:cubicBezTo>
                    <a:pt x="4855" y="15741"/>
                    <a:pt x="5833" y="15880"/>
                    <a:pt x="6790" y="15880"/>
                  </a:cubicBezTo>
                  <a:cubicBezTo>
                    <a:pt x="12121" y="15880"/>
                    <a:pt x="16785" y="11561"/>
                    <a:pt x="16785" y="5865"/>
                  </a:cubicBezTo>
                  <a:cubicBezTo>
                    <a:pt x="16785" y="5449"/>
                    <a:pt x="16762" y="5057"/>
                    <a:pt x="16716" y="4664"/>
                  </a:cubicBezTo>
                  <a:lnTo>
                    <a:pt x="12052"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7"/>
            <p:cNvSpPr/>
            <p:nvPr/>
          </p:nvSpPr>
          <p:spPr>
            <a:xfrm>
              <a:off x="4939426" y="1408643"/>
              <a:ext cx="114895" cy="114378"/>
            </a:xfrm>
            <a:custGeom>
              <a:avLst/>
              <a:gdLst/>
              <a:ahLst/>
              <a:cxnLst/>
              <a:rect l="l" t="t" r="r" b="b"/>
              <a:pathLst>
                <a:path w="4826" h="4826" extrusionOk="0">
                  <a:moveTo>
                    <a:pt x="2586" y="0"/>
                  </a:moveTo>
                  <a:lnTo>
                    <a:pt x="0" y="2586"/>
                  </a:lnTo>
                  <a:lnTo>
                    <a:pt x="2217" y="4825"/>
                  </a:lnTo>
                  <a:lnTo>
                    <a:pt x="4826" y="2240"/>
                  </a:lnTo>
                  <a:lnTo>
                    <a:pt x="25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7"/>
            <p:cNvSpPr/>
            <p:nvPr/>
          </p:nvSpPr>
          <p:spPr>
            <a:xfrm>
              <a:off x="4940076" y="1408852"/>
              <a:ext cx="114895" cy="114378"/>
            </a:xfrm>
            <a:custGeom>
              <a:avLst/>
              <a:gdLst/>
              <a:ahLst/>
              <a:cxnLst/>
              <a:rect l="l" t="t" r="r" b="b"/>
              <a:pathLst>
                <a:path w="4826" h="4826" extrusionOk="0">
                  <a:moveTo>
                    <a:pt x="2586" y="0"/>
                  </a:moveTo>
                  <a:lnTo>
                    <a:pt x="0" y="2586"/>
                  </a:lnTo>
                  <a:lnTo>
                    <a:pt x="2217" y="4825"/>
                  </a:lnTo>
                  <a:lnTo>
                    <a:pt x="4826" y="2240"/>
                  </a:lnTo>
                  <a:lnTo>
                    <a:pt x="2586"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7"/>
            <p:cNvSpPr/>
            <p:nvPr/>
          </p:nvSpPr>
          <p:spPr>
            <a:xfrm>
              <a:off x="4756394" y="1560752"/>
              <a:ext cx="146773" cy="157607"/>
            </a:xfrm>
            <a:custGeom>
              <a:avLst/>
              <a:gdLst/>
              <a:ahLst/>
              <a:cxnLst/>
              <a:rect l="l" t="t" r="r" b="b"/>
              <a:pathLst>
                <a:path w="6165" h="6650" extrusionOk="0">
                  <a:moveTo>
                    <a:pt x="0" y="0"/>
                  </a:moveTo>
                  <a:lnTo>
                    <a:pt x="0" y="6649"/>
                  </a:lnTo>
                  <a:lnTo>
                    <a:pt x="5703" y="6649"/>
                  </a:lnTo>
                  <a:lnTo>
                    <a:pt x="6165" y="3741"/>
                  </a:lnTo>
                  <a:lnTo>
                    <a:pt x="57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7"/>
            <p:cNvSpPr/>
            <p:nvPr/>
          </p:nvSpPr>
          <p:spPr>
            <a:xfrm>
              <a:off x="4892144" y="1560752"/>
              <a:ext cx="135798" cy="157605"/>
            </a:xfrm>
            <a:custGeom>
              <a:avLst/>
              <a:gdLst/>
              <a:ahLst/>
              <a:cxnLst/>
              <a:rect l="l" t="t" r="r" b="b"/>
              <a:pathLst>
                <a:path w="5704" h="6650" extrusionOk="0">
                  <a:moveTo>
                    <a:pt x="1" y="0"/>
                  </a:moveTo>
                  <a:lnTo>
                    <a:pt x="1" y="6649"/>
                  </a:lnTo>
                  <a:lnTo>
                    <a:pt x="5703" y="6649"/>
                  </a:lnTo>
                  <a:lnTo>
                    <a:pt x="57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7"/>
            <p:cNvSpPr/>
            <p:nvPr/>
          </p:nvSpPr>
          <p:spPr>
            <a:xfrm>
              <a:off x="4756394" y="1420991"/>
              <a:ext cx="148416" cy="157299"/>
            </a:xfrm>
            <a:custGeom>
              <a:avLst/>
              <a:gdLst/>
              <a:ahLst/>
              <a:cxnLst/>
              <a:rect l="l" t="t" r="r" b="b"/>
              <a:pathLst>
                <a:path w="6234" h="6637" extrusionOk="0">
                  <a:moveTo>
                    <a:pt x="5728" y="1"/>
                  </a:moveTo>
                  <a:cubicBezTo>
                    <a:pt x="5718" y="1"/>
                    <a:pt x="5710" y="3"/>
                    <a:pt x="5703" y="10"/>
                  </a:cubicBezTo>
                  <a:cubicBezTo>
                    <a:pt x="2563" y="10"/>
                    <a:pt x="0" y="2550"/>
                    <a:pt x="0" y="5690"/>
                  </a:cubicBezTo>
                  <a:lnTo>
                    <a:pt x="0" y="6636"/>
                  </a:lnTo>
                  <a:lnTo>
                    <a:pt x="5795" y="6636"/>
                  </a:lnTo>
                  <a:lnTo>
                    <a:pt x="6234" y="3773"/>
                  </a:lnTo>
                  <a:lnTo>
                    <a:pt x="5795" y="33"/>
                  </a:lnTo>
                  <a:cubicBezTo>
                    <a:pt x="5779" y="17"/>
                    <a:pt x="5751" y="1"/>
                    <a:pt x="57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7"/>
            <p:cNvSpPr/>
            <p:nvPr/>
          </p:nvSpPr>
          <p:spPr>
            <a:xfrm>
              <a:off x="4892144" y="1421228"/>
              <a:ext cx="135798" cy="157062"/>
            </a:xfrm>
            <a:custGeom>
              <a:avLst/>
              <a:gdLst/>
              <a:ahLst/>
              <a:cxnLst/>
              <a:rect l="l" t="t" r="r" b="b"/>
              <a:pathLst>
                <a:path w="5704" h="6627" extrusionOk="0">
                  <a:moveTo>
                    <a:pt x="43" y="0"/>
                  </a:moveTo>
                  <a:cubicBezTo>
                    <a:pt x="29" y="0"/>
                    <a:pt x="15" y="0"/>
                    <a:pt x="1" y="0"/>
                  </a:cubicBezTo>
                  <a:lnTo>
                    <a:pt x="1" y="6626"/>
                  </a:lnTo>
                  <a:lnTo>
                    <a:pt x="5703" y="6626"/>
                  </a:lnTo>
                  <a:lnTo>
                    <a:pt x="5703" y="5703"/>
                  </a:lnTo>
                  <a:cubicBezTo>
                    <a:pt x="5703" y="2554"/>
                    <a:pt x="3164" y="0"/>
                    <a:pt x="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7"/>
            <p:cNvSpPr/>
            <p:nvPr/>
          </p:nvSpPr>
          <p:spPr>
            <a:xfrm>
              <a:off x="4832244" y="1420683"/>
              <a:ext cx="72018" cy="152133"/>
            </a:xfrm>
            <a:custGeom>
              <a:avLst/>
              <a:gdLst/>
              <a:ahLst/>
              <a:cxnLst/>
              <a:rect l="l" t="t" r="r" b="b"/>
              <a:pathLst>
                <a:path w="3025" h="6419" extrusionOk="0">
                  <a:moveTo>
                    <a:pt x="2517" y="0"/>
                  </a:moveTo>
                  <a:lnTo>
                    <a:pt x="2517" y="23"/>
                  </a:lnTo>
                  <a:cubicBezTo>
                    <a:pt x="924" y="1316"/>
                    <a:pt x="0" y="3302"/>
                    <a:pt x="47" y="5356"/>
                  </a:cubicBezTo>
                  <a:lnTo>
                    <a:pt x="47" y="6418"/>
                  </a:lnTo>
                  <a:lnTo>
                    <a:pt x="2609" y="6418"/>
                  </a:lnTo>
                  <a:lnTo>
                    <a:pt x="3025" y="3579"/>
                  </a:lnTo>
                  <a:lnTo>
                    <a:pt x="2586" y="116"/>
                  </a:lnTo>
                  <a:cubicBezTo>
                    <a:pt x="2586" y="69"/>
                    <a:pt x="2540" y="23"/>
                    <a:pt x="2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7"/>
            <p:cNvSpPr/>
            <p:nvPr/>
          </p:nvSpPr>
          <p:spPr>
            <a:xfrm>
              <a:off x="4892144" y="1421228"/>
              <a:ext cx="59400" cy="152133"/>
            </a:xfrm>
            <a:custGeom>
              <a:avLst/>
              <a:gdLst/>
              <a:ahLst/>
              <a:cxnLst/>
              <a:rect l="l" t="t" r="r" b="b"/>
              <a:pathLst>
                <a:path w="2495" h="6419" extrusionOk="0">
                  <a:moveTo>
                    <a:pt x="1" y="0"/>
                  </a:moveTo>
                  <a:lnTo>
                    <a:pt x="1" y="6418"/>
                  </a:lnTo>
                  <a:lnTo>
                    <a:pt x="2471" y="6418"/>
                  </a:lnTo>
                  <a:lnTo>
                    <a:pt x="2471" y="5333"/>
                  </a:lnTo>
                  <a:cubicBezTo>
                    <a:pt x="2494" y="3279"/>
                    <a:pt x="1594" y="1293"/>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7"/>
            <p:cNvSpPr/>
            <p:nvPr/>
          </p:nvSpPr>
          <p:spPr>
            <a:xfrm>
              <a:off x="4743752" y="1559662"/>
              <a:ext cx="161058" cy="39414"/>
            </a:xfrm>
            <a:custGeom>
              <a:avLst/>
              <a:gdLst/>
              <a:ahLst/>
              <a:cxnLst/>
              <a:rect l="l" t="t" r="r" b="b"/>
              <a:pathLst>
                <a:path w="6765" h="1663" extrusionOk="0">
                  <a:moveTo>
                    <a:pt x="0" y="0"/>
                  </a:moveTo>
                  <a:lnTo>
                    <a:pt x="0" y="1663"/>
                  </a:lnTo>
                  <a:lnTo>
                    <a:pt x="6326" y="1663"/>
                  </a:lnTo>
                  <a:lnTo>
                    <a:pt x="6765" y="831"/>
                  </a:lnTo>
                  <a:lnTo>
                    <a:pt x="63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7"/>
            <p:cNvSpPr/>
            <p:nvPr/>
          </p:nvSpPr>
          <p:spPr>
            <a:xfrm>
              <a:off x="4780034" y="1619837"/>
              <a:ext cx="56090" cy="36688"/>
            </a:xfrm>
            <a:custGeom>
              <a:avLst/>
              <a:gdLst/>
              <a:ahLst/>
              <a:cxnLst/>
              <a:rect l="l" t="t" r="r" b="b"/>
              <a:pathLst>
                <a:path w="2356" h="1548" extrusionOk="0">
                  <a:moveTo>
                    <a:pt x="0" y="1"/>
                  </a:moveTo>
                  <a:lnTo>
                    <a:pt x="0" y="1548"/>
                  </a:lnTo>
                  <a:lnTo>
                    <a:pt x="2355" y="1548"/>
                  </a:lnTo>
                  <a:lnTo>
                    <a:pt x="23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7"/>
            <p:cNvSpPr/>
            <p:nvPr/>
          </p:nvSpPr>
          <p:spPr>
            <a:xfrm>
              <a:off x="4948211" y="1619837"/>
              <a:ext cx="56090" cy="36688"/>
            </a:xfrm>
            <a:custGeom>
              <a:avLst/>
              <a:gdLst/>
              <a:ahLst/>
              <a:cxnLst/>
              <a:rect l="l" t="t" r="r" b="b"/>
              <a:pathLst>
                <a:path w="2356" h="1548" extrusionOk="0">
                  <a:moveTo>
                    <a:pt x="1" y="1"/>
                  </a:moveTo>
                  <a:lnTo>
                    <a:pt x="1" y="1548"/>
                  </a:lnTo>
                  <a:lnTo>
                    <a:pt x="2356" y="1548"/>
                  </a:lnTo>
                  <a:lnTo>
                    <a:pt x="23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7"/>
            <p:cNvSpPr/>
            <p:nvPr/>
          </p:nvSpPr>
          <p:spPr>
            <a:xfrm>
              <a:off x="4864123" y="1620382"/>
              <a:ext cx="37402" cy="36143"/>
            </a:xfrm>
            <a:custGeom>
              <a:avLst/>
              <a:gdLst/>
              <a:ahLst/>
              <a:cxnLst/>
              <a:rect l="l" t="t" r="r" b="b"/>
              <a:pathLst>
                <a:path w="1571" h="1525" extrusionOk="0">
                  <a:moveTo>
                    <a:pt x="0" y="1"/>
                  </a:moveTo>
                  <a:lnTo>
                    <a:pt x="0" y="1525"/>
                  </a:lnTo>
                  <a:lnTo>
                    <a:pt x="1270" y="1525"/>
                  </a:lnTo>
                  <a:lnTo>
                    <a:pt x="1570" y="763"/>
                  </a:lnTo>
                  <a:lnTo>
                    <a:pt x="12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7"/>
            <p:cNvSpPr/>
            <p:nvPr/>
          </p:nvSpPr>
          <p:spPr>
            <a:xfrm>
              <a:off x="4892144" y="1619837"/>
              <a:ext cx="28069" cy="36688"/>
            </a:xfrm>
            <a:custGeom>
              <a:avLst/>
              <a:gdLst/>
              <a:ahLst/>
              <a:cxnLst/>
              <a:rect l="l" t="t" r="r" b="b"/>
              <a:pathLst>
                <a:path w="1179" h="1548" extrusionOk="0">
                  <a:moveTo>
                    <a:pt x="1" y="1"/>
                  </a:moveTo>
                  <a:lnTo>
                    <a:pt x="1" y="1548"/>
                  </a:lnTo>
                  <a:lnTo>
                    <a:pt x="1178" y="1548"/>
                  </a:lnTo>
                  <a:lnTo>
                    <a:pt x="1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7" name="Google Shape;3737;p77"/>
            <p:cNvGrpSpPr/>
            <p:nvPr/>
          </p:nvGrpSpPr>
          <p:grpSpPr>
            <a:xfrm>
              <a:off x="4892144" y="1619837"/>
              <a:ext cx="112157" cy="36688"/>
              <a:chOff x="4908912" y="1629422"/>
              <a:chExt cx="112157" cy="36854"/>
            </a:xfrm>
          </p:grpSpPr>
          <p:sp>
            <p:nvSpPr>
              <p:cNvPr id="3738" name="Google Shape;3738;p77"/>
              <p:cNvSpPr/>
              <p:nvPr/>
            </p:nvSpPr>
            <p:spPr>
              <a:xfrm>
                <a:off x="4964978" y="1629422"/>
                <a:ext cx="56090" cy="36854"/>
              </a:xfrm>
              <a:custGeom>
                <a:avLst/>
                <a:gdLst/>
                <a:ahLst/>
                <a:cxnLst/>
                <a:rect l="l" t="t" r="r" b="b"/>
                <a:pathLst>
                  <a:path w="2356" h="1548" extrusionOk="0">
                    <a:moveTo>
                      <a:pt x="1" y="1"/>
                    </a:moveTo>
                    <a:lnTo>
                      <a:pt x="1" y="1548"/>
                    </a:lnTo>
                    <a:lnTo>
                      <a:pt x="2356" y="1548"/>
                    </a:lnTo>
                    <a:lnTo>
                      <a:pt x="2356"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7"/>
              <p:cNvSpPr/>
              <p:nvPr/>
            </p:nvSpPr>
            <p:spPr>
              <a:xfrm>
                <a:off x="4908912" y="1629422"/>
                <a:ext cx="28069" cy="36854"/>
              </a:xfrm>
              <a:custGeom>
                <a:avLst/>
                <a:gdLst/>
                <a:ahLst/>
                <a:cxnLst/>
                <a:rect l="l" t="t" r="r" b="b"/>
                <a:pathLst>
                  <a:path w="1179" h="1548" extrusionOk="0">
                    <a:moveTo>
                      <a:pt x="1" y="1"/>
                    </a:moveTo>
                    <a:lnTo>
                      <a:pt x="1" y="1548"/>
                    </a:lnTo>
                    <a:lnTo>
                      <a:pt x="1178" y="1548"/>
                    </a:lnTo>
                    <a:lnTo>
                      <a:pt x="1178"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77"/>
            <p:cNvGrpSpPr/>
            <p:nvPr/>
          </p:nvGrpSpPr>
          <p:grpSpPr>
            <a:xfrm>
              <a:off x="4892144" y="1421228"/>
              <a:ext cx="135798" cy="157062"/>
              <a:chOff x="4680312" y="1276826"/>
              <a:chExt cx="135798" cy="157772"/>
            </a:xfrm>
          </p:grpSpPr>
          <p:sp>
            <p:nvSpPr>
              <p:cNvPr id="3741" name="Google Shape;3741;p77"/>
              <p:cNvSpPr/>
              <p:nvPr/>
            </p:nvSpPr>
            <p:spPr>
              <a:xfrm>
                <a:off x="4680312" y="1276826"/>
                <a:ext cx="135798" cy="157772"/>
              </a:xfrm>
              <a:custGeom>
                <a:avLst/>
                <a:gdLst/>
                <a:ahLst/>
                <a:cxnLst/>
                <a:rect l="l" t="t" r="r" b="b"/>
                <a:pathLst>
                  <a:path w="5704" h="6627" extrusionOk="0">
                    <a:moveTo>
                      <a:pt x="43" y="0"/>
                    </a:moveTo>
                    <a:cubicBezTo>
                      <a:pt x="29" y="0"/>
                      <a:pt x="15" y="0"/>
                      <a:pt x="1" y="0"/>
                    </a:cubicBezTo>
                    <a:lnTo>
                      <a:pt x="1" y="6626"/>
                    </a:lnTo>
                    <a:lnTo>
                      <a:pt x="5703" y="6626"/>
                    </a:lnTo>
                    <a:lnTo>
                      <a:pt x="5703" y="5703"/>
                    </a:lnTo>
                    <a:cubicBezTo>
                      <a:pt x="5703" y="2554"/>
                      <a:pt x="3164" y="0"/>
                      <a:pt x="43"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7"/>
              <p:cNvSpPr/>
              <p:nvPr/>
            </p:nvSpPr>
            <p:spPr>
              <a:xfrm>
                <a:off x="4680312" y="1276826"/>
                <a:ext cx="59400" cy="152820"/>
              </a:xfrm>
              <a:custGeom>
                <a:avLst/>
                <a:gdLst/>
                <a:ahLst/>
                <a:cxnLst/>
                <a:rect l="l" t="t" r="r" b="b"/>
                <a:pathLst>
                  <a:path w="2495" h="6419" extrusionOk="0">
                    <a:moveTo>
                      <a:pt x="1" y="0"/>
                    </a:moveTo>
                    <a:lnTo>
                      <a:pt x="1" y="6418"/>
                    </a:lnTo>
                    <a:lnTo>
                      <a:pt x="2471" y="6418"/>
                    </a:lnTo>
                    <a:lnTo>
                      <a:pt x="2471" y="5333"/>
                    </a:lnTo>
                    <a:cubicBezTo>
                      <a:pt x="2494" y="3279"/>
                      <a:pt x="1594" y="1293"/>
                      <a:pt x="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3" name="Google Shape;3743;p77"/>
            <p:cNvSpPr/>
            <p:nvPr/>
          </p:nvSpPr>
          <p:spPr>
            <a:xfrm>
              <a:off x="4892144" y="1559662"/>
              <a:ext cx="148440" cy="39413"/>
            </a:xfrm>
            <a:custGeom>
              <a:avLst/>
              <a:gdLst/>
              <a:ahLst/>
              <a:cxnLst/>
              <a:rect l="l" t="t" r="r" b="b"/>
              <a:pathLst>
                <a:path w="6235" h="1663" extrusionOk="0">
                  <a:moveTo>
                    <a:pt x="1" y="0"/>
                  </a:moveTo>
                  <a:lnTo>
                    <a:pt x="1" y="1663"/>
                  </a:lnTo>
                  <a:lnTo>
                    <a:pt x="6234" y="1663"/>
                  </a:lnTo>
                  <a:lnTo>
                    <a:pt x="62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7"/>
            <p:cNvSpPr/>
            <p:nvPr/>
          </p:nvSpPr>
          <p:spPr>
            <a:xfrm>
              <a:off x="4892144" y="1559662"/>
              <a:ext cx="148440" cy="39413"/>
            </a:xfrm>
            <a:custGeom>
              <a:avLst/>
              <a:gdLst/>
              <a:ahLst/>
              <a:cxnLst/>
              <a:rect l="l" t="t" r="r" b="b"/>
              <a:pathLst>
                <a:path w="6235" h="1663" extrusionOk="0">
                  <a:moveTo>
                    <a:pt x="1" y="0"/>
                  </a:moveTo>
                  <a:lnTo>
                    <a:pt x="1" y="1663"/>
                  </a:lnTo>
                  <a:lnTo>
                    <a:pt x="6234" y="1663"/>
                  </a:lnTo>
                  <a:lnTo>
                    <a:pt x="6234"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7"/>
            <p:cNvSpPr/>
            <p:nvPr/>
          </p:nvSpPr>
          <p:spPr>
            <a:xfrm>
              <a:off x="4975708" y="1399874"/>
              <a:ext cx="87421" cy="86483"/>
            </a:xfrm>
            <a:custGeom>
              <a:avLst/>
              <a:gdLst/>
              <a:ahLst/>
              <a:cxnLst/>
              <a:rect l="l" t="t" r="r" b="b"/>
              <a:pathLst>
                <a:path w="3672" h="3649" extrusionOk="0">
                  <a:moveTo>
                    <a:pt x="993" y="1"/>
                  </a:moveTo>
                  <a:lnTo>
                    <a:pt x="0" y="970"/>
                  </a:lnTo>
                  <a:lnTo>
                    <a:pt x="2678" y="3649"/>
                  </a:lnTo>
                  <a:lnTo>
                    <a:pt x="3671" y="2679"/>
                  </a:lnTo>
                  <a:lnTo>
                    <a:pt x="99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7"/>
            <p:cNvSpPr/>
            <p:nvPr/>
          </p:nvSpPr>
          <p:spPr>
            <a:xfrm>
              <a:off x="4975417" y="1399649"/>
              <a:ext cx="87421" cy="86481"/>
            </a:xfrm>
            <a:custGeom>
              <a:avLst/>
              <a:gdLst/>
              <a:ahLst/>
              <a:cxnLst/>
              <a:rect l="l" t="t" r="r" b="b"/>
              <a:pathLst>
                <a:path w="3672" h="3649" extrusionOk="0">
                  <a:moveTo>
                    <a:pt x="993" y="1"/>
                  </a:moveTo>
                  <a:lnTo>
                    <a:pt x="0" y="970"/>
                  </a:lnTo>
                  <a:lnTo>
                    <a:pt x="2678" y="3649"/>
                  </a:lnTo>
                  <a:lnTo>
                    <a:pt x="3671" y="2679"/>
                  </a:lnTo>
                  <a:lnTo>
                    <a:pt x="993"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7" name="Google Shape;3747;p77"/>
          <p:cNvGrpSpPr/>
          <p:nvPr/>
        </p:nvGrpSpPr>
        <p:grpSpPr>
          <a:xfrm>
            <a:off x="5341636" y="1331996"/>
            <a:ext cx="521225" cy="475500"/>
            <a:chOff x="5341636" y="1331996"/>
            <a:chExt cx="521225" cy="475500"/>
          </a:xfrm>
        </p:grpSpPr>
        <p:sp>
          <p:nvSpPr>
            <p:cNvPr id="3748" name="Google Shape;3748;p77"/>
            <p:cNvSpPr/>
            <p:nvPr/>
          </p:nvSpPr>
          <p:spPr>
            <a:xfrm>
              <a:off x="5341636" y="1331996"/>
              <a:ext cx="521225" cy="435565"/>
            </a:xfrm>
            <a:custGeom>
              <a:avLst/>
              <a:gdLst/>
              <a:ahLst/>
              <a:cxnLst/>
              <a:rect l="l" t="t" r="r" b="b"/>
              <a:pathLst>
                <a:path w="21726" h="18378" extrusionOk="0">
                  <a:moveTo>
                    <a:pt x="10851" y="0"/>
                  </a:moveTo>
                  <a:cubicBezTo>
                    <a:pt x="6441" y="0"/>
                    <a:pt x="2540" y="2909"/>
                    <a:pt x="1270" y="7134"/>
                  </a:cubicBezTo>
                  <a:cubicBezTo>
                    <a:pt x="0" y="11359"/>
                    <a:pt x="1639" y="15930"/>
                    <a:pt x="5333" y="18377"/>
                  </a:cubicBezTo>
                  <a:lnTo>
                    <a:pt x="16392" y="18377"/>
                  </a:lnTo>
                  <a:cubicBezTo>
                    <a:pt x="20086" y="15930"/>
                    <a:pt x="21725" y="11359"/>
                    <a:pt x="20455" y="7134"/>
                  </a:cubicBezTo>
                  <a:cubicBezTo>
                    <a:pt x="19186" y="2909"/>
                    <a:pt x="15284" y="0"/>
                    <a:pt x="10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7"/>
            <p:cNvSpPr/>
            <p:nvPr/>
          </p:nvSpPr>
          <p:spPr>
            <a:xfrm>
              <a:off x="5433569" y="1431016"/>
              <a:ext cx="409355" cy="336545"/>
            </a:xfrm>
            <a:custGeom>
              <a:avLst/>
              <a:gdLst/>
              <a:ahLst/>
              <a:cxnLst/>
              <a:rect l="l" t="t" r="r" b="b"/>
              <a:pathLst>
                <a:path w="17063" h="14200" extrusionOk="0">
                  <a:moveTo>
                    <a:pt x="9859" y="1"/>
                  </a:moveTo>
                  <a:lnTo>
                    <a:pt x="1" y="3579"/>
                  </a:lnTo>
                  <a:lnTo>
                    <a:pt x="10644" y="14199"/>
                  </a:lnTo>
                  <a:lnTo>
                    <a:pt x="12560" y="14199"/>
                  </a:lnTo>
                  <a:cubicBezTo>
                    <a:pt x="15377" y="12352"/>
                    <a:pt x="17062" y="9189"/>
                    <a:pt x="17062" y="5842"/>
                  </a:cubicBezTo>
                  <a:lnTo>
                    <a:pt x="17062" y="5472"/>
                  </a:lnTo>
                  <a:lnTo>
                    <a:pt x="14107" y="2517"/>
                  </a:lnTo>
                  <a:lnTo>
                    <a:pt x="13230" y="3371"/>
                  </a:lnTo>
                  <a:lnTo>
                    <a:pt x="9859"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7"/>
            <p:cNvSpPr/>
            <p:nvPr/>
          </p:nvSpPr>
          <p:spPr>
            <a:xfrm>
              <a:off x="5469580" y="1482446"/>
              <a:ext cx="140706" cy="325051"/>
            </a:xfrm>
            <a:custGeom>
              <a:avLst/>
              <a:gdLst/>
              <a:ahLst/>
              <a:cxnLst/>
              <a:rect l="l" t="t" r="r" b="b"/>
              <a:pathLst>
                <a:path w="5865" h="13715" extrusionOk="0">
                  <a:moveTo>
                    <a:pt x="1940" y="1"/>
                  </a:moveTo>
                  <a:lnTo>
                    <a:pt x="0" y="12052"/>
                  </a:lnTo>
                  <a:cubicBezTo>
                    <a:pt x="1639" y="13138"/>
                    <a:pt x="3556" y="13715"/>
                    <a:pt x="5518" y="13715"/>
                  </a:cubicBezTo>
                  <a:lnTo>
                    <a:pt x="5564" y="13715"/>
                  </a:lnTo>
                  <a:lnTo>
                    <a:pt x="5864" y="3603"/>
                  </a:lnTo>
                  <a:lnTo>
                    <a:pt x="55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7"/>
            <p:cNvSpPr/>
            <p:nvPr/>
          </p:nvSpPr>
          <p:spPr>
            <a:xfrm>
              <a:off x="5601961" y="1482446"/>
              <a:ext cx="132957" cy="325051"/>
            </a:xfrm>
            <a:custGeom>
              <a:avLst/>
              <a:gdLst/>
              <a:ahLst/>
              <a:cxnLst/>
              <a:rect l="l" t="t" r="r" b="b"/>
              <a:pathLst>
                <a:path w="5542" h="13715" extrusionOk="0">
                  <a:moveTo>
                    <a:pt x="0" y="1"/>
                  </a:moveTo>
                  <a:lnTo>
                    <a:pt x="0" y="13715"/>
                  </a:lnTo>
                  <a:cubicBezTo>
                    <a:pt x="1986" y="13715"/>
                    <a:pt x="3902" y="13138"/>
                    <a:pt x="5541" y="12052"/>
                  </a:cubicBezTo>
                  <a:lnTo>
                    <a:pt x="5541" y="12029"/>
                  </a:lnTo>
                  <a:lnTo>
                    <a:pt x="36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7"/>
            <p:cNvSpPr/>
            <p:nvPr/>
          </p:nvSpPr>
          <p:spPr>
            <a:xfrm>
              <a:off x="5426924" y="1455641"/>
              <a:ext cx="182258" cy="94683"/>
            </a:xfrm>
            <a:custGeom>
              <a:avLst/>
              <a:gdLst/>
              <a:ahLst/>
              <a:cxnLst/>
              <a:rect l="l" t="t" r="r" b="b"/>
              <a:pathLst>
                <a:path w="7597" h="3995" extrusionOk="0">
                  <a:moveTo>
                    <a:pt x="7319" y="1"/>
                  </a:moveTo>
                  <a:cubicBezTo>
                    <a:pt x="3279" y="1"/>
                    <a:pt x="1" y="901"/>
                    <a:pt x="1" y="1986"/>
                  </a:cubicBezTo>
                  <a:cubicBezTo>
                    <a:pt x="1" y="3094"/>
                    <a:pt x="3279" y="3995"/>
                    <a:pt x="7319" y="3995"/>
                  </a:cubicBezTo>
                  <a:lnTo>
                    <a:pt x="7365" y="3995"/>
                  </a:lnTo>
                  <a:lnTo>
                    <a:pt x="7596" y="1778"/>
                  </a:lnTo>
                  <a:lnTo>
                    <a:pt x="736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7"/>
            <p:cNvSpPr/>
            <p:nvPr/>
          </p:nvSpPr>
          <p:spPr>
            <a:xfrm>
              <a:off x="5601961" y="1482446"/>
              <a:ext cx="132953" cy="325045"/>
            </a:xfrm>
            <a:custGeom>
              <a:avLst/>
              <a:gdLst/>
              <a:ahLst/>
              <a:cxnLst/>
              <a:rect l="l" t="t" r="r" b="b"/>
              <a:pathLst>
                <a:path w="5542" h="13715" extrusionOk="0">
                  <a:moveTo>
                    <a:pt x="0" y="1"/>
                  </a:moveTo>
                  <a:lnTo>
                    <a:pt x="0" y="13715"/>
                  </a:lnTo>
                  <a:cubicBezTo>
                    <a:pt x="1986" y="13715"/>
                    <a:pt x="3902" y="13138"/>
                    <a:pt x="5541" y="12052"/>
                  </a:cubicBezTo>
                  <a:lnTo>
                    <a:pt x="5541" y="12029"/>
                  </a:lnTo>
                  <a:lnTo>
                    <a:pt x="3602"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7"/>
            <p:cNvSpPr/>
            <p:nvPr/>
          </p:nvSpPr>
          <p:spPr>
            <a:xfrm>
              <a:off x="5426924" y="1455641"/>
              <a:ext cx="182252" cy="94682"/>
            </a:xfrm>
            <a:custGeom>
              <a:avLst/>
              <a:gdLst/>
              <a:ahLst/>
              <a:cxnLst/>
              <a:rect l="l" t="t" r="r" b="b"/>
              <a:pathLst>
                <a:path w="7597" h="3995" extrusionOk="0">
                  <a:moveTo>
                    <a:pt x="7319" y="1"/>
                  </a:moveTo>
                  <a:cubicBezTo>
                    <a:pt x="3279" y="1"/>
                    <a:pt x="1" y="901"/>
                    <a:pt x="1" y="1986"/>
                  </a:cubicBezTo>
                  <a:cubicBezTo>
                    <a:pt x="1" y="3094"/>
                    <a:pt x="3279" y="3995"/>
                    <a:pt x="7319" y="3995"/>
                  </a:cubicBezTo>
                  <a:lnTo>
                    <a:pt x="7365" y="3995"/>
                  </a:lnTo>
                  <a:lnTo>
                    <a:pt x="7596" y="1778"/>
                  </a:lnTo>
                  <a:lnTo>
                    <a:pt x="7365"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7"/>
            <p:cNvSpPr/>
            <p:nvPr/>
          </p:nvSpPr>
          <p:spPr>
            <a:xfrm>
              <a:off x="5602513" y="1455641"/>
              <a:ext cx="175037" cy="94683"/>
            </a:xfrm>
            <a:custGeom>
              <a:avLst/>
              <a:gdLst/>
              <a:ahLst/>
              <a:cxnLst/>
              <a:rect l="l" t="t" r="r" b="b"/>
              <a:pathLst>
                <a:path w="7296" h="3995" extrusionOk="0">
                  <a:moveTo>
                    <a:pt x="0" y="1"/>
                  </a:moveTo>
                  <a:lnTo>
                    <a:pt x="0" y="3995"/>
                  </a:lnTo>
                  <a:cubicBezTo>
                    <a:pt x="4040" y="3995"/>
                    <a:pt x="7296" y="3094"/>
                    <a:pt x="7296" y="1986"/>
                  </a:cubicBezTo>
                  <a:cubicBezTo>
                    <a:pt x="7296" y="901"/>
                    <a:pt x="4017"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7"/>
            <p:cNvSpPr/>
            <p:nvPr/>
          </p:nvSpPr>
          <p:spPr>
            <a:xfrm>
              <a:off x="5602513" y="1455641"/>
              <a:ext cx="175031" cy="94682"/>
            </a:xfrm>
            <a:custGeom>
              <a:avLst/>
              <a:gdLst/>
              <a:ahLst/>
              <a:cxnLst/>
              <a:rect l="l" t="t" r="r" b="b"/>
              <a:pathLst>
                <a:path w="7296" h="3995" extrusionOk="0">
                  <a:moveTo>
                    <a:pt x="0" y="1"/>
                  </a:moveTo>
                  <a:lnTo>
                    <a:pt x="0" y="3995"/>
                  </a:lnTo>
                  <a:cubicBezTo>
                    <a:pt x="4040" y="3995"/>
                    <a:pt x="7296" y="3094"/>
                    <a:pt x="7296" y="1986"/>
                  </a:cubicBezTo>
                  <a:cubicBezTo>
                    <a:pt x="7296" y="901"/>
                    <a:pt x="4017" y="1"/>
                    <a:pt x="0"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7"/>
            <p:cNvSpPr/>
            <p:nvPr/>
          </p:nvSpPr>
          <p:spPr>
            <a:xfrm>
              <a:off x="5514442" y="1399281"/>
              <a:ext cx="94740" cy="96887"/>
            </a:xfrm>
            <a:custGeom>
              <a:avLst/>
              <a:gdLst/>
              <a:ahLst/>
              <a:cxnLst/>
              <a:rect l="l" t="t" r="r" b="b"/>
              <a:pathLst>
                <a:path w="3949" h="4088" extrusionOk="0">
                  <a:moveTo>
                    <a:pt x="3671" y="1"/>
                  </a:moveTo>
                  <a:cubicBezTo>
                    <a:pt x="1663" y="1"/>
                    <a:pt x="23" y="1617"/>
                    <a:pt x="0" y="3625"/>
                  </a:cubicBezTo>
                  <a:cubicBezTo>
                    <a:pt x="1201" y="3926"/>
                    <a:pt x="2424" y="4087"/>
                    <a:pt x="3671" y="4087"/>
                  </a:cubicBezTo>
                  <a:lnTo>
                    <a:pt x="3717" y="4087"/>
                  </a:lnTo>
                  <a:lnTo>
                    <a:pt x="3948" y="1986"/>
                  </a:lnTo>
                  <a:lnTo>
                    <a:pt x="37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7"/>
            <p:cNvSpPr/>
            <p:nvPr/>
          </p:nvSpPr>
          <p:spPr>
            <a:xfrm>
              <a:off x="5602513" y="1399281"/>
              <a:ext cx="87519" cy="96887"/>
            </a:xfrm>
            <a:custGeom>
              <a:avLst/>
              <a:gdLst/>
              <a:ahLst/>
              <a:cxnLst/>
              <a:rect l="l" t="t" r="r" b="b"/>
              <a:pathLst>
                <a:path w="3648" h="4088" extrusionOk="0">
                  <a:moveTo>
                    <a:pt x="0" y="1"/>
                  </a:moveTo>
                  <a:lnTo>
                    <a:pt x="0" y="4087"/>
                  </a:lnTo>
                  <a:cubicBezTo>
                    <a:pt x="1224" y="4087"/>
                    <a:pt x="2447" y="3926"/>
                    <a:pt x="3648" y="3602"/>
                  </a:cubicBezTo>
                  <a:lnTo>
                    <a:pt x="3648" y="3602"/>
                  </a:lnTo>
                  <a:cubicBezTo>
                    <a:pt x="3648" y="3610"/>
                    <a:pt x="3648" y="3618"/>
                    <a:pt x="3648" y="3625"/>
                  </a:cubicBezTo>
                  <a:lnTo>
                    <a:pt x="3648" y="3602"/>
                  </a:lnTo>
                  <a:cubicBezTo>
                    <a:pt x="3648" y="3602"/>
                    <a:pt x="3648" y="3602"/>
                    <a:pt x="3648" y="3602"/>
                  </a:cubicBezTo>
                  <a:lnTo>
                    <a:pt x="3648" y="3602"/>
                  </a:lnTo>
                  <a:cubicBezTo>
                    <a:pt x="3612" y="1604"/>
                    <a:pt x="1978"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7"/>
            <p:cNvSpPr/>
            <p:nvPr/>
          </p:nvSpPr>
          <p:spPr>
            <a:xfrm>
              <a:off x="5579601" y="1449597"/>
              <a:ext cx="26246" cy="32398"/>
            </a:xfrm>
            <a:custGeom>
              <a:avLst/>
              <a:gdLst/>
              <a:ahLst/>
              <a:cxnLst/>
              <a:rect l="l" t="t" r="r" b="b"/>
              <a:pathLst>
                <a:path w="1094" h="1367" extrusionOk="0">
                  <a:moveTo>
                    <a:pt x="911" y="1"/>
                  </a:moveTo>
                  <a:cubicBezTo>
                    <a:pt x="7" y="1"/>
                    <a:pt x="0" y="1366"/>
                    <a:pt x="890" y="1366"/>
                  </a:cubicBezTo>
                  <a:cubicBezTo>
                    <a:pt x="911" y="1366"/>
                    <a:pt x="933" y="1365"/>
                    <a:pt x="955" y="1364"/>
                  </a:cubicBezTo>
                  <a:lnTo>
                    <a:pt x="1001" y="1364"/>
                  </a:lnTo>
                  <a:lnTo>
                    <a:pt x="1094" y="694"/>
                  </a:lnTo>
                  <a:lnTo>
                    <a:pt x="1001" y="25"/>
                  </a:lnTo>
                  <a:lnTo>
                    <a:pt x="955" y="2"/>
                  </a:lnTo>
                  <a:cubicBezTo>
                    <a:pt x="940" y="1"/>
                    <a:pt x="926" y="1"/>
                    <a:pt x="9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7"/>
            <p:cNvSpPr/>
            <p:nvPr/>
          </p:nvSpPr>
          <p:spPr>
            <a:xfrm>
              <a:off x="5602513" y="1449621"/>
              <a:ext cx="19960" cy="32304"/>
            </a:xfrm>
            <a:custGeom>
              <a:avLst/>
              <a:gdLst/>
              <a:ahLst/>
              <a:cxnLst/>
              <a:rect l="l" t="t" r="r" b="b"/>
              <a:pathLst>
                <a:path w="832" h="1363" extrusionOk="0">
                  <a:moveTo>
                    <a:pt x="0" y="1"/>
                  </a:moveTo>
                  <a:lnTo>
                    <a:pt x="0" y="1363"/>
                  </a:lnTo>
                  <a:cubicBezTo>
                    <a:pt x="831" y="1294"/>
                    <a:pt x="831" y="70"/>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7"/>
            <p:cNvSpPr/>
            <p:nvPr/>
          </p:nvSpPr>
          <p:spPr>
            <a:xfrm>
              <a:off x="5635740" y="1445805"/>
              <a:ext cx="34355" cy="29009"/>
            </a:xfrm>
            <a:custGeom>
              <a:avLst/>
              <a:gdLst/>
              <a:ahLst/>
              <a:cxnLst/>
              <a:rect l="l" t="t" r="r" b="b"/>
              <a:pathLst>
                <a:path w="1432" h="1224" extrusionOk="0">
                  <a:moveTo>
                    <a:pt x="832" y="0"/>
                  </a:moveTo>
                  <a:cubicBezTo>
                    <a:pt x="277" y="0"/>
                    <a:pt x="0" y="647"/>
                    <a:pt x="393" y="1039"/>
                  </a:cubicBezTo>
                  <a:cubicBezTo>
                    <a:pt x="520" y="1166"/>
                    <a:pt x="674" y="1223"/>
                    <a:pt x="824" y="1223"/>
                  </a:cubicBezTo>
                  <a:cubicBezTo>
                    <a:pt x="1136" y="1223"/>
                    <a:pt x="1432" y="975"/>
                    <a:pt x="1432" y="600"/>
                  </a:cubicBezTo>
                  <a:cubicBezTo>
                    <a:pt x="1432" y="277"/>
                    <a:pt x="1155" y="0"/>
                    <a:pt x="8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7"/>
            <p:cNvSpPr/>
            <p:nvPr/>
          </p:nvSpPr>
          <p:spPr>
            <a:xfrm>
              <a:off x="5529389" y="1445805"/>
              <a:ext cx="34379" cy="29009"/>
            </a:xfrm>
            <a:custGeom>
              <a:avLst/>
              <a:gdLst/>
              <a:ahLst/>
              <a:cxnLst/>
              <a:rect l="l" t="t" r="r" b="b"/>
              <a:pathLst>
                <a:path w="1433" h="1224" extrusionOk="0">
                  <a:moveTo>
                    <a:pt x="809" y="0"/>
                  </a:moveTo>
                  <a:cubicBezTo>
                    <a:pt x="278" y="0"/>
                    <a:pt x="1" y="647"/>
                    <a:pt x="393" y="1039"/>
                  </a:cubicBezTo>
                  <a:cubicBezTo>
                    <a:pt x="513" y="1166"/>
                    <a:pt x="664" y="1223"/>
                    <a:pt x="814" y="1223"/>
                  </a:cubicBezTo>
                  <a:cubicBezTo>
                    <a:pt x="1126" y="1223"/>
                    <a:pt x="1432" y="975"/>
                    <a:pt x="1432" y="600"/>
                  </a:cubicBezTo>
                  <a:cubicBezTo>
                    <a:pt x="1432" y="277"/>
                    <a:pt x="1155" y="0"/>
                    <a:pt x="8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7"/>
            <p:cNvSpPr/>
            <p:nvPr/>
          </p:nvSpPr>
          <p:spPr>
            <a:xfrm>
              <a:off x="5602928" y="1399064"/>
              <a:ext cx="87516" cy="96886"/>
            </a:xfrm>
            <a:custGeom>
              <a:avLst/>
              <a:gdLst/>
              <a:ahLst/>
              <a:cxnLst/>
              <a:rect l="l" t="t" r="r" b="b"/>
              <a:pathLst>
                <a:path w="3648" h="4088" extrusionOk="0">
                  <a:moveTo>
                    <a:pt x="0" y="1"/>
                  </a:moveTo>
                  <a:lnTo>
                    <a:pt x="0" y="4087"/>
                  </a:lnTo>
                  <a:cubicBezTo>
                    <a:pt x="1224" y="4087"/>
                    <a:pt x="2447" y="3926"/>
                    <a:pt x="3648" y="3602"/>
                  </a:cubicBezTo>
                  <a:lnTo>
                    <a:pt x="3648" y="3602"/>
                  </a:lnTo>
                  <a:cubicBezTo>
                    <a:pt x="3648" y="3610"/>
                    <a:pt x="3648" y="3618"/>
                    <a:pt x="3648" y="3625"/>
                  </a:cubicBezTo>
                  <a:lnTo>
                    <a:pt x="3648" y="3602"/>
                  </a:lnTo>
                  <a:cubicBezTo>
                    <a:pt x="3648" y="3602"/>
                    <a:pt x="3648" y="3602"/>
                    <a:pt x="3648" y="3602"/>
                  </a:cubicBezTo>
                  <a:lnTo>
                    <a:pt x="3648" y="3602"/>
                  </a:lnTo>
                  <a:cubicBezTo>
                    <a:pt x="3612" y="1604"/>
                    <a:pt x="1978" y="1"/>
                    <a:pt x="0"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77"/>
          <p:cNvGrpSpPr/>
          <p:nvPr/>
        </p:nvGrpSpPr>
        <p:grpSpPr>
          <a:xfrm>
            <a:off x="6061417" y="1332269"/>
            <a:ext cx="495815" cy="474955"/>
            <a:chOff x="6061417" y="1332269"/>
            <a:chExt cx="495815" cy="474955"/>
          </a:xfrm>
        </p:grpSpPr>
        <p:sp>
          <p:nvSpPr>
            <p:cNvPr id="3765" name="Google Shape;3765;p77"/>
            <p:cNvSpPr/>
            <p:nvPr/>
          </p:nvSpPr>
          <p:spPr>
            <a:xfrm>
              <a:off x="6061417" y="1332269"/>
              <a:ext cx="495815" cy="474932"/>
            </a:xfrm>
            <a:custGeom>
              <a:avLst/>
              <a:gdLst/>
              <a:ahLst/>
              <a:cxnLst/>
              <a:rect l="l" t="t" r="r" b="b"/>
              <a:pathLst>
                <a:path w="20826" h="20039" extrusionOk="0">
                  <a:moveTo>
                    <a:pt x="10805" y="0"/>
                  </a:moveTo>
                  <a:cubicBezTo>
                    <a:pt x="6765" y="0"/>
                    <a:pt x="3094" y="2447"/>
                    <a:pt x="1547" y="6187"/>
                  </a:cubicBezTo>
                  <a:cubicBezTo>
                    <a:pt x="1" y="9927"/>
                    <a:pt x="855" y="14245"/>
                    <a:pt x="3718" y="17108"/>
                  </a:cubicBezTo>
                  <a:cubicBezTo>
                    <a:pt x="5633" y="19023"/>
                    <a:pt x="8198" y="20039"/>
                    <a:pt x="10807" y="20039"/>
                  </a:cubicBezTo>
                  <a:cubicBezTo>
                    <a:pt x="12098" y="20039"/>
                    <a:pt x="13400" y="19790"/>
                    <a:pt x="14638" y="19278"/>
                  </a:cubicBezTo>
                  <a:cubicBezTo>
                    <a:pt x="18401" y="17731"/>
                    <a:pt x="20825" y="14083"/>
                    <a:pt x="20825" y="10020"/>
                  </a:cubicBezTo>
                  <a:cubicBezTo>
                    <a:pt x="20825" y="4479"/>
                    <a:pt x="16346" y="0"/>
                    <a:pt x="10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7"/>
            <p:cNvSpPr/>
            <p:nvPr/>
          </p:nvSpPr>
          <p:spPr>
            <a:xfrm>
              <a:off x="6162003" y="1453733"/>
              <a:ext cx="395228" cy="353491"/>
            </a:xfrm>
            <a:custGeom>
              <a:avLst/>
              <a:gdLst/>
              <a:ahLst/>
              <a:cxnLst/>
              <a:rect l="l" t="t" r="r" b="b"/>
              <a:pathLst>
                <a:path w="16601" h="14915" extrusionOk="0">
                  <a:moveTo>
                    <a:pt x="6280" y="0"/>
                  </a:moveTo>
                  <a:lnTo>
                    <a:pt x="0" y="4225"/>
                  </a:lnTo>
                  <a:lnTo>
                    <a:pt x="93" y="9905"/>
                  </a:lnTo>
                  <a:lnTo>
                    <a:pt x="4964" y="14799"/>
                  </a:lnTo>
                  <a:cubicBezTo>
                    <a:pt x="5495" y="14868"/>
                    <a:pt x="6049" y="14915"/>
                    <a:pt x="6580" y="14915"/>
                  </a:cubicBezTo>
                  <a:cubicBezTo>
                    <a:pt x="12121" y="14915"/>
                    <a:pt x="16600" y="10436"/>
                    <a:pt x="16600" y="4895"/>
                  </a:cubicBezTo>
                  <a:cubicBezTo>
                    <a:pt x="16600" y="4687"/>
                    <a:pt x="16600" y="4479"/>
                    <a:pt x="16577" y="4271"/>
                  </a:cubicBezTo>
                  <a:lnTo>
                    <a:pt x="13968" y="1663"/>
                  </a:lnTo>
                  <a:lnTo>
                    <a:pt x="13276" y="7065"/>
                  </a:lnTo>
                  <a:lnTo>
                    <a:pt x="6280"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7"/>
            <p:cNvSpPr/>
            <p:nvPr/>
          </p:nvSpPr>
          <p:spPr>
            <a:xfrm>
              <a:off x="6115293" y="1426359"/>
              <a:ext cx="379277" cy="305901"/>
            </a:xfrm>
            <a:custGeom>
              <a:avLst/>
              <a:gdLst/>
              <a:ahLst/>
              <a:cxnLst/>
              <a:rect l="l" t="t" r="r" b="b"/>
              <a:pathLst>
                <a:path w="15931" h="12907" extrusionOk="0">
                  <a:moveTo>
                    <a:pt x="5379" y="1"/>
                  </a:moveTo>
                  <a:cubicBezTo>
                    <a:pt x="3255" y="1"/>
                    <a:pt x="1524" y="1686"/>
                    <a:pt x="1478" y="3810"/>
                  </a:cubicBezTo>
                  <a:lnTo>
                    <a:pt x="1478" y="8797"/>
                  </a:lnTo>
                  <a:lnTo>
                    <a:pt x="854" y="8197"/>
                  </a:lnTo>
                  <a:lnTo>
                    <a:pt x="0" y="9028"/>
                  </a:lnTo>
                  <a:lnTo>
                    <a:pt x="2055" y="11060"/>
                  </a:lnTo>
                  <a:lnTo>
                    <a:pt x="4087" y="9028"/>
                  </a:lnTo>
                  <a:lnTo>
                    <a:pt x="3255" y="8197"/>
                  </a:lnTo>
                  <a:lnTo>
                    <a:pt x="2632" y="8820"/>
                  </a:lnTo>
                  <a:lnTo>
                    <a:pt x="2632" y="3787"/>
                  </a:lnTo>
                  <a:cubicBezTo>
                    <a:pt x="2632" y="2287"/>
                    <a:pt x="3856" y="1063"/>
                    <a:pt x="5379" y="1063"/>
                  </a:cubicBezTo>
                  <a:cubicBezTo>
                    <a:pt x="6880" y="1063"/>
                    <a:pt x="8127" y="2287"/>
                    <a:pt x="8127" y="3787"/>
                  </a:cubicBezTo>
                  <a:lnTo>
                    <a:pt x="8127" y="9097"/>
                  </a:lnTo>
                  <a:cubicBezTo>
                    <a:pt x="8173" y="11221"/>
                    <a:pt x="9904" y="12907"/>
                    <a:pt x="12029" y="12907"/>
                  </a:cubicBezTo>
                  <a:cubicBezTo>
                    <a:pt x="14153" y="12907"/>
                    <a:pt x="15884" y="11221"/>
                    <a:pt x="15930" y="9097"/>
                  </a:cubicBezTo>
                  <a:lnTo>
                    <a:pt x="15930" y="2818"/>
                  </a:lnTo>
                  <a:lnTo>
                    <a:pt x="14753" y="2818"/>
                  </a:lnTo>
                  <a:lnTo>
                    <a:pt x="14753" y="9097"/>
                  </a:lnTo>
                  <a:cubicBezTo>
                    <a:pt x="14707" y="10575"/>
                    <a:pt x="13506" y="11752"/>
                    <a:pt x="12029" y="11752"/>
                  </a:cubicBezTo>
                  <a:cubicBezTo>
                    <a:pt x="10551" y="11752"/>
                    <a:pt x="9327" y="10575"/>
                    <a:pt x="9281" y="9097"/>
                  </a:cubicBezTo>
                  <a:lnTo>
                    <a:pt x="9281" y="3810"/>
                  </a:lnTo>
                  <a:cubicBezTo>
                    <a:pt x="9235" y="1686"/>
                    <a:pt x="7503" y="1"/>
                    <a:pt x="53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7"/>
            <p:cNvSpPr/>
            <p:nvPr/>
          </p:nvSpPr>
          <p:spPr>
            <a:xfrm>
              <a:off x="6159813" y="1439489"/>
              <a:ext cx="89611" cy="160949"/>
            </a:xfrm>
            <a:custGeom>
              <a:avLst/>
              <a:gdLst/>
              <a:ahLst/>
              <a:cxnLst/>
              <a:rect l="l" t="t" r="r" b="b"/>
              <a:pathLst>
                <a:path w="3764" h="6791" extrusionOk="0">
                  <a:moveTo>
                    <a:pt x="3425" y="0"/>
                  </a:moveTo>
                  <a:cubicBezTo>
                    <a:pt x="1546" y="0"/>
                    <a:pt x="0" y="1507"/>
                    <a:pt x="0" y="3395"/>
                  </a:cubicBezTo>
                  <a:cubicBezTo>
                    <a:pt x="0" y="5270"/>
                    <a:pt x="1525" y="6791"/>
                    <a:pt x="3386" y="6791"/>
                  </a:cubicBezTo>
                  <a:cubicBezTo>
                    <a:pt x="3427" y="6791"/>
                    <a:pt x="3468" y="6790"/>
                    <a:pt x="3509" y="6789"/>
                  </a:cubicBezTo>
                  <a:lnTo>
                    <a:pt x="3556" y="6789"/>
                  </a:lnTo>
                  <a:lnTo>
                    <a:pt x="3763" y="3395"/>
                  </a:lnTo>
                  <a:lnTo>
                    <a:pt x="3556" y="1"/>
                  </a:lnTo>
                  <a:lnTo>
                    <a:pt x="3509" y="1"/>
                  </a:lnTo>
                  <a:cubicBezTo>
                    <a:pt x="3481" y="0"/>
                    <a:pt x="3453" y="0"/>
                    <a:pt x="34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7"/>
            <p:cNvSpPr/>
            <p:nvPr/>
          </p:nvSpPr>
          <p:spPr>
            <a:xfrm>
              <a:off x="6243354" y="1439513"/>
              <a:ext cx="80826" cy="160878"/>
            </a:xfrm>
            <a:custGeom>
              <a:avLst/>
              <a:gdLst/>
              <a:ahLst/>
              <a:cxnLst/>
              <a:rect l="l" t="t" r="r" b="b"/>
              <a:pathLst>
                <a:path w="3395" h="6788" extrusionOk="0">
                  <a:moveTo>
                    <a:pt x="0" y="0"/>
                  </a:moveTo>
                  <a:lnTo>
                    <a:pt x="0" y="6788"/>
                  </a:lnTo>
                  <a:cubicBezTo>
                    <a:pt x="1870" y="6788"/>
                    <a:pt x="3394" y="5264"/>
                    <a:pt x="3394" y="3394"/>
                  </a:cubicBezTo>
                  <a:cubicBezTo>
                    <a:pt x="3394" y="1524"/>
                    <a:pt x="187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7"/>
            <p:cNvSpPr/>
            <p:nvPr/>
          </p:nvSpPr>
          <p:spPr>
            <a:xfrm>
              <a:off x="6180692" y="1458118"/>
              <a:ext cx="68732" cy="124214"/>
            </a:xfrm>
            <a:custGeom>
              <a:avLst/>
              <a:gdLst/>
              <a:ahLst/>
              <a:cxnLst/>
              <a:rect l="l" t="t" r="r" b="b"/>
              <a:pathLst>
                <a:path w="2887" h="5241" extrusionOk="0">
                  <a:moveTo>
                    <a:pt x="2148" y="0"/>
                  </a:moveTo>
                  <a:lnTo>
                    <a:pt x="2055" y="577"/>
                  </a:lnTo>
                  <a:cubicBezTo>
                    <a:pt x="1894" y="600"/>
                    <a:pt x="1732" y="670"/>
                    <a:pt x="1570" y="762"/>
                  </a:cubicBezTo>
                  <a:lnTo>
                    <a:pt x="1109" y="439"/>
                  </a:lnTo>
                  <a:lnTo>
                    <a:pt x="439" y="1085"/>
                  </a:lnTo>
                  <a:lnTo>
                    <a:pt x="762" y="1570"/>
                  </a:lnTo>
                  <a:cubicBezTo>
                    <a:pt x="693" y="1732"/>
                    <a:pt x="624" y="1870"/>
                    <a:pt x="578" y="2055"/>
                  </a:cubicBezTo>
                  <a:lnTo>
                    <a:pt x="0" y="2147"/>
                  </a:lnTo>
                  <a:lnTo>
                    <a:pt x="0" y="3094"/>
                  </a:lnTo>
                  <a:lnTo>
                    <a:pt x="578" y="3186"/>
                  </a:lnTo>
                  <a:cubicBezTo>
                    <a:pt x="624" y="3348"/>
                    <a:pt x="693" y="3509"/>
                    <a:pt x="762" y="3671"/>
                  </a:cubicBezTo>
                  <a:lnTo>
                    <a:pt x="439" y="4133"/>
                  </a:lnTo>
                  <a:lnTo>
                    <a:pt x="1109" y="4802"/>
                  </a:lnTo>
                  <a:lnTo>
                    <a:pt x="1570" y="4456"/>
                  </a:lnTo>
                  <a:cubicBezTo>
                    <a:pt x="1732" y="4548"/>
                    <a:pt x="1894" y="4617"/>
                    <a:pt x="2055" y="4664"/>
                  </a:cubicBezTo>
                  <a:lnTo>
                    <a:pt x="2148" y="5241"/>
                  </a:lnTo>
                  <a:lnTo>
                    <a:pt x="2679" y="5241"/>
                  </a:lnTo>
                  <a:lnTo>
                    <a:pt x="2886" y="4387"/>
                  </a:lnTo>
                  <a:lnTo>
                    <a:pt x="2679" y="3671"/>
                  </a:lnTo>
                  <a:lnTo>
                    <a:pt x="2632" y="3694"/>
                  </a:lnTo>
                  <a:cubicBezTo>
                    <a:pt x="2610" y="3695"/>
                    <a:pt x="2588" y="3695"/>
                    <a:pt x="2567" y="3695"/>
                  </a:cubicBezTo>
                  <a:cubicBezTo>
                    <a:pt x="1161" y="3695"/>
                    <a:pt x="1154" y="1544"/>
                    <a:pt x="2546" y="1544"/>
                  </a:cubicBezTo>
                  <a:cubicBezTo>
                    <a:pt x="2574" y="1544"/>
                    <a:pt x="2603" y="1545"/>
                    <a:pt x="2632" y="1547"/>
                  </a:cubicBezTo>
                  <a:lnTo>
                    <a:pt x="2679" y="1547"/>
                  </a:lnTo>
                  <a:lnTo>
                    <a:pt x="2886" y="900"/>
                  </a:lnTo>
                  <a:lnTo>
                    <a:pt x="26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7"/>
            <p:cNvSpPr/>
            <p:nvPr/>
          </p:nvSpPr>
          <p:spPr>
            <a:xfrm>
              <a:off x="6318109" y="1558773"/>
              <a:ext cx="91254" cy="161471"/>
            </a:xfrm>
            <a:custGeom>
              <a:avLst/>
              <a:gdLst/>
              <a:ahLst/>
              <a:cxnLst/>
              <a:rect l="l" t="t" r="r" b="b"/>
              <a:pathLst>
                <a:path w="3833" h="6813" extrusionOk="0">
                  <a:moveTo>
                    <a:pt x="3425" y="0"/>
                  </a:moveTo>
                  <a:cubicBezTo>
                    <a:pt x="1547" y="0"/>
                    <a:pt x="0" y="1507"/>
                    <a:pt x="0" y="3395"/>
                  </a:cubicBezTo>
                  <a:cubicBezTo>
                    <a:pt x="0" y="5283"/>
                    <a:pt x="1547" y="6813"/>
                    <a:pt x="3426" y="6813"/>
                  </a:cubicBezTo>
                  <a:cubicBezTo>
                    <a:pt x="3454" y="6813"/>
                    <a:pt x="3482" y="6812"/>
                    <a:pt x="3510" y="6812"/>
                  </a:cubicBezTo>
                  <a:lnTo>
                    <a:pt x="3533" y="6812"/>
                  </a:lnTo>
                  <a:lnTo>
                    <a:pt x="3833" y="3279"/>
                  </a:lnTo>
                  <a:lnTo>
                    <a:pt x="3533" y="1"/>
                  </a:lnTo>
                  <a:lnTo>
                    <a:pt x="3510" y="1"/>
                  </a:lnTo>
                  <a:cubicBezTo>
                    <a:pt x="3481" y="0"/>
                    <a:pt x="3453" y="0"/>
                    <a:pt x="34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7"/>
            <p:cNvSpPr/>
            <p:nvPr/>
          </p:nvSpPr>
          <p:spPr>
            <a:xfrm>
              <a:off x="6402197" y="1558797"/>
              <a:ext cx="80826" cy="161423"/>
            </a:xfrm>
            <a:custGeom>
              <a:avLst/>
              <a:gdLst/>
              <a:ahLst/>
              <a:cxnLst/>
              <a:rect l="l" t="t" r="r" b="b"/>
              <a:pathLst>
                <a:path w="3395" h="6811" extrusionOk="0">
                  <a:moveTo>
                    <a:pt x="1" y="0"/>
                  </a:moveTo>
                  <a:lnTo>
                    <a:pt x="1" y="6811"/>
                  </a:lnTo>
                  <a:cubicBezTo>
                    <a:pt x="1871" y="6788"/>
                    <a:pt x="3394" y="5264"/>
                    <a:pt x="3394" y="3394"/>
                  </a:cubicBezTo>
                  <a:cubicBezTo>
                    <a:pt x="3394" y="1524"/>
                    <a:pt x="187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7"/>
            <p:cNvSpPr/>
            <p:nvPr/>
          </p:nvSpPr>
          <p:spPr>
            <a:xfrm>
              <a:off x="6338988" y="1576833"/>
              <a:ext cx="70375" cy="124782"/>
            </a:xfrm>
            <a:custGeom>
              <a:avLst/>
              <a:gdLst/>
              <a:ahLst/>
              <a:cxnLst/>
              <a:rect l="l" t="t" r="r" b="b"/>
              <a:pathLst>
                <a:path w="2956" h="5265" extrusionOk="0">
                  <a:moveTo>
                    <a:pt x="2171" y="1"/>
                  </a:moveTo>
                  <a:lnTo>
                    <a:pt x="2055" y="578"/>
                  </a:lnTo>
                  <a:cubicBezTo>
                    <a:pt x="1894" y="624"/>
                    <a:pt x="1732" y="694"/>
                    <a:pt x="1594" y="786"/>
                  </a:cubicBezTo>
                  <a:lnTo>
                    <a:pt x="1109" y="463"/>
                  </a:lnTo>
                  <a:lnTo>
                    <a:pt x="439" y="1109"/>
                  </a:lnTo>
                  <a:lnTo>
                    <a:pt x="762" y="1594"/>
                  </a:lnTo>
                  <a:cubicBezTo>
                    <a:pt x="693" y="1732"/>
                    <a:pt x="624" y="1894"/>
                    <a:pt x="578" y="2056"/>
                  </a:cubicBezTo>
                  <a:lnTo>
                    <a:pt x="1" y="2171"/>
                  </a:lnTo>
                  <a:lnTo>
                    <a:pt x="1" y="3095"/>
                  </a:lnTo>
                  <a:lnTo>
                    <a:pt x="578" y="3210"/>
                  </a:lnTo>
                  <a:cubicBezTo>
                    <a:pt x="624" y="3372"/>
                    <a:pt x="693" y="3533"/>
                    <a:pt x="762" y="3672"/>
                  </a:cubicBezTo>
                  <a:lnTo>
                    <a:pt x="439" y="4157"/>
                  </a:lnTo>
                  <a:lnTo>
                    <a:pt x="1109" y="4826"/>
                  </a:lnTo>
                  <a:lnTo>
                    <a:pt x="1594" y="4503"/>
                  </a:lnTo>
                  <a:cubicBezTo>
                    <a:pt x="1732" y="4572"/>
                    <a:pt x="1894" y="4641"/>
                    <a:pt x="2055" y="4688"/>
                  </a:cubicBezTo>
                  <a:lnTo>
                    <a:pt x="2171" y="5265"/>
                  </a:lnTo>
                  <a:lnTo>
                    <a:pt x="2656" y="5265"/>
                  </a:lnTo>
                  <a:lnTo>
                    <a:pt x="2956" y="4549"/>
                  </a:lnTo>
                  <a:lnTo>
                    <a:pt x="2656" y="3718"/>
                  </a:lnTo>
                  <a:lnTo>
                    <a:pt x="2633" y="3718"/>
                  </a:lnTo>
                  <a:cubicBezTo>
                    <a:pt x="1201" y="3718"/>
                    <a:pt x="1201" y="1571"/>
                    <a:pt x="2633" y="1571"/>
                  </a:cubicBezTo>
                  <a:lnTo>
                    <a:pt x="2656" y="1571"/>
                  </a:lnTo>
                  <a:lnTo>
                    <a:pt x="2956" y="994"/>
                  </a:lnTo>
                  <a:lnTo>
                    <a:pt x="26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4" name="Google Shape;3774;p77"/>
            <p:cNvGrpSpPr/>
            <p:nvPr/>
          </p:nvGrpSpPr>
          <p:grpSpPr>
            <a:xfrm>
              <a:off x="6243354" y="1439513"/>
              <a:ext cx="239670" cy="280707"/>
              <a:chOff x="6248417" y="1448057"/>
              <a:chExt cx="239670" cy="281976"/>
            </a:xfrm>
          </p:grpSpPr>
          <p:sp>
            <p:nvSpPr>
              <p:cNvPr id="3775" name="Google Shape;3775;p77"/>
              <p:cNvSpPr/>
              <p:nvPr/>
            </p:nvSpPr>
            <p:spPr>
              <a:xfrm>
                <a:off x="6248417" y="1448057"/>
                <a:ext cx="80826" cy="161605"/>
              </a:xfrm>
              <a:custGeom>
                <a:avLst/>
                <a:gdLst/>
                <a:ahLst/>
                <a:cxnLst/>
                <a:rect l="l" t="t" r="r" b="b"/>
                <a:pathLst>
                  <a:path w="3395" h="6788" extrusionOk="0">
                    <a:moveTo>
                      <a:pt x="0" y="0"/>
                    </a:moveTo>
                    <a:lnTo>
                      <a:pt x="0" y="6788"/>
                    </a:lnTo>
                    <a:cubicBezTo>
                      <a:pt x="1870" y="6788"/>
                      <a:pt x="3394" y="5264"/>
                      <a:pt x="3394" y="3394"/>
                    </a:cubicBezTo>
                    <a:cubicBezTo>
                      <a:pt x="3394" y="1524"/>
                      <a:pt x="1870" y="0"/>
                      <a:pt x="0"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7"/>
              <p:cNvSpPr/>
              <p:nvPr/>
            </p:nvSpPr>
            <p:spPr>
              <a:xfrm>
                <a:off x="6407261" y="1567880"/>
                <a:ext cx="80826" cy="162153"/>
              </a:xfrm>
              <a:custGeom>
                <a:avLst/>
                <a:gdLst/>
                <a:ahLst/>
                <a:cxnLst/>
                <a:rect l="l" t="t" r="r" b="b"/>
                <a:pathLst>
                  <a:path w="3395" h="6811" extrusionOk="0">
                    <a:moveTo>
                      <a:pt x="1" y="0"/>
                    </a:moveTo>
                    <a:lnTo>
                      <a:pt x="1" y="6811"/>
                    </a:lnTo>
                    <a:cubicBezTo>
                      <a:pt x="1871" y="6788"/>
                      <a:pt x="3394" y="5264"/>
                      <a:pt x="3394" y="3394"/>
                    </a:cubicBezTo>
                    <a:cubicBezTo>
                      <a:pt x="3394" y="1524"/>
                      <a:pt x="1871" y="0"/>
                      <a:pt x="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7" name="Google Shape;3777;p77"/>
            <p:cNvSpPr/>
            <p:nvPr/>
          </p:nvSpPr>
          <p:spPr>
            <a:xfrm>
              <a:off x="6243354" y="1457549"/>
              <a:ext cx="62138" cy="124237"/>
            </a:xfrm>
            <a:custGeom>
              <a:avLst/>
              <a:gdLst/>
              <a:ahLst/>
              <a:cxnLst/>
              <a:rect l="l" t="t" r="r" b="b"/>
              <a:pathLst>
                <a:path w="2610" h="5242" extrusionOk="0">
                  <a:moveTo>
                    <a:pt x="0" y="1"/>
                  </a:moveTo>
                  <a:lnTo>
                    <a:pt x="0" y="1548"/>
                  </a:lnTo>
                  <a:cubicBezTo>
                    <a:pt x="1339" y="1617"/>
                    <a:pt x="1339" y="3626"/>
                    <a:pt x="0" y="3695"/>
                  </a:cubicBezTo>
                  <a:lnTo>
                    <a:pt x="0" y="5242"/>
                  </a:lnTo>
                  <a:lnTo>
                    <a:pt x="462" y="5242"/>
                  </a:lnTo>
                  <a:lnTo>
                    <a:pt x="578" y="4665"/>
                  </a:lnTo>
                  <a:cubicBezTo>
                    <a:pt x="739" y="4618"/>
                    <a:pt x="878" y="4549"/>
                    <a:pt x="1039" y="4480"/>
                  </a:cubicBezTo>
                  <a:lnTo>
                    <a:pt x="1524" y="4826"/>
                  </a:lnTo>
                  <a:lnTo>
                    <a:pt x="2171" y="4157"/>
                  </a:lnTo>
                  <a:lnTo>
                    <a:pt x="1847" y="3672"/>
                  </a:lnTo>
                  <a:cubicBezTo>
                    <a:pt x="1940" y="3533"/>
                    <a:pt x="1986" y="3372"/>
                    <a:pt x="2032" y="3210"/>
                  </a:cubicBezTo>
                  <a:lnTo>
                    <a:pt x="2609" y="3095"/>
                  </a:lnTo>
                  <a:lnTo>
                    <a:pt x="2609" y="2171"/>
                  </a:lnTo>
                  <a:lnTo>
                    <a:pt x="2032" y="2056"/>
                  </a:lnTo>
                  <a:cubicBezTo>
                    <a:pt x="1986" y="1894"/>
                    <a:pt x="1917" y="1732"/>
                    <a:pt x="1847" y="1594"/>
                  </a:cubicBezTo>
                  <a:lnTo>
                    <a:pt x="2171" y="1109"/>
                  </a:lnTo>
                  <a:lnTo>
                    <a:pt x="1501" y="463"/>
                  </a:lnTo>
                  <a:lnTo>
                    <a:pt x="1039" y="786"/>
                  </a:lnTo>
                  <a:cubicBezTo>
                    <a:pt x="878" y="694"/>
                    <a:pt x="739" y="624"/>
                    <a:pt x="578" y="578"/>
                  </a:cubicBezTo>
                  <a:lnTo>
                    <a:pt x="4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7"/>
            <p:cNvSpPr/>
            <p:nvPr/>
          </p:nvSpPr>
          <p:spPr>
            <a:xfrm>
              <a:off x="6401650" y="1577402"/>
              <a:ext cx="62138" cy="124214"/>
            </a:xfrm>
            <a:custGeom>
              <a:avLst/>
              <a:gdLst/>
              <a:ahLst/>
              <a:cxnLst/>
              <a:rect l="l" t="t" r="r" b="b"/>
              <a:pathLst>
                <a:path w="2610" h="5241" extrusionOk="0">
                  <a:moveTo>
                    <a:pt x="1" y="0"/>
                  </a:moveTo>
                  <a:lnTo>
                    <a:pt x="1" y="1547"/>
                  </a:lnTo>
                  <a:cubicBezTo>
                    <a:pt x="1409" y="1547"/>
                    <a:pt x="1409" y="3694"/>
                    <a:pt x="1" y="3694"/>
                  </a:cubicBezTo>
                  <a:lnTo>
                    <a:pt x="1" y="5241"/>
                  </a:lnTo>
                  <a:lnTo>
                    <a:pt x="462" y="5241"/>
                  </a:lnTo>
                  <a:lnTo>
                    <a:pt x="555" y="4664"/>
                  </a:lnTo>
                  <a:cubicBezTo>
                    <a:pt x="716" y="4617"/>
                    <a:pt x="878" y="4548"/>
                    <a:pt x="1039" y="4479"/>
                  </a:cubicBezTo>
                  <a:lnTo>
                    <a:pt x="1501" y="4802"/>
                  </a:lnTo>
                  <a:lnTo>
                    <a:pt x="2171" y="4133"/>
                  </a:lnTo>
                  <a:lnTo>
                    <a:pt x="1847" y="3648"/>
                  </a:lnTo>
                  <a:cubicBezTo>
                    <a:pt x="1917" y="3509"/>
                    <a:pt x="1986" y="3348"/>
                    <a:pt x="2032" y="3186"/>
                  </a:cubicBezTo>
                  <a:lnTo>
                    <a:pt x="2609" y="3094"/>
                  </a:lnTo>
                  <a:lnTo>
                    <a:pt x="2609" y="2147"/>
                  </a:lnTo>
                  <a:lnTo>
                    <a:pt x="2032" y="2032"/>
                  </a:lnTo>
                  <a:cubicBezTo>
                    <a:pt x="1986" y="1870"/>
                    <a:pt x="1917" y="1708"/>
                    <a:pt x="1847" y="1570"/>
                  </a:cubicBezTo>
                  <a:lnTo>
                    <a:pt x="2171" y="1085"/>
                  </a:lnTo>
                  <a:lnTo>
                    <a:pt x="1501" y="439"/>
                  </a:lnTo>
                  <a:lnTo>
                    <a:pt x="1039" y="762"/>
                  </a:lnTo>
                  <a:cubicBezTo>
                    <a:pt x="878" y="670"/>
                    <a:pt x="716" y="600"/>
                    <a:pt x="555" y="577"/>
                  </a:cubicBezTo>
                  <a:lnTo>
                    <a:pt x="4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9" name="Google Shape;3779;p77"/>
            <p:cNvGrpSpPr/>
            <p:nvPr/>
          </p:nvGrpSpPr>
          <p:grpSpPr>
            <a:xfrm>
              <a:off x="6243354" y="1457549"/>
              <a:ext cx="220434" cy="244066"/>
              <a:chOff x="6248417" y="1466174"/>
              <a:chExt cx="220434" cy="245170"/>
            </a:xfrm>
          </p:grpSpPr>
          <p:sp>
            <p:nvSpPr>
              <p:cNvPr id="3780" name="Google Shape;3780;p77"/>
              <p:cNvSpPr/>
              <p:nvPr/>
            </p:nvSpPr>
            <p:spPr>
              <a:xfrm>
                <a:off x="6248417" y="1466174"/>
                <a:ext cx="62138" cy="124799"/>
              </a:xfrm>
              <a:custGeom>
                <a:avLst/>
                <a:gdLst/>
                <a:ahLst/>
                <a:cxnLst/>
                <a:rect l="l" t="t" r="r" b="b"/>
                <a:pathLst>
                  <a:path w="2610" h="5242" extrusionOk="0">
                    <a:moveTo>
                      <a:pt x="0" y="1"/>
                    </a:moveTo>
                    <a:lnTo>
                      <a:pt x="0" y="1548"/>
                    </a:lnTo>
                    <a:cubicBezTo>
                      <a:pt x="1339" y="1617"/>
                      <a:pt x="1339" y="3626"/>
                      <a:pt x="0" y="3695"/>
                    </a:cubicBezTo>
                    <a:lnTo>
                      <a:pt x="0" y="5242"/>
                    </a:lnTo>
                    <a:lnTo>
                      <a:pt x="462" y="5242"/>
                    </a:lnTo>
                    <a:lnTo>
                      <a:pt x="578" y="4665"/>
                    </a:lnTo>
                    <a:cubicBezTo>
                      <a:pt x="739" y="4618"/>
                      <a:pt x="878" y="4549"/>
                      <a:pt x="1039" y="4480"/>
                    </a:cubicBezTo>
                    <a:lnTo>
                      <a:pt x="1524" y="4826"/>
                    </a:lnTo>
                    <a:lnTo>
                      <a:pt x="2171" y="4157"/>
                    </a:lnTo>
                    <a:lnTo>
                      <a:pt x="1847" y="3672"/>
                    </a:lnTo>
                    <a:cubicBezTo>
                      <a:pt x="1940" y="3533"/>
                      <a:pt x="1986" y="3372"/>
                      <a:pt x="2032" y="3210"/>
                    </a:cubicBezTo>
                    <a:lnTo>
                      <a:pt x="2609" y="3095"/>
                    </a:lnTo>
                    <a:lnTo>
                      <a:pt x="2609" y="2171"/>
                    </a:lnTo>
                    <a:lnTo>
                      <a:pt x="2032" y="2056"/>
                    </a:lnTo>
                    <a:cubicBezTo>
                      <a:pt x="1986" y="1894"/>
                      <a:pt x="1917" y="1732"/>
                      <a:pt x="1847" y="1594"/>
                    </a:cubicBezTo>
                    <a:lnTo>
                      <a:pt x="2171" y="1109"/>
                    </a:lnTo>
                    <a:lnTo>
                      <a:pt x="1501" y="463"/>
                    </a:lnTo>
                    <a:lnTo>
                      <a:pt x="1039" y="786"/>
                    </a:lnTo>
                    <a:cubicBezTo>
                      <a:pt x="878" y="694"/>
                      <a:pt x="739" y="624"/>
                      <a:pt x="578" y="578"/>
                    </a:cubicBezTo>
                    <a:lnTo>
                      <a:pt x="462"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7"/>
              <p:cNvSpPr/>
              <p:nvPr/>
            </p:nvSpPr>
            <p:spPr>
              <a:xfrm>
                <a:off x="6406713" y="1586569"/>
                <a:ext cx="62138" cy="124775"/>
              </a:xfrm>
              <a:custGeom>
                <a:avLst/>
                <a:gdLst/>
                <a:ahLst/>
                <a:cxnLst/>
                <a:rect l="l" t="t" r="r" b="b"/>
                <a:pathLst>
                  <a:path w="2610" h="5241" extrusionOk="0">
                    <a:moveTo>
                      <a:pt x="1" y="0"/>
                    </a:moveTo>
                    <a:lnTo>
                      <a:pt x="1" y="1547"/>
                    </a:lnTo>
                    <a:cubicBezTo>
                      <a:pt x="1409" y="1547"/>
                      <a:pt x="1409" y="3694"/>
                      <a:pt x="1" y="3694"/>
                    </a:cubicBezTo>
                    <a:lnTo>
                      <a:pt x="1" y="5241"/>
                    </a:lnTo>
                    <a:lnTo>
                      <a:pt x="462" y="5241"/>
                    </a:lnTo>
                    <a:lnTo>
                      <a:pt x="555" y="4664"/>
                    </a:lnTo>
                    <a:cubicBezTo>
                      <a:pt x="716" y="4617"/>
                      <a:pt x="878" y="4548"/>
                      <a:pt x="1039" y="4479"/>
                    </a:cubicBezTo>
                    <a:lnTo>
                      <a:pt x="1501" y="4802"/>
                    </a:lnTo>
                    <a:lnTo>
                      <a:pt x="2171" y="4133"/>
                    </a:lnTo>
                    <a:lnTo>
                      <a:pt x="1847" y="3648"/>
                    </a:lnTo>
                    <a:cubicBezTo>
                      <a:pt x="1917" y="3509"/>
                      <a:pt x="1986" y="3348"/>
                      <a:pt x="2032" y="3186"/>
                    </a:cubicBezTo>
                    <a:lnTo>
                      <a:pt x="2609" y="3094"/>
                    </a:lnTo>
                    <a:lnTo>
                      <a:pt x="2609" y="2147"/>
                    </a:lnTo>
                    <a:lnTo>
                      <a:pt x="2032" y="2032"/>
                    </a:lnTo>
                    <a:cubicBezTo>
                      <a:pt x="1986" y="1870"/>
                      <a:pt x="1917" y="1708"/>
                      <a:pt x="1847" y="1570"/>
                    </a:cubicBezTo>
                    <a:lnTo>
                      <a:pt x="2171" y="1085"/>
                    </a:lnTo>
                    <a:lnTo>
                      <a:pt x="1501" y="439"/>
                    </a:lnTo>
                    <a:lnTo>
                      <a:pt x="1039" y="762"/>
                    </a:lnTo>
                    <a:cubicBezTo>
                      <a:pt x="878" y="670"/>
                      <a:pt x="716" y="600"/>
                      <a:pt x="555" y="577"/>
                    </a:cubicBezTo>
                    <a:lnTo>
                      <a:pt x="462"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82" name="Google Shape;3782;p77"/>
          <p:cNvGrpSpPr/>
          <p:nvPr/>
        </p:nvGrpSpPr>
        <p:grpSpPr>
          <a:xfrm>
            <a:off x="6769599" y="1332269"/>
            <a:ext cx="495815" cy="474955"/>
            <a:chOff x="6769599" y="1332269"/>
            <a:chExt cx="495815" cy="474955"/>
          </a:xfrm>
        </p:grpSpPr>
        <p:sp>
          <p:nvSpPr>
            <p:cNvPr id="3783" name="Google Shape;3783;p77"/>
            <p:cNvSpPr/>
            <p:nvPr/>
          </p:nvSpPr>
          <p:spPr>
            <a:xfrm>
              <a:off x="6769599" y="1332269"/>
              <a:ext cx="495815" cy="474932"/>
            </a:xfrm>
            <a:custGeom>
              <a:avLst/>
              <a:gdLst/>
              <a:ahLst/>
              <a:cxnLst/>
              <a:rect l="l" t="t" r="r" b="b"/>
              <a:pathLst>
                <a:path w="20826" h="20039" extrusionOk="0">
                  <a:moveTo>
                    <a:pt x="10806" y="0"/>
                  </a:moveTo>
                  <a:cubicBezTo>
                    <a:pt x="6742" y="0"/>
                    <a:pt x="3094" y="2447"/>
                    <a:pt x="1548" y="6187"/>
                  </a:cubicBezTo>
                  <a:cubicBezTo>
                    <a:pt x="1" y="9927"/>
                    <a:pt x="855" y="14245"/>
                    <a:pt x="3718" y="17108"/>
                  </a:cubicBezTo>
                  <a:cubicBezTo>
                    <a:pt x="5633" y="19023"/>
                    <a:pt x="8199" y="20039"/>
                    <a:pt x="10807" y="20039"/>
                  </a:cubicBezTo>
                  <a:cubicBezTo>
                    <a:pt x="12098" y="20039"/>
                    <a:pt x="13400" y="19790"/>
                    <a:pt x="14638" y="19278"/>
                  </a:cubicBezTo>
                  <a:cubicBezTo>
                    <a:pt x="18378" y="17731"/>
                    <a:pt x="20825" y="14083"/>
                    <a:pt x="20825" y="10020"/>
                  </a:cubicBezTo>
                  <a:cubicBezTo>
                    <a:pt x="20825" y="4479"/>
                    <a:pt x="16347" y="0"/>
                    <a:pt x="108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7"/>
            <p:cNvSpPr/>
            <p:nvPr/>
          </p:nvSpPr>
          <p:spPr>
            <a:xfrm>
              <a:off x="6866353" y="1406119"/>
              <a:ext cx="389705" cy="401105"/>
            </a:xfrm>
            <a:custGeom>
              <a:avLst/>
              <a:gdLst/>
              <a:ahLst/>
              <a:cxnLst/>
              <a:rect l="l" t="t" r="r" b="b"/>
              <a:pathLst>
                <a:path w="16369" h="16924" extrusionOk="0">
                  <a:moveTo>
                    <a:pt x="6557" y="1"/>
                  </a:moveTo>
                  <a:lnTo>
                    <a:pt x="1824" y="4226"/>
                  </a:lnTo>
                  <a:lnTo>
                    <a:pt x="1178" y="8658"/>
                  </a:lnTo>
                  <a:lnTo>
                    <a:pt x="0" y="10182"/>
                  </a:lnTo>
                  <a:lnTo>
                    <a:pt x="6742" y="16924"/>
                  </a:lnTo>
                  <a:cubicBezTo>
                    <a:pt x="11197" y="16924"/>
                    <a:pt x="15122" y="13968"/>
                    <a:pt x="16369" y="9674"/>
                  </a:cubicBezTo>
                  <a:lnTo>
                    <a:pt x="10251" y="3533"/>
                  </a:lnTo>
                  <a:lnTo>
                    <a:pt x="10182" y="3625"/>
                  </a:lnTo>
                  <a:lnTo>
                    <a:pt x="6557"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7"/>
            <p:cNvSpPr/>
            <p:nvPr/>
          </p:nvSpPr>
          <p:spPr>
            <a:xfrm>
              <a:off x="6887780" y="1507343"/>
              <a:ext cx="30259" cy="105633"/>
            </a:xfrm>
            <a:custGeom>
              <a:avLst/>
              <a:gdLst/>
              <a:ahLst/>
              <a:cxnLst/>
              <a:rect l="l" t="t" r="r" b="b"/>
              <a:pathLst>
                <a:path w="1271" h="4457" extrusionOk="0">
                  <a:moveTo>
                    <a:pt x="1" y="1"/>
                  </a:moveTo>
                  <a:lnTo>
                    <a:pt x="1" y="4457"/>
                  </a:lnTo>
                  <a:lnTo>
                    <a:pt x="1270" y="4457"/>
                  </a:lnTo>
                  <a:lnTo>
                    <a:pt x="12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7"/>
            <p:cNvSpPr/>
            <p:nvPr/>
          </p:nvSpPr>
          <p:spPr>
            <a:xfrm>
              <a:off x="6954917" y="1400312"/>
              <a:ext cx="153296" cy="139358"/>
            </a:xfrm>
            <a:custGeom>
              <a:avLst/>
              <a:gdLst/>
              <a:ahLst/>
              <a:cxnLst/>
              <a:rect l="l" t="t" r="r" b="b"/>
              <a:pathLst>
                <a:path w="6439" h="5880" extrusionOk="0">
                  <a:moveTo>
                    <a:pt x="1910" y="0"/>
                  </a:moveTo>
                  <a:cubicBezTo>
                    <a:pt x="890" y="0"/>
                    <a:pt x="1" y="1341"/>
                    <a:pt x="990" y="2277"/>
                  </a:cubicBezTo>
                  <a:lnTo>
                    <a:pt x="4592" y="5879"/>
                  </a:lnTo>
                  <a:lnTo>
                    <a:pt x="5284" y="5163"/>
                  </a:lnTo>
                  <a:lnTo>
                    <a:pt x="6438" y="4032"/>
                  </a:lnTo>
                  <a:lnTo>
                    <a:pt x="2837" y="430"/>
                  </a:lnTo>
                  <a:cubicBezTo>
                    <a:pt x="2549" y="127"/>
                    <a:pt x="2223" y="0"/>
                    <a:pt x="1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7"/>
            <p:cNvSpPr/>
            <p:nvPr/>
          </p:nvSpPr>
          <p:spPr>
            <a:xfrm>
              <a:off x="6878995" y="1397160"/>
              <a:ext cx="163915" cy="151256"/>
            </a:xfrm>
            <a:custGeom>
              <a:avLst/>
              <a:gdLst/>
              <a:ahLst/>
              <a:cxnLst/>
              <a:rect l="l" t="t" r="r" b="b"/>
              <a:pathLst>
                <a:path w="6885" h="6382" extrusionOk="0">
                  <a:moveTo>
                    <a:pt x="5044" y="1"/>
                  </a:moveTo>
                  <a:cubicBezTo>
                    <a:pt x="4755" y="1"/>
                    <a:pt x="4454" y="106"/>
                    <a:pt x="4179" y="356"/>
                  </a:cubicBezTo>
                  <a:lnTo>
                    <a:pt x="0" y="4534"/>
                  </a:lnTo>
                  <a:lnTo>
                    <a:pt x="1847" y="6381"/>
                  </a:lnTo>
                  <a:lnTo>
                    <a:pt x="6026" y="2203"/>
                  </a:lnTo>
                  <a:cubicBezTo>
                    <a:pt x="6885" y="1254"/>
                    <a:pt x="6038" y="1"/>
                    <a:pt x="50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7"/>
            <p:cNvSpPr/>
            <p:nvPr/>
          </p:nvSpPr>
          <p:spPr>
            <a:xfrm>
              <a:off x="7047718" y="1521587"/>
              <a:ext cx="37949" cy="76623"/>
            </a:xfrm>
            <a:custGeom>
              <a:avLst/>
              <a:gdLst/>
              <a:ahLst/>
              <a:cxnLst/>
              <a:rect l="l" t="t" r="r" b="b"/>
              <a:pathLst>
                <a:path w="1594" h="3233" extrusionOk="0">
                  <a:moveTo>
                    <a:pt x="1" y="0"/>
                  </a:moveTo>
                  <a:lnTo>
                    <a:pt x="1" y="3232"/>
                  </a:lnTo>
                  <a:lnTo>
                    <a:pt x="1386" y="3232"/>
                  </a:lnTo>
                  <a:lnTo>
                    <a:pt x="1594" y="1709"/>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7"/>
            <p:cNvSpPr/>
            <p:nvPr/>
          </p:nvSpPr>
          <p:spPr>
            <a:xfrm>
              <a:off x="7079597" y="1521587"/>
              <a:ext cx="31354" cy="76623"/>
            </a:xfrm>
            <a:custGeom>
              <a:avLst/>
              <a:gdLst/>
              <a:ahLst/>
              <a:cxnLst/>
              <a:rect l="l" t="t" r="r" b="b"/>
              <a:pathLst>
                <a:path w="1317" h="3233" extrusionOk="0">
                  <a:moveTo>
                    <a:pt x="1" y="0"/>
                  </a:moveTo>
                  <a:lnTo>
                    <a:pt x="1" y="3232"/>
                  </a:lnTo>
                  <a:lnTo>
                    <a:pt x="1317" y="3232"/>
                  </a:lnTo>
                  <a:lnTo>
                    <a:pt x="13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7"/>
            <p:cNvSpPr/>
            <p:nvPr/>
          </p:nvSpPr>
          <p:spPr>
            <a:xfrm>
              <a:off x="7007603" y="1591622"/>
              <a:ext cx="79731" cy="130257"/>
            </a:xfrm>
            <a:custGeom>
              <a:avLst/>
              <a:gdLst/>
              <a:ahLst/>
              <a:cxnLst/>
              <a:rect l="l" t="t" r="r" b="b"/>
              <a:pathLst>
                <a:path w="3349" h="5496" extrusionOk="0">
                  <a:moveTo>
                    <a:pt x="1016" y="0"/>
                  </a:moveTo>
                  <a:lnTo>
                    <a:pt x="1" y="5495"/>
                  </a:lnTo>
                  <a:lnTo>
                    <a:pt x="3025" y="5495"/>
                  </a:lnTo>
                  <a:lnTo>
                    <a:pt x="3348" y="3833"/>
                  </a:lnTo>
                  <a:lnTo>
                    <a:pt x="30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7"/>
            <p:cNvSpPr/>
            <p:nvPr/>
          </p:nvSpPr>
          <p:spPr>
            <a:xfrm>
              <a:off x="7039481" y="1603045"/>
              <a:ext cx="46187" cy="75652"/>
            </a:xfrm>
            <a:custGeom>
              <a:avLst/>
              <a:gdLst/>
              <a:ahLst/>
              <a:cxnLst/>
              <a:rect l="l" t="t" r="r" b="b"/>
              <a:pathLst>
                <a:path w="1940" h="3192" extrusionOk="0">
                  <a:moveTo>
                    <a:pt x="1602" y="1"/>
                  </a:moveTo>
                  <a:cubicBezTo>
                    <a:pt x="716" y="1"/>
                    <a:pt x="1" y="701"/>
                    <a:pt x="1" y="1596"/>
                  </a:cubicBezTo>
                  <a:cubicBezTo>
                    <a:pt x="1" y="2491"/>
                    <a:pt x="716" y="3191"/>
                    <a:pt x="1602" y="3191"/>
                  </a:cubicBezTo>
                  <a:cubicBezTo>
                    <a:pt x="1630" y="3191"/>
                    <a:pt x="1658" y="3191"/>
                    <a:pt x="1686" y="3189"/>
                  </a:cubicBezTo>
                  <a:lnTo>
                    <a:pt x="1732" y="3189"/>
                  </a:lnTo>
                  <a:lnTo>
                    <a:pt x="1940" y="1735"/>
                  </a:lnTo>
                  <a:lnTo>
                    <a:pt x="1732" y="3"/>
                  </a:lnTo>
                  <a:lnTo>
                    <a:pt x="1686" y="3"/>
                  </a:lnTo>
                  <a:cubicBezTo>
                    <a:pt x="1658" y="2"/>
                    <a:pt x="1630" y="1"/>
                    <a:pt x="16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7"/>
            <p:cNvSpPr/>
            <p:nvPr/>
          </p:nvSpPr>
          <p:spPr>
            <a:xfrm>
              <a:off x="7038386" y="1473973"/>
              <a:ext cx="47282" cy="75652"/>
            </a:xfrm>
            <a:custGeom>
              <a:avLst/>
              <a:gdLst/>
              <a:ahLst/>
              <a:cxnLst/>
              <a:rect l="l" t="t" r="r" b="b"/>
              <a:pathLst>
                <a:path w="1986" h="3192" extrusionOk="0">
                  <a:moveTo>
                    <a:pt x="1732" y="1"/>
                  </a:moveTo>
                  <a:lnTo>
                    <a:pt x="1732" y="24"/>
                  </a:lnTo>
                  <a:cubicBezTo>
                    <a:pt x="1678" y="18"/>
                    <a:pt x="1625" y="16"/>
                    <a:pt x="1572" y="16"/>
                  </a:cubicBezTo>
                  <a:cubicBezTo>
                    <a:pt x="699" y="16"/>
                    <a:pt x="0" y="723"/>
                    <a:pt x="0" y="1594"/>
                  </a:cubicBezTo>
                  <a:cubicBezTo>
                    <a:pt x="0" y="2498"/>
                    <a:pt x="717" y="3191"/>
                    <a:pt x="1606" y="3191"/>
                  </a:cubicBezTo>
                  <a:cubicBezTo>
                    <a:pt x="1647" y="3191"/>
                    <a:pt x="1690" y="3190"/>
                    <a:pt x="1732" y="3187"/>
                  </a:cubicBezTo>
                  <a:lnTo>
                    <a:pt x="1778" y="3187"/>
                  </a:lnTo>
                  <a:lnTo>
                    <a:pt x="1986" y="1732"/>
                  </a:lnTo>
                  <a:lnTo>
                    <a:pt x="1778" y="47"/>
                  </a:lnTo>
                  <a:cubicBezTo>
                    <a:pt x="1778" y="24"/>
                    <a:pt x="1755" y="1"/>
                    <a:pt x="17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7"/>
            <p:cNvSpPr/>
            <p:nvPr/>
          </p:nvSpPr>
          <p:spPr>
            <a:xfrm>
              <a:off x="6860853" y="1600628"/>
              <a:ext cx="80255" cy="46832"/>
            </a:xfrm>
            <a:custGeom>
              <a:avLst/>
              <a:gdLst/>
              <a:ahLst/>
              <a:cxnLst/>
              <a:rect l="l" t="t" r="r" b="b"/>
              <a:pathLst>
                <a:path w="3371" h="1976" extrusionOk="0">
                  <a:moveTo>
                    <a:pt x="1788" y="1"/>
                  </a:moveTo>
                  <a:cubicBezTo>
                    <a:pt x="1724" y="1"/>
                    <a:pt x="1659" y="5"/>
                    <a:pt x="1593" y="13"/>
                  </a:cubicBezTo>
                  <a:cubicBezTo>
                    <a:pt x="647" y="128"/>
                    <a:pt x="0" y="1052"/>
                    <a:pt x="231" y="1975"/>
                  </a:cubicBezTo>
                  <a:lnTo>
                    <a:pt x="1270" y="1975"/>
                  </a:lnTo>
                  <a:cubicBezTo>
                    <a:pt x="1178" y="1860"/>
                    <a:pt x="1132" y="1744"/>
                    <a:pt x="1155" y="1606"/>
                  </a:cubicBezTo>
                  <a:cubicBezTo>
                    <a:pt x="1135" y="1241"/>
                    <a:pt x="1436" y="971"/>
                    <a:pt x="1764" y="971"/>
                  </a:cubicBezTo>
                  <a:cubicBezTo>
                    <a:pt x="1830" y="971"/>
                    <a:pt x="1897" y="982"/>
                    <a:pt x="1963" y="1006"/>
                  </a:cubicBezTo>
                  <a:cubicBezTo>
                    <a:pt x="2378" y="1144"/>
                    <a:pt x="2540" y="1629"/>
                    <a:pt x="2286" y="1975"/>
                  </a:cubicBezTo>
                  <a:lnTo>
                    <a:pt x="3325" y="1975"/>
                  </a:lnTo>
                  <a:cubicBezTo>
                    <a:pt x="3348" y="1860"/>
                    <a:pt x="3371" y="1721"/>
                    <a:pt x="3371" y="1606"/>
                  </a:cubicBezTo>
                  <a:cubicBezTo>
                    <a:pt x="3371" y="703"/>
                    <a:pt x="2651" y="1"/>
                    <a:pt x="17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7"/>
            <p:cNvSpPr/>
            <p:nvPr/>
          </p:nvSpPr>
          <p:spPr>
            <a:xfrm>
              <a:off x="7053765" y="1621721"/>
              <a:ext cx="31902" cy="38323"/>
            </a:xfrm>
            <a:custGeom>
              <a:avLst/>
              <a:gdLst/>
              <a:ahLst/>
              <a:cxnLst/>
              <a:rect l="l" t="t" r="r" b="b"/>
              <a:pathLst>
                <a:path w="1340" h="1617" extrusionOk="0">
                  <a:moveTo>
                    <a:pt x="1086" y="0"/>
                  </a:moveTo>
                  <a:cubicBezTo>
                    <a:pt x="1" y="0"/>
                    <a:pt x="1" y="1616"/>
                    <a:pt x="1086" y="1616"/>
                  </a:cubicBezTo>
                  <a:lnTo>
                    <a:pt x="1132" y="1616"/>
                  </a:lnTo>
                  <a:lnTo>
                    <a:pt x="1340" y="854"/>
                  </a:lnTo>
                  <a:lnTo>
                    <a:pt x="11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7"/>
            <p:cNvSpPr/>
            <p:nvPr/>
          </p:nvSpPr>
          <p:spPr>
            <a:xfrm>
              <a:off x="7053765" y="1493123"/>
              <a:ext cx="31354" cy="37778"/>
            </a:xfrm>
            <a:custGeom>
              <a:avLst/>
              <a:gdLst/>
              <a:ahLst/>
              <a:cxnLst/>
              <a:rect l="l" t="t" r="r" b="b"/>
              <a:pathLst>
                <a:path w="1317" h="1594" extrusionOk="0">
                  <a:moveTo>
                    <a:pt x="1086" y="1"/>
                  </a:moveTo>
                  <a:cubicBezTo>
                    <a:pt x="1" y="1"/>
                    <a:pt x="1" y="1594"/>
                    <a:pt x="1086" y="1594"/>
                  </a:cubicBezTo>
                  <a:cubicBezTo>
                    <a:pt x="1109" y="1594"/>
                    <a:pt x="1132" y="1594"/>
                    <a:pt x="1155" y="1547"/>
                  </a:cubicBezTo>
                  <a:lnTo>
                    <a:pt x="1317" y="832"/>
                  </a:lnTo>
                  <a:lnTo>
                    <a:pt x="1155" y="93"/>
                  </a:lnTo>
                  <a:cubicBezTo>
                    <a:pt x="1132" y="1"/>
                    <a:pt x="1109"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7"/>
            <p:cNvSpPr/>
            <p:nvPr/>
          </p:nvSpPr>
          <p:spPr>
            <a:xfrm>
              <a:off x="7079597" y="1521587"/>
              <a:ext cx="31354" cy="76622"/>
            </a:xfrm>
            <a:custGeom>
              <a:avLst/>
              <a:gdLst/>
              <a:ahLst/>
              <a:cxnLst/>
              <a:rect l="l" t="t" r="r" b="b"/>
              <a:pathLst>
                <a:path w="1317" h="3233" extrusionOk="0">
                  <a:moveTo>
                    <a:pt x="1" y="0"/>
                  </a:moveTo>
                  <a:lnTo>
                    <a:pt x="1" y="3232"/>
                  </a:lnTo>
                  <a:lnTo>
                    <a:pt x="1317" y="3232"/>
                  </a:lnTo>
                  <a:lnTo>
                    <a:pt x="1317"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7"/>
            <p:cNvSpPr/>
            <p:nvPr/>
          </p:nvSpPr>
          <p:spPr>
            <a:xfrm>
              <a:off x="7079597" y="1474518"/>
              <a:ext cx="37949" cy="74988"/>
            </a:xfrm>
            <a:custGeom>
              <a:avLst/>
              <a:gdLst/>
              <a:ahLst/>
              <a:cxnLst/>
              <a:rect l="l" t="t" r="r" b="b"/>
              <a:pathLst>
                <a:path w="1594" h="3164" extrusionOk="0">
                  <a:moveTo>
                    <a:pt x="1" y="1"/>
                  </a:moveTo>
                  <a:lnTo>
                    <a:pt x="1" y="3164"/>
                  </a:lnTo>
                  <a:cubicBezTo>
                    <a:pt x="874" y="3164"/>
                    <a:pt x="1588" y="2454"/>
                    <a:pt x="1594" y="1582"/>
                  </a:cubicBezTo>
                  <a:lnTo>
                    <a:pt x="1594" y="1582"/>
                  </a:lnTo>
                  <a:cubicBezTo>
                    <a:pt x="1594" y="1586"/>
                    <a:pt x="1594" y="1590"/>
                    <a:pt x="1594" y="1594"/>
                  </a:cubicBezTo>
                  <a:lnTo>
                    <a:pt x="1594" y="1571"/>
                  </a:lnTo>
                  <a:cubicBezTo>
                    <a:pt x="1594" y="1574"/>
                    <a:pt x="1594" y="1578"/>
                    <a:pt x="1594" y="1582"/>
                  </a:cubicBezTo>
                  <a:lnTo>
                    <a:pt x="1594" y="1582"/>
                  </a:lnTo>
                  <a:cubicBezTo>
                    <a:pt x="1588" y="687"/>
                    <a:pt x="874"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7"/>
            <p:cNvSpPr/>
            <p:nvPr/>
          </p:nvSpPr>
          <p:spPr>
            <a:xfrm>
              <a:off x="7079597" y="1493123"/>
              <a:ext cx="19260" cy="37778"/>
            </a:xfrm>
            <a:custGeom>
              <a:avLst/>
              <a:gdLst/>
              <a:ahLst/>
              <a:cxnLst/>
              <a:rect l="l" t="t" r="r" b="b"/>
              <a:pathLst>
                <a:path w="809" h="1594" extrusionOk="0">
                  <a:moveTo>
                    <a:pt x="1" y="1"/>
                  </a:moveTo>
                  <a:lnTo>
                    <a:pt x="1" y="1594"/>
                  </a:lnTo>
                  <a:cubicBezTo>
                    <a:pt x="440" y="1594"/>
                    <a:pt x="809" y="1247"/>
                    <a:pt x="809" y="809"/>
                  </a:cubicBezTo>
                  <a:cubicBezTo>
                    <a:pt x="809" y="347"/>
                    <a:pt x="440"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7"/>
            <p:cNvSpPr/>
            <p:nvPr/>
          </p:nvSpPr>
          <p:spPr>
            <a:xfrm>
              <a:off x="7079049" y="1591622"/>
              <a:ext cx="72589" cy="130257"/>
            </a:xfrm>
            <a:custGeom>
              <a:avLst/>
              <a:gdLst/>
              <a:ahLst/>
              <a:cxnLst/>
              <a:rect l="l" t="t" r="r" b="b"/>
              <a:pathLst>
                <a:path w="3049" h="5496" extrusionOk="0">
                  <a:moveTo>
                    <a:pt x="1" y="0"/>
                  </a:moveTo>
                  <a:lnTo>
                    <a:pt x="1" y="5495"/>
                  </a:lnTo>
                  <a:lnTo>
                    <a:pt x="3048" y="5495"/>
                  </a:lnTo>
                  <a:lnTo>
                    <a:pt x="20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7"/>
            <p:cNvSpPr/>
            <p:nvPr/>
          </p:nvSpPr>
          <p:spPr>
            <a:xfrm>
              <a:off x="7079597" y="1603116"/>
              <a:ext cx="37949" cy="75533"/>
            </a:xfrm>
            <a:custGeom>
              <a:avLst/>
              <a:gdLst/>
              <a:ahLst/>
              <a:cxnLst/>
              <a:rect l="l" t="t" r="r" b="b"/>
              <a:pathLst>
                <a:path w="1594" h="3187" extrusionOk="0">
                  <a:moveTo>
                    <a:pt x="1" y="0"/>
                  </a:moveTo>
                  <a:lnTo>
                    <a:pt x="1" y="3186"/>
                  </a:lnTo>
                  <a:cubicBezTo>
                    <a:pt x="878" y="3186"/>
                    <a:pt x="1594" y="2470"/>
                    <a:pt x="1594" y="1593"/>
                  </a:cubicBezTo>
                  <a:cubicBezTo>
                    <a:pt x="1594" y="716"/>
                    <a:pt x="878"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7"/>
            <p:cNvSpPr/>
            <p:nvPr/>
          </p:nvSpPr>
          <p:spPr>
            <a:xfrm>
              <a:off x="7079597" y="1621721"/>
              <a:ext cx="19260" cy="38323"/>
            </a:xfrm>
            <a:custGeom>
              <a:avLst/>
              <a:gdLst/>
              <a:ahLst/>
              <a:cxnLst/>
              <a:rect l="l" t="t" r="r" b="b"/>
              <a:pathLst>
                <a:path w="809" h="1617" extrusionOk="0">
                  <a:moveTo>
                    <a:pt x="1" y="0"/>
                  </a:moveTo>
                  <a:lnTo>
                    <a:pt x="1" y="1616"/>
                  </a:lnTo>
                  <a:cubicBezTo>
                    <a:pt x="440" y="1616"/>
                    <a:pt x="809" y="1247"/>
                    <a:pt x="809" y="808"/>
                  </a:cubicBezTo>
                  <a:cubicBezTo>
                    <a:pt x="809" y="369"/>
                    <a:pt x="440"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7"/>
            <p:cNvSpPr/>
            <p:nvPr/>
          </p:nvSpPr>
          <p:spPr>
            <a:xfrm>
              <a:off x="7079049" y="1591622"/>
              <a:ext cx="72589" cy="130255"/>
            </a:xfrm>
            <a:custGeom>
              <a:avLst/>
              <a:gdLst/>
              <a:ahLst/>
              <a:cxnLst/>
              <a:rect l="l" t="t" r="r" b="b"/>
              <a:pathLst>
                <a:path w="3049" h="5496" extrusionOk="0">
                  <a:moveTo>
                    <a:pt x="1" y="0"/>
                  </a:moveTo>
                  <a:lnTo>
                    <a:pt x="1" y="5495"/>
                  </a:lnTo>
                  <a:lnTo>
                    <a:pt x="3048" y="5495"/>
                  </a:lnTo>
                  <a:lnTo>
                    <a:pt x="2033"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3" name="Google Shape;3803;p77"/>
            <p:cNvGrpSpPr/>
            <p:nvPr/>
          </p:nvGrpSpPr>
          <p:grpSpPr>
            <a:xfrm>
              <a:off x="7079597" y="1474518"/>
              <a:ext cx="37949" cy="204131"/>
              <a:chOff x="7077823" y="1483220"/>
              <a:chExt cx="37949" cy="205054"/>
            </a:xfrm>
          </p:grpSpPr>
          <p:sp>
            <p:nvSpPr>
              <p:cNvPr id="3804" name="Google Shape;3804;p77"/>
              <p:cNvSpPr/>
              <p:nvPr/>
            </p:nvSpPr>
            <p:spPr>
              <a:xfrm>
                <a:off x="7077823" y="1612400"/>
                <a:ext cx="37949" cy="75875"/>
              </a:xfrm>
              <a:custGeom>
                <a:avLst/>
                <a:gdLst/>
                <a:ahLst/>
                <a:cxnLst/>
                <a:rect l="l" t="t" r="r" b="b"/>
                <a:pathLst>
                  <a:path w="1594" h="3187" extrusionOk="0">
                    <a:moveTo>
                      <a:pt x="1" y="0"/>
                    </a:moveTo>
                    <a:lnTo>
                      <a:pt x="1" y="3186"/>
                    </a:lnTo>
                    <a:cubicBezTo>
                      <a:pt x="878" y="3186"/>
                      <a:pt x="1594" y="2470"/>
                      <a:pt x="1594" y="1593"/>
                    </a:cubicBezTo>
                    <a:cubicBezTo>
                      <a:pt x="1594" y="716"/>
                      <a:pt x="878" y="0"/>
                      <a:pt x="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7"/>
              <p:cNvSpPr/>
              <p:nvPr/>
            </p:nvSpPr>
            <p:spPr>
              <a:xfrm>
                <a:off x="7077823" y="1483220"/>
                <a:ext cx="37949" cy="75327"/>
              </a:xfrm>
              <a:custGeom>
                <a:avLst/>
                <a:gdLst/>
                <a:ahLst/>
                <a:cxnLst/>
                <a:rect l="l" t="t" r="r" b="b"/>
                <a:pathLst>
                  <a:path w="1594" h="3164" extrusionOk="0">
                    <a:moveTo>
                      <a:pt x="1" y="1"/>
                    </a:moveTo>
                    <a:lnTo>
                      <a:pt x="1" y="3164"/>
                    </a:lnTo>
                    <a:cubicBezTo>
                      <a:pt x="874" y="3164"/>
                      <a:pt x="1588" y="2454"/>
                      <a:pt x="1594" y="1582"/>
                    </a:cubicBezTo>
                    <a:lnTo>
                      <a:pt x="1594" y="1582"/>
                    </a:lnTo>
                    <a:cubicBezTo>
                      <a:pt x="1594" y="1586"/>
                      <a:pt x="1594" y="1590"/>
                      <a:pt x="1594" y="1594"/>
                    </a:cubicBezTo>
                    <a:lnTo>
                      <a:pt x="1594" y="1571"/>
                    </a:lnTo>
                    <a:cubicBezTo>
                      <a:pt x="1594" y="1574"/>
                      <a:pt x="1594" y="1578"/>
                      <a:pt x="1594" y="1582"/>
                    </a:cubicBezTo>
                    <a:lnTo>
                      <a:pt x="1594" y="1582"/>
                    </a:lnTo>
                    <a:cubicBezTo>
                      <a:pt x="1588" y="687"/>
                      <a:pt x="874" y="1"/>
                      <a:pt x="1"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6" name="Google Shape;3806;p77"/>
          <p:cNvGrpSpPr/>
          <p:nvPr/>
        </p:nvGrpSpPr>
        <p:grpSpPr>
          <a:xfrm>
            <a:off x="7477502" y="2005286"/>
            <a:ext cx="495791" cy="477650"/>
            <a:chOff x="7477502" y="2005286"/>
            <a:chExt cx="495791" cy="477650"/>
          </a:xfrm>
        </p:grpSpPr>
        <p:grpSp>
          <p:nvGrpSpPr>
            <p:cNvPr id="3807" name="Google Shape;3807;p77"/>
            <p:cNvGrpSpPr/>
            <p:nvPr/>
          </p:nvGrpSpPr>
          <p:grpSpPr>
            <a:xfrm>
              <a:off x="7477502" y="2005286"/>
              <a:ext cx="495791" cy="477650"/>
              <a:chOff x="7469194" y="2016937"/>
              <a:chExt cx="495791" cy="477650"/>
            </a:xfrm>
          </p:grpSpPr>
          <p:sp>
            <p:nvSpPr>
              <p:cNvPr id="3808" name="Google Shape;3808;p77"/>
              <p:cNvSpPr/>
              <p:nvPr/>
            </p:nvSpPr>
            <p:spPr>
              <a:xfrm>
                <a:off x="7469194" y="2016937"/>
                <a:ext cx="495791" cy="477459"/>
              </a:xfrm>
              <a:custGeom>
                <a:avLst/>
                <a:gdLst/>
                <a:ahLst/>
                <a:cxnLst/>
                <a:rect l="l" t="t" r="r" b="b"/>
                <a:pathLst>
                  <a:path w="20825" h="20055" extrusionOk="0">
                    <a:moveTo>
                      <a:pt x="10805" y="0"/>
                    </a:moveTo>
                    <a:cubicBezTo>
                      <a:pt x="6741" y="0"/>
                      <a:pt x="3094" y="2447"/>
                      <a:pt x="1547" y="6188"/>
                    </a:cubicBezTo>
                    <a:cubicBezTo>
                      <a:pt x="0" y="9951"/>
                      <a:pt x="854" y="14245"/>
                      <a:pt x="3717" y="17108"/>
                    </a:cubicBezTo>
                    <a:cubicBezTo>
                      <a:pt x="5627" y="19033"/>
                      <a:pt x="8185" y="20054"/>
                      <a:pt x="10787" y="20054"/>
                    </a:cubicBezTo>
                    <a:cubicBezTo>
                      <a:pt x="12084" y="20054"/>
                      <a:pt x="13393" y="19800"/>
                      <a:pt x="14637" y="19278"/>
                    </a:cubicBezTo>
                    <a:cubicBezTo>
                      <a:pt x="18377" y="17731"/>
                      <a:pt x="20825" y="14083"/>
                      <a:pt x="20825" y="10020"/>
                    </a:cubicBezTo>
                    <a:cubicBezTo>
                      <a:pt x="20825" y="4502"/>
                      <a:pt x="16323" y="0"/>
                      <a:pt x="10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7"/>
              <p:cNvSpPr/>
              <p:nvPr/>
            </p:nvSpPr>
            <p:spPr>
              <a:xfrm>
                <a:off x="7618134" y="2098835"/>
                <a:ext cx="346851" cy="395752"/>
              </a:xfrm>
              <a:custGeom>
                <a:avLst/>
                <a:gdLst/>
                <a:ahLst/>
                <a:cxnLst/>
                <a:rect l="l" t="t" r="r" b="b"/>
                <a:pathLst>
                  <a:path w="14569" h="16623" extrusionOk="0">
                    <a:moveTo>
                      <a:pt x="8797" y="0"/>
                    </a:moveTo>
                    <a:lnTo>
                      <a:pt x="1" y="9050"/>
                    </a:lnTo>
                    <a:lnTo>
                      <a:pt x="2840" y="11890"/>
                    </a:lnTo>
                    <a:lnTo>
                      <a:pt x="301" y="13391"/>
                    </a:lnTo>
                    <a:lnTo>
                      <a:pt x="3487" y="16554"/>
                    </a:lnTo>
                    <a:cubicBezTo>
                      <a:pt x="3833" y="16600"/>
                      <a:pt x="4203" y="16623"/>
                      <a:pt x="4549" y="16623"/>
                    </a:cubicBezTo>
                    <a:cubicBezTo>
                      <a:pt x="10090" y="16623"/>
                      <a:pt x="14569" y="12121"/>
                      <a:pt x="14569" y="6580"/>
                    </a:cubicBezTo>
                    <a:cubicBezTo>
                      <a:pt x="14569" y="6303"/>
                      <a:pt x="14569" y="6026"/>
                      <a:pt x="14546" y="5749"/>
                    </a:cubicBezTo>
                    <a:lnTo>
                      <a:pt x="8797"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7"/>
              <p:cNvSpPr/>
              <p:nvPr/>
            </p:nvSpPr>
            <p:spPr>
              <a:xfrm>
                <a:off x="7625276" y="2066956"/>
                <a:ext cx="109419" cy="350684"/>
              </a:xfrm>
              <a:custGeom>
                <a:avLst/>
                <a:gdLst/>
                <a:ahLst/>
                <a:cxnLst/>
                <a:rect l="l" t="t" r="r" b="b"/>
                <a:pathLst>
                  <a:path w="4596" h="14730" extrusionOk="0">
                    <a:moveTo>
                      <a:pt x="2841" y="0"/>
                    </a:moveTo>
                    <a:lnTo>
                      <a:pt x="2402" y="416"/>
                    </a:lnTo>
                    <a:lnTo>
                      <a:pt x="1755" y="508"/>
                    </a:lnTo>
                    <a:lnTo>
                      <a:pt x="1" y="1339"/>
                    </a:lnTo>
                    <a:lnTo>
                      <a:pt x="1" y="14730"/>
                    </a:lnTo>
                    <a:lnTo>
                      <a:pt x="4295" y="14730"/>
                    </a:lnTo>
                    <a:lnTo>
                      <a:pt x="4595" y="7088"/>
                    </a:lnTo>
                    <a:lnTo>
                      <a:pt x="4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7"/>
              <p:cNvSpPr/>
              <p:nvPr/>
            </p:nvSpPr>
            <p:spPr>
              <a:xfrm>
                <a:off x="7726410" y="2066956"/>
                <a:ext cx="100610" cy="350684"/>
              </a:xfrm>
              <a:custGeom>
                <a:avLst/>
                <a:gdLst/>
                <a:ahLst/>
                <a:cxnLst/>
                <a:rect l="l" t="t" r="r" b="b"/>
                <a:pathLst>
                  <a:path w="4226" h="14730" extrusionOk="0">
                    <a:moveTo>
                      <a:pt x="1" y="0"/>
                    </a:moveTo>
                    <a:lnTo>
                      <a:pt x="1" y="14730"/>
                    </a:lnTo>
                    <a:lnTo>
                      <a:pt x="4226" y="14730"/>
                    </a:lnTo>
                    <a:lnTo>
                      <a:pt x="4226" y="1339"/>
                    </a:lnTo>
                    <a:lnTo>
                      <a:pt x="2494" y="508"/>
                    </a:lnTo>
                    <a:lnTo>
                      <a:pt x="1963" y="370"/>
                    </a:lnTo>
                    <a:lnTo>
                      <a:pt x="14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7"/>
              <p:cNvSpPr/>
              <p:nvPr/>
            </p:nvSpPr>
            <p:spPr>
              <a:xfrm>
                <a:off x="7792381" y="2098835"/>
                <a:ext cx="96206" cy="215482"/>
              </a:xfrm>
              <a:custGeom>
                <a:avLst/>
                <a:gdLst/>
                <a:ahLst/>
                <a:cxnLst/>
                <a:rect l="l" t="t" r="r" b="b"/>
                <a:pathLst>
                  <a:path w="4041" h="9051" extrusionOk="0">
                    <a:moveTo>
                      <a:pt x="1455" y="0"/>
                    </a:moveTo>
                    <a:lnTo>
                      <a:pt x="1455" y="4433"/>
                    </a:lnTo>
                    <a:lnTo>
                      <a:pt x="0" y="8081"/>
                    </a:lnTo>
                    <a:lnTo>
                      <a:pt x="1778" y="9050"/>
                    </a:lnTo>
                    <a:lnTo>
                      <a:pt x="4041" y="4110"/>
                    </a:lnTo>
                    <a:lnTo>
                      <a:pt x="14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7"/>
              <p:cNvSpPr/>
              <p:nvPr/>
            </p:nvSpPr>
            <p:spPr>
              <a:xfrm>
                <a:off x="7564281" y="2098835"/>
                <a:ext cx="95659" cy="215482"/>
              </a:xfrm>
              <a:custGeom>
                <a:avLst/>
                <a:gdLst/>
                <a:ahLst/>
                <a:cxnLst/>
                <a:rect l="l" t="t" r="r" b="b"/>
                <a:pathLst>
                  <a:path w="4018" h="9051" extrusionOk="0">
                    <a:moveTo>
                      <a:pt x="2563" y="0"/>
                    </a:moveTo>
                    <a:lnTo>
                      <a:pt x="0" y="4110"/>
                    </a:lnTo>
                    <a:lnTo>
                      <a:pt x="2240" y="9050"/>
                    </a:lnTo>
                    <a:lnTo>
                      <a:pt x="4017" y="8081"/>
                    </a:lnTo>
                    <a:lnTo>
                      <a:pt x="2563" y="4433"/>
                    </a:lnTo>
                    <a:lnTo>
                      <a:pt x="25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7"/>
              <p:cNvSpPr/>
              <p:nvPr/>
            </p:nvSpPr>
            <p:spPr>
              <a:xfrm>
                <a:off x="7726410" y="2066956"/>
                <a:ext cx="59400" cy="161058"/>
              </a:xfrm>
              <a:custGeom>
                <a:avLst/>
                <a:gdLst/>
                <a:ahLst/>
                <a:cxnLst/>
                <a:rect l="l" t="t" r="r" b="b"/>
                <a:pathLst>
                  <a:path w="2495" h="6765" extrusionOk="0">
                    <a:moveTo>
                      <a:pt x="1409" y="0"/>
                    </a:moveTo>
                    <a:lnTo>
                      <a:pt x="1" y="6765"/>
                    </a:lnTo>
                    <a:lnTo>
                      <a:pt x="2125" y="3694"/>
                    </a:lnTo>
                    <a:lnTo>
                      <a:pt x="1755" y="3001"/>
                    </a:lnTo>
                    <a:lnTo>
                      <a:pt x="2494" y="2494"/>
                    </a:lnTo>
                    <a:lnTo>
                      <a:pt x="2494" y="508"/>
                    </a:lnTo>
                    <a:lnTo>
                      <a:pt x="14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7"/>
              <p:cNvSpPr/>
              <p:nvPr/>
            </p:nvSpPr>
            <p:spPr>
              <a:xfrm>
                <a:off x="7667058" y="2066956"/>
                <a:ext cx="59376" cy="161058"/>
              </a:xfrm>
              <a:custGeom>
                <a:avLst/>
                <a:gdLst/>
                <a:ahLst/>
                <a:cxnLst/>
                <a:rect l="l" t="t" r="r" b="b"/>
                <a:pathLst>
                  <a:path w="2494" h="6765" extrusionOk="0">
                    <a:moveTo>
                      <a:pt x="1086" y="0"/>
                    </a:moveTo>
                    <a:lnTo>
                      <a:pt x="0" y="508"/>
                    </a:lnTo>
                    <a:lnTo>
                      <a:pt x="0" y="2494"/>
                    </a:lnTo>
                    <a:lnTo>
                      <a:pt x="739" y="3001"/>
                    </a:lnTo>
                    <a:lnTo>
                      <a:pt x="370" y="3694"/>
                    </a:lnTo>
                    <a:lnTo>
                      <a:pt x="2494" y="6765"/>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6" name="Google Shape;3816;p77"/>
            <p:cNvSpPr/>
            <p:nvPr/>
          </p:nvSpPr>
          <p:spPr>
            <a:xfrm>
              <a:off x="7572589" y="2087184"/>
              <a:ext cx="95659" cy="215482"/>
            </a:xfrm>
            <a:custGeom>
              <a:avLst/>
              <a:gdLst/>
              <a:ahLst/>
              <a:cxnLst/>
              <a:rect l="l" t="t" r="r" b="b"/>
              <a:pathLst>
                <a:path w="4018" h="9051" extrusionOk="0">
                  <a:moveTo>
                    <a:pt x="2563" y="0"/>
                  </a:moveTo>
                  <a:lnTo>
                    <a:pt x="0" y="4110"/>
                  </a:lnTo>
                  <a:lnTo>
                    <a:pt x="2240" y="9050"/>
                  </a:lnTo>
                  <a:lnTo>
                    <a:pt x="4017" y="8081"/>
                  </a:lnTo>
                  <a:lnTo>
                    <a:pt x="2563" y="4433"/>
                  </a:lnTo>
                  <a:lnTo>
                    <a:pt x="2563" y="0"/>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7"/>
            <p:cNvSpPr/>
            <p:nvPr/>
          </p:nvSpPr>
          <p:spPr>
            <a:xfrm>
              <a:off x="7800689" y="2087184"/>
              <a:ext cx="96206" cy="215482"/>
            </a:xfrm>
            <a:custGeom>
              <a:avLst/>
              <a:gdLst/>
              <a:ahLst/>
              <a:cxnLst/>
              <a:rect l="l" t="t" r="r" b="b"/>
              <a:pathLst>
                <a:path w="4041" h="9051" extrusionOk="0">
                  <a:moveTo>
                    <a:pt x="1455" y="0"/>
                  </a:moveTo>
                  <a:lnTo>
                    <a:pt x="1455" y="4433"/>
                  </a:lnTo>
                  <a:lnTo>
                    <a:pt x="0" y="8081"/>
                  </a:lnTo>
                  <a:lnTo>
                    <a:pt x="1778" y="9050"/>
                  </a:lnTo>
                  <a:lnTo>
                    <a:pt x="4041" y="4110"/>
                  </a:lnTo>
                  <a:lnTo>
                    <a:pt x="1455"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7"/>
            <p:cNvSpPr/>
            <p:nvPr/>
          </p:nvSpPr>
          <p:spPr>
            <a:xfrm>
              <a:off x="7675366" y="2055306"/>
              <a:ext cx="59376" cy="161058"/>
            </a:xfrm>
            <a:custGeom>
              <a:avLst/>
              <a:gdLst/>
              <a:ahLst/>
              <a:cxnLst/>
              <a:rect l="l" t="t" r="r" b="b"/>
              <a:pathLst>
                <a:path w="2494" h="6765" extrusionOk="0">
                  <a:moveTo>
                    <a:pt x="1086" y="0"/>
                  </a:moveTo>
                  <a:lnTo>
                    <a:pt x="0" y="508"/>
                  </a:lnTo>
                  <a:lnTo>
                    <a:pt x="0" y="2494"/>
                  </a:lnTo>
                  <a:lnTo>
                    <a:pt x="739" y="3001"/>
                  </a:lnTo>
                  <a:lnTo>
                    <a:pt x="370" y="3694"/>
                  </a:lnTo>
                  <a:lnTo>
                    <a:pt x="2494" y="6765"/>
                  </a:lnTo>
                  <a:lnTo>
                    <a:pt x="1086"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77"/>
          <p:cNvGrpSpPr/>
          <p:nvPr/>
        </p:nvGrpSpPr>
        <p:grpSpPr>
          <a:xfrm>
            <a:off x="6769599" y="2005441"/>
            <a:ext cx="495815" cy="477340"/>
            <a:chOff x="6769599" y="2005441"/>
            <a:chExt cx="495815" cy="477340"/>
          </a:xfrm>
        </p:grpSpPr>
        <p:grpSp>
          <p:nvGrpSpPr>
            <p:cNvPr id="3820" name="Google Shape;3820;p77"/>
            <p:cNvGrpSpPr/>
            <p:nvPr/>
          </p:nvGrpSpPr>
          <p:grpSpPr>
            <a:xfrm>
              <a:off x="6769599" y="2005441"/>
              <a:ext cx="495815" cy="477340"/>
              <a:chOff x="6767825" y="2016937"/>
              <a:chExt cx="495815" cy="477340"/>
            </a:xfrm>
          </p:grpSpPr>
          <p:sp>
            <p:nvSpPr>
              <p:cNvPr id="3821" name="Google Shape;3821;p77"/>
              <p:cNvSpPr/>
              <p:nvPr/>
            </p:nvSpPr>
            <p:spPr>
              <a:xfrm>
                <a:off x="6767825" y="2016937"/>
                <a:ext cx="495815" cy="477340"/>
              </a:xfrm>
              <a:custGeom>
                <a:avLst/>
                <a:gdLst/>
                <a:ahLst/>
                <a:cxnLst/>
                <a:rect l="l" t="t" r="r" b="b"/>
                <a:pathLst>
                  <a:path w="20826" h="20050" extrusionOk="0">
                    <a:moveTo>
                      <a:pt x="10806" y="0"/>
                    </a:moveTo>
                    <a:cubicBezTo>
                      <a:pt x="6742" y="0"/>
                      <a:pt x="3094" y="2447"/>
                      <a:pt x="1548" y="6188"/>
                    </a:cubicBezTo>
                    <a:cubicBezTo>
                      <a:pt x="1" y="9928"/>
                      <a:pt x="855" y="14245"/>
                      <a:pt x="3718" y="17108"/>
                    </a:cubicBezTo>
                    <a:cubicBezTo>
                      <a:pt x="5633" y="19023"/>
                      <a:pt x="8198" y="20049"/>
                      <a:pt x="10807" y="20049"/>
                    </a:cubicBezTo>
                    <a:cubicBezTo>
                      <a:pt x="12098" y="20049"/>
                      <a:pt x="13400" y="19798"/>
                      <a:pt x="14638" y="19278"/>
                    </a:cubicBezTo>
                    <a:cubicBezTo>
                      <a:pt x="18378" y="17731"/>
                      <a:pt x="20825" y="14083"/>
                      <a:pt x="20825" y="10020"/>
                    </a:cubicBezTo>
                    <a:cubicBezTo>
                      <a:pt x="20825" y="4502"/>
                      <a:pt x="16347" y="0"/>
                      <a:pt x="108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7"/>
              <p:cNvSpPr/>
              <p:nvPr/>
            </p:nvSpPr>
            <p:spPr>
              <a:xfrm>
                <a:off x="6895910" y="2135094"/>
                <a:ext cx="367731" cy="358946"/>
              </a:xfrm>
              <a:custGeom>
                <a:avLst/>
                <a:gdLst/>
                <a:ahLst/>
                <a:cxnLst/>
                <a:rect l="l" t="t" r="r" b="b"/>
                <a:pathLst>
                  <a:path w="15446" h="15077" extrusionOk="0">
                    <a:moveTo>
                      <a:pt x="11197" y="1"/>
                    </a:moveTo>
                    <a:lnTo>
                      <a:pt x="0" y="10506"/>
                    </a:lnTo>
                    <a:lnTo>
                      <a:pt x="4548" y="15054"/>
                    </a:lnTo>
                    <a:cubicBezTo>
                      <a:pt x="4848" y="15077"/>
                      <a:pt x="5125" y="15077"/>
                      <a:pt x="5426" y="15077"/>
                    </a:cubicBezTo>
                    <a:cubicBezTo>
                      <a:pt x="10943" y="15077"/>
                      <a:pt x="15445" y="10598"/>
                      <a:pt x="15445" y="5057"/>
                    </a:cubicBezTo>
                    <a:cubicBezTo>
                      <a:pt x="15445" y="4803"/>
                      <a:pt x="15445" y="4526"/>
                      <a:pt x="15422" y="4272"/>
                    </a:cubicBezTo>
                    <a:lnTo>
                      <a:pt x="11197"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7"/>
              <p:cNvSpPr/>
              <p:nvPr/>
            </p:nvSpPr>
            <p:spPr>
              <a:xfrm>
                <a:off x="6845890" y="2073004"/>
                <a:ext cx="186889" cy="365540"/>
              </a:xfrm>
              <a:custGeom>
                <a:avLst/>
                <a:gdLst/>
                <a:ahLst/>
                <a:cxnLst/>
                <a:rect l="l" t="t" r="r" b="b"/>
                <a:pathLst>
                  <a:path w="7850" h="15354" extrusionOk="0">
                    <a:moveTo>
                      <a:pt x="7527" y="0"/>
                    </a:moveTo>
                    <a:cubicBezTo>
                      <a:pt x="3348" y="69"/>
                      <a:pt x="0" y="3486"/>
                      <a:pt x="0" y="7665"/>
                    </a:cubicBezTo>
                    <a:cubicBezTo>
                      <a:pt x="0" y="11867"/>
                      <a:pt x="3348" y="15261"/>
                      <a:pt x="7527" y="15353"/>
                    </a:cubicBezTo>
                    <a:lnTo>
                      <a:pt x="7550" y="15353"/>
                    </a:lnTo>
                    <a:lnTo>
                      <a:pt x="7850" y="7619"/>
                    </a:lnTo>
                    <a:lnTo>
                      <a:pt x="75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7"/>
              <p:cNvSpPr/>
              <p:nvPr/>
            </p:nvSpPr>
            <p:spPr>
              <a:xfrm>
                <a:off x="7025613" y="2073004"/>
                <a:ext cx="182508" cy="365540"/>
              </a:xfrm>
              <a:custGeom>
                <a:avLst/>
                <a:gdLst/>
                <a:ahLst/>
                <a:cxnLst/>
                <a:rect l="l" t="t" r="r" b="b"/>
                <a:pathLst>
                  <a:path w="7666" h="15354" extrusionOk="0">
                    <a:moveTo>
                      <a:pt x="1" y="0"/>
                    </a:moveTo>
                    <a:lnTo>
                      <a:pt x="1" y="15353"/>
                    </a:lnTo>
                    <a:cubicBezTo>
                      <a:pt x="4226" y="15353"/>
                      <a:pt x="7666" y="11913"/>
                      <a:pt x="7666" y="7665"/>
                    </a:cubicBezTo>
                    <a:cubicBezTo>
                      <a:pt x="7666" y="3440"/>
                      <a:pt x="4226"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7"/>
              <p:cNvSpPr/>
              <p:nvPr/>
            </p:nvSpPr>
            <p:spPr>
              <a:xfrm>
                <a:off x="6975593" y="2216991"/>
                <a:ext cx="54995" cy="77541"/>
              </a:xfrm>
              <a:custGeom>
                <a:avLst/>
                <a:gdLst/>
                <a:ahLst/>
                <a:cxnLst/>
                <a:rect l="l" t="t" r="r" b="b"/>
                <a:pathLst>
                  <a:path w="2310" h="3257" extrusionOk="0">
                    <a:moveTo>
                      <a:pt x="2079" y="1"/>
                    </a:moveTo>
                    <a:cubicBezTo>
                      <a:pt x="1" y="70"/>
                      <a:pt x="1" y="3164"/>
                      <a:pt x="2079" y="3256"/>
                    </a:cubicBezTo>
                    <a:lnTo>
                      <a:pt x="2102" y="3256"/>
                    </a:lnTo>
                    <a:lnTo>
                      <a:pt x="2309" y="1617"/>
                    </a:lnTo>
                    <a:lnTo>
                      <a:pt x="21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7"/>
              <p:cNvSpPr/>
              <p:nvPr/>
            </p:nvSpPr>
            <p:spPr>
              <a:xfrm>
                <a:off x="7025613" y="2216991"/>
                <a:ext cx="38497" cy="77541"/>
              </a:xfrm>
              <a:custGeom>
                <a:avLst/>
                <a:gdLst/>
                <a:ahLst/>
                <a:cxnLst/>
                <a:rect l="l" t="t" r="r" b="b"/>
                <a:pathLst>
                  <a:path w="1617" h="3257" extrusionOk="0">
                    <a:moveTo>
                      <a:pt x="1" y="1"/>
                    </a:moveTo>
                    <a:lnTo>
                      <a:pt x="1" y="3256"/>
                    </a:lnTo>
                    <a:cubicBezTo>
                      <a:pt x="878" y="3256"/>
                      <a:pt x="1617" y="2517"/>
                      <a:pt x="1617" y="1617"/>
                    </a:cubicBezTo>
                    <a:cubicBezTo>
                      <a:pt x="1617" y="740"/>
                      <a:pt x="878"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7"/>
              <p:cNvSpPr/>
              <p:nvPr/>
            </p:nvSpPr>
            <p:spPr>
              <a:xfrm>
                <a:off x="6867317" y="2116976"/>
                <a:ext cx="123156" cy="139631"/>
              </a:xfrm>
              <a:custGeom>
                <a:avLst/>
                <a:gdLst/>
                <a:ahLst/>
                <a:cxnLst/>
                <a:rect l="l" t="t" r="r" b="b"/>
                <a:pathLst>
                  <a:path w="5173" h="5865" extrusionOk="0">
                    <a:moveTo>
                      <a:pt x="3533" y="0"/>
                    </a:moveTo>
                    <a:cubicBezTo>
                      <a:pt x="1363" y="1131"/>
                      <a:pt x="1" y="3394"/>
                      <a:pt x="1" y="5841"/>
                    </a:cubicBezTo>
                    <a:lnTo>
                      <a:pt x="1" y="5864"/>
                    </a:lnTo>
                    <a:lnTo>
                      <a:pt x="3695" y="5864"/>
                    </a:lnTo>
                    <a:lnTo>
                      <a:pt x="3695" y="5818"/>
                    </a:lnTo>
                    <a:cubicBezTo>
                      <a:pt x="3671" y="4756"/>
                      <a:pt x="4249" y="3786"/>
                      <a:pt x="5172" y="3255"/>
                    </a:cubicBezTo>
                    <a:lnTo>
                      <a:pt x="35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7"/>
              <p:cNvSpPr/>
              <p:nvPr/>
            </p:nvSpPr>
            <p:spPr>
              <a:xfrm>
                <a:off x="7059705" y="2116976"/>
                <a:ext cx="123132" cy="139631"/>
              </a:xfrm>
              <a:custGeom>
                <a:avLst/>
                <a:gdLst/>
                <a:ahLst/>
                <a:cxnLst/>
                <a:rect l="l" t="t" r="r" b="b"/>
                <a:pathLst>
                  <a:path w="5172" h="5865" extrusionOk="0">
                    <a:moveTo>
                      <a:pt x="1639" y="0"/>
                    </a:moveTo>
                    <a:lnTo>
                      <a:pt x="0" y="3255"/>
                    </a:lnTo>
                    <a:cubicBezTo>
                      <a:pt x="924" y="3786"/>
                      <a:pt x="1501" y="4756"/>
                      <a:pt x="1501" y="5818"/>
                    </a:cubicBezTo>
                    <a:cubicBezTo>
                      <a:pt x="1501" y="5841"/>
                      <a:pt x="1501" y="5841"/>
                      <a:pt x="1501" y="5864"/>
                    </a:cubicBezTo>
                    <a:lnTo>
                      <a:pt x="5172" y="5864"/>
                    </a:lnTo>
                    <a:lnTo>
                      <a:pt x="5172" y="5841"/>
                    </a:lnTo>
                    <a:cubicBezTo>
                      <a:pt x="5172" y="3394"/>
                      <a:pt x="3809" y="1131"/>
                      <a:pt x="16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7"/>
              <p:cNvSpPr/>
              <p:nvPr/>
            </p:nvSpPr>
            <p:spPr>
              <a:xfrm>
                <a:off x="6923383" y="2305484"/>
                <a:ext cx="107205" cy="107205"/>
              </a:xfrm>
              <a:custGeom>
                <a:avLst/>
                <a:gdLst/>
                <a:ahLst/>
                <a:cxnLst/>
                <a:rect l="l" t="t" r="r" b="b"/>
                <a:pathLst>
                  <a:path w="4503" h="4503" extrusionOk="0">
                    <a:moveTo>
                      <a:pt x="2194" y="1"/>
                    </a:moveTo>
                    <a:lnTo>
                      <a:pt x="0" y="2933"/>
                    </a:lnTo>
                    <a:cubicBezTo>
                      <a:pt x="1178" y="3949"/>
                      <a:pt x="2702" y="4503"/>
                      <a:pt x="4272" y="4503"/>
                    </a:cubicBezTo>
                    <a:lnTo>
                      <a:pt x="4295" y="4503"/>
                    </a:lnTo>
                    <a:lnTo>
                      <a:pt x="4502" y="2610"/>
                    </a:lnTo>
                    <a:lnTo>
                      <a:pt x="4295" y="855"/>
                    </a:lnTo>
                    <a:lnTo>
                      <a:pt x="4272" y="855"/>
                    </a:lnTo>
                    <a:cubicBezTo>
                      <a:pt x="3487" y="855"/>
                      <a:pt x="2748" y="555"/>
                      <a:pt x="21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7"/>
              <p:cNvSpPr/>
              <p:nvPr/>
            </p:nvSpPr>
            <p:spPr>
              <a:xfrm>
                <a:off x="7025613" y="2305484"/>
                <a:ext cx="101158" cy="107753"/>
              </a:xfrm>
              <a:custGeom>
                <a:avLst/>
                <a:gdLst/>
                <a:ahLst/>
                <a:cxnLst/>
                <a:rect l="l" t="t" r="r" b="b"/>
                <a:pathLst>
                  <a:path w="4249" h="4526" extrusionOk="0">
                    <a:moveTo>
                      <a:pt x="2055" y="1"/>
                    </a:moveTo>
                    <a:cubicBezTo>
                      <a:pt x="1501" y="555"/>
                      <a:pt x="763" y="878"/>
                      <a:pt x="1" y="878"/>
                    </a:cubicBezTo>
                    <a:lnTo>
                      <a:pt x="1" y="4526"/>
                    </a:lnTo>
                    <a:cubicBezTo>
                      <a:pt x="1548" y="4526"/>
                      <a:pt x="3071" y="3972"/>
                      <a:pt x="4249" y="2956"/>
                    </a:cubicBezTo>
                    <a:lnTo>
                      <a:pt x="20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1" name="Google Shape;3831;p77"/>
            <p:cNvGrpSpPr/>
            <p:nvPr/>
          </p:nvGrpSpPr>
          <p:grpSpPr>
            <a:xfrm>
              <a:off x="7028103" y="2061725"/>
              <a:ext cx="182508" cy="365540"/>
              <a:chOff x="7025613" y="2073004"/>
              <a:chExt cx="182508" cy="365540"/>
            </a:xfrm>
          </p:grpSpPr>
          <p:sp>
            <p:nvSpPr>
              <p:cNvPr id="3832" name="Google Shape;3832;p77"/>
              <p:cNvSpPr/>
              <p:nvPr/>
            </p:nvSpPr>
            <p:spPr>
              <a:xfrm>
                <a:off x="7025613" y="2073004"/>
                <a:ext cx="182508" cy="365540"/>
              </a:xfrm>
              <a:custGeom>
                <a:avLst/>
                <a:gdLst/>
                <a:ahLst/>
                <a:cxnLst/>
                <a:rect l="l" t="t" r="r" b="b"/>
                <a:pathLst>
                  <a:path w="7666" h="15354" extrusionOk="0">
                    <a:moveTo>
                      <a:pt x="1" y="0"/>
                    </a:moveTo>
                    <a:lnTo>
                      <a:pt x="1" y="15353"/>
                    </a:lnTo>
                    <a:cubicBezTo>
                      <a:pt x="4226" y="15353"/>
                      <a:pt x="7666" y="11913"/>
                      <a:pt x="7666" y="7665"/>
                    </a:cubicBezTo>
                    <a:cubicBezTo>
                      <a:pt x="7666" y="3440"/>
                      <a:pt x="4226" y="0"/>
                      <a:pt x="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7"/>
              <p:cNvSpPr/>
              <p:nvPr/>
            </p:nvSpPr>
            <p:spPr>
              <a:xfrm>
                <a:off x="7025613" y="2216991"/>
                <a:ext cx="38497" cy="77541"/>
              </a:xfrm>
              <a:custGeom>
                <a:avLst/>
                <a:gdLst/>
                <a:ahLst/>
                <a:cxnLst/>
                <a:rect l="l" t="t" r="r" b="b"/>
                <a:pathLst>
                  <a:path w="1617" h="3257" extrusionOk="0">
                    <a:moveTo>
                      <a:pt x="1" y="1"/>
                    </a:moveTo>
                    <a:lnTo>
                      <a:pt x="1" y="3256"/>
                    </a:lnTo>
                    <a:cubicBezTo>
                      <a:pt x="878" y="3256"/>
                      <a:pt x="1617" y="2517"/>
                      <a:pt x="1617" y="1617"/>
                    </a:cubicBezTo>
                    <a:cubicBezTo>
                      <a:pt x="1617" y="740"/>
                      <a:pt x="878" y="1"/>
                      <a:pt x="1"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7"/>
              <p:cNvSpPr/>
              <p:nvPr/>
            </p:nvSpPr>
            <p:spPr>
              <a:xfrm>
                <a:off x="7059705" y="2116976"/>
                <a:ext cx="123132" cy="139631"/>
              </a:xfrm>
              <a:custGeom>
                <a:avLst/>
                <a:gdLst/>
                <a:ahLst/>
                <a:cxnLst/>
                <a:rect l="l" t="t" r="r" b="b"/>
                <a:pathLst>
                  <a:path w="5172" h="5865" extrusionOk="0">
                    <a:moveTo>
                      <a:pt x="1639" y="0"/>
                    </a:moveTo>
                    <a:lnTo>
                      <a:pt x="0" y="3255"/>
                    </a:lnTo>
                    <a:cubicBezTo>
                      <a:pt x="924" y="3786"/>
                      <a:pt x="1501" y="4756"/>
                      <a:pt x="1501" y="5818"/>
                    </a:cubicBezTo>
                    <a:cubicBezTo>
                      <a:pt x="1501" y="5841"/>
                      <a:pt x="1501" y="5841"/>
                      <a:pt x="1501" y="5864"/>
                    </a:cubicBezTo>
                    <a:lnTo>
                      <a:pt x="5172" y="5864"/>
                    </a:lnTo>
                    <a:lnTo>
                      <a:pt x="5172" y="5841"/>
                    </a:lnTo>
                    <a:cubicBezTo>
                      <a:pt x="5172" y="3394"/>
                      <a:pt x="3809" y="1131"/>
                      <a:pt x="1639"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7"/>
              <p:cNvSpPr/>
              <p:nvPr/>
            </p:nvSpPr>
            <p:spPr>
              <a:xfrm>
                <a:off x="7025613" y="2305484"/>
                <a:ext cx="101158" cy="107753"/>
              </a:xfrm>
              <a:custGeom>
                <a:avLst/>
                <a:gdLst/>
                <a:ahLst/>
                <a:cxnLst/>
                <a:rect l="l" t="t" r="r" b="b"/>
                <a:pathLst>
                  <a:path w="4249" h="4526" extrusionOk="0">
                    <a:moveTo>
                      <a:pt x="2055" y="1"/>
                    </a:moveTo>
                    <a:cubicBezTo>
                      <a:pt x="1501" y="555"/>
                      <a:pt x="763" y="878"/>
                      <a:pt x="1" y="878"/>
                    </a:cubicBezTo>
                    <a:lnTo>
                      <a:pt x="1" y="4526"/>
                    </a:lnTo>
                    <a:cubicBezTo>
                      <a:pt x="1548" y="4526"/>
                      <a:pt x="3071" y="3972"/>
                      <a:pt x="4249" y="2956"/>
                    </a:cubicBezTo>
                    <a:lnTo>
                      <a:pt x="2055"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6" name="Google Shape;3836;p77"/>
          <p:cNvGrpSpPr/>
          <p:nvPr/>
        </p:nvGrpSpPr>
        <p:grpSpPr>
          <a:xfrm>
            <a:off x="6061417" y="2005441"/>
            <a:ext cx="495815" cy="477340"/>
            <a:chOff x="6061417" y="2005441"/>
            <a:chExt cx="495815" cy="477340"/>
          </a:xfrm>
        </p:grpSpPr>
        <p:grpSp>
          <p:nvGrpSpPr>
            <p:cNvPr id="3837" name="Google Shape;3837;p77"/>
            <p:cNvGrpSpPr/>
            <p:nvPr/>
          </p:nvGrpSpPr>
          <p:grpSpPr>
            <a:xfrm>
              <a:off x="6061417" y="2005441"/>
              <a:ext cx="495815" cy="477340"/>
              <a:chOff x="6066480" y="2016937"/>
              <a:chExt cx="495815" cy="477340"/>
            </a:xfrm>
          </p:grpSpPr>
          <p:sp>
            <p:nvSpPr>
              <p:cNvPr id="3838" name="Google Shape;3838;p77"/>
              <p:cNvSpPr/>
              <p:nvPr/>
            </p:nvSpPr>
            <p:spPr>
              <a:xfrm>
                <a:off x="6066480" y="2016937"/>
                <a:ext cx="495815" cy="477340"/>
              </a:xfrm>
              <a:custGeom>
                <a:avLst/>
                <a:gdLst/>
                <a:ahLst/>
                <a:cxnLst/>
                <a:rect l="l" t="t" r="r" b="b"/>
                <a:pathLst>
                  <a:path w="20826" h="20050" extrusionOk="0">
                    <a:moveTo>
                      <a:pt x="10805" y="0"/>
                    </a:moveTo>
                    <a:cubicBezTo>
                      <a:pt x="6765" y="0"/>
                      <a:pt x="3094" y="2447"/>
                      <a:pt x="1547" y="6188"/>
                    </a:cubicBezTo>
                    <a:cubicBezTo>
                      <a:pt x="1" y="9928"/>
                      <a:pt x="855" y="14245"/>
                      <a:pt x="3718" y="17108"/>
                    </a:cubicBezTo>
                    <a:cubicBezTo>
                      <a:pt x="5633" y="19023"/>
                      <a:pt x="8198" y="20049"/>
                      <a:pt x="10807" y="20049"/>
                    </a:cubicBezTo>
                    <a:cubicBezTo>
                      <a:pt x="12098" y="20049"/>
                      <a:pt x="13399" y="19798"/>
                      <a:pt x="14638" y="19278"/>
                    </a:cubicBezTo>
                    <a:cubicBezTo>
                      <a:pt x="18378" y="17731"/>
                      <a:pt x="20825" y="14083"/>
                      <a:pt x="20825" y="10020"/>
                    </a:cubicBezTo>
                    <a:cubicBezTo>
                      <a:pt x="20825" y="4502"/>
                      <a:pt x="16346" y="0"/>
                      <a:pt x="10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7"/>
              <p:cNvSpPr/>
              <p:nvPr/>
            </p:nvSpPr>
            <p:spPr>
              <a:xfrm>
                <a:off x="6165424" y="2127404"/>
                <a:ext cx="396871" cy="366635"/>
              </a:xfrm>
              <a:custGeom>
                <a:avLst/>
                <a:gdLst/>
                <a:ahLst/>
                <a:cxnLst/>
                <a:rect l="l" t="t" r="r" b="b"/>
                <a:pathLst>
                  <a:path w="16670" h="15400" extrusionOk="0">
                    <a:moveTo>
                      <a:pt x="11636" y="1"/>
                    </a:moveTo>
                    <a:lnTo>
                      <a:pt x="0" y="7897"/>
                    </a:lnTo>
                    <a:lnTo>
                      <a:pt x="2147" y="10044"/>
                    </a:lnTo>
                    <a:lnTo>
                      <a:pt x="1132" y="11129"/>
                    </a:lnTo>
                    <a:lnTo>
                      <a:pt x="5333" y="15331"/>
                    </a:lnTo>
                    <a:cubicBezTo>
                      <a:pt x="5772" y="15377"/>
                      <a:pt x="6211" y="15400"/>
                      <a:pt x="6649" y="15400"/>
                    </a:cubicBezTo>
                    <a:cubicBezTo>
                      <a:pt x="12190" y="15400"/>
                      <a:pt x="16669" y="10921"/>
                      <a:pt x="16669" y="5380"/>
                    </a:cubicBezTo>
                    <a:lnTo>
                      <a:pt x="16669" y="5034"/>
                    </a:lnTo>
                    <a:lnTo>
                      <a:pt x="11636"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7"/>
              <p:cNvSpPr/>
              <p:nvPr/>
            </p:nvSpPr>
            <p:spPr>
              <a:xfrm>
                <a:off x="6249512" y="2099382"/>
                <a:ext cx="219886" cy="187841"/>
              </a:xfrm>
              <a:custGeom>
                <a:avLst/>
                <a:gdLst/>
                <a:ahLst/>
                <a:cxnLst/>
                <a:rect l="l" t="t" r="r" b="b"/>
                <a:pathLst>
                  <a:path w="9236" h="7890" extrusionOk="0">
                    <a:moveTo>
                      <a:pt x="5288" y="0"/>
                    </a:moveTo>
                    <a:cubicBezTo>
                      <a:pt x="1755" y="0"/>
                      <a:pt x="1" y="4248"/>
                      <a:pt x="2494" y="6719"/>
                    </a:cubicBezTo>
                    <a:cubicBezTo>
                      <a:pt x="3295" y="7527"/>
                      <a:pt x="4286" y="7889"/>
                      <a:pt x="5259" y="7889"/>
                    </a:cubicBezTo>
                    <a:cubicBezTo>
                      <a:pt x="7286" y="7889"/>
                      <a:pt x="9235" y="6319"/>
                      <a:pt x="9235" y="3948"/>
                    </a:cubicBezTo>
                    <a:cubicBezTo>
                      <a:pt x="9235" y="1755"/>
                      <a:pt x="7458" y="0"/>
                      <a:pt x="52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7"/>
              <p:cNvSpPr/>
              <p:nvPr/>
            </p:nvSpPr>
            <p:spPr>
              <a:xfrm>
                <a:off x="6136284" y="2131261"/>
                <a:ext cx="181961" cy="201792"/>
              </a:xfrm>
              <a:custGeom>
                <a:avLst/>
                <a:gdLst/>
                <a:ahLst/>
                <a:cxnLst/>
                <a:rect l="l" t="t" r="r" b="b"/>
                <a:pathLst>
                  <a:path w="7643" h="8476" extrusionOk="0">
                    <a:moveTo>
                      <a:pt x="7158" y="0"/>
                    </a:moveTo>
                    <a:lnTo>
                      <a:pt x="7065" y="23"/>
                    </a:lnTo>
                    <a:cubicBezTo>
                      <a:pt x="5588" y="23"/>
                      <a:pt x="4202" y="808"/>
                      <a:pt x="3418" y="2078"/>
                    </a:cubicBezTo>
                    <a:lnTo>
                      <a:pt x="3140" y="2078"/>
                    </a:lnTo>
                    <a:cubicBezTo>
                      <a:pt x="1363" y="2147"/>
                      <a:pt x="1" y="3648"/>
                      <a:pt x="70" y="5403"/>
                    </a:cubicBezTo>
                    <a:cubicBezTo>
                      <a:pt x="137" y="7115"/>
                      <a:pt x="1569" y="8476"/>
                      <a:pt x="3268" y="8476"/>
                    </a:cubicBezTo>
                    <a:cubicBezTo>
                      <a:pt x="3310" y="8476"/>
                      <a:pt x="3352" y="8475"/>
                      <a:pt x="3394" y="8473"/>
                    </a:cubicBezTo>
                    <a:lnTo>
                      <a:pt x="7158" y="8473"/>
                    </a:lnTo>
                    <a:lnTo>
                      <a:pt x="7642" y="4041"/>
                    </a:lnTo>
                    <a:lnTo>
                      <a:pt x="71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7"/>
              <p:cNvSpPr/>
              <p:nvPr/>
            </p:nvSpPr>
            <p:spPr>
              <a:xfrm>
                <a:off x="6305031" y="2131808"/>
                <a:ext cx="142940" cy="201197"/>
              </a:xfrm>
              <a:custGeom>
                <a:avLst/>
                <a:gdLst/>
                <a:ahLst/>
                <a:cxnLst/>
                <a:rect l="l" t="t" r="r" b="b"/>
                <a:pathLst>
                  <a:path w="6004" h="8451" extrusionOk="0">
                    <a:moveTo>
                      <a:pt x="0" y="0"/>
                    </a:moveTo>
                    <a:lnTo>
                      <a:pt x="0" y="8450"/>
                    </a:lnTo>
                    <a:lnTo>
                      <a:pt x="3325" y="8450"/>
                    </a:lnTo>
                    <a:cubicBezTo>
                      <a:pt x="4826" y="8381"/>
                      <a:pt x="6003" y="7111"/>
                      <a:pt x="5957" y="5611"/>
                    </a:cubicBezTo>
                    <a:cubicBezTo>
                      <a:pt x="5888" y="4479"/>
                      <a:pt x="5172" y="3487"/>
                      <a:pt x="4087" y="3140"/>
                    </a:cubicBezTo>
                    <a:cubicBezTo>
                      <a:pt x="3579" y="1293"/>
                      <a:pt x="191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7"/>
              <p:cNvSpPr/>
              <p:nvPr/>
            </p:nvSpPr>
            <p:spPr>
              <a:xfrm>
                <a:off x="6208849" y="2233490"/>
                <a:ext cx="63233" cy="163819"/>
              </a:xfrm>
              <a:custGeom>
                <a:avLst/>
                <a:gdLst/>
                <a:ahLst/>
                <a:cxnLst/>
                <a:rect l="l" t="t" r="r" b="b"/>
                <a:pathLst>
                  <a:path w="2656" h="6881" extrusionOk="0">
                    <a:moveTo>
                      <a:pt x="2655" y="1"/>
                    </a:moveTo>
                    <a:cubicBezTo>
                      <a:pt x="1201" y="1"/>
                      <a:pt x="0" y="1178"/>
                      <a:pt x="23" y="2656"/>
                    </a:cubicBezTo>
                    <a:lnTo>
                      <a:pt x="23" y="6880"/>
                    </a:lnTo>
                    <a:lnTo>
                      <a:pt x="1178" y="6880"/>
                    </a:lnTo>
                    <a:lnTo>
                      <a:pt x="1178" y="2656"/>
                    </a:lnTo>
                    <a:cubicBezTo>
                      <a:pt x="1178" y="1824"/>
                      <a:pt x="1847" y="1178"/>
                      <a:pt x="2655" y="1178"/>
                    </a:cubicBezTo>
                    <a:lnTo>
                      <a:pt x="26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7"/>
              <p:cNvSpPr/>
              <p:nvPr/>
            </p:nvSpPr>
            <p:spPr>
              <a:xfrm>
                <a:off x="6172019" y="2352218"/>
                <a:ext cx="101706" cy="70375"/>
              </a:xfrm>
              <a:custGeom>
                <a:avLst/>
                <a:gdLst/>
                <a:ahLst/>
                <a:cxnLst/>
                <a:rect l="l" t="t" r="r" b="b"/>
                <a:pathLst>
                  <a:path w="4272" h="2956" extrusionOk="0">
                    <a:moveTo>
                      <a:pt x="831" y="0"/>
                    </a:moveTo>
                    <a:lnTo>
                      <a:pt x="0" y="831"/>
                    </a:lnTo>
                    <a:lnTo>
                      <a:pt x="2147" y="2955"/>
                    </a:lnTo>
                    <a:lnTo>
                      <a:pt x="4271" y="831"/>
                    </a:lnTo>
                    <a:lnTo>
                      <a:pt x="3440" y="0"/>
                    </a:lnTo>
                    <a:lnTo>
                      <a:pt x="2147" y="1293"/>
                    </a:lnTo>
                    <a:lnTo>
                      <a:pt x="8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7"/>
              <p:cNvSpPr/>
              <p:nvPr/>
            </p:nvSpPr>
            <p:spPr>
              <a:xfrm>
                <a:off x="6312721" y="2253274"/>
                <a:ext cx="62685" cy="163272"/>
              </a:xfrm>
              <a:custGeom>
                <a:avLst/>
                <a:gdLst/>
                <a:ahLst/>
                <a:cxnLst/>
                <a:rect l="l" t="t" r="r" b="b"/>
                <a:pathLst>
                  <a:path w="2633" h="6858" extrusionOk="0">
                    <a:moveTo>
                      <a:pt x="1455" y="1"/>
                    </a:moveTo>
                    <a:lnTo>
                      <a:pt x="1455" y="4226"/>
                    </a:lnTo>
                    <a:cubicBezTo>
                      <a:pt x="1455" y="5034"/>
                      <a:pt x="809" y="5680"/>
                      <a:pt x="1" y="5703"/>
                    </a:cubicBezTo>
                    <a:lnTo>
                      <a:pt x="1" y="6858"/>
                    </a:lnTo>
                    <a:cubicBezTo>
                      <a:pt x="1455" y="6858"/>
                      <a:pt x="2633" y="5680"/>
                      <a:pt x="2633" y="4226"/>
                    </a:cubicBezTo>
                    <a:lnTo>
                      <a:pt x="26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7"/>
              <p:cNvSpPr/>
              <p:nvPr/>
            </p:nvSpPr>
            <p:spPr>
              <a:xfrm>
                <a:off x="6311078" y="2227990"/>
                <a:ext cx="101158" cy="70375"/>
              </a:xfrm>
              <a:custGeom>
                <a:avLst/>
                <a:gdLst/>
                <a:ahLst/>
                <a:cxnLst/>
                <a:rect l="l" t="t" r="r" b="b"/>
                <a:pathLst>
                  <a:path w="4249" h="2956" extrusionOk="0">
                    <a:moveTo>
                      <a:pt x="2124" y="1"/>
                    </a:moveTo>
                    <a:lnTo>
                      <a:pt x="0" y="2125"/>
                    </a:lnTo>
                    <a:lnTo>
                      <a:pt x="831" y="2956"/>
                    </a:lnTo>
                    <a:lnTo>
                      <a:pt x="2124" y="1663"/>
                    </a:lnTo>
                    <a:lnTo>
                      <a:pt x="3417" y="2956"/>
                    </a:lnTo>
                    <a:lnTo>
                      <a:pt x="4248" y="2125"/>
                    </a:ln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7" name="Google Shape;3847;p77"/>
            <p:cNvGrpSpPr/>
            <p:nvPr/>
          </p:nvGrpSpPr>
          <p:grpSpPr>
            <a:xfrm>
              <a:off x="6306015" y="2216494"/>
              <a:ext cx="101158" cy="188555"/>
              <a:chOff x="6311078" y="2227990"/>
              <a:chExt cx="101158" cy="188555"/>
            </a:xfrm>
          </p:grpSpPr>
          <p:sp>
            <p:nvSpPr>
              <p:cNvPr id="3848" name="Google Shape;3848;p77"/>
              <p:cNvSpPr/>
              <p:nvPr/>
            </p:nvSpPr>
            <p:spPr>
              <a:xfrm>
                <a:off x="6312721" y="2253274"/>
                <a:ext cx="62685" cy="163272"/>
              </a:xfrm>
              <a:custGeom>
                <a:avLst/>
                <a:gdLst/>
                <a:ahLst/>
                <a:cxnLst/>
                <a:rect l="l" t="t" r="r" b="b"/>
                <a:pathLst>
                  <a:path w="2633" h="6858" extrusionOk="0">
                    <a:moveTo>
                      <a:pt x="1455" y="1"/>
                    </a:moveTo>
                    <a:lnTo>
                      <a:pt x="1455" y="4226"/>
                    </a:lnTo>
                    <a:cubicBezTo>
                      <a:pt x="1455" y="5034"/>
                      <a:pt x="809" y="5680"/>
                      <a:pt x="1" y="5703"/>
                    </a:cubicBezTo>
                    <a:lnTo>
                      <a:pt x="1" y="6858"/>
                    </a:lnTo>
                    <a:cubicBezTo>
                      <a:pt x="1455" y="6858"/>
                      <a:pt x="2633" y="5680"/>
                      <a:pt x="2633" y="4226"/>
                    </a:cubicBezTo>
                    <a:lnTo>
                      <a:pt x="26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7"/>
              <p:cNvSpPr/>
              <p:nvPr/>
            </p:nvSpPr>
            <p:spPr>
              <a:xfrm>
                <a:off x="6311078" y="2227990"/>
                <a:ext cx="101158" cy="70375"/>
              </a:xfrm>
              <a:custGeom>
                <a:avLst/>
                <a:gdLst/>
                <a:ahLst/>
                <a:cxnLst/>
                <a:rect l="l" t="t" r="r" b="b"/>
                <a:pathLst>
                  <a:path w="4249" h="2956" extrusionOk="0">
                    <a:moveTo>
                      <a:pt x="2124" y="1"/>
                    </a:moveTo>
                    <a:lnTo>
                      <a:pt x="0" y="2125"/>
                    </a:lnTo>
                    <a:lnTo>
                      <a:pt x="831" y="2956"/>
                    </a:lnTo>
                    <a:lnTo>
                      <a:pt x="2124" y="1663"/>
                    </a:lnTo>
                    <a:lnTo>
                      <a:pt x="3417" y="2956"/>
                    </a:lnTo>
                    <a:lnTo>
                      <a:pt x="4248" y="2125"/>
                    </a:ln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0" name="Google Shape;3850;p77"/>
          <p:cNvGrpSpPr/>
          <p:nvPr/>
        </p:nvGrpSpPr>
        <p:grpSpPr>
          <a:xfrm>
            <a:off x="5344735" y="2005691"/>
            <a:ext cx="515028" cy="476840"/>
            <a:chOff x="5344735" y="2005691"/>
            <a:chExt cx="515028" cy="476840"/>
          </a:xfrm>
        </p:grpSpPr>
        <p:grpSp>
          <p:nvGrpSpPr>
            <p:cNvPr id="3851" name="Google Shape;3851;p77"/>
            <p:cNvGrpSpPr/>
            <p:nvPr/>
          </p:nvGrpSpPr>
          <p:grpSpPr>
            <a:xfrm>
              <a:off x="5344735" y="2005691"/>
              <a:ext cx="515028" cy="476840"/>
              <a:chOff x="5365135" y="2017199"/>
              <a:chExt cx="515028" cy="476840"/>
            </a:xfrm>
          </p:grpSpPr>
          <p:sp>
            <p:nvSpPr>
              <p:cNvPr id="3852" name="Google Shape;3852;p77"/>
              <p:cNvSpPr/>
              <p:nvPr/>
            </p:nvSpPr>
            <p:spPr>
              <a:xfrm>
                <a:off x="5365135" y="2017199"/>
                <a:ext cx="515028" cy="476840"/>
              </a:xfrm>
              <a:custGeom>
                <a:avLst/>
                <a:gdLst/>
                <a:ahLst/>
                <a:cxnLst/>
                <a:rect l="l" t="t" r="r" b="b"/>
                <a:pathLst>
                  <a:path w="21633" h="20029" extrusionOk="0">
                    <a:moveTo>
                      <a:pt x="10817" y="1"/>
                    </a:moveTo>
                    <a:cubicBezTo>
                      <a:pt x="8254" y="1"/>
                      <a:pt x="5691" y="982"/>
                      <a:pt x="3740" y="2944"/>
                    </a:cubicBezTo>
                    <a:cubicBezTo>
                      <a:pt x="855" y="5807"/>
                      <a:pt x="0" y="10101"/>
                      <a:pt x="1547" y="13841"/>
                    </a:cubicBezTo>
                    <a:cubicBezTo>
                      <a:pt x="3117" y="17605"/>
                      <a:pt x="6765" y="20029"/>
                      <a:pt x="10805" y="20029"/>
                    </a:cubicBezTo>
                    <a:cubicBezTo>
                      <a:pt x="14868" y="20029"/>
                      <a:pt x="18516" y="17605"/>
                      <a:pt x="20063" y="13841"/>
                    </a:cubicBezTo>
                    <a:cubicBezTo>
                      <a:pt x="21633" y="10101"/>
                      <a:pt x="20756" y="5807"/>
                      <a:pt x="17893" y="2944"/>
                    </a:cubicBezTo>
                    <a:cubicBezTo>
                      <a:pt x="15942" y="982"/>
                      <a:pt x="13379" y="1"/>
                      <a:pt x="10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7"/>
              <p:cNvSpPr/>
              <p:nvPr/>
            </p:nvSpPr>
            <p:spPr>
              <a:xfrm>
                <a:off x="5499790" y="2083979"/>
                <a:ext cx="356755" cy="410060"/>
              </a:xfrm>
              <a:custGeom>
                <a:avLst/>
                <a:gdLst/>
                <a:ahLst/>
                <a:cxnLst/>
                <a:rect l="l" t="t" r="r" b="b"/>
                <a:pathLst>
                  <a:path w="14985" h="17224" extrusionOk="0">
                    <a:moveTo>
                      <a:pt x="4156" y="1"/>
                    </a:moveTo>
                    <a:lnTo>
                      <a:pt x="1432" y="7019"/>
                    </a:lnTo>
                    <a:lnTo>
                      <a:pt x="2194" y="7781"/>
                    </a:lnTo>
                    <a:lnTo>
                      <a:pt x="1778" y="8151"/>
                    </a:lnTo>
                    <a:lnTo>
                      <a:pt x="3210" y="9582"/>
                    </a:lnTo>
                    <a:lnTo>
                      <a:pt x="1" y="10390"/>
                    </a:lnTo>
                    <a:lnTo>
                      <a:pt x="2633" y="13022"/>
                    </a:lnTo>
                    <a:lnTo>
                      <a:pt x="1" y="13438"/>
                    </a:lnTo>
                    <a:lnTo>
                      <a:pt x="3695" y="17131"/>
                    </a:lnTo>
                    <a:cubicBezTo>
                      <a:pt x="4179" y="17201"/>
                      <a:pt x="4664" y="17224"/>
                      <a:pt x="5172" y="17224"/>
                    </a:cubicBezTo>
                    <a:cubicBezTo>
                      <a:pt x="9905" y="17224"/>
                      <a:pt x="13991" y="13922"/>
                      <a:pt x="14984" y="9282"/>
                    </a:cubicBezTo>
                    <a:lnTo>
                      <a:pt x="9882" y="4180"/>
                    </a:lnTo>
                    <a:lnTo>
                      <a:pt x="9074" y="4941"/>
                    </a:lnTo>
                    <a:lnTo>
                      <a:pt x="4156"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7"/>
              <p:cNvSpPr/>
              <p:nvPr/>
            </p:nvSpPr>
            <p:spPr>
              <a:xfrm>
                <a:off x="5542120" y="2229633"/>
                <a:ext cx="64328" cy="48401"/>
              </a:xfrm>
              <a:custGeom>
                <a:avLst/>
                <a:gdLst/>
                <a:ahLst/>
                <a:cxnLst/>
                <a:rect l="l" t="t" r="r" b="b"/>
                <a:pathLst>
                  <a:path w="2702" h="2033" extrusionOk="0">
                    <a:moveTo>
                      <a:pt x="0" y="1"/>
                    </a:moveTo>
                    <a:lnTo>
                      <a:pt x="0" y="2033"/>
                    </a:lnTo>
                    <a:lnTo>
                      <a:pt x="2702" y="2033"/>
                    </a:lnTo>
                    <a:lnTo>
                      <a:pt x="2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7"/>
              <p:cNvSpPr/>
              <p:nvPr/>
            </p:nvSpPr>
            <p:spPr>
              <a:xfrm>
                <a:off x="5550357" y="2083979"/>
                <a:ext cx="48401" cy="48401"/>
              </a:xfrm>
              <a:custGeom>
                <a:avLst/>
                <a:gdLst/>
                <a:ahLst/>
                <a:cxnLst/>
                <a:rect l="l" t="t" r="r" b="b"/>
                <a:pathLst>
                  <a:path w="2033" h="2033" extrusionOk="0">
                    <a:moveTo>
                      <a:pt x="1" y="1"/>
                    </a:moveTo>
                    <a:lnTo>
                      <a:pt x="1" y="2033"/>
                    </a:lnTo>
                    <a:lnTo>
                      <a:pt x="2032" y="2033"/>
                    </a:lnTo>
                    <a:lnTo>
                      <a:pt x="2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7"/>
              <p:cNvSpPr/>
              <p:nvPr/>
            </p:nvSpPr>
            <p:spPr>
              <a:xfrm>
                <a:off x="5499790" y="2304936"/>
                <a:ext cx="120942" cy="26426"/>
              </a:xfrm>
              <a:custGeom>
                <a:avLst/>
                <a:gdLst/>
                <a:ahLst/>
                <a:cxnLst/>
                <a:rect l="l" t="t" r="r" b="b"/>
                <a:pathLst>
                  <a:path w="5080" h="1110" extrusionOk="0">
                    <a:moveTo>
                      <a:pt x="1" y="1"/>
                    </a:moveTo>
                    <a:lnTo>
                      <a:pt x="1" y="1109"/>
                    </a:lnTo>
                    <a:lnTo>
                      <a:pt x="5080" y="1109"/>
                    </a:lnTo>
                    <a:lnTo>
                      <a:pt x="5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7"/>
              <p:cNvSpPr/>
              <p:nvPr/>
            </p:nvSpPr>
            <p:spPr>
              <a:xfrm>
                <a:off x="5567951" y="2321982"/>
                <a:ext cx="60495" cy="58281"/>
              </a:xfrm>
              <a:custGeom>
                <a:avLst/>
                <a:gdLst/>
                <a:ahLst/>
                <a:cxnLst/>
                <a:rect l="l" t="t" r="r" b="b"/>
                <a:pathLst>
                  <a:path w="2541" h="2448" extrusionOk="0">
                    <a:moveTo>
                      <a:pt x="0" y="1"/>
                    </a:moveTo>
                    <a:lnTo>
                      <a:pt x="0" y="2448"/>
                    </a:lnTo>
                    <a:lnTo>
                      <a:pt x="2217" y="2448"/>
                    </a:lnTo>
                    <a:lnTo>
                      <a:pt x="2540" y="1363"/>
                    </a:lnTo>
                    <a:lnTo>
                      <a:pt x="22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7"/>
              <p:cNvSpPr/>
              <p:nvPr/>
            </p:nvSpPr>
            <p:spPr>
              <a:xfrm>
                <a:off x="5567951" y="2146640"/>
                <a:ext cx="52781" cy="57733"/>
              </a:xfrm>
              <a:custGeom>
                <a:avLst/>
                <a:gdLst/>
                <a:ahLst/>
                <a:cxnLst/>
                <a:rect l="l" t="t" r="r" b="b"/>
                <a:pathLst>
                  <a:path w="2217" h="2425" extrusionOk="0">
                    <a:moveTo>
                      <a:pt x="0" y="1"/>
                    </a:moveTo>
                    <a:lnTo>
                      <a:pt x="0" y="2425"/>
                    </a:lnTo>
                    <a:lnTo>
                      <a:pt x="2217" y="2425"/>
                    </a:lnTo>
                    <a:lnTo>
                      <a:pt x="2217" y="1"/>
                    </a:lnTo>
                    <a:close/>
                  </a:path>
                </a:pathLst>
              </a:custGeom>
              <a:solidFill>
                <a:srgbClr val="E9ED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7"/>
              <p:cNvSpPr/>
              <p:nvPr/>
            </p:nvSpPr>
            <p:spPr>
              <a:xfrm>
                <a:off x="5620161" y="2146640"/>
                <a:ext cx="146226" cy="233623"/>
              </a:xfrm>
              <a:custGeom>
                <a:avLst/>
                <a:gdLst/>
                <a:ahLst/>
                <a:cxnLst/>
                <a:rect l="l" t="t" r="r" b="b"/>
                <a:pathLst>
                  <a:path w="6142" h="9813" extrusionOk="0">
                    <a:moveTo>
                      <a:pt x="24" y="1"/>
                    </a:moveTo>
                    <a:lnTo>
                      <a:pt x="24" y="2425"/>
                    </a:lnTo>
                    <a:lnTo>
                      <a:pt x="1247" y="2425"/>
                    </a:lnTo>
                    <a:cubicBezTo>
                      <a:pt x="2610" y="2425"/>
                      <a:pt x="3718" y="3533"/>
                      <a:pt x="3718" y="4895"/>
                    </a:cubicBezTo>
                    <a:cubicBezTo>
                      <a:pt x="3718" y="6257"/>
                      <a:pt x="2610" y="7366"/>
                      <a:pt x="1247" y="7366"/>
                    </a:cubicBezTo>
                    <a:lnTo>
                      <a:pt x="1" y="7366"/>
                    </a:lnTo>
                    <a:lnTo>
                      <a:pt x="1" y="9813"/>
                    </a:lnTo>
                    <a:lnTo>
                      <a:pt x="1247" y="9813"/>
                    </a:lnTo>
                    <a:cubicBezTo>
                      <a:pt x="3949" y="9813"/>
                      <a:pt x="6142" y="7596"/>
                      <a:pt x="6142" y="4895"/>
                    </a:cubicBezTo>
                    <a:cubicBezTo>
                      <a:pt x="6142" y="2194"/>
                      <a:pt x="3949" y="1"/>
                      <a:pt x="1247" y="1"/>
                    </a:cubicBezTo>
                    <a:close/>
                  </a:path>
                </a:pathLst>
              </a:custGeom>
              <a:solidFill>
                <a:srgbClr val="E9ED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7"/>
              <p:cNvSpPr/>
              <p:nvPr/>
            </p:nvSpPr>
            <p:spPr>
              <a:xfrm>
                <a:off x="5620161" y="2146640"/>
                <a:ext cx="146226" cy="233623"/>
              </a:xfrm>
              <a:custGeom>
                <a:avLst/>
                <a:gdLst/>
                <a:ahLst/>
                <a:cxnLst/>
                <a:rect l="l" t="t" r="r" b="b"/>
                <a:pathLst>
                  <a:path w="6142" h="9813" extrusionOk="0">
                    <a:moveTo>
                      <a:pt x="1" y="1"/>
                    </a:moveTo>
                    <a:lnTo>
                      <a:pt x="1" y="2425"/>
                    </a:lnTo>
                    <a:lnTo>
                      <a:pt x="1247" y="2425"/>
                    </a:lnTo>
                    <a:cubicBezTo>
                      <a:pt x="2610" y="2425"/>
                      <a:pt x="3718" y="3533"/>
                      <a:pt x="3718" y="4895"/>
                    </a:cubicBezTo>
                    <a:cubicBezTo>
                      <a:pt x="3718" y="6257"/>
                      <a:pt x="2610" y="7366"/>
                      <a:pt x="1247" y="7366"/>
                    </a:cubicBezTo>
                    <a:lnTo>
                      <a:pt x="1" y="7366"/>
                    </a:lnTo>
                    <a:lnTo>
                      <a:pt x="1" y="9813"/>
                    </a:lnTo>
                    <a:lnTo>
                      <a:pt x="1247" y="9813"/>
                    </a:lnTo>
                    <a:cubicBezTo>
                      <a:pt x="3949" y="9813"/>
                      <a:pt x="6142" y="7596"/>
                      <a:pt x="6142" y="4895"/>
                    </a:cubicBezTo>
                    <a:cubicBezTo>
                      <a:pt x="6142" y="2194"/>
                      <a:pt x="3949" y="1"/>
                      <a:pt x="1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7"/>
              <p:cNvSpPr/>
              <p:nvPr/>
            </p:nvSpPr>
            <p:spPr>
              <a:xfrm>
                <a:off x="5567951" y="2146640"/>
                <a:ext cx="52781" cy="57733"/>
              </a:xfrm>
              <a:custGeom>
                <a:avLst/>
                <a:gdLst/>
                <a:ahLst/>
                <a:cxnLst/>
                <a:rect l="l" t="t" r="r" b="b"/>
                <a:pathLst>
                  <a:path w="2217" h="2425" extrusionOk="0">
                    <a:moveTo>
                      <a:pt x="0" y="1"/>
                    </a:moveTo>
                    <a:lnTo>
                      <a:pt x="0" y="2425"/>
                    </a:lnTo>
                    <a:lnTo>
                      <a:pt x="2217" y="2425"/>
                    </a:lnTo>
                    <a:lnTo>
                      <a:pt x="2217" y="1"/>
                    </a:lnTo>
                    <a:close/>
                  </a:path>
                </a:pathLst>
              </a:custGeom>
              <a:solidFill>
                <a:srgbClr val="E9ED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7"/>
              <p:cNvSpPr/>
              <p:nvPr/>
            </p:nvSpPr>
            <p:spPr>
              <a:xfrm>
                <a:off x="5533883" y="2103763"/>
                <a:ext cx="80803" cy="147345"/>
              </a:xfrm>
              <a:custGeom>
                <a:avLst/>
                <a:gdLst/>
                <a:ahLst/>
                <a:cxnLst/>
                <a:rect l="l" t="t" r="r" b="b"/>
                <a:pathLst>
                  <a:path w="3394" h="6189" extrusionOk="0">
                    <a:moveTo>
                      <a:pt x="0" y="1"/>
                    </a:moveTo>
                    <a:lnTo>
                      <a:pt x="0" y="6188"/>
                    </a:lnTo>
                    <a:lnTo>
                      <a:pt x="3394" y="6188"/>
                    </a:lnTo>
                    <a:lnTo>
                      <a:pt x="33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7"/>
              <p:cNvSpPr/>
              <p:nvPr/>
            </p:nvSpPr>
            <p:spPr>
              <a:xfrm>
                <a:off x="5499790" y="2365955"/>
                <a:ext cx="122609" cy="37949"/>
              </a:xfrm>
              <a:custGeom>
                <a:avLst/>
                <a:gdLst/>
                <a:ahLst/>
                <a:cxnLst/>
                <a:rect l="l" t="t" r="r" b="b"/>
                <a:pathLst>
                  <a:path w="5150" h="1594" extrusionOk="0">
                    <a:moveTo>
                      <a:pt x="1" y="1"/>
                    </a:moveTo>
                    <a:lnTo>
                      <a:pt x="1" y="1594"/>
                    </a:lnTo>
                    <a:lnTo>
                      <a:pt x="5080" y="1594"/>
                    </a:lnTo>
                    <a:lnTo>
                      <a:pt x="5149" y="970"/>
                    </a:lnTo>
                    <a:lnTo>
                      <a:pt x="5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7"/>
              <p:cNvSpPr/>
              <p:nvPr/>
            </p:nvSpPr>
            <p:spPr>
              <a:xfrm>
                <a:off x="5620708" y="2365955"/>
                <a:ext cx="124251" cy="37949"/>
              </a:xfrm>
              <a:custGeom>
                <a:avLst/>
                <a:gdLst/>
                <a:ahLst/>
                <a:cxnLst/>
                <a:rect l="l" t="t" r="r" b="b"/>
                <a:pathLst>
                  <a:path w="5219" h="1594" extrusionOk="0">
                    <a:moveTo>
                      <a:pt x="1" y="1"/>
                    </a:moveTo>
                    <a:lnTo>
                      <a:pt x="1" y="1594"/>
                    </a:lnTo>
                    <a:lnTo>
                      <a:pt x="5219" y="1594"/>
                    </a:lnTo>
                    <a:lnTo>
                      <a:pt x="52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7"/>
              <p:cNvSpPr/>
              <p:nvPr/>
            </p:nvSpPr>
            <p:spPr>
              <a:xfrm>
                <a:off x="5620708" y="2365955"/>
                <a:ext cx="124251" cy="37949"/>
              </a:xfrm>
              <a:custGeom>
                <a:avLst/>
                <a:gdLst/>
                <a:ahLst/>
                <a:cxnLst/>
                <a:rect l="l" t="t" r="r" b="b"/>
                <a:pathLst>
                  <a:path w="5219" h="1594" extrusionOk="0">
                    <a:moveTo>
                      <a:pt x="1" y="1"/>
                    </a:moveTo>
                    <a:lnTo>
                      <a:pt x="1" y="1594"/>
                    </a:lnTo>
                    <a:lnTo>
                      <a:pt x="5219" y="1594"/>
                    </a:lnTo>
                    <a:lnTo>
                      <a:pt x="5219" y="1"/>
                    </a:ln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7"/>
              <p:cNvSpPr/>
              <p:nvPr/>
            </p:nvSpPr>
            <p:spPr>
              <a:xfrm>
                <a:off x="5621256" y="2133451"/>
                <a:ext cx="49496" cy="100063"/>
              </a:xfrm>
              <a:custGeom>
                <a:avLst/>
                <a:gdLst/>
                <a:ahLst/>
                <a:cxnLst/>
                <a:rect l="l" t="t" r="r" b="b"/>
                <a:pathLst>
                  <a:path w="2079" h="4203" extrusionOk="0">
                    <a:moveTo>
                      <a:pt x="1" y="1"/>
                    </a:moveTo>
                    <a:lnTo>
                      <a:pt x="1" y="4203"/>
                    </a:lnTo>
                    <a:cubicBezTo>
                      <a:pt x="1155" y="4203"/>
                      <a:pt x="2079" y="3256"/>
                      <a:pt x="2079" y="2102"/>
                    </a:cubicBezTo>
                    <a:cubicBezTo>
                      <a:pt x="2079" y="947"/>
                      <a:pt x="1155" y="1"/>
                      <a:pt x="1" y="1"/>
                    </a:cubicBezTo>
                    <a:close/>
                  </a:path>
                </a:pathLst>
              </a:custGeom>
              <a:solidFill>
                <a:srgbClr val="CD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7"/>
              <p:cNvSpPr/>
              <p:nvPr/>
            </p:nvSpPr>
            <p:spPr>
              <a:xfrm>
                <a:off x="5572355" y="2133451"/>
                <a:ext cx="55519" cy="100063"/>
              </a:xfrm>
              <a:custGeom>
                <a:avLst/>
                <a:gdLst/>
                <a:ahLst/>
                <a:cxnLst/>
                <a:rect l="l" t="t" r="r" b="b"/>
                <a:pathLst>
                  <a:path w="2332" h="4203" extrusionOk="0">
                    <a:moveTo>
                      <a:pt x="2032" y="1"/>
                    </a:moveTo>
                    <a:cubicBezTo>
                      <a:pt x="901" y="24"/>
                      <a:pt x="0" y="970"/>
                      <a:pt x="0" y="2102"/>
                    </a:cubicBezTo>
                    <a:cubicBezTo>
                      <a:pt x="0" y="3233"/>
                      <a:pt x="901" y="4156"/>
                      <a:pt x="2032" y="4203"/>
                    </a:cubicBezTo>
                    <a:lnTo>
                      <a:pt x="2332" y="2102"/>
                    </a:lnTo>
                    <a:lnTo>
                      <a:pt x="20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7"/>
              <p:cNvSpPr/>
              <p:nvPr/>
            </p:nvSpPr>
            <p:spPr>
              <a:xfrm>
                <a:off x="5620708" y="2133427"/>
                <a:ext cx="51710" cy="100134"/>
              </a:xfrm>
              <a:custGeom>
                <a:avLst/>
                <a:gdLst/>
                <a:ahLst/>
                <a:cxnLst/>
                <a:rect l="l" t="t" r="r" b="b"/>
                <a:pathLst>
                  <a:path w="2172" h="4206" extrusionOk="0">
                    <a:moveTo>
                      <a:pt x="83" y="0"/>
                    </a:moveTo>
                    <a:cubicBezTo>
                      <a:pt x="56" y="0"/>
                      <a:pt x="28" y="1"/>
                      <a:pt x="1" y="2"/>
                    </a:cubicBezTo>
                    <a:lnTo>
                      <a:pt x="1" y="4204"/>
                    </a:lnTo>
                    <a:cubicBezTo>
                      <a:pt x="28" y="4205"/>
                      <a:pt x="56" y="4205"/>
                      <a:pt x="83" y="4205"/>
                    </a:cubicBezTo>
                    <a:cubicBezTo>
                      <a:pt x="1224" y="4205"/>
                      <a:pt x="2171" y="3275"/>
                      <a:pt x="2171" y="2103"/>
                    </a:cubicBezTo>
                    <a:cubicBezTo>
                      <a:pt x="2171" y="930"/>
                      <a:pt x="1224" y="0"/>
                      <a:pt x="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9" name="Google Shape;3869;p77"/>
            <p:cNvSpPr/>
            <p:nvPr/>
          </p:nvSpPr>
          <p:spPr>
            <a:xfrm>
              <a:off x="5600308" y="2121919"/>
              <a:ext cx="51710" cy="100134"/>
            </a:xfrm>
            <a:custGeom>
              <a:avLst/>
              <a:gdLst/>
              <a:ahLst/>
              <a:cxnLst/>
              <a:rect l="l" t="t" r="r" b="b"/>
              <a:pathLst>
                <a:path w="2172" h="4206" extrusionOk="0">
                  <a:moveTo>
                    <a:pt x="83" y="0"/>
                  </a:moveTo>
                  <a:cubicBezTo>
                    <a:pt x="56" y="0"/>
                    <a:pt x="28" y="1"/>
                    <a:pt x="1" y="2"/>
                  </a:cubicBezTo>
                  <a:lnTo>
                    <a:pt x="1" y="4204"/>
                  </a:lnTo>
                  <a:cubicBezTo>
                    <a:pt x="28" y="4205"/>
                    <a:pt x="56" y="4205"/>
                    <a:pt x="83" y="4205"/>
                  </a:cubicBezTo>
                  <a:cubicBezTo>
                    <a:pt x="1224" y="4205"/>
                    <a:pt x="2171" y="3275"/>
                    <a:pt x="2171" y="2103"/>
                  </a:cubicBezTo>
                  <a:cubicBezTo>
                    <a:pt x="2171" y="930"/>
                    <a:pt x="1224" y="0"/>
                    <a:pt x="83"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0" name="Google Shape;3870;p77"/>
          <p:cNvGrpSpPr/>
          <p:nvPr/>
        </p:nvGrpSpPr>
        <p:grpSpPr>
          <a:xfrm>
            <a:off x="4647022" y="2005381"/>
            <a:ext cx="496339" cy="477459"/>
            <a:chOff x="4647022" y="2005381"/>
            <a:chExt cx="496339" cy="477459"/>
          </a:xfrm>
        </p:grpSpPr>
        <p:grpSp>
          <p:nvGrpSpPr>
            <p:cNvPr id="3871" name="Google Shape;3871;p77"/>
            <p:cNvGrpSpPr/>
            <p:nvPr/>
          </p:nvGrpSpPr>
          <p:grpSpPr>
            <a:xfrm>
              <a:off x="4647022" y="2005381"/>
              <a:ext cx="496339" cy="477459"/>
              <a:chOff x="4663790" y="2016937"/>
              <a:chExt cx="496339" cy="477459"/>
            </a:xfrm>
          </p:grpSpPr>
          <p:sp>
            <p:nvSpPr>
              <p:cNvPr id="3872" name="Google Shape;3872;p77"/>
              <p:cNvSpPr/>
              <p:nvPr/>
            </p:nvSpPr>
            <p:spPr>
              <a:xfrm>
                <a:off x="4663790" y="2016937"/>
                <a:ext cx="496339" cy="477459"/>
              </a:xfrm>
              <a:custGeom>
                <a:avLst/>
                <a:gdLst/>
                <a:ahLst/>
                <a:cxnLst/>
                <a:rect l="l" t="t" r="r" b="b"/>
                <a:pathLst>
                  <a:path w="20848" h="20055" extrusionOk="0">
                    <a:moveTo>
                      <a:pt x="10828" y="0"/>
                    </a:moveTo>
                    <a:cubicBezTo>
                      <a:pt x="6765" y="0"/>
                      <a:pt x="3117" y="2447"/>
                      <a:pt x="1570" y="6188"/>
                    </a:cubicBezTo>
                    <a:cubicBezTo>
                      <a:pt x="0" y="9951"/>
                      <a:pt x="877" y="14245"/>
                      <a:pt x="3740" y="17108"/>
                    </a:cubicBezTo>
                    <a:cubicBezTo>
                      <a:pt x="5650" y="19033"/>
                      <a:pt x="8208" y="20054"/>
                      <a:pt x="10810" y="20054"/>
                    </a:cubicBezTo>
                    <a:cubicBezTo>
                      <a:pt x="12107" y="20054"/>
                      <a:pt x="13416" y="19800"/>
                      <a:pt x="14660" y="19278"/>
                    </a:cubicBezTo>
                    <a:cubicBezTo>
                      <a:pt x="18401" y="17731"/>
                      <a:pt x="20848" y="14083"/>
                      <a:pt x="20848" y="10020"/>
                    </a:cubicBezTo>
                    <a:cubicBezTo>
                      <a:pt x="20848" y="4502"/>
                      <a:pt x="16346" y="0"/>
                      <a:pt x="108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7"/>
              <p:cNvSpPr/>
              <p:nvPr/>
            </p:nvSpPr>
            <p:spPr>
              <a:xfrm>
                <a:off x="4821538" y="2074099"/>
                <a:ext cx="338590" cy="419940"/>
              </a:xfrm>
              <a:custGeom>
                <a:avLst/>
                <a:gdLst/>
                <a:ahLst/>
                <a:cxnLst/>
                <a:rect l="l" t="t" r="r" b="b"/>
                <a:pathLst>
                  <a:path w="14222" h="17639" extrusionOk="0">
                    <a:moveTo>
                      <a:pt x="5449" y="0"/>
                    </a:moveTo>
                    <a:lnTo>
                      <a:pt x="3025" y="2517"/>
                    </a:lnTo>
                    <a:lnTo>
                      <a:pt x="4063" y="3556"/>
                    </a:lnTo>
                    <a:lnTo>
                      <a:pt x="2240" y="4895"/>
                    </a:lnTo>
                    <a:lnTo>
                      <a:pt x="4802" y="7457"/>
                    </a:lnTo>
                    <a:lnTo>
                      <a:pt x="0" y="14268"/>
                    </a:lnTo>
                    <a:lnTo>
                      <a:pt x="3371" y="17616"/>
                    </a:lnTo>
                    <a:cubicBezTo>
                      <a:pt x="3648" y="17639"/>
                      <a:pt x="3925" y="17639"/>
                      <a:pt x="4202" y="17639"/>
                    </a:cubicBezTo>
                    <a:cubicBezTo>
                      <a:pt x="9743" y="17639"/>
                      <a:pt x="14222" y="13160"/>
                      <a:pt x="14222" y="7619"/>
                    </a:cubicBezTo>
                    <a:lnTo>
                      <a:pt x="14222" y="7088"/>
                    </a:lnTo>
                    <a:lnTo>
                      <a:pt x="7896" y="762"/>
                    </a:lnTo>
                    <a:lnTo>
                      <a:pt x="6926" y="1478"/>
                    </a:lnTo>
                    <a:lnTo>
                      <a:pt x="5449"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7"/>
              <p:cNvSpPr/>
              <p:nvPr/>
            </p:nvSpPr>
            <p:spPr>
              <a:xfrm>
                <a:off x="4863654" y="2062528"/>
                <a:ext cx="67280" cy="127822"/>
              </a:xfrm>
              <a:custGeom>
                <a:avLst/>
                <a:gdLst/>
                <a:ahLst/>
                <a:cxnLst/>
                <a:rect l="l" t="t" r="r" b="b"/>
                <a:pathLst>
                  <a:path w="2826" h="5369" extrusionOk="0">
                    <a:moveTo>
                      <a:pt x="2381" y="1"/>
                    </a:moveTo>
                    <a:cubicBezTo>
                      <a:pt x="665" y="1"/>
                      <a:pt x="1" y="2273"/>
                      <a:pt x="1486" y="3187"/>
                    </a:cubicBezTo>
                    <a:lnTo>
                      <a:pt x="1440" y="4780"/>
                    </a:lnTo>
                    <a:cubicBezTo>
                      <a:pt x="1440" y="5249"/>
                      <a:pt x="1620" y="5369"/>
                      <a:pt x="1922" y="5369"/>
                    </a:cubicBezTo>
                    <a:cubicBezTo>
                      <a:pt x="2066" y="5369"/>
                      <a:pt x="2239" y="5341"/>
                      <a:pt x="2433" y="5311"/>
                    </a:cubicBezTo>
                    <a:lnTo>
                      <a:pt x="2825" y="2772"/>
                    </a:lnTo>
                    <a:lnTo>
                      <a:pt x="2479" y="94"/>
                    </a:lnTo>
                    <a:cubicBezTo>
                      <a:pt x="2456" y="1"/>
                      <a:pt x="2456" y="1"/>
                      <a:pt x="2433" y="1"/>
                    </a:cubicBezTo>
                    <a:cubicBezTo>
                      <a:pt x="2416" y="1"/>
                      <a:pt x="2398" y="1"/>
                      <a:pt x="2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7"/>
              <p:cNvSpPr/>
              <p:nvPr/>
            </p:nvSpPr>
            <p:spPr>
              <a:xfrm>
                <a:off x="4921554" y="2062552"/>
                <a:ext cx="132489" cy="146130"/>
              </a:xfrm>
              <a:custGeom>
                <a:avLst/>
                <a:gdLst/>
                <a:ahLst/>
                <a:cxnLst/>
                <a:rect l="l" t="t" r="r" b="b"/>
                <a:pathLst>
                  <a:path w="5565" h="6138" extrusionOk="0">
                    <a:moveTo>
                      <a:pt x="1" y="0"/>
                    </a:moveTo>
                    <a:lnTo>
                      <a:pt x="1" y="5334"/>
                    </a:lnTo>
                    <a:cubicBezTo>
                      <a:pt x="255" y="5287"/>
                      <a:pt x="509" y="5264"/>
                      <a:pt x="763" y="5264"/>
                    </a:cubicBezTo>
                    <a:cubicBezTo>
                      <a:pt x="1132" y="5264"/>
                      <a:pt x="1479" y="5126"/>
                      <a:pt x="1779" y="4918"/>
                    </a:cubicBezTo>
                    <a:cubicBezTo>
                      <a:pt x="2031" y="5690"/>
                      <a:pt x="2742" y="6137"/>
                      <a:pt x="3469" y="6137"/>
                    </a:cubicBezTo>
                    <a:cubicBezTo>
                      <a:pt x="3872" y="6137"/>
                      <a:pt x="4281" y="6000"/>
                      <a:pt x="4618" y="5703"/>
                    </a:cubicBezTo>
                    <a:cubicBezTo>
                      <a:pt x="5565" y="4849"/>
                      <a:pt x="5311" y="3302"/>
                      <a:pt x="4157" y="2794"/>
                    </a:cubicBezTo>
                    <a:cubicBezTo>
                      <a:pt x="4372" y="1644"/>
                      <a:pt x="3469" y="732"/>
                      <a:pt x="2449" y="732"/>
                    </a:cubicBezTo>
                    <a:cubicBezTo>
                      <a:pt x="2158" y="732"/>
                      <a:pt x="1858" y="806"/>
                      <a:pt x="1571" y="970"/>
                    </a:cubicBezTo>
                    <a:cubicBezTo>
                      <a:pt x="1271" y="370"/>
                      <a:pt x="67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7"/>
              <p:cNvSpPr/>
              <p:nvPr/>
            </p:nvSpPr>
            <p:spPr>
              <a:xfrm>
                <a:off x="4807778" y="2235680"/>
                <a:ext cx="124251" cy="185818"/>
              </a:xfrm>
              <a:custGeom>
                <a:avLst/>
                <a:gdLst/>
                <a:ahLst/>
                <a:cxnLst/>
                <a:rect l="l" t="t" r="r" b="b"/>
                <a:pathLst>
                  <a:path w="5219" h="7805" extrusionOk="0">
                    <a:moveTo>
                      <a:pt x="4803" y="1"/>
                    </a:moveTo>
                    <a:lnTo>
                      <a:pt x="3164" y="347"/>
                    </a:lnTo>
                    <a:lnTo>
                      <a:pt x="3164" y="1248"/>
                    </a:lnTo>
                    <a:lnTo>
                      <a:pt x="416" y="6211"/>
                    </a:lnTo>
                    <a:cubicBezTo>
                      <a:pt x="1" y="6927"/>
                      <a:pt x="532" y="7804"/>
                      <a:pt x="1340" y="7804"/>
                    </a:cubicBezTo>
                    <a:lnTo>
                      <a:pt x="4780" y="7804"/>
                    </a:lnTo>
                    <a:lnTo>
                      <a:pt x="5219" y="3903"/>
                    </a:lnTo>
                    <a:lnTo>
                      <a:pt x="4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7"/>
              <p:cNvSpPr/>
              <p:nvPr/>
            </p:nvSpPr>
            <p:spPr>
              <a:xfrm>
                <a:off x="4921554" y="2235680"/>
                <a:ext cx="113252" cy="185818"/>
              </a:xfrm>
              <a:custGeom>
                <a:avLst/>
                <a:gdLst/>
                <a:ahLst/>
                <a:cxnLst/>
                <a:rect l="l" t="t" r="r" b="b"/>
                <a:pathLst>
                  <a:path w="4757" h="7805" extrusionOk="0">
                    <a:moveTo>
                      <a:pt x="1" y="1"/>
                    </a:moveTo>
                    <a:lnTo>
                      <a:pt x="1" y="7804"/>
                    </a:lnTo>
                    <a:lnTo>
                      <a:pt x="3418" y="7804"/>
                    </a:lnTo>
                    <a:cubicBezTo>
                      <a:pt x="4226" y="7804"/>
                      <a:pt x="4757" y="6927"/>
                      <a:pt x="4364" y="6211"/>
                    </a:cubicBezTo>
                    <a:lnTo>
                      <a:pt x="1617" y="1248"/>
                    </a:lnTo>
                    <a:lnTo>
                      <a:pt x="1617" y="347"/>
                    </a:lnTo>
                    <a:lnTo>
                      <a:pt x="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7"/>
              <p:cNvSpPr/>
              <p:nvPr/>
            </p:nvSpPr>
            <p:spPr>
              <a:xfrm>
                <a:off x="4883081" y="2171924"/>
                <a:ext cx="44544" cy="72589"/>
              </a:xfrm>
              <a:custGeom>
                <a:avLst/>
                <a:gdLst/>
                <a:ahLst/>
                <a:cxnLst/>
                <a:rect l="l" t="t" r="r" b="b"/>
                <a:pathLst>
                  <a:path w="1871" h="3049" extrusionOk="0">
                    <a:moveTo>
                      <a:pt x="1" y="1"/>
                    </a:moveTo>
                    <a:lnTo>
                      <a:pt x="1" y="3048"/>
                    </a:lnTo>
                    <a:lnTo>
                      <a:pt x="1663" y="3048"/>
                    </a:lnTo>
                    <a:lnTo>
                      <a:pt x="1871" y="1525"/>
                    </a:lnTo>
                    <a:lnTo>
                      <a:pt x="16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7"/>
              <p:cNvSpPr/>
              <p:nvPr/>
            </p:nvSpPr>
            <p:spPr>
              <a:xfrm>
                <a:off x="4874296" y="2163139"/>
                <a:ext cx="53329" cy="27498"/>
              </a:xfrm>
              <a:custGeom>
                <a:avLst/>
                <a:gdLst/>
                <a:ahLst/>
                <a:cxnLst/>
                <a:rect l="l" t="t" r="r" b="b"/>
                <a:pathLst>
                  <a:path w="2240" h="1155" extrusionOk="0">
                    <a:moveTo>
                      <a:pt x="1986" y="0"/>
                    </a:moveTo>
                    <a:lnTo>
                      <a:pt x="0" y="23"/>
                    </a:lnTo>
                    <a:lnTo>
                      <a:pt x="0" y="1155"/>
                    </a:lnTo>
                    <a:lnTo>
                      <a:pt x="1986" y="1155"/>
                    </a:lnTo>
                    <a:lnTo>
                      <a:pt x="2240" y="578"/>
                    </a:lnTo>
                    <a:lnTo>
                      <a:pt x="19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7"/>
              <p:cNvSpPr/>
              <p:nvPr/>
            </p:nvSpPr>
            <p:spPr>
              <a:xfrm>
                <a:off x="4877034" y="2289557"/>
                <a:ext cx="29712" cy="25403"/>
              </a:xfrm>
              <a:custGeom>
                <a:avLst/>
                <a:gdLst/>
                <a:ahLst/>
                <a:cxnLst/>
                <a:rect l="l" t="t" r="r" b="b"/>
                <a:pathLst>
                  <a:path w="1248" h="1067" extrusionOk="0">
                    <a:moveTo>
                      <a:pt x="717" y="0"/>
                    </a:moveTo>
                    <a:cubicBezTo>
                      <a:pt x="232" y="0"/>
                      <a:pt x="1" y="578"/>
                      <a:pt x="324" y="901"/>
                    </a:cubicBezTo>
                    <a:cubicBezTo>
                      <a:pt x="439" y="1015"/>
                      <a:pt x="578" y="1067"/>
                      <a:pt x="714" y="1067"/>
                    </a:cubicBezTo>
                    <a:cubicBezTo>
                      <a:pt x="989" y="1067"/>
                      <a:pt x="1248" y="856"/>
                      <a:pt x="1248" y="531"/>
                    </a:cubicBezTo>
                    <a:cubicBezTo>
                      <a:pt x="1248" y="231"/>
                      <a:pt x="994"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7"/>
              <p:cNvSpPr/>
              <p:nvPr/>
            </p:nvSpPr>
            <p:spPr>
              <a:xfrm>
                <a:off x="4868249" y="2365288"/>
                <a:ext cx="30093" cy="25093"/>
              </a:xfrm>
              <a:custGeom>
                <a:avLst/>
                <a:gdLst/>
                <a:ahLst/>
                <a:cxnLst/>
                <a:rect l="l" t="t" r="r" b="b"/>
                <a:pathLst>
                  <a:path w="1264" h="1054" extrusionOk="0">
                    <a:moveTo>
                      <a:pt x="637" y="0"/>
                    </a:moveTo>
                    <a:cubicBezTo>
                      <a:pt x="579" y="0"/>
                      <a:pt x="520" y="9"/>
                      <a:pt x="462" y="29"/>
                    </a:cubicBezTo>
                    <a:cubicBezTo>
                      <a:pt x="24" y="190"/>
                      <a:pt x="0" y="813"/>
                      <a:pt x="416" y="998"/>
                    </a:cubicBezTo>
                    <a:cubicBezTo>
                      <a:pt x="496" y="1036"/>
                      <a:pt x="576" y="1053"/>
                      <a:pt x="653" y="1053"/>
                    </a:cubicBezTo>
                    <a:cubicBezTo>
                      <a:pt x="995" y="1053"/>
                      <a:pt x="1264" y="710"/>
                      <a:pt x="1132" y="352"/>
                    </a:cubicBezTo>
                    <a:cubicBezTo>
                      <a:pt x="1059" y="133"/>
                      <a:pt x="856" y="0"/>
                      <a:pt x="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7"/>
              <p:cNvSpPr/>
              <p:nvPr/>
            </p:nvSpPr>
            <p:spPr>
              <a:xfrm>
                <a:off x="4939147" y="2329672"/>
                <a:ext cx="29712" cy="25426"/>
              </a:xfrm>
              <a:custGeom>
                <a:avLst/>
                <a:gdLst/>
                <a:ahLst/>
                <a:cxnLst/>
                <a:rect l="l" t="t" r="r" b="b"/>
                <a:pathLst>
                  <a:path w="1248" h="1068" extrusionOk="0">
                    <a:moveTo>
                      <a:pt x="716" y="1"/>
                    </a:moveTo>
                    <a:cubicBezTo>
                      <a:pt x="232" y="1"/>
                      <a:pt x="1" y="578"/>
                      <a:pt x="324" y="901"/>
                    </a:cubicBezTo>
                    <a:cubicBezTo>
                      <a:pt x="438" y="1016"/>
                      <a:pt x="578" y="1067"/>
                      <a:pt x="714" y="1067"/>
                    </a:cubicBezTo>
                    <a:cubicBezTo>
                      <a:pt x="989" y="1067"/>
                      <a:pt x="1247" y="856"/>
                      <a:pt x="1247" y="532"/>
                    </a:cubicBezTo>
                    <a:cubicBezTo>
                      <a:pt x="1247" y="232"/>
                      <a:pt x="993" y="1"/>
                      <a:pt x="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7"/>
              <p:cNvSpPr/>
              <p:nvPr/>
            </p:nvSpPr>
            <p:spPr>
              <a:xfrm>
                <a:off x="5030949" y="2216444"/>
                <a:ext cx="45639" cy="39163"/>
              </a:xfrm>
              <a:custGeom>
                <a:avLst/>
                <a:gdLst/>
                <a:ahLst/>
                <a:cxnLst/>
                <a:rect l="l" t="t" r="r" b="b"/>
                <a:pathLst>
                  <a:path w="1917" h="1645" extrusionOk="0">
                    <a:moveTo>
                      <a:pt x="1108" y="1"/>
                    </a:moveTo>
                    <a:cubicBezTo>
                      <a:pt x="370" y="1"/>
                      <a:pt x="0" y="878"/>
                      <a:pt x="508" y="1409"/>
                    </a:cubicBezTo>
                    <a:cubicBezTo>
                      <a:pt x="678" y="1572"/>
                      <a:pt x="884" y="1645"/>
                      <a:pt x="1085" y="1645"/>
                    </a:cubicBezTo>
                    <a:cubicBezTo>
                      <a:pt x="1512" y="1645"/>
                      <a:pt x="1917" y="1318"/>
                      <a:pt x="1917" y="832"/>
                    </a:cubicBezTo>
                    <a:cubicBezTo>
                      <a:pt x="1917" y="370"/>
                      <a:pt x="1547" y="1"/>
                      <a:pt x="1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7"/>
              <p:cNvSpPr/>
              <p:nvPr/>
            </p:nvSpPr>
            <p:spPr>
              <a:xfrm>
                <a:off x="5007856" y="2279653"/>
                <a:ext cx="59947" cy="51758"/>
              </a:xfrm>
              <a:custGeom>
                <a:avLst/>
                <a:gdLst/>
                <a:ahLst/>
                <a:cxnLst/>
                <a:rect l="l" t="t" r="r" b="b"/>
                <a:pathLst>
                  <a:path w="2518" h="2174" extrusionOk="0">
                    <a:moveTo>
                      <a:pt x="1455" y="1"/>
                    </a:moveTo>
                    <a:cubicBezTo>
                      <a:pt x="485" y="1"/>
                      <a:pt x="1" y="1178"/>
                      <a:pt x="670" y="1848"/>
                    </a:cubicBezTo>
                    <a:cubicBezTo>
                      <a:pt x="895" y="2073"/>
                      <a:pt x="1170" y="2174"/>
                      <a:pt x="1437" y="2174"/>
                    </a:cubicBezTo>
                    <a:cubicBezTo>
                      <a:pt x="1992" y="2174"/>
                      <a:pt x="2517" y="1740"/>
                      <a:pt x="2517" y="1086"/>
                    </a:cubicBezTo>
                    <a:cubicBezTo>
                      <a:pt x="2517" y="486"/>
                      <a:pt x="2032" y="1"/>
                      <a:pt x="1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77"/>
            <p:cNvGrpSpPr/>
            <p:nvPr/>
          </p:nvGrpSpPr>
          <p:grpSpPr>
            <a:xfrm>
              <a:off x="4904786" y="2050997"/>
              <a:ext cx="155034" cy="358946"/>
              <a:chOff x="4921554" y="2062552"/>
              <a:chExt cx="155034" cy="358946"/>
            </a:xfrm>
          </p:grpSpPr>
          <p:sp>
            <p:nvSpPr>
              <p:cNvPr id="3886" name="Google Shape;3886;p77"/>
              <p:cNvSpPr/>
              <p:nvPr/>
            </p:nvSpPr>
            <p:spPr>
              <a:xfrm>
                <a:off x="4921554" y="2062552"/>
                <a:ext cx="132489" cy="146130"/>
              </a:xfrm>
              <a:custGeom>
                <a:avLst/>
                <a:gdLst/>
                <a:ahLst/>
                <a:cxnLst/>
                <a:rect l="l" t="t" r="r" b="b"/>
                <a:pathLst>
                  <a:path w="5565" h="6138" extrusionOk="0">
                    <a:moveTo>
                      <a:pt x="1" y="0"/>
                    </a:moveTo>
                    <a:lnTo>
                      <a:pt x="1" y="5334"/>
                    </a:lnTo>
                    <a:cubicBezTo>
                      <a:pt x="255" y="5287"/>
                      <a:pt x="509" y="5264"/>
                      <a:pt x="763" y="5264"/>
                    </a:cubicBezTo>
                    <a:cubicBezTo>
                      <a:pt x="1132" y="5264"/>
                      <a:pt x="1479" y="5126"/>
                      <a:pt x="1779" y="4918"/>
                    </a:cubicBezTo>
                    <a:cubicBezTo>
                      <a:pt x="2031" y="5690"/>
                      <a:pt x="2742" y="6137"/>
                      <a:pt x="3469" y="6137"/>
                    </a:cubicBezTo>
                    <a:cubicBezTo>
                      <a:pt x="3872" y="6137"/>
                      <a:pt x="4281" y="6000"/>
                      <a:pt x="4618" y="5703"/>
                    </a:cubicBezTo>
                    <a:cubicBezTo>
                      <a:pt x="5565" y="4849"/>
                      <a:pt x="5311" y="3302"/>
                      <a:pt x="4157" y="2794"/>
                    </a:cubicBezTo>
                    <a:cubicBezTo>
                      <a:pt x="4372" y="1644"/>
                      <a:pt x="3469" y="732"/>
                      <a:pt x="2449" y="732"/>
                    </a:cubicBezTo>
                    <a:cubicBezTo>
                      <a:pt x="2158" y="732"/>
                      <a:pt x="1858" y="806"/>
                      <a:pt x="1571" y="970"/>
                    </a:cubicBezTo>
                    <a:cubicBezTo>
                      <a:pt x="1271" y="370"/>
                      <a:pt x="670" y="0"/>
                      <a:pt x="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7"/>
              <p:cNvSpPr/>
              <p:nvPr/>
            </p:nvSpPr>
            <p:spPr>
              <a:xfrm>
                <a:off x="4921554" y="2235680"/>
                <a:ext cx="113252" cy="185818"/>
              </a:xfrm>
              <a:custGeom>
                <a:avLst/>
                <a:gdLst/>
                <a:ahLst/>
                <a:cxnLst/>
                <a:rect l="l" t="t" r="r" b="b"/>
                <a:pathLst>
                  <a:path w="4757" h="7805" extrusionOk="0">
                    <a:moveTo>
                      <a:pt x="1" y="1"/>
                    </a:moveTo>
                    <a:lnTo>
                      <a:pt x="1" y="7804"/>
                    </a:lnTo>
                    <a:lnTo>
                      <a:pt x="3418" y="7804"/>
                    </a:lnTo>
                    <a:cubicBezTo>
                      <a:pt x="4226" y="7804"/>
                      <a:pt x="4757" y="6927"/>
                      <a:pt x="4364" y="6211"/>
                    </a:cubicBezTo>
                    <a:lnTo>
                      <a:pt x="1617" y="1248"/>
                    </a:lnTo>
                    <a:lnTo>
                      <a:pt x="1617" y="347"/>
                    </a:lnTo>
                    <a:lnTo>
                      <a:pt x="24"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7"/>
              <p:cNvSpPr/>
              <p:nvPr/>
            </p:nvSpPr>
            <p:spPr>
              <a:xfrm>
                <a:off x="5030949" y="2216444"/>
                <a:ext cx="45639" cy="39163"/>
              </a:xfrm>
              <a:custGeom>
                <a:avLst/>
                <a:gdLst/>
                <a:ahLst/>
                <a:cxnLst/>
                <a:rect l="l" t="t" r="r" b="b"/>
                <a:pathLst>
                  <a:path w="1917" h="1645" extrusionOk="0">
                    <a:moveTo>
                      <a:pt x="1108" y="1"/>
                    </a:moveTo>
                    <a:cubicBezTo>
                      <a:pt x="370" y="1"/>
                      <a:pt x="0" y="878"/>
                      <a:pt x="508" y="1409"/>
                    </a:cubicBezTo>
                    <a:cubicBezTo>
                      <a:pt x="678" y="1572"/>
                      <a:pt x="884" y="1645"/>
                      <a:pt x="1085" y="1645"/>
                    </a:cubicBezTo>
                    <a:cubicBezTo>
                      <a:pt x="1512" y="1645"/>
                      <a:pt x="1917" y="1318"/>
                      <a:pt x="1917" y="832"/>
                    </a:cubicBezTo>
                    <a:cubicBezTo>
                      <a:pt x="1917" y="370"/>
                      <a:pt x="1547" y="1"/>
                      <a:pt x="1108"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7"/>
              <p:cNvSpPr/>
              <p:nvPr/>
            </p:nvSpPr>
            <p:spPr>
              <a:xfrm>
                <a:off x="5007856" y="2279653"/>
                <a:ext cx="59947" cy="51758"/>
              </a:xfrm>
              <a:custGeom>
                <a:avLst/>
                <a:gdLst/>
                <a:ahLst/>
                <a:cxnLst/>
                <a:rect l="l" t="t" r="r" b="b"/>
                <a:pathLst>
                  <a:path w="2518" h="2174" extrusionOk="0">
                    <a:moveTo>
                      <a:pt x="1455" y="1"/>
                    </a:moveTo>
                    <a:cubicBezTo>
                      <a:pt x="485" y="1"/>
                      <a:pt x="1" y="1178"/>
                      <a:pt x="670" y="1848"/>
                    </a:cubicBezTo>
                    <a:cubicBezTo>
                      <a:pt x="895" y="2073"/>
                      <a:pt x="1170" y="2174"/>
                      <a:pt x="1437" y="2174"/>
                    </a:cubicBezTo>
                    <a:cubicBezTo>
                      <a:pt x="1992" y="2174"/>
                      <a:pt x="2517" y="1740"/>
                      <a:pt x="2517" y="1086"/>
                    </a:cubicBezTo>
                    <a:cubicBezTo>
                      <a:pt x="2517" y="486"/>
                      <a:pt x="2032" y="1"/>
                      <a:pt x="1455"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0" name="Google Shape;3890;p77"/>
            <p:cNvGrpSpPr/>
            <p:nvPr/>
          </p:nvGrpSpPr>
          <p:grpSpPr>
            <a:xfrm>
              <a:off x="4851481" y="2278001"/>
              <a:ext cx="100610" cy="100825"/>
              <a:chOff x="4868249" y="2289557"/>
              <a:chExt cx="100610" cy="100825"/>
            </a:xfrm>
          </p:grpSpPr>
          <p:sp>
            <p:nvSpPr>
              <p:cNvPr id="3891" name="Google Shape;3891;p77"/>
              <p:cNvSpPr/>
              <p:nvPr/>
            </p:nvSpPr>
            <p:spPr>
              <a:xfrm>
                <a:off x="4877034" y="2289557"/>
                <a:ext cx="29712" cy="25403"/>
              </a:xfrm>
              <a:custGeom>
                <a:avLst/>
                <a:gdLst/>
                <a:ahLst/>
                <a:cxnLst/>
                <a:rect l="l" t="t" r="r" b="b"/>
                <a:pathLst>
                  <a:path w="1248" h="1067" extrusionOk="0">
                    <a:moveTo>
                      <a:pt x="717" y="0"/>
                    </a:moveTo>
                    <a:cubicBezTo>
                      <a:pt x="232" y="0"/>
                      <a:pt x="1" y="578"/>
                      <a:pt x="324" y="901"/>
                    </a:cubicBezTo>
                    <a:cubicBezTo>
                      <a:pt x="439" y="1015"/>
                      <a:pt x="578" y="1067"/>
                      <a:pt x="714" y="1067"/>
                    </a:cubicBezTo>
                    <a:cubicBezTo>
                      <a:pt x="989" y="1067"/>
                      <a:pt x="1248" y="856"/>
                      <a:pt x="1248" y="531"/>
                    </a:cubicBezTo>
                    <a:cubicBezTo>
                      <a:pt x="1248" y="231"/>
                      <a:pt x="994" y="0"/>
                      <a:pt x="717"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7"/>
              <p:cNvSpPr/>
              <p:nvPr/>
            </p:nvSpPr>
            <p:spPr>
              <a:xfrm>
                <a:off x="4868249" y="2365288"/>
                <a:ext cx="30093" cy="25093"/>
              </a:xfrm>
              <a:custGeom>
                <a:avLst/>
                <a:gdLst/>
                <a:ahLst/>
                <a:cxnLst/>
                <a:rect l="l" t="t" r="r" b="b"/>
                <a:pathLst>
                  <a:path w="1264" h="1054" extrusionOk="0">
                    <a:moveTo>
                      <a:pt x="637" y="0"/>
                    </a:moveTo>
                    <a:cubicBezTo>
                      <a:pt x="579" y="0"/>
                      <a:pt x="520" y="9"/>
                      <a:pt x="462" y="29"/>
                    </a:cubicBezTo>
                    <a:cubicBezTo>
                      <a:pt x="24" y="190"/>
                      <a:pt x="0" y="813"/>
                      <a:pt x="416" y="998"/>
                    </a:cubicBezTo>
                    <a:cubicBezTo>
                      <a:pt x="496" y="1036"/>
                      <a:pt x="576" y="1053"/>
                      <a:pt x="653" y="1053"/>
                    </a:cubicBezTo>
                    <a:cubicBezTo>
                      <a:pt x="995" y="1053"/>
                      <a:pt x="1264" y="710"/>
                      <a:pt x="1132" y="352"/>
                    </a:cubicBezTo>
                    <a:cubicBezTo>
                      <a:pt x="1059" y="133"/>
                      <a:pt x="856" y="0"/>
                      <a:pt x="637"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7"/>
              <p:cNvSpPr/>
              <p:nvPr/>
            </p:nvSpPr>
            <p:spPr>
              <a:xfrm>
                <a:off x="4939147" y="2329672"/>
                <a:ext cx="29712" cy="25426"/>
              </a:xfrm>
              <a:custGeom>
                <a:avLst/>
                <a:gdLst/>
                <a:ahLst/>
                <a:cxnLst/>
                <a:rect l="l" t="t" r="r" b="b"/>
                <a:pathLst>
                  <a:path w="1248" h="1068" extrusionOk="0">
                    <a:moveTo>
                      <a:pt x="716" y="1"/>
                    </a:moveTo>
                    <a:cubicBezTo>
                      <a:pt x="232" y="1"/>
                      <a:pt x="1" y="578"/>
                      <a:pt x="324" y="901"/>
                    </a:cubicBezTo>
                    <a:cubicBezTo>
                      <a:pt x="438" y="1016"/>
                      <a:pt x="578" y="1067"/>
                      <a:pt x="714" y="1067"/>
                    </a:cubicBezTo>
                    <a:cubicBezTo>
                      <a:pt x="989" y="1067"/>
                      <a:pt x="1247" y="856"/>
                      <a:pt x="1247" y="532"/>
                    </a:cubicBezTo>
                    <a:cubicBezTo>
                      <a:pt x="1247" y="232"/>
                      <a:pt x="993" y="1"/>
                      <a:pt x="716"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4" name="Google Shape;3894;p77"/>
            <p:cNvGrpSpPr/>
            <p:nvPr/>
          </p:nvGrpSpPr>
          <p:grpSpPr>
            <a:xfrm>
              <a:off x="4904786" y="2152131"/>
              <a:ext cx="46758" cy="80279"/>
              <a:chOff x="4921554" y="2163686"/>
              <a:chExt cx="46758" cy="80279"/>
            </a:xfrm>
          </p:grpSpPr>
          <p:sp>
            <p:nvSpPr>
              <p:cNvPr id="3895" name="Google Shape;3895;p77"/>
              <p:cNvSpPr/>
              <p:nvPr/>
            </p:nvSpPr>
            <p:spPr>
              <a:xfrm>
                <a:off x="4921554" y="2171376"/>
                <a:ext cx="38521" cy="72589"/>
              </a:xfrm>
              <a:custGeom>
                <a:avLst/>
                <a:gdLst/>
                <a:ahLst/>
                <a:cxnLst/>
                <a:rect l="l" t="t" r="r" b="b"/>
                <a:pathLst>
                  <a:path w="1618" h="3049" extrusionOk="0">
                    <a:moveTo>
                      <a:pt x="1" y="1"/>
                    </a:moveTo>
                    <a:lnTo>
                      <a:pt x="1" y="3048"/>
                    </a:lnTo>
                    <a:lnTo>
                      <a:pt x="1617" y="3048"/>
                    </a:lnTo>
                    <a:lnTo>
                      <a:pt x="16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7"/>
              <p:cNvSpPr/>
              <p:nvPr/>
            </p:nvSpPr>
            <p:spPr>
              <a:xfrm>
                <a:off x="4921554" y="2163686"/>
                <a:ext cx="46758" cy="26950"/>
              </a:xfrm>
              <a:custGeom>
                <a:avLst/>
                <a:gdLst/>
                <a:ahLst/>
                <a:cxnLst/>
                <a:rect l="l" t="t" r="r" b="b"/>
                <a:pathLst>
                  <a:path w="1964" h="1132" extrusionOk="0">
                    <a:moveTo>
                      <a:pt x="1" y="0"/>
                    </a:moveTo>
                    <a:lnTo>
                      <a:pt x="1" y="1132"/>
                    </a:lnTo>
                    <a:lnTo>
                      <a:pt x="1963" y="1132"/>
                    </a:lnTo>
                    <a:lnTo>
                      <a:pt x="19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7" name="Google Shape;3897;p77"/>
          <p:cNvGrpSpPr/>
          <p:nvPr/>
        </p:nvGrpSpPr>
        <p:grpSpPr>
          <a:xfrm>
            <a:off x="3927037" y="2005524"/>
            <a:ext cx="523836" cy="477174"/>
            <a:chOff x="3927037" y="2005524"/>
            <a:chExt cx="523836" cy="477174"/>
          </a:xfrm>
        </p:grpSpPr>
        <p:grpSp>
          <p:nvGrpSpPr>
            <p:cNvPr id="3898" name="Google Shape;3898;p77"/>
            <p:cNvGrpSpPr/>
            <p:nvPr/>
          </p:nvGrpSpPr>
          <p:grpSpPr>
            <a:xfrm>
              <a:off x="3927037" y="2005524"/>
              <a:ext cx="523836" cy="477174"/>
              <a:chOff x="3962968" y="2016937"/>
              <a:chExt cx="523836" cy="477174"/>
            </a:xfrm>
          </p:grpSpPr>
          <p:sp>
            <p:nvSpPr>
              <p:cNvPr id="3899" name="Google Shape;3899;p77"/>
              <p:cNvSpPr/>
              <p:nvPr/>
            </p:nvSpPr>
            <p:spPr>
              <a:xfrm>
                <a:off x="3962968" y="2016937"/>
                <a:ext cx="496363" cy="477078"/>
              </a:xfrm>
              <a:custGeom>
                <a:avLst/>
                <a:gdLst/>
                <a:ahLst/>
                <a:cxnLst/>
                <a:rect l="l" t="t" r="r" b="b"/>
                <a:pathLst>
                  <a:path w="20849" h="20039" extrusionOk="0">
                    <a:moveTo>
                      <a:pt x="10829" y="0"/>
                    </a:moveTo>
                    <a:cubicBezTo>
                      <a:pt x="6765" y="0"/>
                      <a:pt x="3118" y="2447"/>
                      <a:pt x="1548" y="6188"/>
                    </a:cubicBezTo>
                    <a:cubicBezTo>
                      <a:pt x="1" y="9928"/>
                      <a:pt x="855" y="14245"/>
                      <a:pt x="3718" y="17108"/>
                    </a:cubicBezTo>
                    <a:cubicBezTo>
                      <a:pt x="5633" y="19023"/>
                      <a:pt x="8199" y="20039"/>
                      <a:pt x="10807" y="20039"/>
                    </a:cubicBezTo>
                    <a:cubicBezTo>
                      <a:pt x="12098" y="20039"/>
                      <a:pt x="13400" y="19790"/>
                      <a:pt x="14638" y="19278"/>
                    </a:cubicBezTo>
                    <a:cubicBezTo>
                      <a:pt x="18378" y="17731"/>
                      <a:pt x="20826" y="14083"/>
                      <a:pt x="20826" y="10020"/>
                    </a:cubicBezTo>
                    <a:lnTo>
                      <a:pt x="20849" y="10020"/>
                    </a:lnTo>
                    <a:cubicBezTo>
                      <a:pt x="20849" y="4502"/>
                      <a:pt x="16347" y="0"/>
                      <a:pt x="10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7"/>
              <p:cNvSpPr/>
              <p:nvPr/>
            </p:nvSpPr>
            <p:spPr>
              <a:xfrm>
                <a:off x="4067960" y="2131808"/>
                <a:ext cx="418845" cy="362303"/>
              </a:xfrm>
              <a:custGeom>
                <a:avLst/>
                <a:gdLst/>
                <a:ahLst/>
                <a:cxnLst/>
                <a:rect l="l" t="t" r="r" b="b"/>
                <a:pathLst>
                  <a:path w="17593" h="15218" extrusionOk="0">
                    <a:moveTo>
                      <a:pt x="2355" y="0"/>
                    </a:moveTo>
                    <a:lnTo>
                      <a:pt x="1" y="162"/>
                    </a:lnTo>
                    <a:lnTo>
                      <a:pt x="70" y="10297"/>
                    </a:lnTo>
                    <a:lnTo>
                      <a:pt x="4895" y="15099"/>
                    </a:lnTo>
                    <a:cubicBezTo>
                      <a:pt x="5417" y="15179"/>
                      <a:pt x="5933" y="15217"/>
                      <a:pt x="6440" y="15217"/>
                    </a:cubicBezTo>
                    <a:cubicBezTo>
                      <a:pt x="12701" y="15217"/>
                      <a:pt x="17593" y="9365"/>
                      <a:pt x="16162" y="2979"/>
                    </a:cubicBezTo>
                    <a:lnTo>
                      <a:pt x="13160" y="24"/>
                    </a:lnTo>
                    <a:lnTo>
                      <a:pt x="11198" y="162"/>
                    </a:lnTo>
                    <a:lnTo>
                      <a:pt x="9836" y="2078"/>
                    </a:lnTo>
                    <a:lnTo>
                      <a:pt x="13714" y="5957"/>
                    </a:lnTo>
                    <a:lnTo>
                      <a:pt x="10944" y="8612"/>
                    </a:lnTo>
                    <a:lnTo>
                      <a:pt x="2355"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7"/>
              <p:cNvSpPr/>
              <p:nvPr/>
            </p:nvSpPr>
            <p:spPr>
              <a:xfrm>
                <a:off x="4059175" y="2253822"/>
                <a:ext cx="131941" cy="75875"/>
              </a:xfrm>
              <a:custGeom>
                <a:avLst/>
                <a:gdLst/>
                <a:ahLst/>
                <a:cxnLst/>
                <a:rect l="l" t="t" r="r" b="b"/>
                <a:pathLst>
                  <a:path w="5542" h="3187" extrusionOk="0">
                    <a:moveTo>
                      <a:pt x="2771" y="1"/>
                    </a:moveTo>
                    <a:cubicBezTo>
                      <a:pt x="1247" y="1"/>
                      <a:pt x="0" y="1224"/>
                      <a:pt x="0" y="2771"/>
                    </a:cubicBezTo>
                    <a:cubicBezTo>
                      <a:pt x="0" y="2794"/>
                      <a:pt x="0" y="2817"/>
                      <a:pt x="0" y="2840"/>
                    </a:cubicBezTo>
                    <a:lnTo>
                      <a:pt x="2771" y="3187"/>
                    </a:lnTo>
                    <a:lnTo>
                      <a:pt x="5541" y="2840"/>
                    </a:lnTo>
                    <a:lnTo>
                      <a:pt x="5541" y="2771"/>
                    </a:lnTo>
                    <a:cubicBezTo>
                      <a:pt x="5541" y="1224"/>
                      <a:pt x="4294" y="1"/>
                      <a:pt x="27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7"/>
              <p:cNvSpPr/>
              <p:nvPr/>
            </p:nvSpPr>
            <p:spPr>
              <a:xfrm>
                <a:off x="4059175" y="2319792"/>
                <a:ext cx="131941" cy="65423"/>
              </a:xfrm>
              <a:custGeom>
                <a:avLst/>
                <a:gdLst/>
                <a:ahLst/>
                <a:cxnLst/>
                <a:rect l="l" t="t" r="r" b="b"/>
                <a:pathLst>
                  <a:path w="5542" h="2748" extrusionOk="0">
                    <a:moveTo>
                      <a:pt x="0" y="0"/>
                    </a:moveTo>
                    <a:cubicBezTo>
                      <a:pt x="0" y="1524"/>
                      <a:pt x="1247" y="2748"/>
                      <a:pt x="2771" y="2748"/>
                    </a:cubicBezTo>
                    <a:cubicBezTo>
                      <a:pt x="4294" y="2748"/>
                      <a:pt x="5541" y="1524"/>
                      <a:pt x="55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7"/>
              <p:cNvSpPr/>
              <p:nvPr/>
            </p:nvSpPr>
            <p:spPr>
              <a:xfrm>
                <a:off x="4249349" y="2253822"/>
                <a:ext cx="131941" cy="73684"/>
              </a:xfrm>
              <a:custGeom>
                <a:avLst/>
                <a:gdLst/>
                <a:ahLst/>
                <a:cxnLst/>
                <a:rect l="l" t="t" r="r" b="b"/>
                <a:pathLst>
                  <a:path w="5542" h="3095" extrusionOk="0">
                    <a:moveTo>
                      <a:pt x="2771" y="1"/>
                    </a:moveTo>
                    <a:cubicBezTo>
                      <a:pt x="1247" y="1"/>
                      <a:pt x="0" y="1224"/>
                      <a:pt x="0" y="2771"/>
                    </a:cubicBezTo>
                    <a:lnTo>
                      <a:pt x="0" y="2840"/>
                    </a:lnTo>
                    <a:lnTo>
                      <a:pt x="2771" y="3094"/>
                    </a:lnTo>
                    <a:lnTo>
                      <a:pt x="5541" y="2840"/>
                    </a:lnTo>
                    <a:lnTo>
                      <a:pt x="5541" y="2771"/>
                    </a:lnTo>
                    <a:cubicBezTo>
                      <a:pt x="5541" y="1224"/>
                      <a:pt x="4295" y="1"/>
                      <a:pt x="27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7"/>
              <p:cNvSpPr/>
              <p:nvPr/>
            </p:nvSpPr>
            <p:spPr>
              <a:xfrm>
                <a:off x="4249349" y="2319792"/>
                <a:ext cx="131941" cy="65423"/>
              </a:xfrm>
              <a:custGeom>
                <a:avLst/>
                <a:gdLst/>
                <a:ahLst/>
                <a:cxnLst/>
                <a:rect l="l" t="t" r="r" b="b"/>
                <a:pathLst>
                  <a:path w="5542" h="2748" extrusionOk="0">
                    <a:moveTo>
                      <a:pt x="0" y="0"/>
                    </a:moveTo>
                    <a:cubicBezTo>
                      <a:pt x="0" y="1524"/>
                      <a:pt x="1247" y="2748"/>
                      <a:pt x="2771" y="2748"/>
                    </a:cubicBezTo>
                    <a:cubicBezTo>
                      <a:pt x="4295" y="2748"/>
                      <a:pt x="5541" y="1524"/>
                      <a:pt x="55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7"/>
              <p:cNvSpPr/>
              <p:nvPr/>
            </p:nvSpPr>
            <p:spPr>
              <a:xfrm>
                <a:off x="4044319" y="2116976"/>
                <a:ext cx="351256" cy="214387"/>
              </a:xfrm>
              <a:custGeom>
                <a:avLst/>
                <a:gdLst/>
                <a:ahLst/>
                <a:cxnLst/>
                <a:rect l="l" t="t" r="r" b="b"/>
                <a:pathLst>
                  <a:path w="14754" h="9005" extrusionOk="0">
                    <a:moveTo>
                      <a:pt x="1986" y="0"/>
                    </a:moveTo>
                    <a:cubicBezTo>
                      <a:pt x="878" y="0"/>
                      <a:pt x="1" y="924"/>
                      <a:pt x="24" y="2032"/>
                    </a:cubicBezTo>
                    <a:lnTo>
                      <a:pt x="24" y="8519"/>
                    </a:lnTo>
                    <a:lnTo>
                      <a:pt x="532" y="8842"/>
                    </a:lnTo>
                    <a:cubicBezTo>
                      <a:pt x="763" y="8750"/>
                      <a:pt x="994" y="8635"/>
                      <a:pt x="1201" y="8519"/>
                    </a:cubicBezTo>
                    <a:cubicBezTo>
                      <a:pt x="1248" y="7342"/>
                      <a:pt x="2217" y="6395"/>
                      <a:pt x="3395" y="6395"/>
                    </a:cubicBezTo>
                    <a:cubicBezTo>
                      <a:pt x="4572" y="6395"/>
                      <a:pt x="5542" y="7342"/>
                      <a:pt x="5565" y="8519"/>
                    </a:cubicBezTo>
                    <a:cubicBezTo>
                      <a:pt x="5565" y="8542"/>
                      <a:pt x="5588" y="8565"/>
                      <a:pt x="5611" y="8588"/>
                    </a:cubicBezTo>
                    <a:lnTo>
                      <a:pt x="6119" y="8796"/>
                    </a:lnTo>
                    <a:lnTo>
                      <a:pt x="6696" y="8635"/>
                    </a:lnTo>
                    <a:cubicBezTo>
                      <a:pt x="6742" y="8565"/>
                      <a:pt x="6742" y="8542"/>
                      <a:pt x="6742" y="8519"/>
                    </a:cubicBezTo>
                    <a:lnTo>
                      <a:pt x="6742" y="8219"/>
                    </a:lnTo>
                    <a:cubicBezTo>
                      <a:pt x="6742" y="7792"/>
                      <a:pt x="7065" y="7578"/>
                      <a:pt x="7389" y="7578"/>
                    </a:cubicBezTo>
                    <a:cubicBezTo>
                      <a:pt x="7712" y="7578"/>
                      <a:pt x="8035" y="7792"/>
                      <a:pt x="8035" y="8219"/>
                    </a:cubicBezTo>
                    <a:lnTo>
                      <a:pt x="8035" y="8519"/>
                    </a:lnTo>
                    <a:cubicBezTo>
                      <a:pt x="8035" y="8542"/>
                      <a:pt x="8035" y="8565"/>
                      <a:pt x="8104" y="8588"/>
                    </a:cubicBezTo>
                    <a:lnTo>
                      <a:pt x="8635" y="9004"/>
                    </a:lnTo>
                    <a:lnTo>
                      <a:pt x="9166" y="8612"/>
                    </a:lnTo>
                    <a:cubicBezTo>
                      <a:pt x="9190" y="8588"/>
                      <a:pt x="9213" y="8542"/>
                      <a:pt x="9213" y="8519"/>
                    </a:cubicBezTo>
                    <a:cubicBezTo>
                      <a:pt x="9259" y="7342"/>
                      <a:pt x="10228" y="6395"/>
                      <a:pt x="11406" y="6395"/>
                    </a:cubicBezTo>
                    <a:cubicBezTo>
                      <a:pt x="12583" y="6395"/>
                      <a:pt x="13530" y="7342"/>
                      <a:pt x="13576" y="8519"/>
                    </a:cubicBezTo>
                    <a:cubicBezTo>
                      <a:pt x="13576" y="8542"/>
                      <a:pt x="14246" y="8981"/>
                      <a:pt x="14246" y="8981"/>
                    </a:cubicBezTo>
                    <a:lnTo>
                      <a:pt x="14754" y="8519"/>
                    </a:lnTo>
                    <a:lnTo>
                      <a:pt x="14754" y="2032"/>
                    </a:lnTo>
                    <a:cubicBezTo>
                      <a:pt x="14754" y="947"/>
                      <a:pt x="13876" y="69"/>
                      <a:pt x="12814" y="69"/>
                    </a:cubicBezTo>
                    <a:lnTo>
                      <a:pt x="12791" y="69"/>
                    </a:lnTo>
                    <a:cubicBezTo>
                      <a:pt x="11706" y="69"/>
                      <a:pt x="10829" y="947"/>
                      <a:pt x="10829" y="2032"/>
                    </a:cubicBezTo>
                    <a:lnTo>
                      <a:pt x="10829" y="2701"/>
                    </a:lnTo>
                    <a:lnTo>
                      <a:pt x="12029" y="2701"/>
                    </a:lnTo>
                    <a:lnTo>
                      <a:pt x="12029" y="2032"/>
                    </a:lnTo>
                    <a:cubicBezTo>
                      <a:pt x="12018" y="1512"/>
                      <a:pt x="12404" y="1253"/>
                      <a:pt x="12794" y="1253"/>
                    </a:cubicBezTo>
                    <a:cubicBezTo>
                      <a:pt x="13184" y="1253"/>
                      <a:pt x="13576" y="1512"/>
                      <a:pt x="13576" y="2032"/>
                    </a:cubicBezTo>
                    <a:lnTo>
                      <a:pt x="13576" y="5957"/>
                    </a:lnTo>
                    <a:cubicBezTo>
                      <a:pt x="12936" y="5409"/>
                      <a:pt x="12161" y="5149"/>
                      <a:pt x="11394" y="5149"/>
                    </a:cubicBezTo>
                    <a:cubicBezTo>
                      <a:pt x="10254" y="5149"/>
                      <a:pt x="9132" y="5725"/>
                      <a:pt x="8497" y="6788"/>
                    </a:cubicBezTo>
                    <a:cubicBezTo>
                      <a:pt x="8174" y="6545"/>
                      <a:pt x="7787" y="6424"/>
                      <a:pt x="7400" y="6424"/>
                    </a:cubicBezTo>
                    <a:cubicBezTo>
                      <a:pt x="7014" y="6424"/>
                      <a:pt x="6627" y="6545"/>
                      <a:pt x="6304" y="6788"/>
                    </a:cubicBezTo>
                    <a:cubicBezTo>
                      <a:pt x="5655" y="5725"/>
                      <a:pt x="4527" y="5149"/>
                      <a:pt x="3389" y="5149"/>
                    </a:cubicBezTo>
                    <a:cubicBezTo>
                      <a:pt x="2625" y="5149"/>
                      <a:pt x="1856" y="5409"/>
                      <a:pt x="1224" y="5957"/>
                    </a:cubicBezTo>
                    <a:lnTo>
                      <a:pt x="1224" y="2032"/>
                    </a:lnTo>
                    <a:cubicBezTo>
                      <a:pt x="1190" y="1478"/>
                      <a:pt x="1594" y="1201"/>
                      <a:pt x="1998" y="1201"/>
                    </a:cubicBezTo>
                    <a:cubicBezTo>
                      <a:pt x="2402" y="1201"/>
                      <a:pt x="2806" y="1478"/>
                      <a:pt x="2771" y="2032"/>
                    </a:cubicBezTo>
                    <a:lnTo>
                      <a:pt x="2771" y="2701"/>
                    </a:lnTo>
                    <a:lnTo>
                      <a:pt x="3949" y="2701"/>
                    </a:lnTo>
                    <a:lnTo>
                      <a:pt x="3949" y="2032"/>
                    </a:lnTo>
                    <a:cubicBezTo>
                      <a:pt x="3972" y="924"/>
                      <a:pt x="3094" y="0"/>
                      <a:pt x="19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77"/>
            <p:cNvGrpSpPr/>
            <p:nvPr/>
          </p:nvGrpSpPr>
          <p:grpSpPr>
            <a:xfrm>
              <a:off x="4023243" y="2308380"/>
              <a:ext cx="322115" cy="65423"/>
              <a:chOff x="4059175" y="2319792"/>
              <a:chExt cx="322115" cy="65423"/>
            </a:xfrm>
          </p:grpSpPr>
          <p:sp>
            <p:nvSpPr>
              <p:cNvPr id="3907" name="Google Shape;3907;p77"/>
              <p:cNvSpPr/>
              <p:nvPr/>
            </p:nvSpPr>
            <p:spPr>
              <a:xfrm>
                <a:off x="4059175" y="2319792"/>
                <a:ext cx="131941" cy="65423"/>
              </a:xfrm>
              <a:custGeom>
                <a:avLst/>
                <a:gdLst/>
                <a:ahLst/>
                <a:cxnLst/>
                <a:rect l="l" t="t" r="r" b="b"/>
                <a:pathLst>
                  <a:path w="5542" h="2748" extrusionOk="0">
                    <a:moveTo>
                      <a:pt x="0" y="0"/>
                    </a:moveTo>
                    <a:cubicBezTo>
                      <a:pt x="0" y="1524"/>
                      <a:pt x="1247" y="2748"/>
                      <a:pt x="2771" y="2748"/>
                    </a:cubicBezTo>
                    <a:cubicBezTo>
                      <a:pt x="4294" y="2748"/>
                      <a:pt x="5541" y="1524"/>
                      <a:pt x="554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7"/>
              <p:cNvSpPr/>
              <p:nvPr/>
            </p:nvSpPr>
            <p:spPr>
              <a:xfrm>
                <a:off x="4249349" y="2319792"/>
                <a:ext cx="131941" cy="65423"/>
              </a:xfrm>
              <a:custGeom>
                <a:avLst/>
                <a:gdLst/>
                <a:ahLst/>
                <a:cxnLst/>
                <a:rect l="l" t="t" r="r" b="b"/>
                <a:pathLst>
                  <a:path w="5542" h="2748" extrusionOk="0">
                    <a:moveTo>
                      <a:pt x="0" y="0"/>
                    </a:moveTo>
                    <a:cubicBezTo>
                      <a:pt x="0" y="1524"/>
                      <a:pt x="1247" y="2748"/>
                      <a:pt x="2771" y="2748"/>
                    </a:cubicBezTo>
                    <a:cubicBezTo>
                      <a:pt x="4295" y="2748"/>
                      <a:pt x="5541" y="1524"/>
                      <a:pt x="554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9" name="Google Shape;3909;p77"/>
            <p:cNvGrpSpPr/>
            <p:nvPr/>
          </p:nvGrpSpPr>
          <p:grpSpPr>
            <a:xfrm>
              <a:off x="4007840" y="2308380"/>
              <a:ext cx="351256" cy="81922"/>
              <a:chOff x="4043771" y="2319792"/>
              <a:chExt cx="351256" cy="81922"/>
            </a:xfrm>
          </p:grpSpPr>
          <p:sp>
            <p:nvSpPr>
              <p:cNvPr id="3910" name="Google Shape;3910;p77"/>
              <p:cNvSpPr/>
              <p:nvPr/>
            </p:nvSpPr>
            <p:spPr>
              <a:xfrm>
                <a:off x="4043771" y="2319792"/>
                <a:ext cx="162724" cy="81922"/>
              </a:xfrm>
              <a:custGeom>
                <a:avLst/>
                <a:gdLst/>
                <a:ahLst/>
                <a:cxnLst/>
                <a:rect l="l" t="t" r="r" b="b"/>
                <a:pathLst>
                  <a:path w="6835" h="3441" extrusionOk="0">
                    <a:moveTo>
                      <a:pt x="70" y="0"/>
                    </a:moveTo>
                    <a:cubicBezTo>
                      <a:pt x="1" y="1870"/>
                      <a:pt x="1524" y="3440"/>
                      <a:pt x="3418" y="3440"/>
                    </a:cubicBezTo>
                    <a:cubicBezTo>
                      <a:pt x="5311" y="3440"/>
                      <a:pt x="6835" y="1870"/>
                      <a:pt x="6788" y="0"/>
                    </a:cubicBezTo>
                    <a:lnTo>
                      <a:pt x="5611" y="0"/>
                    </a:lnTo>
                    <a:cubicBezTo>
                      <a:pt x="5657" y="1224"/>
                      <a:pt x="4664" y="2263"/>
                      <a:pt x="3418" y="2263"/>
                    </a:cubicBezTo>
                    <a:cubicBezTo>
                      <a:pt x="2171" y="2263"/>
                      <a:pt x="1201" y="1224"/>
                      <a:pt x="1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7"/>
              <p:cNvSpPr/>
              <p:nvPr/>
            </p:nvSpPr>
            <p:spPr>
              <a:xfrm>
                <a:off x="4235064" y="2319792"/>
                <a:ext cx="159963" cy="79708"/>
              </a:xfrm>
              <a:custGeom>
                <a:avLst/>
                <a:gdLst/>
                <a:ahLst/>
                <a:cxnLst/>
                <a:rect l="l" t="t" r="r" b="b"/>
                <a:pathLst>
                  <a:path w="6719" h="3348" extrusionOk="0">
                    <a:moveTo>
                      <a:pt x="23" y="0"/>
                    </a:moveTo>
                    <a:cubicBezTo>
                      <a:pt x="0" y="1847"/>
                      <a:pt x="1524" y="3348"/>
                      <a:pt x="3371" y="3348"/>
                    </a:cubicBezTo>
                    <a:cubicBezTo>
                      <a:pt x="5218" y="3348"/>
                      <a:pt x="6718" y="1847"/>
                      <a:pt x="6718" y="0"/>
                    </a:cubicBezTo>
                    <a:lnTo>
                      <a:pt x="5541" y="0"/>
                    </a:lnTo>
                    <a:cubicBezTo>
                      <a:pt x="5541" y="1201"/>
                      <a:pt x="4571" y="2170"/>
                      <a:pt x="3371" y="2170"/>
                    </a:cubicBezTo>
                    <a:cubicBezTo>
                      <a:pt x="2170" y="2170"/>
                      <a:pt x="1178" y="1201"/>
                      <a:pt x="11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2" name="Google Shape;3912;p77"/>
            <p:cNvGrpSpPr/>
            <p:nvPr/>
          </p:nvGrpSpPr>
          <p:grpSpPr>
            <a:xfrm>
              <a:off x="4007840" y="2308380"/>
              <a:ext cx="351256" cy="81922"/>
              <a:chOff x="4043771" y="2319792"/>
              <a:chExt cx="351256" cy="81922"/>
            </a:xfrm>
          </p:grpSpPr>
          <p:sp>
            <p:nvSpPr>
              <p:cNvPr id="3913" name="Google Shape;3913;p77"/>
              <p:cNvSpPr/>
              <p:nvPr/>
            </p:nvSpPr>
            <p:spPr>
              <a:xfrm>
                <a:off x="4043771" y="2319792"/>
                <a:ext cx="162724" cy="81922"/>
              </a:xfrm>
              <a:custGeom>
                <a:avLst/>
                <a:gdLst/>
                <a:ahLst/>
                <a:cxnLst/>
                <a:rect l="l" t="t" r="r" b="b"/>
                <a:pathLst>
                  <a:path w="6835" h="3441" extrusionOk="0">
                    <a:moveTo>
                      <a:pt x="70" y="0"/>
                    </a:moveTo>
                    <a:cubicBezTo>
                      <a:pt x="1" y="1870"/>
                      <a:pt x="1524" y="3440"/>
                      <a:pt x="3418" y="3440"/>
                    </a:cubicBezTo>
                    <a:cubicBezTo>
                      <a:pt x="5311" y="3440"/>
                      <a:pt x="6835" y="1870"/>
                      <a:pt x="6788" y="0"/>
                    </a:cubicBezTo>
                    <a:lnTo>
                      <a:pt x="5611" y="0"/>
                    </a:lnTo>
                    <a:cubicBezTo>
                      <a:pt x="5657" y="1224"/>
                      <a:pt x="4664" y="2263"/>
                      <a:pt x="3418" y="2263"/>
                    </a:cubicBezTo>
                    <a:cubicBezTo>
                      <a:pt x="2171" y="2263"/>
                      <a:pt x="1201" y="1224"/>
                      <a:pt x="1247"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7"/>
              <p:cNvSpPr/>
              <p:nvPr/>
            </p:nvSpPr>
            <p:spPr>
              <a:xfrm>
                <a:off x="4235064" y="2319792"/>
                <a:ext cx="159963" cy="79708"/>
              </a:xfrm>
              <a:custGeom>
                <a:avLst/>
                <a:gdLst/>
                <a:ahLst/>
                <a:cxnLst/>
                <a:rect l="l" t="t" r="r" b="b"/>
                <a:pathLst>
                  <a:path w="6719" h="3348" extrusionOk="0">
                    <a:moveTo>
                      <a:pt x="23" y="0"/>
                    </a:moveTo>
                    <a:cubicBezTo>
                      <a:pt x="0" y="1847"/>
                      <a:pt x="1524" y="3348"/>
                      <a:pt x="3371" y="3348"/>
                    </a:cubicBezTo>
                    <a:cubicBezTo>
                      <a:pt x="5218" y="3348"/>
                      <a:pt x="6718" y="1847"/>
                      <a:pt x="6718" y="0"/>
                    </a:cubicBezTo>
                    <a:lnTo>
                      <a:pt x="5541" y="0"/>
                    </a:lnTo>
                    <a:cubicBezTo>
                      <a:pt x="5541" y="1201"/>
                      <a:pt x="4571" y="2170"/>
                      <a:pt x="3371" y="2170"/>
                    </a:cubicBezTo>
                    <a:cubicBezTo>
                      <a:pt x="2170" y="2170"/>
                      <a:pt x="1178" y="1201"/>
                      <a:pt x="1178"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5" name="Google Shape;3915;p77"/>
          <p:cNvGrpSpPr/>
          <p:nvPr/>
        </p:nvGrpSpPr>
        <p:grpSpPr>
          <a:xfrm>
            <a:off x="3234800" y="2005560"/>
            <a:ext cx="495815" cy="477102"/>
            <a:chOff x="3234800" y="2005560"/>
            <a:chExt cx="495815" cy="477102"/>
          </a:xfrm>
        </p:grpSpPr>
        <p:grpSp>
          <p:nvGrpSpPr>
            <p:cNvPr id="3916" name="Google Shape;3916;p77"/>
            <p:cNvGrpSpPr/>
            <p:nvPr/>
          </p:nvGrpSpPr>
          <p:grpSpPr>
            <a:xfrm>
              <a:off x="3234800" y="2005560"/>
              <a:ext cx="495815" cy="477102"/>
              <a:chOff x="3261623" y="2016937"/>
              <a:chExt cx="495815" cy="477102"/>
            </a:xfrm>
          </p:grpSpPr>
          <p:sp>
            <p:nvSpPr>
              <p:cNvPr id="3917" name="Google Shape;3917;p77"/>
              <p:cNvSpPr/>
              <p:nvPr/>
            </p:nvSpPr>
            <p:spPr>
              <a:xfrm>
                <a:off x="3261623" y="2016937"/>
                <a:ext cx="495815" cy="477078"/>
              </a:xfrm>
              <a:custGeom>
                <a:avLst/>
                <a:gdLst/>
                <a:ahLst/>
                <a:cxnLst/>
                <a:rect l="l" t="t" r="r" b="b"/>
                <a:pathLst>
                  <a:path w="20826" h="20039" extrusionOk="0">
                    <a:moveTo>
                      <a:pt x="10805" y="0"/>
                    </a:moveTo>
                    <a:cubicBezTo>
                      <a:pt x="6765" y="0"/>
                      <a:pt x="3094" y="2447"/>
                      <a:pt x="1548" y="6188"/>
                    </a:cubicBezTo>
                    <a:cubicBezTo>
                      <a:pt x="1" y="9928"/>
                      <a:pt x="855" y="14245"/>
                      <a:pt x="3718" y="17108"/>
                    </a:cubicBezTo>
                    <a:cubicBezTo>
                      <a:pt x="5633" y="19023"/>
                      <a:pt x="8199" y="20039"/>
                      <a:pt x="10807" y="20039"/>
                    </a:cubicBezTo>
                    <a:cubicBezTo>
                      <a:pt x="12098" y="20039"/>
                      <a:pt x="13400" y="19790"/>
                      <a:pt x="14638" y="19278"/>
                    </a:cubicBezTo>
                    <a:cubicBezTo>
                      <a:pt x="18378" y="17731"/>
                      <a:pt x="20825" y="14083"/>
                      <a:pt x="20825" y="10020"/>
                    </a:cubicBezTo>
                    <a:cubicBezTo>
                      <a:pt x="20825" y="4502"/>
                      <a:pt x="16346" y="0"/>
                      <a:pt x="10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7"/>
              <p:cNvSpPr/>
              <p:nvPr/>
            </p:nvSpPr>
            <p:spPr>
              <a:xfrm>
                <a:off x="3465558" y="2112024"/>
                <a:ext cx="291880" cy="382015"/>
              </a:xfrm>
              <a:custGeom>
                <a:avLst/>
                <a:gdLst/>
                <a:ahLst/>
                <a:cxnLst/>
                <a:rect l="l" t="t" r="r" b="b"/>
                <a:pathLst>
                  <a:path w="12260" h="16046" extrusionOk="0">
                    <a:moveTo>
                      <a:pt x="5841" y="0"/>
                    </a:moveTo>
                    <a:lnTo>
                      <a:pt x="0" y="13252"/>
                    </a:lnTo>
                    <a:lnTo>
                      <a:pt x="808" y="14060"/>
                    </a:lnTo>
                    <a:lnTo>
                      <a:pt x="762" y="14106"/>
                    </a:lnTo>
                    <a:lnTo>
                      <a:pt x="2701" y="16046"/>
                    </a:lnTo>
                    <a:cubicBezTo>
                      <a:pt x="7896" y="15815"/>
                      <a:pt x="12052" y="11636"/>
                      <a:pt x="12259" y="6418"/>
                    </a:cubicBezTo>
                    <a:lnTo>
                      <a:pt x="584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7"/>
              <p:cNvSpPr/>
              <p:nvPr/>
            </p:nvSpPr>
            <p:spPr>
              <a:xfrm>
                <a:off x="3474343" y="2413237"/>
                <a:ext cx="52234" cy="34640"/>
              </a:xfrm>
              <a:custGeom>
                <a:avLst/>
                <a:gdLst/>
                <a:ahLst/>
                <a:cxnLst/>
                <a:rect l="l" t="t" r="r" b="b"/>
                <a:pathLst>
                  <a:path w="2194" h="1455" extrusionOk="0">
                    <a:moveTo>
                      <a:pt x="0" y="0"/>
                    </a:moveTo>
                    <a:lnTo>
                      <a:pt x="393" y="1454"/>
                    </a:lnTo>
                    <a:lnTo>
                      <a:pt x="1870" y="1454"/>
                    </a:lnTo>
                    <a:lnTo>
                      <a:pt x="2194" y="762"/>
                    </a:lnTo>
                    <a:lnTo>
                      <a:pt x="19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7"/>
              <p:cNvSpPr/>
              <p:nvPr/>
            </p:nvSpPr>
            <p:spPr>
              <a:xfrm>
                <a:off x="3518863" y="2413237"/>
                <a:ext cx="45091" cy="34640"/>
              </a:xfrm>
              <a:custGeom>
                <a:avLst/>
                <a:gdLst/>
                <a:ahLst/>
                <a:cxnLst/>
                <a:rect l="l" t="t" r="r" b="b"/>
                <a:pathLst>
                  <a:path w="1894" h="1455" extrusionOk="0">
                    <a:moveTo>
                      <a:pt x="0" y="0"/>
                    </a:moveTo>
                    <a:lnTo>
                      <a:pt x="0" y="1454"/>
                    </a:lnTo>
                    <a:lnTo>
                      <a:pt x="1501" y="1454"/>
                    </a:lnTo>
                    <a:lnTo>
                      <a:pt x="1894" y="0"/>
                    </a:lnTo>
                    <a:close/>
                  </a:path>
                </a:pathLst>
              </a:custGeom>
              <a:solidFill>
                <a:srgbClr val="CD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7"/>
              <p:cNvSpPr/>
              <p:nvPr/>
            </p:nvSpPr>
            <p:spPr>
              <a:xfrm>
                <a:off x="3405087" y="2073004"/>
                <a:ext cx="123132" cy="303974"/>
              </a:xfrm>
              <a:custGeom>
                <a:avLst/>
                <a:gdLst/>
                <a:ahLst/>
                <a:cxnLst/>
                <a:rect l="l" t="t" r="r" b="b"/>
                <a:pathLst>
                  <a:path w="5172" h="12768" extrusionOk="0">
                    <a:moveTo>
                      <a:pt x="4756" y="0"/>
                    </a:moveTo>
                    <a:cubicBezTo>
                      <a:pt x="2124" y="23"/>
                      <a:pt x="0" y="2193"/>
                      <a:pt x="47" y="4825"/>
                    </a:cubicBezTo>
                    <a:cubicBezTo>
                      <a:pt x="70" y="6003"/>
                      <a:pt x="508" y="7134"/>
                      <a:pt x="1316" y="7988"/>
                    </a:cubicBezTo>
                    <a:cubicBezTo>
                      <a:pt x="1870" y="8588"/>
                      <a:pt x="2263" y="9350"/>
                      <a:pt x="2425" y="10182"/>
                    </a:cubicBezTo>
                    <a:lnTo>
                      <a:pt x="2909" y="12767"/>
                    </a:lnTo>
                    <a:lnTo>
                      <a:pt x="4826" y="12767"/>
                    </a:lnTo>
                    <a:lnTo>
                      <a:pt x="5172" y="7388"/>
                    </a:lnTo>
                    <a:lnTo>
                      <a:pt x="48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7"/>
              <p:cNvSpPr/>
              <p:nvPr/>
            </p:nvSpPr>
            <p:spPr>
              <a:xfrm>
                <a:off x="3518863" y="2072456"/>
                <a:ext cx="150082" cy="304522"/>
              </a:xfrm>
              <a:custGeom>
                <a:avLst/>
                <a:gdLst/>
                <a:ahLst/>
                <a:cxnLst/>
                <a:rect l="l" t="t" r="r" b="b"/>
                <a:pathLst>
                  <a:path w="6304" h="12791" extrusionOk="0">
                    <a:moveTo>
                      <a:pt x="0" y="0"/>
                    </a:moveTo>
                    <a:lnTo>
                      <a:pt x="0" y="23"/>
                    </a:lnTo>
                    <a:lnTo>
                      <a:pt x="0" y="12790"/>
                    </a:lnTo>
                    <a:lnTo>
                      <a:pt x="1894" y="12790"/>
                    </a:lnTo>
                    <a:lnTo>
                      <a:pt x="2378" y="10181"/>
                    </a:lnTo>
                    <a:cubicBezTo>
                      <a:pt x="2540" y="9350"/>
                      <a:pt x="2933" y="8588"/>
                      <a:pt x="3510" y="7965"/>
                    </a:cubicBezTo>
                    <a:cubicBezTo>
                      <a:pt x="6303" y="4941"/>
                      <a:pt x="4156"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3" name="Google Shape;3923;p77"/>
            <p:cNvSpPr/>
            <p:nvPr/>
          </p:nvSpPr>
          <p:spPr>
            <a:xfrm>
              <a:off x="3492040" y="2401860"/>
              <a:ext cx="45091" cy="34640"/>
            </a:xfrm>
            <a:custGeom>
              <a:avLst/>
              <a:gdLst/>
              <a:ahLst/>
              <a:cxnLst/>
              <a:rect l="l" t="t" r="r" b="b"/>
              <a:pathLst>
                <a:path w="1894" h="1455" extrusionOk="0">
                  <a:moveTo>
                    <a:pt x="0" y="0"/>
                  </a:moveTo>
                  <a:lnTo>
                    <a:pt x="0" y="1454"/>
                  </a:lnTo>
                  <a:lnTo>
                    <a:pt x="1501" y="1454"/>
                  </a:lnTo>
                  <a:lnTo>
                    <a:pt x="1894"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7"/>
            <p:cNvSpPr/>
            <p:nvPr/>
          </p:nvSpPr>
          <p:spPr>
            <a:xfrm>
              <a:off x="3492040" y="2061079"/>
              <a:ext cx="150082" cy="304522"/>
            </a:xfrm>
            <a:custGeom>
              <a:avLst/>
              <a:gdLst/>
              <a:ahLst/>
              <a:cxnLst/>
              <a:rect l="l" t="t" r="r" b="b"/>
              <a:pathLst>
                <a:path w="6304" h="12791" extrusionOk="0">
                  <a:moveTo>
                    <a:pt x="0" y="0"/>
                  </a:moveTo>
                  <a:lnTo>
                    <a:pt x="0" y="23"/>
                  </a:lnTo>
                  <a:lnTo>
                    <a:pt x="0" y="12790"/>
                  </a:lnTo>
                  <a:lnTo>
                    <a:pt x="1894" y="12790"/>
                  </a:lnTo>
                  <a:lnTo>
                    <a:pt x="2378" y="10181"/>
                  </a:lnTo>
                  <a:cubicBezTo>
                    <a:pt x="2540" y="9350"/>
                    <a:pt x="2933" y="8588"/>
                    <a:pt x="3510" y="7965"/>
                  </a:cubicBezTo>
                  <a:cubicBezTo>
                    <a:pt x="6303" y="4941"/>
                    <a:pt x="4156" y="0"/>
                    <a:pt x="0"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5" name="Google Shape;3925;p77"/>
            <p:cNvGrpSpPr/>
            <p:nvPr/>
          </p:nvGrpSpPr>
          <p:grpSpPr>
            <a:xfrm>
              <a:off x="3438735" y="2336437"/>
              <a:ext cx="106634" cy="79731"/>
              <a:chOff x="3465558" y="2347814"/>
              <a:chExt cx="106634" cy="79731"/>
            </a:xfrm>
          </p:grpSpPr>
          <p:sp>
            <p:nvSpPr>
              <p:cNvPr id="3926" name="Google Shape;3926;p77"/>
              <p:cNvSpPr/>
              <p:nvPr/>
            </p:nvSpPr>
            <p:spPr>
              <a:xfrm>
                <a:off x="3465558" y="2348361"/>
                <a:ext cx="63780" cy="79184"/>
              </a:xfrm>
              <a:custGeom>
                <a:avLst/>
                <a:gdLst/>
                <a:ahLst/>
                <a:cxnLst/>
                <a:rect l="l" t="t" r="r" b="b"/>
                <a:pathLst>
                  <a:path w="2679" h="3326" extrusionOk="0">
                    <a:moveTo>
                      <a:pt x="0" y="1"/>
                    </a:moveTo>
                    <a:lnTo>
                      <a:pt x="0" y="3325"/>
                    </a:lnTo>
                    <a:lnTo>
                      <a:pt x="2239" y="3325"/>
                    </a:lnTo>
                    <a:lnTo>
                      <a:pt x="2678" y="1663"/>
                    </a:lnTo>
                    <a:lnTo>
                      <a:pt x="22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7"/>
              <p:cNvSpPr/>
              <p:nvPr/>
            </p:nvSpPr>
            <p:spPr>
              <a:xfrm>
                <a:off x="3518863" y="2347814"/>
                <a:ext cx="53329" cy="79731"/>
              </a:xfrm>
              <a:custGeom>
                <a:avLst/>
                <a:gdLst/>
                <a:ahLst/>
                <a:cxnLst/>
                <a:rect l="l" t="t" r="r" b="b"/>
                <a:pathLst>
                  <a:path w="2240" h="3349" extrusionOk="0">
                    <a:moveTo>
                      <a:pt x="0" y="1"/>
                    </a:moveTo>
                    <a:lnTo>
                      <a:pt x="0" y="3348"/>
                    </a:lnTo>
                    <a:lnTo>
                      <a:pt x="2240" y="3348"/>
                    </a:lnTo>
                    <a:lnTo>
                      <a:pt x="2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8" name="Google Shape;3928;p77"/>
            <p:cNvSpPr/>
            <p:nvPr/>
          </p:nvSpPr>
          <p:spPr>
            <a:xfrm>
              <a:off x="3492040" y="2336437"/>
              <a:ext cx="53329" cy="79731"/>
            </a:xfrm>
            <a:custGeom>
              <a:avLst/>
              <a:gdLst/>
              <a:ahLst/>
              <a:cxnLst/>
              <a:rect l="l" t="t" r="r" b="b"/>
              <a:pathLst>
                <a:path w="2240" h="3349" extrusionOk="0">
                  <a:moveTo>
                    <a:pt x="0" y="1"/>
                  </a:moveTo>
                  <a:lnTo>
                    <a:pt x="0" y="3348"/>
                  </a:lnTo>
                  <a:lnTo>
                    <a:pt x="2240" y="3348"/>
                  </a:lnTo>
                  <a:lnTo>
                    <a:pt x="2240" y="1"/>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9" name="Google Shape;3929;p77"/>
            <p:cNvGrpSpPr/>
            <p:nvPr/>
          </p:nvGrpSpPr>
          <p:grpSpPr>
            <a:xfrm>
              <a:off x="3403547" y="2079197"/>
              <a:ext cx="177556" cy="199554"/>
              <a:chOff x="3430371" y="2090574"/>
              <a:chExt cx="177556" cy="199554"/>
            </a:xfrm>
          </p:grpSpPr>
          <p:sp>
            <p:nvSpPr>
              <p:cNvPr id="3930" name="Google Shape;3930;p77"/>
              <p:cNvSpPr/>
              <p:nvPr/>
            </p:nvSpPr>
            <p:spPr>
              <a:xfrm>
                <a:off x="3504579" y="2176876"/>
                <a:ext cx="18165" cy="26950"/>
              </a:xfrm>
              <a:custGeom>
                <a:avLst/>
                <a:gdLst/>
                <a:ahLst/>
                <a:cxnLst/>
                <a:rect l="l" t="t" r="r" b="b"/>
                <a:pathLst>
                  <a:path w="763" h="1132" extrusionOk="0">
                    <a:moveTo>
                      <a:pt x="600" y="1"/>
                    </a:moveTo>
                    <a:cubicBezTo>
                      <a:pt x="0" y="139"/>
                      <a:pt x="0" y="993"/>
                      <a:pt x="600" y="1132"/>
                    </a:cubicBezTo>
                    <a:lnTo>
                      <a:pt x="647" y="1132"/>
                    </a:lnTo>
                    <a:lnTo>
                      <a:pt x="762" y="555"/>
                    </a:lnTo>
                    <a:lnTo>
                      <a:pt x="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7"/>
              <p:cNvSpPr/>
              <p:nvPr/>
            </p:nvSpPr>
            <p:spPr>
              <a:xfrm>
                <a:off x="3518863" y="2176876"/>
                <a:ext cx="13761" cy="26950"/>
              </a:xfrm>
              <a:custGeom>
                <a:avLst/>
                <a:gdLst/>
                <a:ahLst/>
                <a:cxnLst/>
                <a:rect l="l" t="t" r="r" b="b"/>
                <a:pathLst>
                  <a:path w="578" h="1132" extrusionOk="0">
                    <a:moveTo>
                      <a:pt x="0" y="1"/>
                    </a:moveTo>
                    <a:lnTo>
                      <a:pt x="0" y="1132"/>
                    </a:lnTo>
                    <a:cubicBezTo>
                      <a:pt x="297" y="1132"/>
                      <a:pt x="571" y="862"/>
                      <a:pt x="578" y="566"/>
                    </a:cubicBezTo>
                    <a:lnTo>
                      <a:pt x="578" y="566"/>
                    </a:lnTo>
                    <a:cubicBezTo>
                      <a:pt x="578" y="570"/>
                      <a:pt x="578" y="574"/>
                      <a:pt x="578" y="578"/>
                    </a:cubicBezTo>
                    <a:lnTo>
                      <a:pt x="578" y="555"/>
                    </a:lnTo>
                    <a:cubicBezTo>
                      <a:pt x="578" y="558"/>
                      <a:pt x="578" y="562"/>
                      <a:pt x="578" y="566"/>
                    </a:cubicBezTo>
                    <a:lnTo>
                      <a:pt x="578" y="566"/>
                    </a:lnTo>
                    <a:cubicBezTo>
                      <a:pt x="571" y="248"/>
                      <a:pt x="297"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7"/>
              <p:cNvSpPr/>
              <p:nvPr/>
            </p:nvSpPr>
            <p:spPr>
              <a:xfrm>
                <a:off x="3473248" y="2090574"/>
                <a:ext cx="50043" cy="199007"/>
              </a:xfrm>
              <a:custGeom>
                <a:avLst/>
                <a:gdLst/>
                <a:ahLst/>
                <a:cxnLst/>
                <a:rect l="l" t="t" r="r" b="b"/>
                <a:pathLst>
                  <a:path w="2102" h="8359" extrusionOk="0">
                    <a:moveTo>
                      <a:pt x="1916" y="1"/>
                    </a:moveTo>
                    <a:cubicBezTo>
                      <a:pt x="1524" y="1"/>
                      <a:pt x="970" y="255"/>
                      <a:pt x="554" y="1386"/>
                    </a:cubicBezTo>
                    <a:cubicBezTo>
                      <a:pt x="0" y="3210"/>
                      <a:pt x="0" y="5149"/>
                      <a:pt x="554" y="6973"/>
                    </a:cubicBezTo>
                    <a:cubicBezTo>
                      <a:pt x="970" y="8128"/>
                      <a:pt x="1524" y="8358"/>
                      <a:pt x="1916" y="8358"/>
                    </a:cubicBezTo>
                    <a:lnTo>
                      <a:pt x="1963" y="8358"/>
                    </a:lnTo>
                    <a:lnTo>
                      <a:pt x="2101" y="7897"/>
                    </a:lnTo>
                    <a:lnTo>
                      <a:pt x="1963" y="7458"/>
                    </a:lnTo>
                    <a:lnTo>
                      <a:pt x="1916" y="7458"/>
                    </a:lnTo>
                    <a:lnTo>
                      <a:pt x="1916" y="7481"/>
                    </a:lnTo>
                    <a:cubicBezTo>
                      <a:pt x="1847" y="7481"/>
                      <a:pt x="1616" y="7296"/>
                      <a:pt x="1385" y="6673"/>
                    </a:cubicBezTo>
                    <a:cubicBezTo>
                      <a:pt x="901" y="5057"/>
                      <a:pt x="901" y="3325"/>
                      <a:pt x="1385" y="1709"/>
                    </a:cubicBezTo>
                    <a:cubicBezTo>
                      <a:pt x="1616" y="1109"/>
                      <a:pt x="1847" y="901"/>
                      <a:pt x="1916" y="901"/>
                    </a:cubicBezTo>
                    <a:lnTo>
                      <a:pt x="1963" y="901"/>
                    </a:lnTo>
                    <a:lnTo>
                      <a:pt x="2101" y="440"/>
                    </a:lnTo>
                    <a:lnTo>
                      <a:pt x="19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7"/>
              <p:cNvSpPr/>
              <p:nvPr/>
            </p:nvSpPr>
            <p:spPr>
              <a:xfrm>
                <a:off x="3518863" y="2091121"/>
                <a:ext cx="46187" cy="199007"/>
              </a:xfrm>
              <a:custGeom>
                <a:avLst/>
                <a:gdLst/>
                <a:ahLst/>
                <a:cxnLst/>
                <a:rect l="l" t="t" r="r" b="b"/>
                <a:pathLst>
                  <a:path w="1940" h="8359" extrusionOk="0">
                    <a:moveTo>
                      <a:pt x="0" y="1"/>
                    </a:moveTo>
                    <a:lnTo>
                      <a:pt x="0" y="878"/>
                    </a:lnTo>
                    <a:cubicBezTo>
                      <a:pt x="93" y="878"/>
                      <a:pt x="324" y="1086"/>
                      <a:pt x="531" y="1686"/>
                    </a:cubicBezTo>
                    <a:cubicBezTo>
                      <a:pt x="1016" y="3302"/>
                      <a:pt x="1016" y="5034"/>
                      <a:pt x="531" y="6650"/>
                    </a:cubicBezTo>
                    <a:cubicBezTo>
                      <a:pt x="324" y="7273"/>
                      <a:pt x="93" y="7458"/>
                      <a:pt x="0" y="7458"/>
                    </a:cubicBezTo>
                    <a:lnTo>
                      <a:pt x="0" y="8358"/>
                    </a:lnTo>
                    <a:cubicBezTo>
                      <a:pt x="393" y="8358"/>
                      <a:pt x="970" y="8105"/>
                      <a:pt x="1363" y="6950"/>
                    </a:cubicBezTo>
                    <a:cubicBezTo>
                      <a:pt x="1940" y="5149"/>
                      <a:pt x="1940" y="3210"/>
                      <a:pt x="1363" y="1386"/>
                    </a:cubicBezTo>
                    <a:cubicBezTo>
                      <a:pt x="970" y="232"/>
                      <a:pt x="393"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7"/>
              <p:cNvSpPr/>
              <p:nvPr/>
            </p:nvSpPr>
            <p:spPr>
              <a:xfrm>
                <a:off x="3430371" y="2140046"/>
                <a:ext cx="94563" cy="119895"/>
              </a:xfrm>
              <a:custGeom>
                <a:avLst/>
                <a:gdLst/>
                <a:ahLst/>
                <a:cxnLst/>
                <a:rect l="l" t="t" r="r" b="b"/>
                <a:pathLst>
                  <a:path w="3972" h="5036" extrusionOk="0">
                    <a:moveTo>
                      <a:pt x="3717" y="1"/>
                    </a:moveTo>
                    <a:cubicBezTo>
                      <a:pt x="3348" y="209"/>
                      <a:pt x="3002" y="439"/>
                      <a:pt x="2655" y="693"/>
                    </a:cubicBezTo>
                    <a:cubicBezTo>
                      <a:pt x="1894" y="1224"/>
                      <a:pt x="1224" y="1917"/>
                      <a:pt x="670" y="2679"/>
                    </a:cubicBezTo>
                    <a:cubicBezTo>
                      <a:pt x="0" y="3695"/>
                      <a:pt x="139" y="4272"/>
                      <a:pt x="370" y="4595"/>
                    </a:cubicBezTo>
                    <a:cubicBezTo>
                      <a:pt x="586" y="4876"/>
                      <a:pt x="944" y="5036"/>
                      <a:pt x="1293" y="5036"/>
                    </a:cubicBezTo>
                    <a:cubicBezTo>
                      <a:pt x="1316" y="5036"/>
                      <a:pt x="1339" y="5035"/>
                      <a:pt x="1363" y="5034"/>
                    </a:cubicBezTo>
                    <a:cubicBezTo>
                      <a:pt x="1686" y="5011"/>
                      <a:pt x="1986" y="4964"/>
                      <a:pt x="2286" y="4872"/>
                    </a:cubicBezTo>
                    <a:cubicBezTo>
                      <a:pt x="2794" y="4710"/>
                      <a:pt x="3279" y="4503"/>
                      <a:pt x="3741" y="4249"/>
                    </a:cubicBezTo>
                    <a:lnTo>
                      <a:pt x="3787" y="4226"/>
                    </a:lnTo>
                    <a:lnTo>
                      <a:pt x="3971" y="3741"/>
                    </a:lnTo>
                    <a:cubicBezTo>
                      <a:pt x="3971" y="3741"/>
                      <a:pt x="3750" y="3209"/>
                      <a:pt x="3741" y="3209"/>
                    </a:cubicBezTo>
                    <a:cubicBezTo>
                      <a:pt x="3741" y="3209"/>
                      <a:pt x="3741" y="3209"/>
                      <a:pt x="3741" y="3210"/>
                    </a:cubicBezTo>
                    <a:cubicBezTo>
                      <a:pt x="3210" y="3556"/>
                      <a:pt x="2655" y="3833"/>
                      <a:pt x="2055" y="4018"/>
                    </a:cubicBezTo>
                    <a:lnTo>
                      <a:pt x="2032" y="4018"/>
                    </a:lnTo>
                    <a:cubicBezTo>
                      <a:pt x="1745" y="4106"/>
                      <a:pt x="1527" y="4136"/>
                      <a:pt x="1372" y="4136"/>
                    </a:cubicBezTo>
                    <a:cubicBezTo>
                      <a:pt x="1203" y="4136"/>
                      <a:pt x="1110" y="4100"/>
                      <a:pt x="1086" y="4064"/>
                    </a:cubicBezTo>
                    <a:cubicBezTo>
                      <a:pt x="1039" y="4018"/>
                      <a:pt x="1062" y="3695"/>
                      <a:pt x="1409" y="3164"/>
                    </a:cubicBezTo>
                    <a:cubicBezTo>
                      <a:pt x="1894" y="2494"/>
                      <a:pt x="2494" y="1894"/>
                      <a:pt x="3186" y="1386"/>
                    </a:cubicBezTo>
                    <a:cubicBezTo>
                      <a:pt x="3371" y="1271"/>
                      <a:pt x="3556" y="1132"/>
                      <a:pt x="3717" y="1040"/>
                    </a:cubicBezTo>
                    <a:lnTo>
                      <a:pt x="3764" y="993"/>
                    </a:lnTo>
                    <a:lnTo>
                      <a:pt x="3948" y="393"/>
                    </a:lnTo>
                    <a:cubicBezTo>
                      <a:pt x="3879" y="255"/>
                      <a:pt x="3810" y="116"/>
                      <a:pt x="3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7"/>
              <p:cNvSpPr/>
              <p:nvPr/>
            </p:nvSpPr>
            <p:spPr>
              <a:xfrm>
                <a:off x="3518863" y="2120976"/>
                <a:ext cx="88516" cy="120228"/>
              </a:xfrm>
              <a:custGeom>
                <a:avLst/>
                <a:gdLst/>
                <a:ahLst/>
                <a:cxnLst/>
                <a:rect l="l" t="t" r="r" b="b"/>
                <a:pathLst>
                  <a:path w="3718" h="5050" extrusionOk="0">
                    <a:moveTo>
                      <a:pt x="2361" y="1"/>
                    </a:moveTo>
                    <a:cubicBezTo>
                      <a:pt x="2109" y="1"/>
                      <a:pt x="1804" y="46"/>
                      <a:pt x="1432" y="155"/>
                    </a:cubicBezTo>
                    <a:cubicBezTo>
                      <a:pt x="924" y="317"/>
                      <a:pt x="439" y="525"/>
                      <a:pt x="0" y="779"/>
                    </a:cubicBezTo>
                    <a:lnTo>
                      <a:pt x="0" y="1841"/>
                    </a:lnTo>
                    <a:cubicBezTo>
                      <a:pt x="508" y="1494"/>
                      <a:pt x="1086" y="1217"/>
                      <a:pt x="1686" y="1033"/>
                    </a:cubicBezTo>
                    <a:cubicBezTo>
                      <a:pt x="1894" y="963"/>
                      <a:pt x="2124" y="917"/>
                      <a:pt x="2355" y="917"/>
                    </a:cubicBezTo>
                    <a:cubicBezTo>
                      <a:pt x="2378" y="911"/>
                      <a:pt x="2402" y="908"/>
                      <a:pt x="2425" y="908"/>
                    </a:cubicBezTo>
                    <a:cubicBezTo>
                      <a:pt x="2494" y="908"/>
                      <a:pt x="2563" y="934"/>
                      <a:pt x="2632" y="986"/>
                    </a:cubicBezTo>
                    <a:cubicBezTo>
                      <a:pt x="2679" y="1033"/>
                      <a:pt x="2655" y="1356"/>
                      <a:pt x="2309" y="1887"/>
                    </a:cubicBezTo>
                    <a:cubicBezTo>
                      <a:pt x="1824" y="2556"/>
                      <a:pt x="1224" y="3157"/>
                      <a:pt x="531" y="3641"/>
                    </a:cubicBezTo>
                    <a:cubicBezTo>
                      <a:pt x="347" y="3780"/>
                      <a:pt x="162" y="3918"/>
                      <a:pt x="0" y="4011"/>
                    </a:cubicBezTo>
                    <a:lnTo>
                      <a:pt x="0" y="5050"/>
                    </a:lnTo>
                    <a:cubicBezTo>
                      <a:pt x="347" y="4842"/>
                      <a:pt x="716" y="4611"/>
                      <a:pt x="1062" y="4357"/>
                    </a:cubicBezTo>
                    <a:cubicBezTo>
                      <a:pt x="1824" y="3826"/>
                      <a:pt x="2494" y="3134"/>
                      <a:pt x="3048" y="2372"/>
                    </a:cubicBezTo>
                    <a:cubicBezTo>
                      <a:pt x="3718" y="1356"/>
                      <a:pt x="3579" y="779"/>
                      <a:pt x="3325" y="455"/>
                    </a:cubicBezTo>
                    <a:lnTo>
                      <a:pt x="3371" y="432"/>
                    </a:lnTo>
                    <a:cubicBezTo>
                      <a:pt x="3197" y="211"/>
                      <a:pt x="2905" y="1"/>
                      <a:pt x="23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7"/>
              <p:cNvSpPr/>
              <p:nvPr/>
            </p:nvSpPr>
            <p:spPr>
              <a:xfrm>
                <a:off x="3430371" y="2121000"/>
                <a:ext cx="95659" cy="120204"/>
              </a:xfrm>
              <a:custGeom>
                <a:avLst/>
                <a:gdLst/>
                <a:ahLst/>
                <a:cxnLst/>
                <a:rect l="l" t="t" r="r" b="b"/>
                <a:pathLst>
                  <a:path w="4018" h="5049" extrusionOk="0">
                    <a:moveTo>
                      <a:pt x="1374" y="1"/>
                    </a:moveTo>
                    <a:cubicBezTo>
                      <a:pt x="828" y="1"/>
                      <a:pt x="528" y="217"/>
                      <a:pt x="370" y="454"/>
                    </a:cubicBezTo>
                    <a:cubicBezTo>
                      <a:pt x="139" y="778"/>
                      <a:pt x="0" y="1355"/>
                      <a:pt x="670" y="2371"/>
                    </a:cubicBezTo>
                    <a:cubicBezTo>
                      <a:pt x="1224" y="3133"/>
                      <a:pt x="1894" y="3825"/>
                      <a:pt x="2655" y="4379"/>
                    </a:cubicBezTo>
                    <a:cubicBezTo>
                      <a:pt x="3002" y="4610"/>
                      <a:pt x="3348" y="4841"/>
                      <a:pt x="3717" y="5049"/>
                    </a:cubicBezTo>
                    <a:cubicBezTo>
                      <a:pt x="3833" y="4933"/>
                      <a:pt x="3925" y="4818"/>
                      <a:pt x="4018" y="4679"/>
                    </a:cubicBezTo>
                    <a:lnTo>
                      <a:pt x="3787" y="4056"/>
                    </a:lnTo>
                    <a:lnTo>
                      <a:pt x="3717" y="4033"/>
                    </a:lnTo>
                    <a:cubicBezTo>
                      <a:pt x="3556" y="3917"/>
                      <a:pt x="3371" y="3779"/>
                      <a:pt x="3186" y="3664"/>
                    </a:cubicBezTo>
                    <a:lnTo>
                      <a:pt x="3186" y="3640"/>
                    </a:lnTo>
                    <a:cubicBezTo>
                      <a:pt x="2494" y="3156"/>
                      <a:pt x="1894" y="2555"/>
                      <a:pt x="1409" y="1863"/>
                    </a:cubicBezTo>
                    <a:cubicBezTo>
                      <a:pt x="1062" y="1332"/>
                      <a:pt x="1039" y="1032"/>
                      <a:pt x="1086" y="962"/>
                    </a:cubicBezTo>
                    <a:cubicBezTo>
                      <a:pt x="1110" y="926"/>
                      <a:pt x="1203" y="890"/>
                      <a:pt x="1372" y="890"/>
                    </a:cubicBezTo>
                    <a:cubicBezTo>
                      <a:pt x="1527" y="890"/>
                      <a:pt x="1745" y="920"/>
                      <a:pt x="2032" y="1009"/>
                    </a:cubicBezTo>
                    <a:cubicBezTo>
                      <a:pt x="2655" y="1216"/>
                      <a:pt x="3233" y="1493"/>
                      <a:pt x="3764" y="1863"/>
                    </a:cubicBezTo>
                    <a:lnTo>
                      <a:pt x="3948" y="1378"/>
                    </a:lnTo>
                    <a:lnTo>
                      <a:pt x="3764" y="824"/>
                    </a:lnTo>
                    <a:cubicBezTo>
                      <a:pt x="3302" y="547"/>
                      <a:pt x="2817" y="316"/>
                      <a:pt x="2286" y="154"/>
                    </a:cubicBezTo>
                    <a:cubicBezTo>
                      <a:pt x="1924" y="46"/>
                      <a:pt x="1624" y="1"/>
                      <a:pt x="1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7"/>
              <p:cNvSpPr/>
              <p:nvPr/>
            </p:nvSpPr>
            <p:spPr>
              <a:xfrm>
                <a:off x="3518863" y="2140046"/>
                <a:ext cx="89064" cy="120037"/>
              </a:xfrm>
              <a:custGeom>
                <a:avLst/>
                <a:gdLst/>
                <a:ahLst/>
                <a:cxnLst/>
                <a:rect l="l" t="t" r="r" b="b"/>
                <a:pathLst>
                  <a:path w="3741" h="5042" extrusionOk="0">
                    <a:moveTo>
                      <a:pt x="0" y="1"/>
                    </a:moveTo>
                    <a:lnTo>
                      <a:pt x="0" y="1040"/>
                    </a:lnTo>
                    <a:cubicBezTo>
                      <a:pt x="185" y="1155"/>
                      <a:pt x="370" y="1271"/>
                      <a:pt x="531" y="1409"/>
                    </a:cubicBezTo>
                    <a:cubicBezTo>
                      <a:pt x="1224" y="1894"/>
                      <a:pt x="1824" y="2494"/>
                      <a:pt x="2332" y="3187"/>
                    </a:cubicBezTo>
                    <a:cubicBezTo>
                      <a:pt x="2679" y="3718"/>
                      <a:pt x="2702" y="4018"/>
                      <a:pt x="2655" y="4087"/>
                    </a:cubicBezTo>
                    <a:cubicBezTo>
                      <a:pt x="2631" y="4123"/>
                      <a:pt x="2538" y="4159"/>
                      <a:pt x="2366" y="4159"/>
                    </a:cubicBezTo>
                    <a:cubicBezTo>
                      <a:pt x="2208" y="4159"/>
                      <a:pt x="1984" y="4129"/>
                      <a:pt x="1686" y="4041"/>
                    </a:cubicBezTo>
                    <a:cubicBezTo>
                      <a:pt x="1086" y="3833"/>
                      <a:pt x="531" y="3556"/>
                      <a:pt x="0" y="3210"/>
                    </a:cubicBezTo>
                    <a:lnTo>
                      <a:pt x="0" y="4249"/>
                    </a:lnTo>
                    <a:cubicBezTo>
                      <a:pt x="462" y="4526"/>
                      <a:pt x="947" y="4734"/>
                      <a:pt x="1455" y="4895"/>
                    </a:cubicBezTo>
                    <a:cubicBezTo>
                      <a:pt x="1755" y="4988"/>
                      <a:pt x="2055" y="5034"/>
                      <a:pt x="2378" y="5034"/>
                    </a:cubicBezTo>
                    <a:cubicBezTo>
                      <a:pt x="2423" y="5039"/>
                      <a:pt x="2467" y="5042"/>
                      <a:pt x="2511" y="5042"/>
                    </a:cubicBezTo>
                    <a:cubicBezTo>
                      <a:pt x="2853" y="5042"/>
                      <a:pt x="3166" y="4884"/>
                      <a:pt x="3371" y="4618"/>
                    </a:cubicBezTo>
                    <a:cubicBezTo>
                      <a:pt x="3602" y="4295"/>
                      <a:pt x="3741" y="3695"/>
                      <a:pt x="3094" y="2679"/>
                    </a:cubicBezTo>
                    <a:lnTo>
                      <a:pt x="3071" y="2679"/>
                    </a:lnTo>
                    <a:cubicBezTo>
                      <a:pt x="2517" y="1917"/>
                      <a:pt x="1847" y="1224"/>
                      <a:pt x="1062" y="693"/>
                    </a:cubicBezTo>
                    <a:cubicBezTo>
                      <a:pt x="739" y="439"/>
                      <a:pt x="370" y="209"/>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38" name="Google Shape;3938;p77"/>
          <p:cNvSpPr/>
          <p:nvPr/>
        </p:nvSpPr>
        <p:spPr>
          <a:xfrm>
            <a:off x="2799255" y="2063817"/>
            <a:ext cx="180842" cy="361136"/>
          </a:xfrm>
          <a:custGeom>
            <a:avLst/>
            <a:gdLst/>
            <a:ahLst/>
            <a:cxnLst/>
            <a:rect l="l" t="t" r="r" b="b"/>
            <a:pathLst>
              <a:path w="7596" h="15169" extrusionOk="0">
                <a:moveTo>
                  <a:pt x="0" y="0"/>
                </a:moveTo>
                <a:lnTo>
                  <a:pt x="0" y="2909"/>
                </a:lnTo>
                <a:cubicBezTo>
                  <a:pt x="2540" y="2956"/>
                  <a:pt x="4548" y="5033"/>
                  <a:pt x="4548" y="7573"/>
                </a:cubicBezTo>
                <a:cubicBezTo>
                  <a:pt x="4548" y="10113"/>
                  <a:pt x="2540" y="12167"/>
                  <a:pt x="0" y="12237"/>
                </a:cubicBezTo>
                <a:lnTo>
                  <a:pt x="0" y="15169"/>
                </a:lnTo>
                <a:lnTo>
                  <a:pt x="1339" y="15169"/>
                </a:lnTo>
                <a:lnTo>
                  <a:pt x="1663" y="13506"/>
                </a:lnTo>
                <a:cubicBezTo>
                  <a:pt x="2147" y="13368"/>
                  <a:pt x="2586" y="13183"/>
                  <a:pt x="3025" y="12929"/>
                </a:cubicBezTo>
                <a:lnTo>
                  <a:pt x="4410" y="13876"/>
                </a:lnTo>
                <a:lnTo>
                  <a:pt x="6326" y="11960"/>
                </a:lnTo>
                <a:lnTo>
                  <a:pt x="5380" y="10574"/>
                </a:lnTo>
                <a:cubicBezTo>
                  <a:pt x="5610" y="10159"/>
                  <a:pt x="5818" y="9697"/>
                  <a:pt x="5957" y="9212"/>
                </a:cubicBezTo>
                <a:lnTo>
                  <a:pt x="5957" y="9258"/>
                </a:lnTo>
                <a:lnTo>
                  <a:pt x="7596" y="8935"/>
                </a:lnTo>
                <a:lnTo>
                  <a:pt x="7596" y="6234"/>
                </a:lnTo>
                <a:lnTo>
                  <a:pt x="5957" y="5911"/>
                </a:lnTo>
                <a:cubicBezTo>
                  <a:pt x="5818" y="5449"/>
                  <a:pt x="5610" y="4987"/>
                  <a:pt x="5380" y="4572"/>
                </a:cubicBezTo>
                <a:lnTo>
                  <a:pt x="6326" y="3163"/>
                </a:lnTo>
                <a:lnTo>
                  <a:pt x="4410" y="1270"/>
                </a:lnTo>
                <a:lnTo>
                  <a:pt x="3025" y="2217"/>
                </a:lnTo>
                <a:cubicBezTo>
                  <a:pt x="2586" y="1963"/>
                  <a:pt x="2147" y="1778"/>
                  <a:pt x="1663" y="1640"/>
                </a:cubicBezTo>
                <a:lnTo>
                  <a:pt x="1339"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9" name="Google Shape;3939;p77"/>
          <p:cNvGrpSpPr/>
          <p:nvPr/>
        </p:nvGrpSpPr>
        <p:grpSpPr>
          <a:xfrm>
            <a:off x="1850075" y="2005286"/>
            <a:ext cx="495791" cy="477650"/>
            <a:chOff x="1850075" y="2005286"/>
            <a:chExt cx="495791" cy="477650"/>
          </a:xfrm>
        </p:grpSpPr>
        <p:sp>
          <p:nvSpPr>
            <p:cNvPr id="3940" name="Google Shape;3940;p77"/>
            <p:cNvSpPr/>
            <p:nvPr/>
          </p:nvSpPr>
          <p:spPr>
            <a:xfrm>
              <a:off x="1850075" y="2005286"/>
              <a:ext cx="495791" cy="477078"/>
            </a:xfrm>
            <a:custGeom>
              <a:avLst/>
              <a:gdLst/>
              <a:ahLst/>
              <a:cxnLst/>
              <a:rect l="l" t="t" r="r" b="b"/>
              <a:pathLst>
                <a:path w="20825" h="20039" extrusionOk="0">
                  <a:moveTo>
                    <a:pt x="10805" y="0"/>
                  </a:moveTo>
                  <a:cubicBezTo>
                    <a:pt x="6742" y="0"/>
                    <a:pt x="3094" y="2447"/>
                    <a:pt x="1547" y="6188"/>
                  </a:cubicBezTo>
                  <a:cubicBezTo>
                    <a:pt x="0" y="9928"/>
                    <a:pt x="855" y="14245"/>
                    <a:pt x="3717" y="17108"/>
                  </a:cubicBezTo>
                  <a:cubicBezTo>
                    <a:pt x="5632" y="19023"/>
                    <a:pt x="8198" y="20039"/>
                    <a:pt x="10807" y="20039"/>
                  </a:cubicBezTo>
                  <a:cubicBezTo>
                    <a:pt x="12098" y="20039"/>
                    <a:pt x="13399" y="19790"/>
                    <a:pt x="14638" y="19278"/>
                  </a:cubicBezTo>
                  <a:cubicBezTo>
                    <a:pt x="18378" y="17731"/>
                    <a:pt x="20825" y="14083"/>
                    <a:pt x="20825" y="10020"/>
                  </a:cubicBezTo>
                  <a:cubicBezTo>
                    <a:pt x="20825" y="4502"/>
                    <a:pt x="16323" y="0"/>
                    <a:pt x="108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7"/>
            <p:cNvSpPr/>
            <p:nvPr/>
          </p:nvSpPr>
          <p:spPr>
            <a:xfrm>
              <a:off x="1957804" y="2134442"/>
              <a:ext cx="388062" cy="348494"/>
            </a:xfrm>
            <a:custGeom>
              <a:avLst/>
              <a:gdLst/>
              <a:ahLst/>
              <a:cxnLst/>
              <a:rect l="l" t="t" r="r" b="b"/>
              <a:pathLst>
                <a:path w="16300" h="14638" extrusionOk="0">
                  <a:moveTo>
                    <a:pt x="12398" y="1"/>
                  </a:moveTo>
                  <a:lnTo>
                    <a:pt x="6649" y="2817"/>
                  </a:lnTo>
                  <a:lnTo>
                    <a:pt x="0" y="4133"/>
                  </a:lnTo>
                  <a:lnTo>
                    <a:pt x="4572" y="8705"/>
                  </a:lnTo>
                  <a:lnTo>
                    <a:pt x="2240" y="11290"/>
                  </a:lnTo>
                  <a:lnTo>
                    <a:pt x="5564" y="14615"/>
                  </a:lnTo>
                  <a:cubicBezTo>
                    <a:pt x="5795" y="14638"/>
                    <a:pt x="6026" y="14638"/>
                    <a:pt x="6280" y="14638"/>
                  </a:cubicBezTo>
                  <a:cubicBezTo>
                    <a:pt x="11798" y="14638"/>
                    <a:pt x="16300" y="10159"/>
                    <a:pt x="16300" y="4618"/>
                  </a:cubicBezTo>
                  <a:cubicBezTo>
                    <a:pt x="16300" y="4364"/>
                    <a:pt x="16277" y="4133"/>
                    <a:pt x="16277" y="3879"/>
                  </a:cubicBezTo>
                  <a:lnTo>
                    <a:pt x="12398"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7"/>
            <p:cNvSpPr/>
            <p:nvPr/>
          </p:nvSpPr>
          <p:spPr>
            <a:xfrm>
              <a:off x="2074866" y="2099278"/>
              <a:ext cx="178128" cy="178104"/>
            </a:xfrm>
            <a:custGeom>
              <a:avLst/>
              <a:gdLst/>
              <a:ahLst/>
              <a:cxnLst/>
              <a:rect l="l" t="t" r="r" b="b"/>
              <a:pathLst>
                <a:path w="7482" h="7481" extrusionOk="0">
                  <a:moveTo>
                    <a:pt x="6004" y="0"/>
                  </a:moveTo>
                  <a:lnTo>
                    <a:pt x="1" y="5310"/>
                  </a:lnTo>
                  <a:lnTo>
                    <a:pt x="2194" y="7480"/>
                  </a:lnTo>
                  <a:lnTo>
                    <a:pt x="7481" y="1478"/>
                  </a:lnTo>
                  <a:lnTo>
                    <a:pt x="6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7"/>
            <p:cNvSpPr/>
            <p:nvPr/>
          </p:nvSpPr>
          <p:spPr>
            <a:xfrm>
              <a:off x="1968803" y="2213602"/>
              <a:ext cx="147321" cy="189651"/>
            </a:xfrm>
            <a:custGeom>
              <a:avLst/>
              <a:gdLst/>
              <a:ahLst/>
              <a:cxnLst/>
              <a:rect l="l" t="t" r="r" b="b"/>
              <a:pathLst>
                <a:path w="6188" h="7966" extrusionOk="0">
                  <a:moveTo>
                    <a:pt x="0" y="0"/>
                  </a:moveTo>
                  <a:lnTo>
                    <a:pt x="0" y="2447"/>
                  </a:lnTo>
                  <a:cubicBezTo>
                    <a:pt x="0" y="3902"/>
                    <a:pt x="346" y="5333"/>
                    <a:pt x="1062" y="6626"/>
                  </a:cubicBezTo>
                  <a:lnTo>
                    <a:pt x="1778" y="7965"/>
                  </a:lnTo>
                  <a:lnTo>
                    <a:pt x="5818" y="7965"/>
                  </a:lnTo>
                  <a:lnTo>
                    <a:pt x="6187" y="3671"/>
                  </a:lnTo>
                  <a:lnTo>
                    <a:pt x="59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7"/>
            <p:cNvSpPr/>
            <p:nvPr/>
          </p:nvSpPr>
          <p:spPr>
            <a:xfrm>
              <a:off x="2051796" y="2252622"/>
              <a:ext cx="64328" cy="111610"/>
            </a:xfrm>
            <a:custGeom>
              <a:avLst/>
              <a:gdLst/>
              <a:ahLst/>
              <a:cxnLst/>
              <a:rect l="l" t="t" r="r" b="b"/>
              <a:pathLst>
                <a:path w="2702" h="4688" extrusionOk="0">
                  <a:moveTo>
                    <a:pt x="1524" y="0"/>
                  </a:moveTo>
                  <a:lnTo>
                    <a:pt x="1524" y="1524"/>
                  </a:lnTo>
                  <a:lnTo>
                    <a:pt x="0" y="1524"/>
                  </a:lnTo>
                  <a:lnTo>
                    <a:pt x="0" y="3163"/>
                  </a:lnTo>
                  <a:lnTo>
                    <a:pt x="1524" y="3163"/>
                  </a:lnTo>
                  <a:lnTo>
                    <a:pt x="1524" y="4687"/>
                  </a:lnTo>
                  <a:lnTo>
                    <a:pt x="2424" y="4687"/>
                  </a:lnTo>
                  <a:lnTo>
                    <a:pt x="2701" y="2332"/>
                  </a:lnTo>
                  <a:lnTo>
                    <a:pt x="24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7"/>
            <p:cNvSpPr/>
            <p:nvPr/>
          </p:nvSpPr>
          <p:spPr>
            <a:xfrm>
              <a:off x="1957804" y="2189413"/>
              <a:ext cx="158320" cy="43449"/>
            </a:xfrm>
            <a:custGeom>
              <a:avLst/>
              <a:gdLst/>
              <a:ahLst/>
              <a:cxnLst/>
              <a:rect l="l" t="t" r="r" b="b"/>
              <a:pathLst>
                <a:path w="6650" h="1825" extrusionOk="0">
                  <a:moveTo>
                    <a:pt x="0" y="0"/>
                  </a:moveTo>
                  <a:lnTo>
                    <a:pt x="0" y="1824"/>
                  </a:lnTo>
                  <a:lnTo>
                    <a:pt x="6349" y="1824"/>
                  </a:lnTo>
                  <a:lnTo>
                    <a:pt x="6649" y="901"/>
                  </a:lnTo>
                  <a:lnTo>
                    <a:pt x="6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7"/>
            <p:cNvSpPr/>
            <p:nvPr/>
          </p:nvSpPr>
          <p:spPr>
            <a:xfrm>
              <a:off x="2107315" y="2252622"/>
              <a:ext cx="55519" cy="111610"/>
            </a:xfrm>
            <a:custGeom>
              <a:avLst/>
              <a:gdLst/>
              <a:ahLst/>
              <a:cxnLst/>
              <a:rect l="l" t="t" r="r" b="b"/>
              <a:pathLst>
                <a:path w="2332" h="4688" extrusionOk="0">
                  <a:moveTo>
                    <a:pt x="0" y="0"/>
                  </a:moveTo>
                  <a:lnTo>
                    <a:pt x="0" y="4687"/>
                  </a:lnTo>
                  <a:lnTo>
                    <a:pt x="808" y="4687"/>
                  </a:lnTo>
                  <a:lnTo>
                    <a:pt x="808" y="3163"/>
                  </a:lnTo>
                  <a:lnTo>
                    <a:pt x="2332" y="3163"/>
                  </a:lnTo>
                  <a:lnTo>
                    <a:pt x="2332" y="1524"/>
                  </a:lnTo>
                  <a:lnTo>
                    <a:pt x="808" y="1524"/>
                  </a:lnTo>
                  <a:lnTo>
                    <a:pt x="808"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7"/>
            <p:cNvSpPr/>
            <p:nvPr/>
          </p:nvSpPr>
          <p:spPr>
            <a:xfrm>
              <a:off x="2107315" y="2213602"/>
              <a:ext cx="139083" cy="189651"/>
            </a:xfrm>
            <a:custGeom>
              <a:avLst/>
              <a:gdLst/>
              <a:ahLst/>
              <a:cxnLst/>
              <a:rect l="l" t="t" r="r" b="b"/>
              <a:pathLst>
                <a:path w="5842" h="7966" extrusionOk="0">
                  <a:moveTo>
                    <a:pt x="0" y="0"/>
                  </a:moveTo>
                  <a:lnTo>
                    <a:pt x="0" y="7965"/>
                  </a:lnTo>
                  <a:lnTo>
                    <a:pt x="4017" y="7965"/>
                  </a:lnTo>
                  <a:lnTo>
                    <a:pt x="4756" y="6626"/>
                  </a:lnTo>
                  <a:cubicBezTo>
                    <a:pt x="5449" y="5333"/>
                    <a:pt x="5818" y="3902"/>
                    <a:pt x="5841" y="2447"/>
                  </a:cubicBezTo>
                  <a:lnTo>
                    <a:pt x="58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7"/>
            <p:cNvSpPr/>
            <p:nvPr/>
          </p:nvSpPr>
          <p:spPr>
            <a:xfrm>
              <a:off x="2107315" y="2252622"/>
              <a:ext cx="55519" cy="111610"/>
            </a:xfrm>
            <a:custGeom>
              <a:avLst/>
              <a:gdLst/>
              <a:ahLst/>
              <a:cxnLst/>
              <a:rect l="l" t="t" r="r" b="b"/>
              <a:pathLst>
                <a:path w="2332" h="4688" extrusionOk="0">
                  <a:moveTo>
                    <a:pt x="0" y="0"/>
                  </a:moveTo>
                  <a:lnTo>
                    <a:pt x="0" y="4687"/>
                  </a:lnTo>
                  <a:lnTo>
                    <a:pt x="808" y="4687"/>
                  </a:lnTo>
                  <a:lnTo>
                    <a:pt x="808" y="3163"/>
                  </a:lnTo>
                  <a:lnTo>
                    <a:pt x="2332" y="3163"/>
                  </a:lnTo>
                  <a:lnTo>
                    <a:pt x="2332" y="1524"/>
                  </a:lnTo>
                  <a:lnTo>
                    <a:pt x="808" y="1524"/>
                  </a:lnTo>
                  <a:lnTo>
                    <a:pt x="8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7"/>
            <p:cNvSpPr/>
            <p:nvPr/>
          </p:nvSpPr>
          <p:spPr>
            <a:xfrm>
              <a:off x="2107315" y="2213602"/>
              <a:ext cx="139083" cy="189651"/>
            </a:xfrm>
            <a:custGeom>
              <a:avLst/>
              <a:gdLst/>
              <a:ahLst/>
              <a:cxnLst/>
              <a:rect l="l" t="t" r="r" b="b"/>
              <a:pathLst>
                <a:path w="5842" h="7966" extrusionOk="0">
                  <a:moveTo>
                    <a:pt x="0" y="0"/>
                  </a:moveTo>
                  <a:lnTo>
                    <a:pt x="0" y="7965"/>
                  </a:lnTo>
                  <a:lnTo>
                    <a:pt x="4017" y="7965"/>
                  </a:lnTo>
                  <a:lnTo>
                    <a:pt x="4756" y="6626"/>
                  </a:lnTo>
                  <a:cubicBezTo>
                    <a:pt x="5449" y="5333"/>
                    <a:pt x="5818" y="3902"/>
                    <a:pt x="5841" y="2447"/>
                  </a:cubicBezTo>
                  <a:lnTo>
                    <a:pt x="584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7"/>
            <p:cNvSpPr/>
            <p:nvPr/>
          </p:nvSpPr>
          <p:spPr>
            <a:xfrm>
              <a:off x="2107315" y="2189413"/>
              <a:ext cx="148964" cy="43449"/>
            </a:xfrm>
            <a:custGeom>
              <a:avLst/>
              <a:gdLst/>
              <a:ahLst/>
              <a:cxnLst/>
              <a:rect l="l" t="t" r="r" b="b"/>
              <a:pathLst>
                <a:path w="6257" h="1825" extrusionOk="0">
                  <a:moveTo>
                    <a:pt x="0" y="0"/>
                  </a:moveTo>
                  <a:lnTo>
                    <a:pt x="0" y="1824"/>
                  </a:lnTo>
                  <a:lnTo>
                    <a:pt x="6257" y="1824"/>
                  </a:lnTo>
                  <a:lnTo>
                    <a:pt x="62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7"/>
            <p:cNvSpPr/>
            <p:nvPr/>
          </p:nvSpPr>
          <p:spPr>
            <a:xfrm>
              <a:off x="2107315" y="2189413"/>
              <a:ext cx="148964" cy="43449"/>
            </a:xfrm>
            <a:custGeom>
              <a:avLst/>
              <a:gdLst/>
              <a:ahLst/>
              <a:cxnLst/>
              <a:rect l="l" t="t" r="r" b="b"/>
              <a:pathLst>
                <a:path w="6257" h="1825" extrusionOk="0">
                  <a:moveTo>
                    <a:pt x="0" y="0"/>
                  </a:moveTo>
                  <a:lnTo>
                    <a:pt x="0" y="1824"/>
                  </a:lnTo>
                  <a:lnTo>
                    <a:pt x="6257" y="1824"/>
                  </a:lnTo>
                  <a:lnTo>
                    <a:pt x="6257"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2" name="Google Shape;3952;p77"/>
          <p:cNvGrpSpPr/>
          <p:nvPr/>
        </p:nvGrpSpPr>
        <p:grpSpPr>
          <a:xfrm>
            <a:off x="1158135" y="2005441"/>
            <a:ext cx="495791" cy="477340"/>
            <a:chOff x="1158135" y="2005441"/>
            <a:chExt cx="495791" cy="477340"/>
          </a:xfrm>
        </p:grpSpPr>
        <p:sp>
          <p:nvSpPr>
            <p:cNvPr id="3953" name="Google Shape;3953;p77"/>
            <p:cNvSpPr/>
            <p:nvPr/>
          </p:nvSpPr>
          <p:spPr>
            <a:xfrm>
              <a:off x="1158135" y="2005441"/>
              <a:ext cx="495791" cy="477340"/>
            </a:xfrm>
            <a:custGeom>
              <a:avLst/>
              <a:gdLst/>
              <a:ahLst/>
              <a:cxnLst/>
              <a:rect l="l" t="t" r="r" b="b"/>
              <a:pathLst>
                <a:path w="20825" h="20050" extrusionOk="0">
                  <a:moveTo>
                    <a:pt x="10805" y="0"/>
                  </a:moveTo>
                  <a:cubicBezTo>
                    <a:pt x="6741" y="0"/>
                    <a:pt x="3094" y="2447"/>
                    <a:pt x="1547" y="6188"/>
                  </a:cubicBezTo>
                  <a:cubicBezTo>
                    <a:pt x="0" y="9928"/>
                    <a:pt x="854" y="14245"/>
                    <a:pt x="3717" y="17108"/>
                  </a:cubicBezTo>
                  <a:cubicBezTo>
                    <a:pt x="5632" y="19023"/>
                    <a:pt x="8198" y="20049"/>
                    <a:pt x="10806" y="20049"/>
                  </a:cubicBezTo>
                  <a:cubicBezTo>
                    <a:pt x="12097" y="20049"/>
                    <a:pt x="13399" y="19798"/>
                    <a:pt x="14637" y="19278"/>
                  </a:cubicBezTo>
                  <a:cubicBezTo>
                    <a:pt x="18377" y="17731"/>
                    <a:pt x="20825" y="14083"/>
                    <a:pt x="20825" y="10020"/>
                  </a:cubicBezTo>
                  <a:cubicBezTo>
                    <a:pt x="20825" y="4502"/>
                    <a:pt x="16346" y="0"/>
                    <a:pt x="10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7"/>
            <p:cNvSpPr/>
            <p:nvPr/>
          </p:nvSpPr>
          <p:spPr>
            <a:xfrm>
              <a:off x="1253770" y="2082387"/>
              <a:ext cx="400156" cy="400156"/>
            </a:xfrm>
            <a:custGeom>
              <a:avLst/>
              <a:gdLst/>
              <a:ahLst/>
              <a:cxnLst/>
              <a:rect l="l" t="t" r="r" b="b"/>
              <a:pathLst>
                <a:path w="16808" h="16808" extrusionOk="0">
                  <a:moveTo>
                    <a:pt x="8681" y="0"/>
                  </a:moveTo>
                  <a:lnTo>
                    <a:pt x="0" y="10967"/>
                  </a:lnTo>
                  <a:lnTo>
                    <a:pt x="5772" y="16739"/>
                  </a:lnTo>
                  <a:cubicBezTo>
                    <a:pt x="6095" y="16785"/>
                    <a:pt x="6442" y="16808"/>
                    <a:pt x="6788" y="16808"/>
                  </a:cubicBezTo>
                  <a:cubicBezTo>
                    <a:pt x="12306" y="16808"/>
                    <a:pt x="16808" y="12306"/>
                    <a:pt x="16808" y="6788"/>
                  </a:cubicBezTo>
                  <a:cubicBezTo>
                    <a:pt x="16808" y="6580"/>
                    <a:pt x="16808" y="6396"/>
                    <a:pt x="16785" y="6188"/>
                  </a:cubicBezTo>
                  <a:lnTo>
                    <a:pt x="12190" y="1593"/>
                  </a:lnTo>
                  <a:lnTo>
                    <a:pt x="11590" y="2909"/>
                  </a:lnTo>
                  <a:lnTo>
                    <a:pt x="868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7"/>
            <p:cNvSpPr/>
            <p:nvPr/>
          </p:nvSpPr>
          <p:spPr>
            <a:xfrm>
              <a:off x="1203751" y="2063150"/>
              <a:ext cx="223719" cy="298475"/>
            </a:xfrm>
            <a:custGeom>
              <a:avLst/>
              <a:gdLst/>
              <a:ahLst/>
              <a:cxnLst/>
              <a:rect l="l" t="t" r="r" b="b"/>
              <a:pathLst>
                <a:path w="9397" h="12537" extrusionOk="0">
                  <a:moveTo>
                    <a:pt x="8889" y="0"/>
                  </a:moveTo>
                  <a:cubicBezTo>
                    <a:pt x="7988" y="0"/>
                    <a:pt x="7134" y="462"/>
                    <a:pt x="6672" y="1247"/>
                  </a:cubicBezTo>
                  <a:cubicBezTo>
                    <a:pt x="6465" y="1201"/>
                    <a:pt x="6234" y="1178"/>
                    <a:pt x="6026" y="1178"/>
                  </a:cubicBezTo>
                  <a:cubicBezTo>
                    <a:pt x="4387" y="1178"/>
                    <a:pt x="2979" y="2401"/>
                    <a:pt x="2771" y="4041"/>
                  </a:cubicBezTo>
                  <a:cubicBezTo>
                    <a:pt x="647" y="4502"/>
                    <a:pt x="0" y="7227"/>
                    <a:pt x="1709" y="8589"/>
                  </a:cubicBezTo>
                  <a:cubicBezTo>
                    <a:pt x="629" y="10334"/>
                    <a:pt x="1880" y="12537"/>
                    <a:pt x="3894" y="12537"/>
                  </a:cubicBezTo>
                  <a:cubicBezTo>
                    <a:pt x="3904" y="12537"/>
                    <a:pt x="3915" y="12537"/>
                    <a:pt x="3925" y="12537"/>
                  </a:cubicBezTo>
                  <a:lnTo>
                    <a:pt x="5564" y="12537"/>
                  </a:lnTo>
                  <a:lnTo>
                    <a:pt x="8981" y="12098"/>
                  </a:lnTo>
                  <a:lnTo>
                    <a:pt x="9397" y="7042"/>
                  </a:lnTo>
                  <a:lnTo>
                    <a:pt x="8981" y="70"/>
                  </a:lnTo>
                  <a:cubicBezTo>
                    <a:pt x="8958" y="0"/>
                    <a:pt x="8935" y="0"/>
                    <a:pt x="8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7"/>
            <p:cNvSpPr/>
            <p:nvPr/>
          </p:nvSpPr>
          <p:spPr>
            <a:xfrm>
              <a:off x="1415352" y="2063150"/>
              <a:ext cx="196817" cy="299022"/>
            </a:xfrm>
            <a:custGeom>
              <a:avLst/>
              <a:gdLst/>
              <a:ahLst/>
              <a:cxnLst/>
              <a:rect l="l" t="t" r="r" b="b"/>
              <a:pathLst>
                <a:path w="8267" h="12560" extrusionOk="0">
                  <a:moveTo>
                    <a:pt x="1" y="0"/>
                  </a:moveTo>
                  <a:lnTo>
                    <a:pt x="1" y="12121"/>
                  </a:lnTo>
                  <a:lnTo>
                    <a:pt x="162" y="12098"/>
                  </a:lnTo>
                  <a:lnTo>
                    <a:pt x="3418" y="12560"/>
                  </a:lnTo>
                  <a:lnTo>
                    <a:pt x="4965" y="12560"/>
                  </a:lnTo>
                  <a:cubicBezTo>
                    <a:pt x="6996" y="12560"/>
                    <a:pt x="8266" y="10343"/>
                    <a:pt x="7181" y="8612"/>
                  </a:cubicBezTo>
                  <a:cubicBezTo>
                    <a:pt x="7804" y="8104"/>
                    <a:pt x="8151" y="7365"/>
                    <a:pt x="8151" y="6580"/>
                  </a:cubicBezTo>
                  <a:cubicBezTo>
                    <a:pt x="8151" y="5357"/>
                    <a:pt x="7296" y="4318"/>
                    <a:pt x="6119" y="4041"/>
                  </a:cubicBezTo>
                  <a:cubicBezTo>
                    <a:pt x="5913" y="2417"/>
                    <a:pt x="4529" y="1201"/>
                    <a:pt x="2909" y="1201"/>
                  </a:cubicBezTo>
                  <a:cubicBezTo>
                    <a:pt x="2894" y="1201"/>
                    <a:pt x="2879" y="1201"/>
                    <a:pt x="2864" y="1201"/>
                  </a:cubicBezTo>
                  <a:cubicBezTo>
                    <a:pt x="2808" y="1195"/>
                    <a:pt x="2752" y="1192"/>
                    <a:pt x="2697" y="1192"/>
                  </a:cubicBezTo>
                  <a:cubicBezTo>
                    <a:pt x="2545" y="1192"/>
                    <a:pt x="2392" y="1213"/>
                    <a:pt x="2240" y="1247"/>
                  </a:cubicBezTo>
                  <a:cubicBezTo>
                    <a:pt x="1755" y="462"/>
                    <a:pt x="90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7"/>
            <p:cNvSpPr/>
            <p:nvPr/>
          </p:nvSpPr>
          <p:spPr>
            <a:xfrm>
              <a:off x="1250461" y="2124717"/>
              <a:ext cx="179223" cy="237456"/>
            </a:xfrm>
            <a:custGeom>
              <a:avLst/>
              <a:gdLst/>
              <a:ahLst/>
              <a:cxnLst/>
              <a:rect l="l" t="t" r="r" b="b"/>
              <a:pathLst>
                <a:path w="7528" h="9974" extrusionOk="0">
                  <a:moveTo>
                    <a:pt x="6927" y="0"/>
                  </a:moveTo>
                  <a:lnTo>
                    <a:pt x="5819" y="4779"/>
                  </a:lnTo>
                  <a:lnTo>
                    <a:pt x="3487" y="2240"/>
                  </a:lnTo>
                  <a:lnTo>
                    <a:pt x="3487" y="2240"/>
                  </a:lnTo>
                  <a:lnTo>
                    <a:pt x="4480" y="5703"/>
                  </a:lnTo>
                  <a:lnTo>
                    <a:pt x="1" y="3001"/>
                  </a:lnTo>
                  <a:lnTo>
                    <a:pt x="3394" y="7550"/>
                  </a:lnTo>
                  <a:lnTo>
                    <a:pt x="739" y="7226"/>
                  </a:lnTo>
                  <a:lnTo>
                    <a:pt x="3602" y="9974"/>
                  </a:lnTo>
                  <a:lnTo>
                    <a:pt x="5726" y="9974"/>
                  </a:lnTo>
                  <a:lnTo>
                    <a:pt x="7019" y="9697"/>
                  </a:lnTo>
                  <a:lnTo>
                    <a:pt x="7527" y="5310"/>
                  </a:lnTo>
                  <a:lnTo>
                    <a:pt x="6973" y="300"/>
                  </a:lnTo>
                  <a:lnTo>
                    <a:pt x="69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7"/>
            <p:cNvSpPr/>
            <p:nvPr/>
          </p:nvSpPr>
          <p:spPr>
            <a:xfrm>
              <a:off x="1415352" y="2124717"/>
              <a:ext cx="163272" cy="237456"/>
            </a:xfrm>
            <a:custGeom>
              <a:avLst/>
              <a:gdLst/>
              <a:ahLst/>
              <a:cxnLst/>
              <a:rect l="l" t="t" r="r" b="b"/>
              <a:pathLst>
                <a:path w="6858" h="9974" extrusionOk="0">
                  <a:moveTo>
                    <a:pt x="1" y="0"/>
                  </a:moveTo>
                  <a:lnTo>
                    <a:pt x="1" y="9697"/>
                  </a:lnTo>
                  <a:lnTo>
                    <a:pt x="116" y="9674"/>
                  </a:lnTo>
                  <a:lnTo>
                    <a:pt x="1594" y="9974"/>
                  </a:lnTo>
                  <a:lnTo>
                    <a:pt x="3441" y="9974"/>
                  </a:lnTo>
                  <a:lnTo>
                    <a:pt x="6858" y="7319"/>
                  </a:lnTo>
                  <a:lnTo>
                    <a:pt x="6858" y="7319"/>
                  </a:lnTo>
                  <a:lnTo>
                    <a:pt x="4895" y="7642"/>
                  </a:lnTo>
                  <a:lnTo>
                    <a:pt x="6788" y="3833"/>
                  </a:lnTo>
                  <a:lnTo>
                    <a:pt x="6788" y="3833"/>
                  </a:lnTo>
                  <a:lnTo>
                    <a:pt x="3348" y="5795"/>
                  </a:lnTo>
                  <a:lnTo>
                    <a:pt x="3510" y="2563"/>
                  </a:lnTo>
                  <a:lnTo>
                    <a:pt x="1502" y="484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7"/>
            <p:cNvSpPr/>
            <p:nvPr/>
          </p:nvSpPr>
          <p:spPr>
            <a:xfrm>
              <a:off x="1360404" y="2255515"/>
              <a:ext cx="68732" cy="106110"/>
            </a:xfrm>
            <a:custGeom>
              <a:avLst/>
              <a:gdLst/>
              <a:ahLst/>
              <a:cxnLst/>
              <a:rect l="l" t="t" r="r" b="b"/>
              <a:pathLst>
                <a:path w="2887" h="4457" extrusionOk="0">
                  <a:moveTo>
                    <a:pt x="2309" y="1"/>
                  </a:moveTo>
                  <a:lnTo>
                    <a:pt x="1593" y="2887"/>
                  </a:lnTo>
                  <a:lnTo>
                    <a:pt x="0" y="1732"/>
                  </a:lnTo>
                  <a:lnTo>
                    <a:pt x="1108" y="4457"/>
                  </a:lnTo>
                  <a:lnTo>
                    <a:pt x="2309" y="4457"/>
                  </a:lnTo>
                  <a:lnTo>
                    <a:pt x="2886" y="2933"/>
                  </a:lnTo>
                  <a:lnTo>
                    <a:pt x="2332" y="209"/>
                  </a:lnTo>
                  <a:lnTo>
                    <a:pt x="23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7"/>
            <p:cNvSpPr/>
            <p:nvPr/>
          </p:nvSpPr>
          <p:spPr>
            <a:xfrm>
              <a:off x="1415352" y="2124717"/>
              <a:ext cx="163272" cy="237456"/>
            </a:xfrm>
            <a:custGeom>
              <a:avLst/>
              <a:gdLst/>
              <a:ahLst/>
              <a:cxnLst/>
              <a:rect l="l" t="t" r="r" b="b"/>
              <a:pathLst>
                <a:path w="6858" h="9974" extrusionOk="0">
                  <a:moveTo>
                    <a:pt x="1" y="0"/>
                  </a:moveTo>
                  <a:lnTo>
                    <a:pt x="1" y="9697"/>
                  </a:lnTo>
                  <a:lnTo>
                    <a:pt x="116" y="9674"/>
                  </a:lnTo>
                  <a:lnTo>
                    <a:pt x="1594" y="9974"/>
                  </a:lnTo>
                  <a:lnTo>
                    <a:pt x="3441" y="9974"/>
                  </a:lnTo>
                  <a:lnTo>
                    <a:pt x="6858" y="7319"/>
                  </a:lnTo>
                  <a:lnTo>
                    <a:pt x="6858" y="7319"/>
                  </a:lnTo>
                  <a:lnTo>
                    <a:pt x="4895" y="7642"/>
                  </a:lnTo>
                  <a:lnTo>
                    <a:pt x="6788" y="3833"/>
                  </a:lnTo>
                  <a:lnTo>
                    <a:pt x="6788" y="3833"/>
                  </a:lnTo>
                  <a:lnTo>
                    <a:pt x="3348" y="5795"/>
                  </a:lnTo>
                  <a:lnTo>
                    <a:pt x="3510" y="2563"/>
                  </a:lnTo>
                  <a:lnTo>
                    <a:pt x="1502" y="4848"/>
                  </a:lnTo>
                  <a:lnTo>
                    <a:pt x="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7"/>
            <p:cNvSpPr/>
            <p:nvPr/>
          </p:nvSpPr>
          <p:spPr>
            <a:xfrm>
              <a:off x="1415899" y="2255515"/>
              <a:ext cx="62685" cy="106110"/>
            </a:xfrm>
            <a:custGeom>
              <a:avLst/>
              <a:gdLst/>
              <a:ahLst/>
              <a:cxnLst/>
              <a:rect l="l" t="t" r="r" b="b"/>
              <a:pathLst>
                <a:path w="2633" h="4457" extrusionOk="0">
                  <a:moveTo>
                    <a:pt x="1" y="1"/>
                  </a:moveTo>
                  <a:lnTo>
                    <a:pt x="1" y="4457"/>
                  </a:lnTo>
                  <a:lnTo>
                    <a:pt x="1571" y="4457"/>
                  </a:lnTo>
                  <a:lnTo>
                    <a:pt x="2633" y="1894"/>
                  </a:lnTo>
                  <a:lnTo>
                    <a:pt x="1178" y="284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7"/>
            <p:cNvSpPr/>
            <p:nvPr/>
          </p:nvSpPr>
          <p:spPr>
            <a:xfrm>
              <a:off x="1415899" y="2255515"/>
              <a:ext cx="62685" cy="106110"/>
            </a:xfrm>
            <a:custGeom>
              <a:avLst/>
              <a:gdLst/>
              <a:ahLst/>
              <a:cxnLst/>
              <a:rect l="l" t="t" r="r" b="b"/>
              <a:pathLst>
                <a:path w="2633" h="4457" extrusionOk="0">
                  <a:moveTo>
                    <a:pt x="1" y="1"/>
                  </a:moveTo>
                  <a:lnTo>
                    <a:pt x="1" y="4457"/>
                  </a:lnTo>
                  <a:lnTo>
                    <a:pt x="1571" y="4457"/>
                  </a:lnTo>
                  <a:lnTo>
                    <a:pt x="2633" y="1894"/>
                  </a:lnTo>
                  <a:lnTo>
                    <a:pt x="1178" y="2841"/>
                  </a:lnTo>
                  <a:lnTo>
                    <a:pt x="1"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3" name="Google Shape;3963;p77"/>
          <p:cNvGrpSpPr/>
          <p:nvPr/>
        </p:nvGrpSpPr>
        <p:grpSpPr>
          <a:xfrm>
            <a:off x="1158135" y="2680726"/>
            <a:ext cx="495791" cy="477126"/>
            <a:chOff x="1158135" y="2680726"/>
            <a:chExt cx="495791" cy="477126"/>
          </a:xfrm>
        </p:grpSpPr>
        <p:grpSp>
          <p:nvGrpSpPr>
            <p:cNvPr id="3964" name="Google Shape;3964;p77"/>
            <p:cNvGrpSpPr/>
            <p:nvPr/>
          </p:nvGrpSpPr>
          <p:grpSpPr>
            <a:xfrm>
              <a:off x="1158135" y="2680726"/>
              <a:ext cx="495791" cy="477126"/>
              <a:chOff x="1158135" y="2694094"/>
              <a:chExt cx="495791" cy="477126"/>
            </a:xfrm>
          </p:grpSpPr>
          <p:sp>
            <p:nvSpPr>
              <p:cNvPr id="3965" name="Google Shape;3965;p77"/>
              <p:cNvSpPr/>
              <p:nvPr/>
            </p:nvSpPr>
            <p:spPr>
              <a:xfrm>
                <a:off x="1158135" y="2694094"/>
                <a:ext cx="495791" cy="477102"/>
              </a:xfrm>
              <a:custGeom>
                <a:avLst/>
                <a:gdLst/>
                <a:ahLst/>
                <a:cxnLst/>
                <a:rect l="l" t="t" r="r" b="b"/>
                <a:pathLst>
                  <a:path w="20825" h="20040" extrusionOk="0">
                    <a:moveTo>
                      <a:pt x="10847" y="0"/>
                    </a:moveTo>
                    <a:cubicBezTo>
                      <a:pt x="10833" y="0"/>
                      <a:pt x="10819" y="0"/>
                      <a:pt x="10805" y="1"/>
                    </a:cubicBezTo>
                    <a:cubicBezTo>
                      <a:pt x="6741" y="1"/>
                      <a:pt x="3094" y="2425"/>
                      <a:pt x="1547" y="6165"/>
                    </a:cubicBezTo>
                    <a:cubicBezTo>
                      <a:pt x="0" y="9928"/>
                      <a:pt x="854" y="14222"/>
                      <a:pt x="3717" y="17108"/>
                    </a:cubicBezTo>
                    <a:cubicBezTo>
                      <a:pt x="5632" y="19023"/>
                      <a:pt x="8198" y="20039"/>
                      <a:pt x="10806" y="20039"/>
                    </a:cubicBezTo>
                    <a:cubicBezTo>
                      <a:pt x="12098" y="20039"/>
                      <a:pt x="13399" y="19790"/>
                      <a:pt x="14637" y="19278"/>
                    </a:cubicBezTo>
                    <a:cubicBezTo>
                      <a:pt x="18377" y="17731"/>
                      <a:pt x="20825" y="14061"/>
                      <a:pt x="20825" y="10020"/>
                    </a:cubicBezTo>
                    <a:cubicBezTo>
                      <a:pt x="20825" y="4494"/>
                      <a:pt x="16369" y="0"/>
                      <a:pt x="108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7"/>
              <p:cNvSpPr/>
              <p:nvPr/>
            </p:nvSpPr>
            <p:spPr>
              <a:xfrm>
                <a:off x="1231772" y="2749065"/>
                <a:ext cx="422155" cy="422155"/>
              </a:xfrm>
              <a:custGeom>
                <a:avLst/>
                <a:gdLst/>
                <a:ahLst/>
                <a:cxnLst/>
                <a:rect l="l" t="t" r="r" b="b"/>
                <a:pathLst>
                  <a:path w="17732" h="17732" extrusionOk="0">
                    <a:moveTo>
                      <a:pt x="8312" y="0"/>
                    </a:moveTo>
                    <a:lnTo>
                      <a:pt x="7135" y="2471"/>
                    </a:lnTo>
                    <a:lnTo>
                      <a:pt x="9236" y="4595"/>
                    </a:lnTo>
                    <a:lnTo>
                      <a:pt x="7158" y="6326"/>
                    </a:lnTo>
                    <a:lnTo>
                      <a:pt x="4410" y="3579"/>
                    </a:lnTo>
                    <a:lnTo>
                      <a:pt x="3579" y="4410"/>
                    </a:lnTo>
                    <a:lnTo>
                      <a:pt x="6257" y="7065"/>
                    </a:lnTo>
                    <a:lnTo>
                      <a:pt x="4179" y="8796"/>
                    </a:lnTo>
                    <a:lnTo>
                      <a:pt x="2471" y="7088"/>
                    </a:lnTo>
                    <a:lnTo>
                      <a:pt x="1" y="8288"/>
                    </a:lnTo>
                    <a:lnTo>
                      <a:pt x="3418" y="11705"/>
                    </a:lnTo>
                    <a:lnTo>
                      <a:pt x="1848" y="12744"/>
                    </a:lnTo>
                    <a:lnTo>
                      <a:pt x="6765" y="17685"/>
                    </a:lnTo>
                    <a:cubicBezTo>
                      <a:pt x="7065" y="17708"/>
                      <a:pt x="7389" y="17731"/>
                      <a:pt x="7712" y="17731"/>
                    </a:cubicBezTo>
                    <a:cubicBezTo>
                      <a:pt x="13253" y="17731"/>
                      <a:pt x="17732" y="13229"/>
                      <a:pt x="17732" y="7711"/>
                    </a:cubicBezTo>
                    <a:cubicBezTo>
                      <a:pt x="17732" y="7388"/>
                      <a:pt x="17709" y="7065"/>
                      <a:pt x="17685" y="6742"/>
                    </a:cubicBezTo>
                    <a:lnTo>
                      <a:pt x="12768" y="1824"/>
                    </a:lnTo>
                    <a:lnTo>
                      <a:pt x="12145" y="3810"/>
                    </a:lnTo>
                    <a:lnTo>
                      <a:pt x="8312"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7"/>
              <p:cNvSpPr/>
              <p:nvPr/>
            </p:nvSpPr>
            <p:spPr>
              <a:xfrm>
                <a:off x="1314217" y="2833701"/>
                <a:ext cx="202292" cy="107753"/>
              </a:xfrm>
              <a:custGeom>
                <a:avLst/>
                <a:gdLst/>
                <a:ahLst/>
                <a:cxnLst/>
                <a:rect l="l" t="t" r="r" b="b"/>
                <a:pathLst>
                  <a:path w="8497" h="4526" extrusionOk="0">
                    <a:moveTo>
                      <a:pt x="4249" y="1"/>
                    </a:moveTo>
                    <a:cubicBezTo>
                      <a:pt x="1940" y="1"/>
                      <a:pt x="70" y="1848"/>
                      <a:pt x="1" y="4156"/>
                    </a:cubicBezTo>
                    <a:lnTo>
                      <a:pt x="1" y="4179"/>
                    </a:lnTo>
                    <a:lnTo>
                      <a:pt x="3926" y="4526"/>
                    </a:lnTo>
                    <a:lnTo>
                      <a:pt x="8497" y="4179"/>
                    </a:lnTo>
                    <a:lnTo>
                      <a:pt x="8497" y="4156"/>
                    </a:lnTo>
                    <a:cubicBezTo>
                      <a:pt x="8428" y="1848"/>
                      <a:pt x="6558" y="1"/>
                      <a:pt x="4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7"/>
              <p:cNvSpPr/>
              <p:nvPr/>
            </p:nvSpPr>
            <p:spPr>
              <a:xfrm>
                <a:off x="1314217" y="2932097"/>
                <a:ext cx="202292" cy="98396"/>
              </a:xfrm>
              <a:custGeom>
                <a:avLst/>
                <a:gdLst/>
                <a:ahLst/>
                <a:cxnLst/>
                <a:rect l="l" t="t" r="r" b="b"/>
                <a:pathLst>
                  <a:path w="8497" h="4133" extrusionOk="0">
                    <a:moveTo>
                      <a:pt x="1" y="0"/>
                    </a:moveTo>
                    <a:cubicBezTo>
                      <a:pt x="70" y="2309"/>
                      <a:pt x="1940" y="4133"/>
                      <a:pt x="4249" y="4133"/>
                    </a:cubicBezTo>
                    <a:cubicBezTo>
                      <a:pt x="6558" y="4133"/>
                      <a:pt x="8428" y="2309"/>
                      <a:pt x="8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7"/>
              <p:cNvSpPr/>
              <p:nvPr/>
            </p:nvSpPr>
            <p:spPr>
              <a:xfrm>
                <a:off x="1415352" y="2865579"/>
                <a:ext cx="67090" cy="73684"/>
              </a:xfrm>
              <a:custGeom>
                <a:avLst/>
                <a:gdLst/>
                <a:ahLst/>
                <a:cxnLst/>
                <a:rect l="l" t="t" r="r" b="b"/>
                <a:pathLst>
                  <a:path w="2818" h="3095" extrusionOk="0">
                    <a:moveTo>
                      <a:pt x="1" y="1"/>
                    </a:moveTo>
                    <a:lnTo>
                      <a:pt x="1" y="2840"/>
                    </a:lnTo>
                    <a:lnTo>
                      <a:pt x="1201" y="3094"/>
                    </a:lnTo>
                    <a:lnTo>
                      <a:pt x="2817" y="2840"/>
                    </a:lnTo>
                    <a:lnTo>
                      <a:pt x="2817" y="2817"/>
                    </a:lnTo>
                    <a:cubicBezTo>
                      <a:pt x="2817" y="1247"/>
                      <a:pt x="1548"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7"/>
              <p:cNvSpPr/>
              <p:nvPr/>
            </p:nvSpPr>
            <p:spPr>
              <a:xfrm>
                <a:off x="1415352" y="2932097"/>
                <a:ext cx="67090" cy="67613"/>
              </a:xfrm>
              <a:custGeom>
                <a:avLst/>
                <a:gdLst/>
                <a:ahLst/>
                <a:cxnLst/>
                <a:rect l="l" t="t" r="r" b="b"/>
                <a:pathLst>
                  <a:path w="2818" h="2840" extrusionOk="0">
                    <a:moveTo>
                      <a:pt x="1" y="0"/>
                    </a:moveTo>
                    <a:lnTo>
                      <a:pt x="1" y="2840"/>
                    </a:lnTo>
                    <a:cubicBezTo>
                      <a:pt x="1548" y="2840"/>
                      <a:pt x="2817" y="1570"/>
                      <a:pt x="2817" y="2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7"/>
              <p:cNvSpPr/>
              <p:nvPr/>
            </p:nvSpPr>
            <p:spPr>
              <a:xfrm>
                <a:off x="1401615" y="2748518"/>
                <a:ext cx="27521" cy="59376"/>
              </a:xfrm>
              <a:custGeom>
                <a:avLst/>
                <a:gdLst/>
                <a:ahLst/>
                <a:cxnLst/>
                <a:rect l="l" t="t" r="r" b="b"/>
                <a:pathLst>
                  <a:path w="1156" h="2494" extrusionOk="0">
                    <a:moveTo>
                      <a:pt x="1" y="0"/>
                    </a:moveTo>
                    <a:lnTo>
                      <a:pt x="1" y="2494"/>
                    </a:lnTo>
                    <a:lnTo>
                      <a:pt x="1155" y="2494"/>
                    </a:lnTo>
                    <a:lnTo>
                      <a:pt x="11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7"/>
              <p:cNvSpPr/>
              <p:nvPr/>
            </p:nvSpPr>
            <p:spPr>
              <a:xfrm>
                <a:off x="1401615" y="3056849"/>
                <a:ext cx="27521" cy="59400"/>
              </a:xfrm>
              <a:custGeom>
                <a:avLst/>
                <a:gdLst/>
                <a:ahLst/>
                <a:cxnLst/>
                <a:rect l="l" t="t" r="r" b="b"/>
                <a:pathLst>
                  <a:path w="1156" h="2495" extrusionOk="0">
                    <a:moveTo>
                      <a:pt x="1" y="1"/>
                    </a:moveTo>
                    <a:lnTo>
                      <a:pt x="1" y="2494"/>
                    </a:lnTo>
                    <a:lnTo>
                      <a:pt x="1155" y="2494"/>
                    </a:lnTo>
                    <a:lnTo>
                      <a:pt x="11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7"/>
              <p:cNvSpPr/>
              <p:nvPr/>
            </p:nvSpPr>
            <p:spPr>
              <a:xfrm>
                <a:off x="1493416" y="2792490"/>
                <a:ext cx="62138" cy="61566"/>
              </a:xfrm>
              <a:custGeom>
                <a:avLst/>
                <a:gdLst/>
                <a:ahLst/>
                <a:cxnLst/>
                <a:rect l="l" t="t" r="r" b="b"/>
                <a:pathLst>
                  <a:path w="2610" h="2586" extrusionOk="0">
                    <a:moveTo>
                      <a:pt x="1778" y="0"/>
                    </a:moveTo>
                    <a:lnTo>
                      <a:pt x="0" y="1755"/>
                    </a:lnTo>
                    <a:lnTo>
                      <a:pt x="854" y="2586"/>
                    </a:lnTo>
                    <a:lnTo>
                      <a:pt x="2609" y="831"/>
                    </a:lnTo>
                    <a:lnTo>
                      <a:pt x="17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7"/>
              <p:cNvSpPr/>
              <p:nvPr/>
            </p:nvSpPr>
            <p:spPr>
              <a:xfrm>
                <a:off x="1275197" y="3010686"/>
                <a:ext cx="62138" cy="61590"/>
              </a:xfrm>
              <a:custGeom>
                <a:avLst/>
                <a:gdLst/>
                <a:ahLst/>
                <a:cxnLst/>
                <a:rect l="l" t="t" r="r" b="b"/>
                <a:pathLst>
                  <a:path w="2610" h="2587" extrusionOk="0">
                    <a:moveTo>
                      <a:pt x="1778" y="1"/>
                    </a:moveTo>
                    <a:lnTo>
                      <a:pt x="1" y="1755"/>
                    </a:lnTo>
                    <a:lnTo>
                      <a:pt x="832" y="2586"/>
                    </a:lnTo>
                    <a:lnTo>
                      <a:pt x="2609" y="832"/>
                    </a:lnTo>
                    <a:lnTo>
                      <a:pt x="17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7"/>
              <p:cNvSpPr/>
              <p:nvPr/>
            </p:nvSpPr>
            <p:spPr>
              <a:xfrm>
                <a:off x="1275197" y="2792490"/>
                <a:ext cx="62138" cy="61566"/>
              </a:xfrm>
              <a:custGeom>
                <a:avLst/>
                <a:gdLst/>
                <a:ahLst/>
                <a:cxnLst/>
                <a:rect l="l" t="t" r="r" b="b"/>
                <a:pathLst>
                  <a:path w="2610" h="2586" extrusionOk="0">
                    <a:moveTo>
                      <a:pt x="832" y="0"/>
                    </a:moveTo>
                    <a:lnTo>
                      <a:pt x="1" y="831"/>
                    </a:lnTo>
                    <a:lnTo>
                      <a:pt x="1778" y="2586"/>
                    </a:lnTo>
                    <a:lnTo>
                      <a:pt x="2609" y="1755"/>
                    </a:lnTo>
                    <a:lnTo>
                      <a:pt x="8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7"/>
              <p:cNvSpPr/>
              <p:nvPr/>
            </p:nvSpPr>
            <p:spPr>
              <a:xfrm>
                <a:off x="1493416" y="3010686"/>
                <a:ext cx="62138" cy="61590"/>
              </a:xfrm>
              <a:custGeom>
                <a:avLst/>
                <a:gdLst/>
                <a:ahLst/>
                <a:cxnLst/>
                <a:rect l="l" t="t" r="r" b="b"/>
                <a:pathLst>
                  <a:path w="2610" h="2587" extrusionOk="0">
                    <a:moveTo>
                      <a:pt x="854" y="1"/>
                    </a:moveTo>
                    <a:lnTo>
                      <a:pt x="0" y="832"/>
                    </a:lnTo>
                    <a:lnTo>
                      <a:pt x="1778" y="2586"/>
                    </a:lnTo>
                    <a:lnTo>
                      <a:pt x="2609" y="1755"/>
                    </a:lnTo>
                    <a:lnTo>
                      <a:pt x="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7"/>
              <p:cNvSpPr/>
              <p:nvPr/>
            </p:nvSpPr>
            <p:spPr>
              <a:xfrm>
                <a:off x="1231772" y="2918360"/>
                <a:ext cx="59400" cy="19808"/>
              </a:xfrm>
              <a:custGeom>
                <a:avLst/>
                <a:gdLst/>
                <a:ahLst/>
                <a:cxnLst/>
                <a:rect l="l" t="t" r="r" b="b"/>
                <a:pathLst>
                  <a:path w="2495" h="832" extrusionOk="0">
                    <a:moveTo>
                      <a:pt x="1" y="0"/>
                    </a:moveTo>
                    <a:lnTo>
                      <a:pt x="1" y="577"/>
                    </a:lnTo>
                    <a:lnTo>
                      <a:pt x="1178" y="831"/>
                    </a:lnTo>
                    <a:lnTo>
                      <a:pt x="2494" y="577"/>
                    </a:lnTo>
                    <a:lnTo>
                      <a:pt x="2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7"/>
              <p:cNvSpPr/>
              <p:nvPr/>
            </p:nvSpPr>
            <p:spPr>
              <a:xfrm>
                <a:off x="1231224" y="2932097"/>
                <a:ext cx="59400" cy="14308"/>
              </a:xfrm>
              <a:custGeom>
                <a:avLst/>
                <a:gdLst/>
                <a:ahLst/>
                <a:cxnLst/>
                <a:rect l="l" t="t" r="r" b="b"/>
                <a:pathLst>
                  <a:path w="2495" h="601" extrusionOk="0">
                    <a:moveTo>
                      <a:pt x="1" y="0"/>
                    </a:moveTo>
                    <a:lnTo>
                      <a:pt x="1" y="600"/>
                    </a:lnTo>
                    <a:lnTo>
                      <a:pt x="2494" y="60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7"/>
              <p:cNvSpPr/>
              <p:nvPr/>
            </p:nvSpPr>
            <p:spPr>
              <a:xfrm>
                <a:off x="1540127" y="2918360"/>
                <a:ext cx="59400" cy="19808"/>
              </a:xfrm>
              <a:custGeom>
                <a:avLst/>
                <a:gdLst/>
                <a:ahLst/>
                <a:cxnLst/>
                <a:rect l="l" t="t" r="r" b="b"/>
                <a:pathLst>
                  <a:path w="2495" h="832" extrusionOk="0">
                    <a:moveTo>
                      <a:pt x="1" y="0"/>
                    </a:moveTo>
                    <a:lnTo>
                      <a:pt x="1" y="577"/>
                    </a:lnTo>
                    <a:lnTo>
                      <a:pt x="1178" y="831"/>
                    </a:lnTo>
                    <a:lnTo>
                      <a:pt x="2494" y="577"/>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7"/>
              <p:cNvSpPr/>
              <p:nvPr/>
            </p:nvSpPr>
            <p:spPr>
              <a:xfrm>
                <a:off x="1540127" y="2932097"/>
                <a:ext cx="59400" cy="14308"/>
              </a:xfrm>
              <a:custGeom>
                <a:avLst/>
                <a:gdLst/>
                <a:ahLst/>
                <a:cxnLst/>
                <a:rect l="l" t="t" r="r" b="b"/>
                <a:pathLst>
                  <a:path w="2495" h="601" extrusionOk="0">
                    <a:moveTo>
                      <a:pt x="1" y="0"/>
                    </a:moveTo>
                    <a:lnTo>
                      <a:pt x="1" y="600"/>
                    </a:lnTo>
                    <a:lnTo>
                      <a:pt x="2494" y="60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1" name="Google Shape;3981;p77"/>
            <p:cNvSpPr/>
            <p:nvPr/>
          </p:nvSpPr>
          <p:spPr>
            <a:xfrm>
              <a:off x="1314205" y="2918929"/>
              <a:ext cx="202292" cy="98396"/>
            </a:xfrm>
            <a:custGeom>
              <a:avLst/>
              <a:gdLst/>
              <a:ahLst/>
              <a:cxnLst/>
              <a:rect l="l" t="t" r="r" b="b"/>
              <a:pathLst>
                <a:path w="8497" h="4133" extrusionOk="0">
                  <a:moveTo>
                    <a:pt x="1" y="0"/>
                  </a:moveTo>
                  <a:cubicBezTo>
                    <a:pt x="70" y="2309"/>
                    <a:pt x="1940" y="4133"/>
                    <a:pt x="4249" y="4133"/>
                  </a:cubicBezTo>
                  <a:cubicBezTo>
                    <a:pt x="6558" y="4133"/>
                    <a:pt x="8428" y="2309"/>
                    <a:pt x="8497"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7"/>
            <p:cNvSpPr/>
            <p:nvPr/>
          </p:nvSpPr>
          <p:spPr>
            <a:xfrm>
              <a:off x="1401602" y="3043681"/>
              <a:ext cx="27521" cy="59400"/>
            </a:xfrm>
            <a:custGeom>
              <a:avLst/>
              <a:gdLst/>
              <a:ahLst/>
              <a:cxnLst/>
              <a:rect l="l" t="t" r="r" b="b"/>
              <a:pathLst>
                <a:path w="1156" h="2495" extrusionOk="0">
                  <a:moveTo>
                    <a:pt x="1" y="1"/>
                  </a:moveTo>
                  <a:lnTo>
                    <a:pt x="1" y="2494"/>
                  </a:lnTo>
                  <a:lnTo>
                    <a:pt x="1155" y="2494"/>
                  </a:lnTo>
                  <a:lnTo>
                    <a:pt x="1155"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7"/>
            <p:cNvSpPr/>
            <p:nvPr/>
          </p:nvSpPr>
          <p:spPr>
            <a:xfrm>
              <a:off x="1275184" y="2997518"/>
              <a:ext cx="62138" cy="61590"/>
            </a:xfrm>
            <a:custGeom>
              <a:avLst/>
              <a:gdLst/>
              <a:ahLst/>
              <a:cxnLst/>
              <a:rect l="l" t="t" r="r" b="b"/>
              <a:pathLst>
                <a:path w="2610" h="2587" extrusionOk="0">
                  <a:moveTo>
                    <a:pt x="1778" y="1"/>
                  </a:moveTo>
                  <a:lnTo>
                    <a:pt x="1" y="1755"/>
                  </a:lnTo>
                  <a:lnTo>
                    <a:pt x="832" y="2586"/>
                  </a:lnTo>
                  <a:lnTo>
                    <a:pt x="2609" y="832"/>
                  </a:lnTo>
                  <a:lnTo>
                    <a:pt x="1778"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7"/>
            <p:cNvSpPr/>
            <p:nvPr/>
          </p:nvSpPr>
          <p:spPr>
            <a:xfrm>
              <a:off x="1493404" y="2997518"/>
              <a:ext cx="62138" cy="61590"/>
            </a:xfrm>
            <a:custGeom>
              <a:avLst/>
              <a:gdLst/>
              <a:ahLst/>
              <a:cxnLst/>
              <a:rect l="l" t="t" r="r" b="b"/>
              <a:pathLst>
                <a:path w="2610" h="2587" extrusionOk="0">
                  <a:moveTo>
                    <a:pt x="854" y="1"/>
                  </a:moveTo>
                  <a:lnTo>
                    <a:pt x="0" y="832"/>
                  </a:lnTo>
                  <a:lnTo>
                    <a:pt x="1778" y="2586"/>
                  </a:lnTo>
                  <a:lnTo>
                    <a:pt x="2609" y="1755"/>
                  </a:lnTo>
                  <a:lnTo>
                    <a:pt x="854"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7"/>
            <p:cNvSpPr/>
            <p:nvPr/>
          </p:nvSpPr>
          <p:spPr>
            <a:xfrm>
              <a:off x="1231212" y="2918929"/>
              <a:ext cx="59400" cy="14308"/>
            </a:xfrm>
            <a:custGeom>
              <a:avLst/>
              <a:gdLst/>
              <a:ahLst/>
              <a:cxnLst/>
              <a:rect l="l" t="t" r="r" b="b"/>
              <a:pathLst>
                <a:path w="2495" h="601" extrusionOk="0">
                  <a:moveTo>
                    <a:pt x="1" y="0"/>
                  </a:moveTo>
                  <a:lnTo>
                    <a:pt x="1" y="600"/>
                  </a:lnTo>
                  <a:lnTo>
                    <a:pt x="2494" y="600"/>
                  </a:lnTo>
                  <a:lnTo>
                    <a:pt x="2494"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7"/>
            <p:cNvSpPr/>
            <p:nvPr/>
          </p:nvSpPr>
          <p:spPr>
            <a:xfrm>
              <a:off x="1540114" y="2918929"/>
              <a:ext cx="59400" cy="14308"/>
            </a:xfrm>
            <a:custGeom>
              <a:avLst/>
              <a:gdLst/>
              <a:ahLst/>
              <a:cxnLst/>
              <a:rect l="l" t="t" r="r" b="b"/>
              <a:pathLst>
                <a:path w="2495" h="601" extrusionOk="0">
                  <a:moveTo>
                    <a:pt x="1" y="0"/>
                  </a:moveTo>
                  <a:lnTo>
                    <a:pt x="1" y="600"/>
                  </a:lnTo>
                  <a:lnTo>
                    <a:pt x="2494" y="600"/>
                  </a:lnTo>
                  <a:lnTo>
                    <a:pt x="2494"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7"/>
            <p:cNvSpPr/>
            <p:nvPr/>
          </p:nvSpPr>
          <p:spPr>
            <a:xfrm>
              <a:off x="1416527" y="2918929"/>
              <a:ext cx="67090" cy="67613"/>
            </a:xfrm>
            <a:custGeom>
              <a:avLst/>
              <a:gdLst/>
              <a:ahLst/>
              <a:cxnLst/>
              <a:rect l="l" t="t" r="r" b="b"/>
              <a:pathLst>
                <a:path w="2818" h="2840" extrusionOk="0">
                  <a:moveTo>
                    <a:pt x="1" y="0"/>
                  </a:moveTo>
                  <a:lnTo>
                    <a:pt x="1" y="2840"/>
                  </a:lnTo>
                  <a:cubicBezTo>
                    <a:pt x="1548" y="2840"/>
                    <a:pt x="2817" y="1570"/>
                    <a:pt x="2817" y="23"/>
                  </a:cubicBezTo>
                  <a:lnTo>
                    <a:pt x="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77"/>
          <p:cNvGrpSpPr/>
          <p:nvPr/>
        </p:nvGrpSpPr>
        <p:grpSpPr>
          <a:xfrm>
            <a:off x="1855837" y="2680726"/>
            <a:ext cx="484268" cy="477126"/>
            <a:chOff x="1855837" y="2680726"/>
            <a:chExt cx="484268" cy="477126"/>
          </a:xfrm>
        </p:grpSpPr>
        <p:grpSp>
          <p:nvGrpSpPr>
            <p:cNvPr id="3989" name="Google Shape;3989;p77"/>
            <p:cNvGrpSpPr/>
            <p:nvPr/>
          </p:nvGrpSpPr>
          <p:grpSpPr>
            <a:xfrm>
              <a:off x="1855837" y="2680726"/>
              <a:ext cx="484268" cy="477126"/>
              <a:chOff x="1874313" y="2694094"/>
              <a:chExt cx="484268" cy="477126"/>
            </a:xfrm>
          </p:grpSpPr>
          <p:sp>
            <p:nvSpPr>
              <p:cNvPr id="3990" name="Google Shape;3990;p77"/>
              <p:cNvSpPr/>
              <p:nvPr/>
            </p:nvSpPr>
            <p:spPr>
              <a:xfrm>
                <a:off x="1874313" y="2694094"/>
                <a:ext cx="484268" cy="476579"/>
              </a:xfrm>
              <a:custGeom>
                <a:avLst/>
                <a:gdLst/>
                <a:ahLst/>
                <a:cxnLst/>
                <a:rect l="l" t="t" r="r" b="b"/>
                <a:pathLst>
                  <a:path w="20341" h="20018" extrusionOk="0">
                    <a:moveTo>
                      <a:pt x="10182" y="1"/>
                    </a:moveTo>
                    <a:cubicBezTo>
                      <a:pt x="4757" y="1"/>
                      <a:pt x="324" y="4295"/>
                      <a:pt x="162" y="9720"/>
                    </a:cubicBezTo>
                    <a:cubicBezTo>
                      <a:pt x="1" y="15123"/>
                      <a:pt x="4179" y="19694"/>
                      <a:pt x="9582" y="20017"/>
                    </a:cubicBezTo>
                    <a:lnTo>
                      <a:pt x="10182" y="19971"/>
                    </a:lnTo>
                    <a:lnTo>
                      <a:pt x="10759" y="20017"/>
                    </a:lnTo>
                    <a:cubicBezTo>
                      <a:pt x="16185" y="19694"/>
                      <a:pt x="20340" y="15123"/>
                      <a:pt x="20202" y="9720"/>
                    </a:cubicBezTo>
                    <a:cubicBezTo>
                      <a:pt x="20040" y="4295"/>
                      <a:pt x="15584" y="1"/>
                      <a:pt x="10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7"/>
              <p:cNvSpPr/>
              <p:nvPr/>
            </p:nvSpPr>
            <p:spPr>
              <a:xfrm>
                <a:off x="1943569" y="2758945"/>
                <a:ext cx="411703" cy="411727"/>
              </a:xfrm>
              <a:custGeom>
                <a:avLst/>
                <a:gdLst/>
                <a:ahLst/>
                <a:cxnLst/>
                <a:rect l="l" t="t" r="r" b="b"/>
                <a:pathLst>
                  <a:path w="17293" h="17294" extrusionOk="0">
                    <a:moveTo>
                      <a:pt x="6673" y="1"/>
                    </a:moveTo>
                    <a:lnTo>
                      <a:pt x="2563" y="2102"/>
                    </a:lnTo>
                    <a:lnTo>
                      <a:pt x="1" y="6165"/>
                    </a:lnTo>
                    <a:lnTo>
                      <a:pt x="1848" y="12699"/>
                    </a:lnTo>
                    <a:lnTo>
                      <a:pt x="6419" y="17270"/>
                    </a:lnTo>
                    <a:cubicBezTo>
                      <a:pt x="6511" y="17270"/>
                      <a:pt x="6580" y="17270"/>
                      <a:pt x="6673" y="17293"/>
                    </a:cubicBezTo>
                    <a:lnTo>
                      <a:pt x="7250" y="17247"/>
                    </a:lnTo>
                    <a:lnTo>
                      <a:pt x="7850" y="17293"/>
                    </a:lnTo>
                    <a:cubicBezTo>
                      <a:pt x="13137" y="16970"/>
                      <a:pt x="17270" y="12583"/>
                      <a:pt x="17270" y="7296"/>
                    </a:cubicBezTo>
                    <a:lnTo>
                      <a:pt x="17293" y="7296"/>
                    </a:lnTo>
                    <a:cubicBezTo>
                      <a:pt x="17293" y="6996"/>
                      <a:pt x="17293" y="6742"/>
                      <a:pt x="17247" y="6465"/>
                    </a:cubicBezTo>
                    <a:lnTo>
                      <a:pt x="12883" y="2102"/>
                    </a:lnTo>
                    <a:lnTo>
                      <a:pt x="6673"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7"/>
              <p:cNvSpPr/>
              <p:nvPr/>
            </p:nvSpPr>
            <p:spPr>
              <a:xfrm>
                <a:off x="1910357" y="2750684"/>
                <a:ext cx="210220" cy="310593"/>
              </a:xfrm>
              <a:custGeom>
                <a:avLst/>
                <a:gdLst/>
                <a:ahLst/>
                <a:cxnLst/>
                <a:rect l="l" t="t" r="r" b="b"/>
                <a:pathLst>
                  <a:path w="8830" h="13046" extrusionOk="0">
                    <a:moveTo>
                      <a:pt x="8606" y="1"/>
                    </a:moveTo>
                    <a:cubicBezTo>
                      <a:pt x="6605" y="1"/>
                      <a:pt x="4677" y="807"/>
                      <a:pt x="3243" y="2241"/>
                    </a:cubicBezTo>
                    <a:cubicBezTo>
                      <a:pt x="264" y="5219"/>
                      <a:pt x="264" y="10067"/>
                      <a:pt x="3243" y="13046"/>
                    </a:cubicBezTo>
                    <a:lnTo>
                      <a:pt x="4074" y="12215"/>
                    </a:lnTo>
                    <a:cubicBezTo>
                      <a:pt x="1" y="8142"/>
                      <a:pt x="2877" y="1179"/>
                      <a:pt x="8634" y="1179"/>
                    </a:cubicBezTo>
                    <a:cubicBezTo>
                      <a:pt x="8653" y="1179"/>
                      <a:pt x="8672" y="1179"/>
                      <a:pt x="8691" y="1179"/>
                    </a:cubicBezTo>
                    <a:lnTo>
                      <a:pt x="8830" y="556"/>
                    </a:lnTo>
                    <a:lnTo>
                      <a:pt x="8691" y="1"/>
                    </a:lnTo>
                    <a:cubicBezTo>
                      <a:pt x="8663" y="1"/>
                      <a:pt x="8635" y="1"/>
                      <a:pt x="86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7"/>
              <p:cNvSpPr/>
              <p:nvPr/>
            </p:nvSpPr>
            <p:spPr>
              <a:xfrm>
                <a:off x="2116721" y="2750684"/>
                <a:ext cx="206125" cy="310593"/>
              </a:xfrm>
              <a:custGeom>
                <a:avLst/>
                <a:gdLst/>
                <a:ahLst/>
                <a:cxnLst/>
                <a:rect l="l" t="t" r="r" b="b"/>
                <a:pathLst>
                  <a:path w="8658" h="13046" extrusionOk="0">
                    <a:moveTo>
                      <a:pt x="85" y="1"/>
                    </a:moveTo>
                    <a:cubicBezTo>
                      <a:pt x="57" y="1"/>
                      <a:pt x="28" y="1"/>
                      <a:pt x="0" y="1"/>
                    </a:cubicBezTo>
                    <a:lnTo>
                      <a:pt x="0" y="1156"/>
                    </a:lnTo>
                    <a:cubicBezTo>
                      <a:pt x="5772" y="1156"/>
                      <a:pt x="8658" y="8151"/>
                      <a:pt x="4571" y="12215"/>
                    </a:cubicBezTo>
                    <a:lnTo>
                      <a:pt x="5402" y="13046"/>
                    </a:lnTo>
                    <a:cubicBezTo>
                      <a:pt x="8404" y="10067"/>
                      <a:pt x="8404" y="5219"/>
                      <a:pt x="5402" y="2241"/>
                    </a:cubicBezTo>
                    <a:cubicBezTo>
                      <a:pt x="3991" y="807"/>
                      <a:pt x="2086" y="1"/>
                      <a:pt x="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7"/>
              <p:cNvSpPr/>
              <p:nvPr/>
            </p:nvSpPr>
            <p:spPr>
              <a:xfrm>
                <a:off x="1937522" y="2798537"/>
                <a:ext cx="184699" cy="228671"/>
              </a:xfrm>
              <a:custGeom>
                <a:avLst/>
                <a:gdLst/>
                <a:ahLst/>
                <a:cxnLst/>
                <a:rect l="l" t="t" r="r" b="b"/>
                <a:pathLst>
                  <a:path w="7758" h="9605" extrusionOk="0">
                    <a:moveTo>
                      <a:pt x="7527" y="0"/>
                    </a:moveTo>
                    <a:cubicBezTo>
                      <a:pt x="2517" y="0"/>
                      <a:pt x="1" y="6049"/>
                      <a:pt x="3556" y="9604"/>
                    </a:cubicBezTo>
                    <a:lnTo>
                      <a:pt x="4387" y="8773"/>
                    </a:lnTo>
                    <a:cubicBezTo>
                      <a:pt x="1571" y="5957"/>
                      <a:pt x="3556" y="1177"/>
                      <a:pt x="7527" y="1177"/>
                    </a:cubicBezTo>
                    <a:lnTo>
                      <a:pt x="7573" y="1177"/>
                    </a:lnTo>
                    <a:lnTo>
                      <a:pt x="7758" y="600"/>
                    </a:lnTo>
                    <a:lnTo>
                      <a:pt x="75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7"/>
              <p:cNvSpPr/>
              <p:nvPr/>
            </p:nvSpPr>
            <p:spPr>
              <a:xfrm>
                <a:off x="2116721" y="2798537"/>
                <a:ext cx="146773" cy="228671"/>
              </a:xfrm>
              <a:custGeom>
                <a:avLst/>
                <a:gdLst/>
                <a:ahLst/>
                <a:cxnLst/>
                <a:rect l="l" t="t" r="r" b="b"/>
                <a:pathLst>
                  <a:path w="6165" h="9605" extrusionOk="0">
                    <a:moveTo>
                      <a:pt x="0" y="0"/>
                    </a:moveTo>
                    <a:lnTo>
                      <a:pt x="0" y="1177"/>
                    </a:lnTo>
                    <a:cubicBezTo>
                      <a:pt x="3971" y="1177"/>
                      <a:pt x="5957" y="5957"/>
                      <a:pt x="3140" y="8773"/>
                    </a:cubicBezTo>
                    <a:lnTo>
                      <a:pt x="3971" y="9604"/>
                    </a:lnTo>
                    <a:cubicBezTo>
                      <a:pt x="6164" y="7411"/>
                      <a:pt x="6164" y="3833"/>
                      <a:pt x="3971" y="1639"/>
                    </a:cubicBezTo>
                    <a:cubicBezTo>
                      <a:pt x="2909" y="577"/>
                      <a:pt x="1478"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7"/>
              <p:cNvSpPr/>
              <p:nvPr/>
            </p:nvSpPr>
            <p:spPr>
              <a:xfrm>
                <a:off x="2021610" y="2845795"/>
                <a:ext cx="100610" cy="147868"/>
              </a:xfrm>
              <a:custGeom>
                <a:avLst/>
                <a:gdLst/>
                <a:ahLst/>
                <a:cxnLst/>
                <a:rect l="l" t="t" r="r" b="b"/>
                <a:pathLst>
                  <a:path w="4226" h="6211" extrusionOk="0">
                    <a:moveTo>
                      <a:pt x="4041" y="1"/>
                    </a:moveTo>
                    <a:cubicBezTo>
                      <a:pt x="3049" y="1"/>
                      <a:pt x="2102" y="370"/>
                      <a:pt x="1409" y="1063"/>
                    </a:cubicBezTo>
                    <a:cubicBezTo>
                      <a:pt x="1" y="2494"/>
                      <a:pt x="1" y="4803"/>
                      <a:pt x="1409" y="6211"/>
                    </a:cubicBezTo>
                    <a:lnTo>
                      <a:pt x="2240" y="5380"/>
                    </a:lnTo>
                    <a:cubicBezTo>
                      <a:pt x="684" y="3823"/>
                      <a:pt x="1805" y="1177"/>
                      <a:pt x="3985" y="1177"/>
                    </a:cubicBezTo>
                    <a:cubicBezTo>
                      <a:pt x="4004" y="1177"/>
                      <a:pt x="4022" y="1178"/>
                      <a:pt x="4041" y="1178"/>
                    </a:cubicBezTo>
                    <a:lnTo>
                      <a:pt x="4226" y="601"/>
                    </a:lnTo>
                    <a:lnTo>
                      <a:pt x="40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7"/>
              <p:cNvSpPr/>
              <p:nvPr/>
            </p:nvSpPr>
            <p:spPr>
              <a:xfrm>
                <a:off x="2116721" y="2845795"/>
                <a:ext cx="94563" cy="147868"/>
              </a:xfrm>
              <a:custGeom>
                <a:avLst/>
                <a:gdLst/>
                <a:ahLst/>
                <a:cxnLst/>
                <a:rect l="l" t="t" r="r" b="b"/>
                <a:pathLst>
                  <a:path w="3972" h="6211" extrusionOk="0">
                    <a:moveTo>
                      <a:pt x="0" y="1"/>
                    </a:moveTo>
                    <a:lnTo>
                      <a:pt x="0" y="1178"/>
                    </a:lnTo>
                    <a:cubicBezTo>
                      <a:pt x="2193" y="1178"/>
                      <a:pt x="3278" y="3833"/>
                      <a:pt x="1732" y="5380"/>
                    </a:cubicBezTo>
                    <a:lnTo>
                      <a:pt x="2563" y="6211"/>
                    </a:lnTo>
                    <a:cubicBezTo>
                      <a:pt x="3971" y="4803"/>
                      <a:pt x="3971" y="2494"/>
                      <a:pt x="2563" y="1063"/>
                    </a:cubicBezTo>
                    <a:cubicBezTo>
                      <a:pt x="1893" y="393"/>
                      <a:pt x="97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7"/>
              <p:cNvSpPr/>
              <p:nvPr/>
            </p:nvSpPr>
            <p:spPr>
              <a:xfrm>
                <a:off x="2066868" y="2897957"/>
                <a:ext cx="58114" cy="272715"/>
              </a:xfrm>
              <a:custGeom>
                <a:avLst/>
                <a:gdLst/>
                <a:ahLst/>
                <a:cxnLst/>
                <a:rect l="l" t="t" r="r" b="b"/>
                <a:pathLst>
                  <a:path w="2441" h="11455" extrusionOk="0">
                    <a:moveTo>
                      <a:pt x="1998" y="0"/>
                    </a:moveTo>
                    <a:cubicBezTo>
                      <a:pt x="437" y="0"/>
                      <a:pt x="0" y="2207"/>
                      <a:pt x="1494" y="2773"/>
                    </a:cubicBezTo>
                    <a:lnTo>
                      <a:pt x="1494" y="11431"/>
                    </a:lnTo>
                    <a:cubicBezTo>
                      <a:pt x="1702" y="11431"/>
                      <a:pt x="1886" y="11454"/>
                      <a:pt x="2094" y="11454"/>
                    </a:cubicBezTo>
                    <a:lnTo>
                      <a:pt x="2140" y="11454"/>
                    </a:lnTo>
                    <a:lnTo>
                      <a:pt x="2440" y="5728"/>
                    </a:lnTo>
                    <a:lnTo>
                      <a:pt x="2117" y="3"/>
                    </a:lnTo>
                    <a:lnTo>
                      <a:pt x="2094" y="3"/>
                    </a:lnTo>
                    <a:cubicBezTo>
                      <a:pt x="2062" y="1"/>
                      <a:pt x="2030" y="0"/>
                      <a:pt x="19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7"/>
              <p:cNvSpPr/>
              <p:nvPr/>
            </p:nvSpPr>
            <p:spPr>
              <a:xfrm>
                <a:off x="2116721" y="2897981"/>
                <a:ext cx="50020" cy="273239"/>
              </a:xfrm>
              <a:custGeom>
                <a:avLst/>
                <a:gdLst/>
                <a:ahLst/>
                <a:cxnLst/>
                <a:rect l="l" t="t" r="r" b="b"/>
                <a:pathLst>
                  <a:path w="2101" h="11477" extrusionOk="0">
                    <a:moveTo>
                      <a:pt x="73" y="0"/>
                    </a:moveTo>
                    <a:cubicBezTo>
                      <a:pt x="49" y="0"/>
                      <a:pt x="25" y="1"/>
                      <a:pt x="0" y="2"/>
                    </a:cubicBezTo>
                    <a:lnTo>
                      <a:pt x="0" y="11476"/>
                    </a:lnTo>
                    <a:cubicBezTo>
                      <a:pt x="185" y="11476"/>
                      <a:pt x="393" y="11476"/>
                      <a:pt x="577" y="11453"/>
                    </a:cubicBezTo>
                    <a:lnTo>
                      <a:pt x="577" y="2795"/>
                    </a:lnTo>
                    <a:cubicBezTo>
                      <a:pt x="2101" y="2204"/>
                      <a:pt x="1653" y="0"/>
                      <a:pt x="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0" name="Google Shape;4000;p77"/>
            <p:cNvGrpSpPr/>
            <p:nvPr/>
          </p:nvGrpSpPr>
          <p:grpSpPr>
            <a:xfrm>
              <a:off x="2098245" y="2737316"/>
              <a:ext cx="206125" cy="310593"/>
              <a:chOff x="2116721" y="2750684"/>
              <a:chExt cx="206125" cy="310593"/>
            </a:xfrm>
          </p:grpSpPr>
          <p:sp>
            <p:nvSpPr>
              <p:cNvPr id="4001" name="Google Shape;4001;p77"/>
              <p:cNvSpPr/>
              <p:nvPr/>
            </p:nvSpPr>
            <p:spPr>
              <a:xfrm>
                <a:off x="2116721" y="2750684"/>
                <a:ext cx="206125" cy="310593"/>
              </a:xfrm>
              <a:custGeom>
                <a:avLst/>
                <a:gdLst/>
                <a:ahLst/>
                <a:cxnLst/>
                <a:rect l="l" t="t" r="r" b="b"/>
                <a:pathLst>
                  <a:path w="8658" h="13046" extrusionOk="0">
                    <a:moveTo>
                      <a:pt x="85" y="1"/>
                    </a:moveTo>
                    <a:cubicBezTo>
                      <a:pt x="57" y="1"/>
                      <a:pt x="28" y="1"/>
                      <a:pt x="0" y="1"/>
                    </a:cubicBezTo>
                    <a:lnTo>
                      <a:pt x="0" y="1156"/>
                    </a:lnTo>
                    <a:cubicBezTo>
                      <a:pt x="5772" y="1156"/>
                      <a:pt x="8658" y="8151"/>
                      <a:pt x="4571" y="12215"/>
                    </a:cubicBezTo>
                    <a:lnTo>
                      <a:pt x="5402" y="13046"/>
                    </a:lnTo>
                    <a:cubicBezTo>
                      <a:pt x="8404" y="10067"/>
                      <a:pt x="8404" y="5219"/>
                      <a:pt x="5402" y="2241"/>
                    </a:cubicBezTo>
                    <a:cubicBezTo>
                      <a:pt x="3991" y="807"/>
                      <a:pt x="2086" y="1"/>
                      <a:pt x="85"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7"/>
              <p:cNvSpPr/>
              <p:nvPr/>
            </p:nvSpPr>
            <p:spPr>
              <a:xfrm>
                <a:off x="2116721" y="2798537"/>
                <a:ext cx="146773" cy="228671"/>
              </a:xfrm>
              <a:custGeom>
                <a:avLst/>
                <a:gdLst/>
                <a:ahLst/>
                <a:cxnLst/>
                <a:rect l="l" t="t" r="r" b="b"/>
                <a:pathLst>
                  <a:path w="6165" h="9605" extrusionOk="0">
                    <a:moveTo>
                      <a:pt x="0" y="0"/>
                    </a:moveTo>
                    <a:lnTo>
                      <a:pt x="0" y="1177"/>
                    </a:lnTo>
                    <a:cubicBezTo>
                      <a:pt x="3971" y="1177"/>
                      <a:pt x="5957" y="5957"/>
                      <a:pt x="3140" y="8773"/>
                    </a:cubicBezTo>
                    <a:lnTo>
                      <a:pt x="3971" y="9604"/>
                    </a:lnTo>
                    <a:cubicBezTo>
                      <a:pt x="6164" y="7411"/>
                      <a:pt x="6164" y="3833"/>
                      <a:pt x="3971" y="1639"/>
                    </a:cubicBezTo>
                    <a:cubicBezTo>
                      <a:pt x="2909" y="577"/>
                      <a:pt x="1478" y="0"/>
                      <a:pt x="0"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7"/>
              <p:cNvSpPr/>
              <p:nvPr/>
            </p:nvSpPr>
            <p:spPr>
              <a:xfrm>
                <a:off x="2116721" y="2845795"/>
                <a:ext cx="94563" cy="147868"/>
              </a:xfrm>
              <a:custGeom>
                <a:avLst/>
                <a:gdLst/>
                <a:ahLst/>
                <a:cxnLst/>
                <a:rect l="l" t="t" r="r" b="b"/>
                <a:pathLst>
                  <a:path w="3972" h="6211" extrusionOk="0">
                    <a:moveTo>
                      <a:pt x="0" y="1"/>
                    </a:moveTo>
                    <a:lnTo>
                      <a:pt x="0" y="1178"/>
                    </a:lnTo>
                    <a:cubicBezTo>
                      <a:pt x="2193" y="1178"/>
                      <a:pt x="3278" y="3833"/>
                      <a:pt x="1732" y="5380"/>
                    </a:cubicBezTo>
                    <a:lnTo>
                      <a:pt x="2563" y="6211"/>
                    </a:lnTo>
                    <a:cubicBezTo>
                      <a:pt x="3971" y="4803"/>
                      <a:pt x="3971" y="2494"/>
                      <a:pt x="2563" y="1063"/>
                    </a:cubicBezTo>
                    <a:cubicBezTo>
                      <a:pt x="1893" y="393"/>
                      <a:pt x="970" y="1"/>
                      <a:pt x="0"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4" name="Google Shape;4004;p77"/>
            <p:cNvSpPr/>
            <p:nvPr/>
          </p:nvSpPr>
          <p:spPr>
            <a:xfrm>
              <a:off x="2098245" y="2884613"/>
              <a:ext cx="50020" cy="273239"/>
            </a:xfrm>
            <a:custGeom>
              <a:avLst/>
              <a:gdLst/>
              <a:ahLst/>
              <a:cxnLst/>
              <a:rect l="l" t="t" r="r" b="b"/>
              <a:pathLst>
                <a:path w="2101" h="11477" extrusionOk="0">
                  <a:moveTo>
                    <a:pt x="73" y="0"/>
                  </a:moveTo>
                  <a:cubicBezTo>
                    <a:pt x="49" y="0"/>
                    <a:pt x="25" y="1"/>
                    <a:pt x="0" y="2"/>
                  </a:cubicBezTo>
                  <a:lnTo>
                    <a:pt x="0" y="11476"/>
                  </a:lnTo>
                  <a:cubicBezTo>
                    <a:pt x="185" y="11476"/>
                    <a:pt x="393" y="11476"/>
                    <a:pt x="577" y="11453"/>
                  </a:cubicBezTo>
                  <a:lnTo>
                    <a:pt x="577" y="2795"/>
                  </a:lnTo>
                  <a:cubicBezTo>
                    <a:pt x="2101" y="2204"/>
                    <a:pt x="1653" y="0"/>
                    <a:pt x="73"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77"/>
          <p:cNvGrpSpPr/>
          <p:nvPr/>
        </p:nvGrpSpPr>
        <p:grpSpPr>
          <a:xfrm>
            <a:off x="2542015" y="2680726"/>
            <a:ext cx="496363" cy="477126"/>
            <a:chOff x="2542015" y="2680726"/>
            <a:chExt cx="496363" cy="477126"/>
          </a:xfrm>
        </p:grpSpPr>
        <p:sp>
          <p:nvSpPr>
            <p:cNvPr id="4006" name="Google Shape;4006;p77"/>
            <p:cNvSpPr/>
            <p:nvPr/>
          </p:nvSpPr>
          <p:spPr>
            <a:xfrm>
              <a:off x="2542015" y="2680726"/>
              <a:ext cx="496363" cy="476793"/>
            </a:xfrm>
            <a:custGeom>
              <a:avLst/>
              <a:gdLst/>
              <a:ahLst/>
              <a:cxnLst/>
              <a:rect l="l" t="t" r="r" b="b"/>
              <a:pathLst>
                <a:path w="20849" h="20027" extrusionOk="0">
                  <a:moveTo>
                    <a:pt x="10871" y="0"/>
                  </a:moveTo>
                  <a:cubicBezTo>
                    <a:pt x="10856" y="0"/>
                    <a:pt x="10842" y="0"/>
                    <a:pt x="10828" y="1"/>
                  </a:cubicBezTo>
                  <a:cubicBezTo>
                    <a:pt x="6765" y="1"/>
                    <a:pt x="3117" y="2425"/>
                    <a:pt x="1570" y="6165"/>
                  </a:cubicBezTo>
                  <a:cubicBezTo>
                    <a:pt x="0" y="9928"/>
                    <a:pt x="855" y="14222"/>
                    <a:pt x="3741" y="17085"/>
                  </a:cubicBezTo>
                  <a:cubicBezTo>
                    <a:pt x="5655" y="19000"/>
                    <a:pt x="8211" y="20026"/>
                    <a:pt x="10819" y="20026"/>
                  </a:cubicBezTo>
                  <a:cubicBezTo>
                    <a:pt x="12111" y="20026"/>
                    <a:pt x="13415" y="19775"/>
                    <a:pt x="14661" y="19255"/>
                  </a:cubicBezTo>
                  <a:cubicBezTo>
                    <a:pt x="18401" y="17708"/>
                    <a:pt x="20825" y="14061"/>
                    <a:pt x="20848" y="10020"/>
                  </a:cubicBezTo>
                  <a:cubicBezTo>
                    <a:pt x="20848" y="4494"/>
                    <a:pt x="16369" y="0"/>
                    <a:pt x="10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7"/>
            <p:cNvSpPr/>
            <p:nvPr/>
          </p:nvSpPr>
          <p:spPr>
            <a:xfrm>
              <a:off x="2708001" y="2775265"/>
              <a:ext cx="325972" cy="382587"/>
            </a:xfrm>
            <a:custGeom>
              <a:avLst/>
              <a:gdLst/>
              <a:ahLst/>
              <a:cxnLst/>
              <a:rect l="l" t="t" r="r" b="b"/>
              <a:pathLst>
                <a:path w="13692" h="16070" extrusionOk="0">
                  <a:moveTo>
                    <a:pt x="3418" y="0"/>
                  </a:moveTo>
                  <a:lnTo>
                    <a:pt x="393" y="1547"/>
                  </a:lnTo>
                  <a:lnTo>
                    <a:pt x="6511" y="7665"/>
                  </a:lnTo>
                  <a:lnTo>
                    <a:pt x="1" y="13206"/>
                  </a:lnTo>
                  <a:lnTo>
                    <a:pt x="2794" y="16000"/>
                  </a:lnTo>
                  <a:cubicBezTo>
                    <a:pt x="3141" y="16046"/>
                    <a:pt x="3487" y="16069"/>
                    <a:pt x="3856" y="16069"/>
                  </a:cubicBezTo>
                  <a:cubicBezTo>
                    <a:pt x="8658" y="16069"/>
                    <a:pt x="12768" y="12652"/>
                    <a:pt x="13691" y="7942"/>
                  </a:cubicBezTo>
                  <a:lnTo>
                    <a:pt x="7296" y="1547"/>
                  </a:lnTo>
                  <a:lnTo>
                    <a:pt x="3418"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8" name="Google Shape;4008;p77"/>
            <p:cNvGrpSpPr/>
            <p:nvPr/>
          </p:nvGrpSpPr>
          <p:grpSpPr>
            <a:xfrm>
              <a:off x="2716809" y="2729650"/>
              <a:ext cx="164915" cy="226481"/>
              <a:chOff x="2735073" y="2743018"/>
              <a:chExt cx="164915" cy="226481"/>
            </a:xfrm>
          </p:grpSpPr>
          <p:sp>
            <p:nvSpPr>
              <p:cNvPr id="4009" name="Google Shape;4009;p77"/>
              <p:cNvSpPr/>
              <p:nvPr/>
            </p:nvSpPr>
            <p:spPr>
              <a:xfrm>
                <a:off x="2735073" y="2743566"/>
                <a:ext cx="89611" cy="225933"/>
              </a:xfrm>
              <a:custGeom>
                <a:avLst/>
                <a:gdLst/>
                <a:ahLst/>
                <a:cxnLst/>
                <a:rect l="l" t="t" r="r" b="b"/>
                <a:pathLst>
                  <a:path w="3764" h="9490" extrusionOk="0">
                    <a:moveTo>
                      <a:pt x="3463" y="0"/>
                    </a:moveTo>
                    <a:lnTo>
                      <a:pt x="0" y="3463"/>
                    </a:lnTo>
                    <a:lnTo>
                      <a:pt x="1085" y="4549"/>
                    </a:lnTo>
                    <a:lnTo>
                      <a:pt x="2701" y="2932"/>
                    </a:lnTo>
                    <a:lnTo>
                      <a:pt x="2701" y="9489"/>
                    </a:lnTo>
                    <a:lnTo>
                      <a:pt x="3532" y="9489"/>
                    </a:lnTo>
                    <a:lnTo>
                      <a:pt x="3763" y="4341"/>
                    </a:lnTo>
                    <a:lnTo>
                      <a:pt x="3579" y="1963"/>
                    </a:lnTo>
                    <a:lnTo>
                      <a:pt x="3694" y="1247"/>
                    </a:lnTo>
                    <a:lnTo>
                      <a:pt x="34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7"/>
              <p:cNvSpPr/>
              <p:nvPr/>
            </p:nvSpPr>
            <p:spPr>
              <a:xfrm>
                <a:off x="2817518" y="2743018"/>
                <a:ext cx="82469" cy="225933"/>
              </a:xfrm>
              <a:custGeom>
                <a:avLst/>
                <a:gdLst/>
                <a:ahLst/>
                <a:cxnLst/>
                <a:rect l="l" t="t" r="r" b="b"/>
                <a:pathLst>
                  <a:path w="3464" h="9490" extrusionOk="0">
                    <a:moveTo>
                      <a:pt x="0" y="0"/>
                    </a:moveTo>
                    <a:lnTo>
                      <a:pt x="0" y="9489"/>
                    </a:lnTo>
                    <a:lnTo>
                      <a:pt x="762" y="9489"/>
                    </a:lnTo>
                    <a:lnTo>
                      <a:pt x="762" y="2932"/>
                    </a:lnTo>
                    <a:lnTo>
                      <a:pt x="2378" y="4548"/>
                    </a:lnTo>
                    <a:lnTo>
                      <a:pt x="3463" y="346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1" name="Google Shape;4011;p77"/>
            <p:cNvSpPr/>
            <p:nvPr/>
          </p:nvSpPr>
          <p:spPr>
            <a:xfrm>
              <a:off x="2708001" y="2907183"/>
              <a:ext cx="104467" cy="183056"/>
            </a:xfrm>
            <a:custGeom>
              <a:avLst/>
              <a:gdLst/>
              <a:ahLst/>
              <a:cxnLst/>
              <a:rect l="l" t="t" r="r" b="b"/>
              <a:pathLst>
                <a:path w="4388" h="7689" extrusionOk="0">
                  <a:moveTo>
                    <a:pt x="1" y="0"/>
                  </a:moveTo>
                  <a:lnTo>
                    <a:pt x="1" y="7688"/>
                  </a:lnTo>
                  <a:lnTo>
                    <a:pt x="3856" y="7688"/>
                  </a:lnTo>
                  <a:lnTo>
                    <a:pt x="4387" y="3671"/>
                  </a:lnTo>
                  <a:lnTo>
                    <a:pt x="39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7"/>
            <p:cNvSpPr/>
            <p:nvPr/>
          </p:nvSpPr>
          <p:spPr>
            <a:xfrm>
              <a:off x="2799255" y="2906635"/>
              <a:ext cx="91802" cy="183056"/>
            </a:xfrm>
            <a:custGeom>
              <a:avLst/>
              <a:gdLst/>
              <a:ahLst/>
              <a:cxnLst/>
              <a:rect l="l" t="t" r="r" b="b"/>
              <a:pathLst>
                <a:path w="3856" h="7689" extrusionOk="0">
                  <a:moveTo>
                    <a:pt x="0" y="0"/>
                  </a:moveTo>
                  <a:lnTo>
                    <a:pt x="0" y="7688"/>
                  </a:lnTo>
                  <a:lnTo>
                    <a:pt x="3856" y="7688"/>
                  </a:lnTo>
                  <a:lnTo>
                    <a:pt x="38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7"/>
            <p:cNvSpPr/>
            <p:nvPr/>
          </p:nvSpPr>
          <p:spPr>
            <a:xfrm>
              <a:off x="2756378" y="2919277"/>
              <a:ext cx="48948" cy="64875"/>
            </a:xfrm>
            <a:custGeom>
              <a:avLst/>
              <a:gdLst/>
              <a:ahLst/>
              <a:cxnLst/>
              <a:rect l="l" t="t" r="r" b="b"/>
              <a:pathLst>
                <a:path w="2056" h="2725" extrusionOk="0">
                  <a:moveTo>
                    <a:pt x="1824" y="0"/>
                  </a:moveTo>
                  <a:cubicBezTo>
                    <a:pt x="0" y="0"/>
                    <a:pt x="0" y="2725"/>
                    <a:pt x="1824" y="2725"/>
                  </a:cubicBezTo>
                  <a:cubicBezTo>
                    <a:pt x="1824" y="2725"/>
                    <a:pt x="1847" y="2725"/>
                    <a:pt x="1870" y="2655"/>
                  </a:cubicBezTo>
                  <a:lnTo>
                    <a:pt x="2055" y="1270"/>
                  </a:lnTo>
                  <a:lnTo>
                    <a:pt x="18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7"/>
            <p:cNvSpPr/>
            <p:nvPr/>
          </p:nvSpPr>
          <p:spPr>
            <a:xfrm>
              <a:off x="2799802" y="2919277"/>
              <a:ext cx="31902" cy="64875"/>
            </a:xfrm>
            <a:custGeom>
              <a:avLst/>
              <a:gdLst/>
              <a:ahLst/>
              <a:cxnLst/>
              <a:rect l="l" t="t" r="r" b="b"/>
              <a:pathLst>
                <a:path w="1340" h="2725" extrusionOk="0">
                  <a:moveTo>
                    <a:pt x="0" y="0"/>
                  </a:moveTo>
                  <a:lnTo>
                    <a:pt x="0" y="2725"/>
                  </a:lnTo>
                  <a:cubicBezTo>
                    <a:pt x="739" y="2725"/>
                    <a:pt x="1339" y="2124"/>
                    <a:pt x="1339" y="1362"/>
                  </a:cubicBezTo>
                  <a:cubicBezTo>
                    <a:pt x="1339" y="624"/>
                    <a:pt x="739"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7"/>
            <p:cNvSpPr/>
            <p:nvPr/>
          </p:nvSpPr>
          <p:spPr>
            <a:xfrm>
              <a:off x="2800445" y="2907185"/>
              <a:ext cx="91802" cy="183056"/>
            </a:xfrm>
            <a:custGeom>
              <a:avLst/>
              <a:gdLst/>
              <a:ahLst/>
              <a:cxnLst/>
              <a:rect l="l" t="t" r="r" b="b"/>
              <a:pathLst>
                <a:path w="3856" h="7689" extrusionOk="0">
                  <a:moveTo>
                    <a:pt x="0" y="0"/>
                  </a:moveTo>
                  <a:lnTo>
                    <a:pt x="0" y="7688"/>
                  </a:lnTo>
                  <a:lnTo>
                    <a:pt x="3856" y="7688"/>
                  </a:lnTo>
                  <a:lnTo>
                    <a:pt x="3856"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7"/>
            <p:cNvSpPr/>
            <p:nvPr/>
          </p:nvSpPr>
          <p:spPr>
            <a:xfrm>
              <a:off x="2799802" y="2919277"/>
              <a:ext cx="31902" cy="64875"/>
            </a:xfrm>
            <a:custGeom>
              <a:avLst/>
              <a:gdLst/>
              <a:ahLst/>
              <a:cxnLst/>
              <a:rect l="l" t="t" r="r" b="b"/>
              <a:pathLst>
                <a:path w="1340" h="2725" extrusionOk="0">
                  <a:moveTo>
                    <a:pt x="0" y="0"/>
                  </a:moveTo>
                  <a:lnTo>
                    <a:pt x="0" y="2725"/>
                  </a:lnTo>
                  <a:cubicBezTo>
                    <a:pt x="739" y="2725"/>
                    <a:pt x="1339" y="2124"/>
                    <a:pt x="1339" y="1362"/>
                  </a:cubicBezTo>
                  <a:cubicBezTo>
                    <a:pt x="1339" y="624"/>
                    <a:pt x="739" y="0"/>
                    <a:pt x="0"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77"/>
          <p:cNvGrpSpPr/>
          <p:nvPr/>
        </p:nvGrpSpPr>
        <p:grpSpPr>
          <a:xfrm>
            <a:off x="3940774" y="2680809"/>
            <a:ext cx="496363" cy="476959"/>
            <a:chOff x="3940774" y="2680809"/>
            <a:chExt cx="496363" cy="476959"/>
          </a:xfrm>
        </p:grpSpPr>
        <p:grpSp>
          <p:nvGrpSpPr>
            <p:cNvPr id="4018" name="Google Shape;4018;p77"/>
            <p:cNvGrpSpPr/>
            <p:nvPr/>
          </p:nvGrpSpPr>
          <p:grpSpPr>
            <a:xfrm>
              <a:off x="3940774" y="2680809"/>
              <a:ext cx="496363" cy="476959"/>
              <a:chOff x="3962968" y="2694094"/>
              <a:chExt cx="496363" cy="476959"/>
            </a:xfrm>
          </p:grpSpPr>
          <p:sp>
            <p:nvSpPr>
              <p:cNvPr id="4019" name="Google Shape;4019;p77"/>
              <p:cNvSpPr/>
              <p:nvPr/>
            </p:nvSpPr>
            <p:spPr>
              <a:xfrm>
                <a:off x="3962968" y="2694094"/>
                <a:ext cx="496363" cy="476959"/>
              </a:xfrm>
              <a:custGeom>
                <a:avLst/>
                <a:gdLst/>
                <a:ahLst/>
                <a:cxnLst/>
                <a:rect l="l" t="t" r="r" b="b"/>
                <a:pathLst>
                  <a:path w="20849" h="20034" extrusionOk="0">
                    <a:moveTo>
                      <a:pt x="10772" y="0"/>
                    </a:moveTo>
                    <a:cubicBezTo>
                      <a:pt x="6731" y="0"/>
                      <a:pt x="3110" y="2442"/>
                      <a:pt x="1548" y="6165"/>
                    </a:cubicBezTo>
                    <a:cubicBezTo>
                      <a:pt x="1" y="9905"/>
                      <a:pt x="855" y="14222"/>
                      <a:pt x="3718" y="17085"/>
                    </a:cubicBezTo>
                    <a:cubicBezTo>
                      <a:pt x="5639" y="19006"/>
                      <a:pt x="8216" y="20033"/>
                      <a:pt x="10834" y="20033"/>
                    </a:cubicBezTo>
                    <a:cubicBezTo>
                      <a:pt x="12116" y="20033"/>
                      <a:pt x="13408" y="19787"/>
                      <a:pt x="14638" y="19278"/>
                    </a:cubicBezTo>
                    <a:cubicBezTo>
                      <a:pt x="18378" y="17708"/>
                      <a:pt x="20826" y="14061"/>
                      <a:pt x="20826" y="10020"/>
                    </a:cubicBezTo>
                    <a:lnTo>
                      <a:pt x="20849" y="10020"/>
                    </a:lnTo>
                    <a:cubicBezTo>
                      <a:pt x="20849" y="4494"/>
                      <a:pt x="16370" y="0"/>
                      <a:pt x="10871" y="0"/>
                    </a:cubicBezTo>
                    <a:cubicBezTo>
                      <a:pt x="10857" y="0"/>
                      <a:pt x="10843" y="0"/>
                      <a:pt x="10829" y="1"/>
                    </a:cubicBezTo>
                    <a:cubicBezTo>
                      <a:pt x="10810" y="0"/>
                      <a:pt x="10791" y="0"/>
                      <a:pt x="10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7"/>
              <p:cNvSpPr/>
              <p:nvPr/>
            </p:nvSpPr>
            <p:spPr>
              <a:xfrm>
                <a:off x="4100933" y="2774349"/>
                <a:ext cx="357851" cy="396609"/>
              </a:xfrm>
              <a:custGeom>
                <a:avLst/>
                <a:gdLst/>
                <a:ahLst/>
                <a:cxnLst/>
                <a:rect l="l" t="t" r="r" b="b"/>
                <a:pathLst>
                  <a:path w="15031" h="16659" extrusionOk="0">
                    <a:moveTo>
                      <a:pt x="10067" y="0"/>
                    </a:moveTo>
                    <a:lnTo>
                      <a:pt x="1" y="13321"/>
                    </a:lnTo>
                    <a:lnTo>
                      <a:pt x="3164" y="16484"/>
                    </a:lnTo>
                    <a:cubicBezTo>
                      <a:pt x="3792" y="16602"/>
                      <a:pt x="4415" y="16659"/>
                      <a:pt x="5028" y="16659"/>
                    </a:cubicBezTo>
                    <a:cubicBezTo>
                      <a:pt x="10431" y="16659"/>
                      <a:pt x="15031" y="12268"/>
                      <a:pt x="15031" y="6649"/>
                    </a:cubicBezTo>
                    <a:cubicBezTo>
                      <a:pt x="15031" y="6026"/>
                      <a:pt x="14984" y="5403"/>
                      <a:pt x="14869" y="4802"/>
                    </a:cubicBezTo>
                    <a:lnTo>
                      <a:pt x="10067"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7"/>
              <p:cNvSpPr/>
              <p:nvPr/>
            </p:nvSpPr>
            <p:spPr>
              <a:xfrm>
                <a:off x="4096005" y="2769397"/>
                <a:ext cx="129179" cy="326520"/>
              </a:xfrm>
              <a:custGeom>
                <a:avLst/>
                <a:gdLst/>
                <a:ahLst/>
                <a:cxnLst/>
                <a:rect l="l" t="t" r="r" b="b"/>
                <a:pathLst>
                  <a:path w="5426" h="13715" extrusionOk="0">
                    <a:moveTo>
                      <a:pt x="623" y="0"/>
                    </a:moveTo>
                    <a:cubicBezTo>
                      <a:pt x="277" y="0"/>
                      <a:pt x="0" y="277"/>
                      <a:pt x="0" y="624"/>
                    </a:cubicBezTo>
                    <a:lnTo>
                      <a:pt x="0" y="13091"/>
                    </a:lnTo>
                    <a:cubicBezTo>
                      <a:pt x="0" y="13437"/>
                      <a:pt x="277" y="13714"/>
                      <a:pt x="623" y="13714"/>
                    </a:cubicBezTo>
                    <a:lnTo>
                      <a:pt x="5241" y="13714"/>
                    </a:lnTo>
                    <a:lnTo>
                      <a:pt x="5425" y="6580"/>
                    </a:lnTo>
                    <a:lnTo>
                      <a:pt x="52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7"/>
              <p:cNvSpPr/>
              <p:nvPr/>
            </p:nvSpPr>
            <p:spPr>
              <a:xfrm>
                <a:off x="4220756" y="2769397"/>
                <a:ext cx="123704" cy="326520"/>
              </a:xfrm>
              <a:custGeom>
                <a:avLst/>
                <a:gdLst/>
                <a:ahLst/>
                <a:cxnLst/>
                <a:rect l="l" t="t" r="r" b="b"/>
                <a:pathLst>
                  <a:path w="5196" h="13715" extrusionOk="0">
                    <a:moveTo>
                      <a:pt x="1" y="0"/>
                    </a:moveTo>
                    <a:lnTo>
                      <a:pt x="1" y="13714"/>
                    </a:lnTo>
                    <a:lnTo>
                      <a:pt x="4572" y="13714"/>
                    </a:lnTo>
                    <a:cubicBezTo>
                      <a:pt x="4918" y="13714"/>
                      <a:pt x="5195" y="13437"/>
                      <a:pt x="5195" y="13091"/>
                    </a:cubicBezTo>
                    <a:lnTo>
                      <a:pt x="5195" y="624"/>
                    </a:lnTo>
                    <a:cubicBezTo>
                      <a:pt x="5195" y="277"/>
                      <a:pt x="4918" y="0"/>
                      <a:pt x="4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7"/>
              <p:cNvSpPr/>
              <p:nvPr/>
            </p:nvSpPr>
            <p:spPr>
              <a:xfrm>
                <a:off x="4119622" y="2792490"/>
                <a:ext cx="100610" cy="255597"/>
              </a:xfrm>
              <a:custGeom>
                <a:avLst/>
                <a:gdLst/>
                <a:ahLst/>
                <a:cxnLst/>
                <a:rect l="l" t="t" r="r" b="b"/>
                <a:pathLst>
                  <a:path w="4226" h="10736" extrusionOk="0">
                    <a:moveTo>
                      <a:pt x="1" y="0"/>
                    </a:moveTo>
                    <a:lnTo>
                      <a:pt x="1" y="10736"/>
                    </a:lnTo>
                    <a:lnTo>
                      <a:pt x="4226" y="10736"/>
                    </a:lnTo>
                    <a:lnTo>
                      <a:pt x="42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7"/>
              <p:cNvSpPr/>
              <p:nvPr/>
            </p:nvSpPr>
            <p:spPr>
              <a:xfrm>
                <a:off x="4220208" y="2792490"/>
                <a:ext cx="100610" cy="255597"/>
              </a:xfrm>
              <a:custGeom>
                <a:avLst/>
                <a:gdLst/>
                <a:ahLst/>
                <a:cxnLst/>
                <a:rect l="l" t="t" r="r" b="b"/>
                <a:pathLst>
                  <a:path w="4226" h="10736" extrusionOk="0">
                    <a:moveTo>
                      <a:pt x="1" y="0"/>
                    </a:moveTo>
                    <a:lnTo>
                      <a:pt x="1" y="10736"/>
                    </a:lnTo>
                    <a:lnTo>
                      <a:pt x="4226" y="10736"/>
                    </a:lnTo>
                    <a:lnTo>
                      <a:pt x="4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7"/>
              <p:cNvSpPr/>
              <p:nvPr/>
            </p:nvSpPr>
            <p:spPr>
              <a:xfrm>
                <a:off x="4198187" y="2908956"/>
                <a:ext cx="26998" cy="31997"/>
              </a:xfrm>
              <a:custGeom>
                <a:avLst/>
                <a:gdLst/>
                <a:ahLst/>
                <a:cxnLst/>
                <a:rect l="l" t="t" r="r" b="b"/>
                <a:pathLst>
                  <a:path w="1134" h="1344" extrusionOk="0">
                    <a:moveTo>
                      <a:pt x="884" y="0"/>
                    </a:moveTo>
                    <a:cubicBezTo>
                      <a:pt x="1" y="0"/>
                      <a:pt x="1" y="1344"/>
                      <a:pt x="884" y="1344"/>
                    </a:cubicBezTo>
                    <a:cubicBezTo>
                      <a:pt x="905" y="1344"/>
                      <a:pt x="927" y="1343"/>
                      <a:pt x="949" y="1342"/>
                    </a:cubicBezTo>
                    <a:lnTo>
                      <a:pt x="995" y="1342"/>
                    </a:lnTo>
                    <a:lnTo>
                      <a:pt x="1133" y="741"/>
                    </a:lnTo>
                    <a:lnTo>
                      <a:pt x="995" y="3"/>
                    </a:lnTo>
                    <a:lnTo>
                      <a:pt x="949" y="3"/>
                    </a:lnTo>
                    <a:cubicBezTo>
                      <a:pt x="927" y="1"/>
                      <a:pt x="905" y="0"/>
                      <a:pt x="8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7"/>
              <p:cNvSpPr/>
              <p:nvPr/>
            </p:nvSpPr>
            <p:spPr>
              <a:xfrm>
                <a:off x="4220208" y="2908456"/>
                <a:ext cx="15975" cy="32997"/>
              </a:xfrm>
              <a:custGeom>
                <a:avLst/>
                <a:gdLst/>
                <a:ahLst/>
                <a:cxnLst/>
                <a:rect l="l" t="t" r="r" b="b"/>
                <a:pathLst>
                  <a:path w="671" h="1386" extrusionOk="0">
                    <a:moveTo>
                      <a:pt x="1" y="0"/>
                    </a:moveTo>
                    <a:lnTo>
                      <a:pt x="1" y="1386"/>
                    </a:lnTo>
                    <a:cubicBezTo>
                      <a:pt x="370" y="1386"/>
                      <a:pt x="670" y="1062"/>
                      <a:pt x="670" y="693"/>
                    </a:cubicBezTo>
                    <a:cubicBezTo>
                      <a:pt x="670" y="324"/>
                      <a:pt x="370" y="2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7"/>
              <p:cNvSpPr/>
              <p:nvPr/>
            </p:nvSpPr>
            <p:spPr>
              <a:xfrm>
                <a:off x="4174593" y="2825463"/>
                <a:ext cx="49496" cy="198983"/>
              </a:xfrm>
              <a:custGeom>
                <a:avLst/>
                <a:gdLst/>
                <a:ahLst/>
                <a:cxnLst/>
                <a:rect l="l" t="t" r="r" b="b"/>
                <a:pathLst>
                  <a:path w="2079" h="8358" extrusionOk="0">
                    <a:moveTo>
                      <a:pt x="1917" y="0"/>
                    </a:moveTo>
                    <a:cubicBezTo>
                      <a:pt x="1524" y="0"/>
                      <a:pt x="970" y="254"/>
                      <a:pt x="555" y="1386"/>
                    </a:cubicBezTo>
                    <a:cubicBezTo>
                      <a:pt x="0" y="3209"/>
                      <a:pt x="0" y="5149"/>
                      <a:pt x="555" y="6973"/>
                    </a:cubicBezTo>
                    <a:cubicBezTo>
                      <a:pt x="970" y="8127"/>
                      <a:pt x="1524" y="8358"/>
                      <a:pt x="1917" y="8358"/>
                    </a:cubicBezTo>
                    <a:lnTo>
                      <a:pt x="1963" y="8358"/>
                    </a:lnTo>
                    <a:lnTo>
                      <a:pt x="2078" y="7965"/>
                    </a:lnTo>
                    <a:lnTo>
                      <a:pt x="1963" y="7457"/>
                    </a:lnTo>
                    <a:cubicBezTo>
                      <a:pt x="1940" y="7457"/>
                      <a:pt x="1940" y="7457"/>
                      <a:pt x="1917" y="7481"/>
                    </a:cubicBezTo>
                    <a:cubicBezTo>
                      <a:pt x="1847" y="7481"/>
                      <a:pt x="1593" y="7273"/>
                      <a:pt x="1386" y="6672"/>
                    </a:cubicBezTo>
                    <a:cubicBezTo>
                      <a:pt x="901" y="5056"/>
                      <a:pt x="901" y="3325"/>
                      <a:pt x="1386" y="1686"/>
                    </a:cubicBezTo>
                    <a:cubicBezTo>
                      <a:pt x="1593" y="1085"/>
                      <a:pt x="1847" y="901"/>
                      <a:pt x="1917" y="901"/>
                    </a:cubicBezTo>
                    <a:lnTo>
                      <a:pt x="2078" y="462"/>
                    </a:lnTo>
                    <a:lnTo>
                      <a:pt x="19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7"/>
              <p:cNvSpPr/>
              <p:nvPr/>
            </p:nvSpPr>
            <p:spPr>
              <a:xfrm>
                <a:off x="4220208" y="2825463"/>
                <a:ext cx="45639" cy="198983"/>
              </a:xfrm>
              <a:custGeom>
                <a:avLst/>
                <a:gdLst/>
                <a:ahLst/>
                <a:cxnLst/>
                <a:rect l="l" t="t" r="r" b="b"/>
                <a:pathLst>
                  <a:path w="1917" h="8358" extrusionOk="0">
                    <a:moveTo>
                      <a:pt x="1" y="0"/>
                    </a:moveTo>
                    <a:lnTo>
                      <a:pt x="1" y="901"/>
                    </a:lnTo>
                    <a:cubicBezTo>
                      <a:pt x="70" y="901"/>
                      <a:pt x="324" y="1085"/>
                      <a:pt x="532" y="1709"/>
                    </a:cubicBezTo>
                    <a:cubicBezTo>
                      <a:pt x="1017" y="3325"/>
                      <a:pt x="1017" y="5056"/>
                      <a:pt x="532" y="6672"/>
                    </a:cubicBezTo>
                    <a:cubicBezTo>
                      <a:pt x="324" y="7273"/>
                      <a:pt x="70" y="7481"/>
                      <a:pt x="1" y="7481"/>
                    </a:cubicBezTo>
                    <a:lnTo>
                      <a:pt x="1" y="8358"/>
                    </a:lnTo>
                    <a:cubicBezTo>
                      <a:pt x="393" y="8358"/>
                      <a:pt x="947" y="8127"/>
                      <a:pt x="1363" y="6973"/>
                    </a:cubicBezTo>
                    <a:cubicBezTo>
                      <a:pt x="1917" y="5149"/>
                      <a:pt x="1917" y="3209"/>
                      <a:pt x="1363" y="1409"/>
                    </a:cubicBezTo>
                    <a:cubicBezTo>
                      <a:pt x="947" y="254"/>
                      <a:pt x="393" y="2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7"/>
              <p:cNvSpPr/>
              <p:nvPr/>
            </p:nvSpPr>
            <p:spPr>
              <a:xfrm>
                <a:off x="4131716" y="2874388"/>
                <a:ext cx="93468" cy="119895"/>
              </a:xfrm>
              <a:custGeom>
                <a:avLst/>
                <a:gdLst/>
                <a:ahLst/>
                <a:cxnLst/>
                <a:rect l="l" t="t" r="r" b="b"/>
                <a:pathLst>
                  <a:path w="3926" h="5036" extrusionOk="0">
                    <a:moveTo>
                      <a:pt x="3718" y="0"/>
                    </a:moveTo>
                    <a:cubicBezTo>
                      <a:pt x="3348" y="208"/>
                      <a:pt x="3002" y="439"/>
                      <a:pt x="2656" y="693"/>
                    </a:cubicBezTo>
                    <a:cubicBezTo>
                      <a:pt x="1894" y="1247"/>
                      <a:pt x="1224" y="1916"/>
                      <a:pt x="670" y="2678"/>
                    </a:cubicBezTo>
                    <a:cubicBezTo>
                      <a:pt x="1" y="3694"/>
                      <a:pt x="139" y="4294"/>
                      <a:pt x="370" y="4594"/>
                    </a:cubicBezTo>
                    <a:cubicBezTo>
                      <a:pt x="586" y="4876"/>
                      <a:pt x="945" y="5035"/>
                      <a:pt x="1293" y="5035"/>
                    </a:cubicBezTo>
                    <a:cubicBezTo>
                      <a:pt x="1316" y="5035"/>
                      <a:pt x="1340" y="5035"/>
                      <a:pt x="1363" y="5033"/>
                    </a:cubicBezTo>
                    <a:cubicBezTo>
                      <a:pt x="1686" y="5033"/>
                      <a:pt x="1986" y="4964"/>
                      <a:pt x="2286" y="4871"/>
                    </a:cubicBezTo>
                    <a:cubicBezTo>
                      <a:pt x="2794" y="4733"/>
                      <a:pt x="3279" y="4502"/>
                      <a:pt x="3741" y="4248"/>
                    </a:cubicBezTo>
                    <a:lnTo>
                      <a:pt x="3787" y="4225"/>
                    </a:lnTo>
                    <a:lnTo>
                      <a:pt x="3902" y="3740"/>
                    </a:lnTo>
                    <a:lnTo>
                      <a:pt x="3741" y="3209"/>
                    </a:lnTo>
                    <a:cubicBezTo>
                      <a:pt x="3210" y="3555"/>
                      <a:pt x="2633" y="3833"/>
                      <a:pt x="2055" y="4040"/>
                    </a:cubicBezTo>
                    <a:cubicBezTo>
                      <a:pt x="1773" y="4124"/>
                      <a:pt x="1557" y="4151"/>
                      <a:pt x="1401" y="4151"/>
                    </a:cubicBezTo>
                    <a:cubicBezTo>
                      <a:pt x="1212" y="4151"/>
                      <a:pt x="1111" y="4112"/>
                      <a:pt x="1086" y="4086"/>
                    </a:cubicBezTo>
                    <a:cubicBezTo>
                      <a:pt x="1040" y="4017"/>
                      <a:pt x="1063" y="3717"/>
                      <a:pt x="1409" y="3186"/>
                    </a:cubicBezTo>
                    <a:cubicBezTo>
                      <a:pt x="1894" y="2493"/>
                      <a:pt x="2517" y="1893"/>
                      <a:pt x="3187" y="1408"/>
                    </a:cubicBezTo>
                    <a:cubicBezTo>
                      <a:pt x="3394" y="1270"/>
                      <a:pt x="3579" y="1131"/>
                      <a:pt x="3764" y="1016"/>
                    </a:cubicBezTo>
                    <a:lnTo>
                      <a:pt x="3925" y="393"/>
                    </a:lnTo>
                    <a:lnTo>
                      <a:pt x="3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7"/>
              <p:cNvSpPr/>
              <p:nvPr/>
            </p:nvSpPr>
            <p:spPr>
              <a:xfrm>
                <a:off x="4219661" y="2855318"/>
                <a:ext cx="89611" cy="120228"/>
              </a:xfrm>
              <a:custGeom>
                <a:avLst/>
                <a:gdLst/>
                <a:ahLst/>
                <a:cxnLst/>
                <a:rect l="l" t="t" r="r" b="b"/>
                <a:pathLst>
                  <a:path w="3764" h="5050" extrusionOk="0">
                    <a:moveTo>
                      <a:pt x="2373" y="0"/>
                    </a:moveTo>
                    <a:cubicBezTo>
                      <a:pt x="2122" y="0"/>
                      <a:pt x="1820" y="45"/>
                      <a:pt x="1455" y="155"/>
                    </a:cubicBezTo>
                    <a:cubicBezTo>
                      <a:pt x="947" y="316"/>
                      <a:pt x="462" y="524"/>
                      <a:pt x="1" y="801"/>
                    </a:cubicBezTo>
                    <a:lnTo>
                      <a:pt x="1" y="1817"/>
                    </a:lnTo>
                    <a:cubicBezTo>
                      <a:pt x="532" y="1471"/>
                      <a:pt x="1109" y="1194"/>
                      <a:pt x="1709" y="1009"/>
                    </a:cubicBezTo>
                    <a:cubicBezTo>
                      <a:pt x="1917" y="940"/>
                      <a:pt x="2148" y="893"/>
                      <a:pt x="2379" y="893"/>
                    </a:cubicBezTo>
                    <a:cubicBezTo>
                      <a:pt x="2540" y="893"/>
                      <a:pt x="2633" y="940"/>
                      <a:pt x="2679" y="963"/>
                    </a:cubicBezTo>
                    <a:cubicBezTo>
                      <a:pt x="2702" y="1009"/>
                      <a:pt x="2702" y="1332"/>
                      <a:pt x="2332" y="1863"/>
                    </a:cubicBezTo>
                    <a:cubicBezTo>
                      <a:pt x="1848" y="2556"/>
                      <a:pt x="1247" y="3156"/>
                      <a:pt x="555" y="3641"/>
                    </a:cubicBezTo>
                    <a:cubicBezTo>
                      <a:pt x="370" y="3779"/>
                      <a:pt x="208" y="3895"/>
                      <a:pt x="24" y="4010"/>
                    </a:cubicBezTo>
                    <a:lnTo>
                      <a:pt x="24" y="5049"/>
                    </a:lnTo>
                    <a:cubicBezTo>
                      <a:pt x="393" y="4841"/>
                      <a:pt x="739" y="4610"/>
                      <a:pt x="1086" y="4356"/>
                    </a:cubicBezTo>
                    <a:cubicBezTo>
                      <a:pt x="1848" y="3802"/>
                      <a:pt x="2517" y="3133"/>
                      <a:pt x="3071" y="2371"/>
                    </a:cubicBezTo>
                    <a:cubicBezTo>
                      <a:pt x="3764" y="1355"/>
                      <a:pt x="3625" y="755"/>
                      <a:pt x="3371" y="455"/>
                    </a:cubicBezTo>
                    <a:lnTo>
                      <a:pt x="3371" y="432"/>
                    </a:lnTo>
                    <a:cubicBezTo>
                      <a:pt x="3213" y="211"/>
                      <a:pt x="2915" y="0"/>
                      <a:pt x="2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7"/>
              <p:cNvSpPr/>
              <p:nvPr/>
            </p:nvSpPr>
            <p:spPr>
              <a:xfrm>
                <a:off x="4131716" y="2855604"/>
                <a:ext cx="93468" cy="119942"/>
              </a:xfrm>
              <a:custGeom>
                <a:avLst/>
                <a:gdLst/>
                <a:ahLst/>
                <a:cxnLst/>
                <a:rect l="l" t="t" r="r" b="b"/>
                <a:pathLst>
                  <a:path w="3926" h="5038" extrusionOk="0">
                    <a:moveTo>
                      <a:pt x="1378" y="0"/>
                    </a:moveTo>
                    <a:cubicBezTo>
                      <a:pt x="834" y="0"/>
                      <a:pt x="527" y="215"/>
                      <a:pt x="370" y="420"/>
                    </a:cubicBezTo>
                    <a:cubicBezTo>
                      <a:pt x="139" y="743"/>
                      <a:pt x="1" y="1343"/>
                      <a:pt x="670" y="2359"/>
                    </a:cubicBezTo>
                    <a:cubicBezTo>
                      <a:pt x="1224" y="3121"/>
                      <a:pt x="1894" y="3790"/>
                      <a:pt x="2656" y="4344"/>
                    </a:cubicBezTo>
                    <a:cubicBezTo>
                      <a:pt x="3002" y="4598"/>
                      <a:pt x="3371" y="4829"/>
                      <a:pt x="3741" y="5037"/>
                    </a:cubicBezTo>
                    <a:lnTo>
                      <a:pt x="3856" y="4645"/>
                    </a:lnTo>
                    <a:lnTo>
                      <a:pt x="3741" y="3998"/>
                    </a:lnTo>
                    <a:cubicBezTo>
                      <a:pt x="3556" y="3883"/>
                      <a:pt x="3371" y="3767"/>
                      <a:pt x="3187" y="3629"/>
                    </a:cubicBezTo>
                    <a:cubicBezTo>
                      <a:pt x="2517" y="3144"/>
                      <a:pt x="1894" y="2544"/>
                      <a:pt x="1409" y="1851"/>
                    </a:cubicBezTo>
                    <a:cubicBezTo>
                      <a:pt x="1063" y="1320"/>
                      <a:pt x="1040" y="1020"/>
                      <a:pt x="1086" y="951"/>
                    </a:cubicBezTo>
                    <a:cubicBezTo>
                      <a:pt x="1111" y="925"/>
                      <a:pt x="1212" y="886"/>
                      <a:pt x="1401" y="886"/>
                    </a:cubicBezTo>
                    <a:cubicBezTo>
                      <a:pt x="1557" y="886"/>
                      <a:pt x="1773" y="913"/>
                      <a:pt x="2055" y="997"/>
                    </a:cubicBezTo>
                    <a:cubicBezTo>
                      <a:pt x="2656" y="1205"/>
                      <a:pt x="3233" y="1482"/>
                      <a:pt x="3787" y="1851"/>
                    </a:cubicBezTo>
                    <a:lnTo>
                      <a:pt x="3925" y="1297"/>
                    </a:lnTo>
                    <a:lnTo>
                      <a:pt x="3787" y="812"/>
                    </a:lnTo>
                    <a:cubicBezTo>
                      <a:pt x="3302" y="535"/>
                      <a:pt x="2817" y="327"/>
                      <a:pt x="2309" y="166"/>
                    </a:cubicBezTo>
                    <a:cubicBezTo>
                      <a:pt x="1941" y="48"/>
                      <a:pt x="1633" y="0"/>
                      <a:pt x="1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7"/>
              <p:cNvSpPr/>
              <p:nvPr/>
            </p:nvSpPr>
            <p:spPr>
              <a:xfrm>
                <a:off x="4220208" y="2874388"/>
                <a:ext cx="89064" cy="119895"/>
              </a:xfrm>
              <a:custGeom>
                <a:avLst/>
                <a:gdLst/>
                <a:ahLst/>
                <a:cxnLst/>
                <a:rect l="l" t="t" r="r" b="b"/>
                <a:pathLst>
                  <a:path w="3741" h="5036" extrusionOk="0">
                    <a:moveTo>
                      <a:pt x="1" y="0"/>
                    </a:moveTo>
                    <a:lnTo>
                      <a:pt x="1" y="1039"/>
                    </a:lnTo>
                    <a:cubicBezTo>
                      <a:pt x="185" y="1154"/>
                      <a:pt x="347" y="1270"/>
                      <a:pt x="532" y="1408"/>
                    </a:cubicBezTo>
                    <a:cubicBezTo>
                      <a:pt x="1224" y="1893"/>
                      <a:pt x="1825" y="2493"/>
                      <a:pt x="2309" y="3186"/>
                    </a:cubicBezTo>
                    <a:cubicBezTo>
                      <a:pt x="2679" y="3717"/>
                      <a:pt x="2702" y="4017"/>
                      <a:pt x="2656" y="4086"/>
                    </a:cubicBezTo>
                    <a:cubicBezTo>
                      <a:pt x="2630" y="4112"/>
                      <a:pt x="2529" y="4151"/>
                      <a:pt x="2341" y="4151"/>
                    </a:cubicBezTo>
                    <a:cubicBezTo>
                      <a:pt x="2185" y="4151"/>
                      <a:pt x="1969" y="4124"/>
                      <a:pt x="1686" y="4040"/>
                    </a:cubicBezTo>
                    <a:cubicBezTo>
                      <a:pt x="1086" y="3833"/>
                      <a:pt x="532" y="3555"/>
                      <a:pt x="1" y="3209"/>
                    </a:cubicBezTo>
                    <a:lnTo>
                      <a:pt x="1" y="4248"/>
                    </a:lnTo>
                    <a:cubicBezTo>
                      <a:pt x="462" y="4502"/>
                      <a:pt x="947" y="4710"/>
                      <a:pt x="1455" y="4871"/>
                    </a:cubicBezTo>
                    <a:cubicBezTo>
                      <a:pt x="1732" y="4964"/>
                      <a:pt x="2055" y="5033"/>
                      <a:pt x="2379" y="5033"/>
                    </a:cubicBezTo>
                    <a:cubicBezTo>
                      <a:pt x="2402" y="5035"/>
                      <a:pt x="2425" y="5035"/>
                      <a:pt x="2449" y="5035"/>
                    </a:cubicBezTo>
                    <a:cubicBezTo>
                      <a:pt x="2797" y="5035"/>
                      <a:pt x="3155" y="4876"/>
                      <a:pt x="3371" y="4594"/>
                    </a:cubicBezTo>
                    <a:cubicBezTo>
                      <a:pt x="3602" y="4294"/>
                      <a:pt x="3741" y="3694"/>
                      <a:pt x="3094" y="2678"/>
                    </a:cubicBezTo>
                    <a:lnTo>
                      <a:pt x="3048" y="2678"/>
                    </a:lnTo>
                    <a:cubicBezTo>
                      <a:pt x="2494" y="1916"/>
                      <a:pt x="1825" y="1247"/>
                      <a:pt x="1063" y="693"/>
                    </a:cubicBezTo>
                    <a:cubicBezTo>
                      <a:pt x="716" y="439"/>
                      <a:pt x="370" y="20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7"/>
              <p:cNvSpPr/>
              <p:nvPr/>
            </p:nvSpPr>
            <p:spPr>
              <a:xfrm>
                <a:off x="4199877" y="3064562"/>
                <a:ext cx="40687" cy="13761"/>
              </a:xfrm>
              <a:custGeom>
                <a:avLst/>
                <a:gdLst/>
                <a:ahLst/>
                <a:cxnLst/>
                <a:rect l="l" t="t" r="r" b="b"/>
                <a:pathLst>
                  <a:path w="1709" h="578" extrusionOk="0">
                    <a:moveTo>
                      <a:pt x="0" y="0"/>
                    </a:moveTo>
                    <a:lnTo>
                      <a:pt x="0" y="577"/>
                    </a:lnTo>
                    <a:lnTo>
                      <a:pt x="1709" y="577"/>
                    </a:lnTo>
                    <a:lnTo>
                      <a:pt x="17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7"/>
              <p:cNvSpPr/>
              <p:nvPr/>
            </p:nvSpPr>
            <p:spPr>
              <a:xfrm>
                <a:off x="4220208" y="3064562"/>
                <a:ext cx="20355" cy="13761"/>
              </a:xfrm>
              <a:custGeom>
                <a:avLst/>
                <a:gdLst/>
                <a:ahLst/>
                <a:cxnLst/>
                <a:rect l="l" t="t" r="r" b="b"/>
                <a:pathLst>
                  <a:path w="855" h="578" extrusionOk="0">
                    <a:moveTo>
                      <a:pt x="1" y="0"/>
                    </a:moveTo>
                    <a:lnTo>
                      <a:pt x="1" y="577"/>
                    </a:lnTo>
                    <a:lnTo>
                      <a:pt x="855" y="577"/>
                    </a:lnTo>
                    <a:lnTo>
                      <a:pt x="8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5" name="Google Shape;4035;p77"/>
            <p:cNvSpPr/>
            <p:nvPr/>
          </p:nvSpPr>
          <p:spPr>
            <a:xfrm>
              <a:off x="4198562" y="2756112"/>
              <a:ext cx="123704" cy="326520"/>
            </a:xfrm>
            <a:custGeom>
              <a:avLst/>
              <a:gdLst/>
              <a:ahLst/>
              <a:cxnLst/>
              <a:rect l="l" t="t" r="r" b="b"/>
              <a:pathLst>
                <a:path w="5196" h="13715" extrusionOk="0">
                  <a:moveTo>
                    <a:pt x="1" y="0"/>
                  </a:moveTo>
                  <a:lnTo>
                    <a:pt x="1" y="13714"/>
                  </a:lnTo>
                  <a:lnTo>
                    <a:pt x="4572" y="13714"/>
                  </a:lnTo>
                  <a:cubicBezTo>
                    <a:pt x="4918" y="13714"/>
                    <a:pt x="5195" y="13437"/>
                    <a:pt x="5195" y="13091"/>
                  </a:cubicBezTo>
                  <a:lnTo>
                    <a:pt x="5195" y="624"/>
                  </a:lnTo>
                  <a:cubicBezTo>
                    <a:pt x="5195" y="277"/>
                    <a:pt x="4918" y="0"/>
                    <a:pt x="457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6" name="Google Shape;4036;p77"/>
          <p:cNvGrpSpPr/>
          <p:nvPr/>
        </p:nvGrpSpPr>
        <p:grpSpPr>
          <a:xfrm>
            <a:off x="4647022" y="2680726"/>
            <a:ext cx="496339" cy="477126"/>
            <a:chOff x="4647022" y="2680726"/>
            <a:chExt cx="496339" cy="477126"/>
          </a:xfrm>
        </p:grpSpPr>
        <p:grpSp>
          <p:nvGrpSpPr>
            <p:cNvPr id="4037" name="Google Shape;4037;p77"/>
            <p:cNvGrpSpPr/>
            <p:nvPr/>
          </p:nvGrpSpPr>
          <p:grpSpPr>
            <a:xfrm>
              <a:off x="4647022" y="2680726"/>
              <a:ext cx="496339" cy="477126"/>
              <a:chOff x="4663790" y="2694094"/>
              <a:chExt cx="496339" cy="477126"/>
            </a:xfrm>
          </p:grpSpPr>
          <p:sp>
            <p:nvSpPr>
              <p:cNvPr id="4038" name="Google Shape;4038;p77"/>
              <p:cNvSpPr/>
              <p:nvPr/>
            </p:nvSpPr>
            <p:spPr>
              <a:xfrm>
                <a:off x="4663790" y="2694094"/>
                <a:ext cx="496339" cy="477102"/>
              </a:xfrm>
              <a:custGeom>
                <a:avLst/>
                <a:gdLst/>
                <a:ahLst/>
                <a:cxnLst/>
                <a:rect l="l" t="t" r="r" b="b"/>
                <a:pathLst>
                  <a:path w="20848" h="20040" extrusionOk="0">
                    <a:moveTo>
                      <a:pt x="10828" y="1"/>
                    </a:moveTo>
                    <a:cubicBezTo>
                      <a:pt x="6765" y="1"/>
                      <a:pt x="3117" y="2425"/>
                      <a:pt x="1570" y="6188"/>
                    </a:cubicBezTo>
                    <a:cubicBezTo>
                      <a:pt x="0" y="9928"/>
                      <a:pt x="877" y="14222"/>
                      <a:pt x="3740" y="17108"/>
                    </a:cubicBezTo>
                    <a:cubicBezTo>
                      <a:pt x="5655" y="19023"/>
                      <a:pt x="8221" y="20039"/>
                      <a:pt x="10830" y="20039"/>
                    </a:cubicBezTo>
                    <a:cubicBezTo>
                      <a:pt x="12121" y="20039"/>
                      <a:pt x="13422" y="19790"/>
                      <a:pt x="14660" y="19278"/>
                    </a:cubicBezTo>
                    <a:cubicBezTo>
                      <a:pt x="18401" y="17708"/>
                      <a:pt x="20848" y="14061"/>
                      <a:pt x="20848" y="10020"/>
                    </a:cubicBezTo>
                    <a:cubicBezTo>
                      <a:pt x="20848" y="4479"/>
                      <a:pt x="16346" y="1"/>
                      <a:pt x="10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7"/>
              <p:cNvSpPr/>
              <p:nvPr/>
            </p:nvSpPr>
            <p:spPr>
              <a:xfrm>
                <a:off x="4756663" y="2765540"/>
                <a:ext cx="403466" cy="405680"/>
              </a:xfrm>
              <a:custGeom>
                <a:avLst/>
                <a:gdLst/>
                <a:ahLst/>
                <a:cxnLst/>
                <a:rect l="l" t="t" r="r" b="b"/>
                <a:pathLst>
                  <a:path w="16947" h="17040" extrusionOk="0">
                    <a:moveTo>
                      <a:pt x="5773" y="1"/>
                    </a:moveTo>
                    <a:lnTo>
                      <a:pt x="4595" y="2517"/>
                    </a:lnTo>
                    <a:lnTo>
                      <a:pt x="7874" y="5796"/>
                    </a:lnTo>
                    <a:lnTo>
                      <a:pt x="7181" y="6442"/>
                    </a:lnTo>
                    <a:lnTo>
                      <a:pt x="3649" y="2910"/>
                    </a:lnTo>
                    <a:lnTo>
                      <a:pt x="2817" y="3741"/>
                    </a:lnTo>
                    <a:lnTo>
                      <a:pt x="6350" y="7250"/>
                    </a:lnTo>
                    <a:lnTo>
                      <a:pt x="5634" y="7920"/>
                    </a:lnTo>
                    <a:lnTo>
                      <a:pt x="2517" y="4826"/>
                    </a:lnTo>
                    <a:lnTo>
                      <a:pt x="1" y="6003"/>
                    </a:lnTo>
                    <a:lnTo>
                      <a:pt x="3718" y="9720"/>
                    </a:lnTo>
                    <a:lnTo>
                      <a:pt x="555" y="12722"/>
                    </a:lnTo>
                    <a:lnTo>
                      <a:pt x="4595" y="16762"/>
                    </a:lnTo>
                    <a:cubicBezTo>
                      <a:pt x="5357" y="16947"/>
                      <a:pt x="6142" y="17016"/>
                      <a:pt x="6927" y="17039"/>
                    </a:cubicBezTo>
                    <a:cubicBezTo>
                      <a:pt x="12445" y="17039"/>
                      <a:pt x="16947" y="12537"/>
                      <a:pt x="16947" y="7019"/>
                    </a:cubicBezTo>
                    <a:cubicBezTo>
                      <a:pt x="16947" y="6650"/>
                      <a:pt x="16924" y="6281"/>
                      <a:pt x="16878" y="5911"/>
                    </a:cubicBezTo>
                    <a:lnTo>
                      <a:pt x="12445" y="1478"/>
                    </a:lnTo>
                    <a:lnTo>
                      <a:pt x="9767" y="4018"/>
                    </a:lnTo>
                    <a:lnTo>
                      <a:pt x="5773"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7"/>
              <p:cNvSpPr/>
              <p:nvPr/>
            </p:nvSpPr>
            <p:spPr>
              <a:xfrm>
                <a:off x="4769852" y="3005186"/>
                <a:ext cx="71494" cy="63780"/>
              </a:xfrm>
              <a:custGeom>
                <a:avLst/>
                <a:gdLst/>
                <a:ahLst/>
                <a:cxnLst/>
                <a:rect l="l" t="t" r="r" b="b"/>
                <a:pathLst>
                  <a:path w="3003" h="2679" extrusionOk="0">
                    <a:moveTo>
                      <a:pt x="2656" y="1"/>
                    </a:moveTo>
                    <a:lnTo>
                      <a:pt x="1" y="2656"/>
                    </a:lnTo>
                    <a:lnTo>
                      <a:pt x="670" y="2679"/>
                    </a:lnTo>
                    <a:lnTo>
                      <a:pt x="1894" y="1594"/>
                    </a:lnTo>
                    <a:lnTo>
                      <a:pt x="3002" y="347"/>
                    </a:lnTo>
                    <a:lnTo>
                      <a:pt x="26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7"/>
              <p:cNvSpPr/>
              <p:nvPr/>
            </p:nvSpPr>
            <p:spPr>
              <a:xfrm>
                <a:off x="4784161" y="3012328"/>
                <a:ext cx="66518" cy="57757"/>
              </a:xfrm>
              <a:custGeom>
                <a:avLst/>
                <a:gdLst/>
                <a:ahLst/>
                <a:cxnLst/>
                <a:rect l="l" t="t" r="r" b="b"/>
                <a:pathLst>
                  <a:path w="2794" h="2426" extrusionOk="0">
                    <a:moveTo>
                      <a:pt x="2355" y="1"/>
                    </a:moveTo>
                    <a:lnTo>
                      <a:pt x="0" y="2379"/>
                    </a:lnTo>
                    <a:lnTo>
                      <a:pt x="785" y="2425"/>
                    </a:lnTo>
                    <a:lnTo>
                      <a:pt x="2794" y="417"/>
                    </a:lnTo>
                    <a:lnTo>
                      <a:pt x="2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7"/>
              <p:cNvSpPr/>
              <p:nvPr/>
            </p:nvSpPr>
            <p:spPr>
              <a:xfrm>
                <a:off x="4821538" y="2978260"/>
                <a:ext cx="40687" cy="40139"/>
              </a:xfrm>
              <a:custGeom>
                <a:avLst/>
                <a:gdLst/>
                <a:ahLst/>
                <a:cxnLst/>
                <a:rect l="l" t="t" r="r" b="b"/>
                <a:pathLst>
                  <a:path w="1709" h="1686" extrusionOk="0">
                    <a:moveTo>
                      <a:pt x="1085" y="1"/>
                    </a:moveTo>
                    <a:lnTo>
                      <a:pt x="0" y="1063"/>
                    </a:lnTo>
                    <a:lnTo>
                      <a:pt x="623" y="1686"/>
                    </a:lnTo>
                    <a:lnTo>
                      <a:pt x="1339" y="1224"/>
                    </a:lnTo>
                    <a:lnTo>
                      <a:pt x="1709" y="601"/>
                    </a:lnTo>
                    <a:lnTo>
                      <a:pt x="10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7"/>
              <p:cNvSpPr/>
              <p:nvPr/>
            </p:nvSpPr>
            <p:spPr>
              <a:xfrm>
                <a:off x="4835275" y="2991449"/>
                <a:ext cx="42330" cy="42354"/>
              </a:xfrm>
              <a:custGeom>
                <a:avLst/>
                <a:gdLst/>
                <a:ahLst/>
                <a:cxnLst/>
                <a:rect l="l" t="t" r="r" b="b"/>
                <a:pathLst>
                  <a:path w="1778" h="1779" extrusionOk="0">
                    <a:moveTo>
                      <a:pt x="1085" y="1"/>
                    </a:moveTo>
                    <a:lnTo>
                      <a:pt x="0" y="1086"/>
                    </a:lnTo>
                    <a:lnTo>
                      <a:pt x="693" y="1778"/>
                    </a:lnTo>
                    <a:lnTo>
                      <a:pt x="1778" y="693"/>
                    </a:lnTo>
                    <a:lnTo>
                      <a:pt x="10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7"/>
              <p:cNvSpPr/>
              <p:nvPr/>
            </p:nvSpPr>
            <p:spPr>
              <a:xfrm>
                <a:off x="4781399" y="2792490"/>
                <a:ext cx="62138" cy="62114"/>
              </a:xfrm>
              <a:custGeom>
                <a:avLst/>
                <a:gdLst/>
                <a:ahLst/>
                <a:cxnLst/>
                <a:rect l="l" t="t" r="r" b="b"/>
                <a:pathLst>
                  <a:path w="2610" h="2609" extrusionOk="0">
                    <a:moveTo>
                      <a:pt x="832" y="0"/>
                    </a:moveTo>
                    <a:lnTo>
                      <a:pt x="1" y="831"/>
                    </a:lnTo>
                    <a:lnTo>
                      <a:pt x="1778" y="2609"/>
                    </a:lnTo>
                    <a:lnTo>
                      <a:pt x="2610" y="1778"/>
                    </a:lnTo>
                    <a:lnTo>
                      <a:pt x="8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7"/>
              <p:cNvSpPr/>
              <p:nvPr/>
            </p:nvSpPr>
            <p:spPr>
              <a:xfrm>
                <a:off x="4865511" y="2765540"/>
                <a:ext cx="28045" cy="59947"/>
              </a:xfrm>
              <a:custGeom>
                <a:avLst/>
                <a:gdLst/>
                <a:ahLst/>
                <a:cxnLst/>
                <a:rect l="l" t="t" r="r" b="b"/>
                <a:pathLst>
                  <a:path w="1178" h="2518" extrusionOk="0">
                    <a:moveTo>
                      <a:pt x="0" y="1"/>
                    </a:moveTo>
                    <a:lnTo>
                      <a:pt x="0" y="2517"/>
                    </a:lnTo>
                    <a:lnTo>
                      <a:pt x="1178" y="2517"/>
                    </a:lnTo>
                    <a:lnTo>
                      <a:pt x="11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7"/>
              <p:cNvSpPr/>
              <p:nvPr/>
            </p:nvSpPr>
            <p:spPr>
              <a:xfrm>
                <a:off x="4757210" y="2880435"/>
                <a:ext cx="59947" cy="28045"/>
              </a:xfrm>
              <a:custGeom>
                <a:avLst/>
                <a:gdLst/>
                <a:ahLst/>
                <a:cxnLst/>
                <a:rect l="l" t="t" r="r" b="b"/>
                <a:pathLst>
                  <a:path w="2518" h="1178" extrusionOk="0">
                    <a:moveTo>
                      <a:pt x="1" y="0"/>
                    </a:moveTo>
                    <a:lnTo>
                      <a:pt x="1" y="1177"/>
                    </a:lnTo>
                    <a:lnTo>
                      <a:pt x="2517" y="1177"/>
                    </a:lnTo>
                    <a:lnTo>
                      <a:pt x="25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7"/>
              <p:cNvSpPr/>
              <p:nvPr/>
            </p:nvSpPr>
            <p:spPr>
              <a:xfrm>
                <a:off x="4999071" y="3010138"/>
                <a:ext cx="62138" cy="62138"/>
              </a:xfrm>
              <a:custGeom>
                <a:avLst/>
                <a:gdLst/>
                <a:ahLst/>
                <a:cxnLst/>
                <a:rect l="l" t="t" r="r" b="b"/>
                <a:pathLst>
                  <a:path w="2610" h="2610" extrusionOk="0">
                    <a:moveTo>
                      <a:pt x="831" y="1"/>
                    </a:moveTo>
                    <a:lnTo>
                      <a:pt x="0" y="832"/>
                    </a:lnTo>
                    <a:lnTo>
                      <a:pt x="1778" y="2609"/>
                    </a:lnTo>
                    <a:lnTo>
                      <a:pt x="2609" y="1778"/>
                    </a:lnTo>
                    <a:lnTo>
                      <a:pt x="8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7"/>
              <p:cNvSpPr/>
              <p:nvPr/>
            </p:nvSpPr>
            <p:spPr>
              <a:xfrm>
                <a:off x="4949599" y="3039279"/>
                <a:ext cx="27498" cy="59923"/>
              </a:xfrm>
              <a:custGeom>
                <a:avLst/>
                <a:gdLst/>
                <a:ahLst/>
                <a:cxnLst/>
                <a:rect l="l" t="t" r="r" b="b"/>
                <a:pathLst>
                  <a:path w="1155" h="2517" extrusionOk="0">
                    <a:moveTo>
                      <a:pt x="0" y="0"/>
                    </a:moveTo>
                    <a:lnTo>
                      <a:pt x="0" y="2517"/>
                    </a:lnTo>
                    <a:lnTo>
                      <a:pt x="1155" y="2517"/>
                    </a:lnTo>
                    <a:lnTo>
                      <a:pt x="1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7"/>
              <p:cNvSpPr/>
              <p:nvPr/>
            </p:nvSpPr>
            <p:spPr>
              <a:xfrm>
                <a:off x="5025997" y="2956286"/>
                <a:ext cx="59947" cy="28045"/>
              </a:xfrm>
              <a:custGeom>
                <a:avLst/>
                <a:gdLst/>
                <a:ahLst/>
                <a:cxnLst/>
                <a:rect l="l" t="t" r="r" b="b"/>
                <a:pathLst>
                  <a:path w="2518" h="1178" extrusionOk="0">
                    <a:moveTo>
                      <a:pt x="1" y="0"/>
                    </a:moveTo>
                    <a:lnTo>
                      <a:pt x="1" y="1177"/>
                    </a:lnTo>
                    <a:lnTo>
                      <a:pt x="2517" y="1177"/>
                    </a:lnTo>
                    <a:lnTo>
                      <a:pt x="2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77"/>
            <p:cNvGrpSpPr/>
            <p:nvPr/>
          </p:nvGrpSpPr>
          <p:grpSpPr>
            <a:xfrm>
              <a:off x="4808603" y="2873090"/>
              <a:ext cx="144035" cy="144035"/>
              <a:chOff x="4825371" y="2886458"/>
              <a:chExt cx="144035" cy="144035"/>
            </a:xfrm>
          </p:grpSpPr>
          <p:sp>
            <p:nvSpPr>
              <p:cNvPr id="4051" name="Google Shape;4051;p77"/>
              <p:cNvSpPr/>
              <p:nvPr/>
            </p:nvSpPr>
            <p:spPr>
              <a:xfrm>
                <a:off x="4825371" y="2886458"/>
                <a:ext cx="122061" cy="111062"/>
              </a:xfrm>
              <a:custGeom>
                <a:avLst/>
                <a:gdLst/>
                <a:ahLst/>
                <a:cxnLst/>
                <a:rect l="l" t="t" r="r" b="b"/>
                <a:pathLst>
                  <a:path w="5127" h="4665" extrusionOk="0">
                    <a:moveTo>
                      <a:pt x="3302" y="1"/>
                    </a:moveTo>
                    <a:lnTo>
                      <a:pt x="1" y="3326"/>
                    </a:lnTo>
                    <a:lnTo>
                      <a:pt x="1340" y="4665"/>
                    </a:lnTo>
                    <a:lnTo>
                      <a:pt x="3371" y="2887"/>
                    </a:lnTo>
                    <a:lnTo>
                      <a:pt x="5126" y="878"/>
                    </a:lnTo>
                    <a:lnTo>
                      <a:pt x="33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7"/>
              <p:cNvSpPr/>
              <p:nvPr/>
            </p:nvSpPr>
            <p:spPr>
              <a:xfrm>
                <a:off x="4856154" y="2906814"/>
                <a:ext cx="113252" cy="123680"/>
              </a:xfrm>
              <a:custGeom>
                <a:avLst/>
                <a:gdLst/>
                <a:ahLst/>
                <a:cxnLst/>
                <a:rect l="l" t="t" r="r" b="b"/>
                <a:pathLst>
                  <a:path w="4757" h="5195" extrusionOk="0">
                    <a:moveTo>
                      <a:pt x="3764" y="0"/>
                    </a:moveTo>
                    <a:lnTo>
                      <a:pt x="1" y="3763"/>
                    </a:lnTo>
                    <a:lnTo>
                      <a:pt x="1432" y="5195"/>
                    </a:lnTo>
                    <a:lnTo>
                      <a:pt x="4757" y="1870"/>
                    </a:lnTo>
                    <a:lnTo>
                      <a:pt x="3856" y="46"/>
                    </a:lnTo>
                    <a:lnTo>
                      <a:pt x="37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77"/>
            <p:cNvGrpSpPr/>
            <p:nvPr/>
          </p:nvGrpSpPr>
          <p:grpSpPr>
            <a:xfrm>
              <a:off x="4887216" y="2757672"/>
              <a:ext cx="180294" cy="180318"/>
              <a:chOff x="4903984" y="2771039"/>
              <a:chExt cx="180294" cy="180318"/>
            </a:xfrm>
          </p:grpSpPr>
          <p:sp>
            <p:nvSpPr>
              <p:cNvPr id="4054" name="Google Shape;4054;p77"/>
              <p:cNvSpPr/>
              <p:nvPr/>
            </p:nvSpPr>
            <p:spPr>
              <a:xfrm>
                <a:off x="4980382" y="2802370"/>
                <a:ext cx="57733" cy="57186"/>
              </a:xfrm>
              <a:custGeom>
                <a:avLst/>
                <a:gdLst/>
                <a:ahLst/>
                <a:cxnLst/>
                <a:rect l="l" t="t" r="r" b="b"/>
                <a:pathLst>
                  <a:path w="2425" h="2402" extrusionOk="0">
                    <a:moveTo>
                      <a:pt x="1801" y="1"/>
                    </a:moveTo>
                    <a:lnTo>
                      <a:pt x="0" y="1778"/>
                    </a:lnTo>
                    <a:lnTo>
                      <a:pt x="624" y="2402"/>
                    </a:lnTo>
                    <a:lnTo>
                      <a:pt x="1663" y="1709"/>
                    </a:lnTo>
                    <a:lnTo>
                      <a:pt x="2424" y="624"/>
                    </a:lnTo>
                    <a:lnTo>
                      <a:pt x="18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7"/>
              <p:cNvSpPr/>
              <p:nvPr/>
            </p:nvSpPr>
            <p:spPr>
              <a:xfrm>
                <a:off x="4994119" y="2816107"/>
                <a:ext cx="58828" cy="58852"/>
              </a:xfrm>
              <a:custGeom>
                <a:avLst/>
                <a:gdLst/>
                <a:ahLst/>
                <a:cxnLst/>
                <a:rect l="l" t="t" r="r" b="b"/>
                <a:pathLst>
                  <a:path w="2471" h="2472" extrusionOk="0">
                    <a:moveTo>
                      <a:pt x="1801" y="1"/>
                    </a:moveTo>
                    <a:lnTo>
                      <a:pt x="0" y="1802"/>
                    </a:lnTo>
                    <a:lnTo>
                      <a:pt x="693" y="2471"/>
                    </a:lnTo>
                    <a:lnTo>
                      <a:pt x="2471" y="693"/>
                    </a:lnTo>
                    <a:lnTo>
                      <a:pt x="18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7"/>
              <p:cNvSpPr/>
              <p:nvPr/>
            </p:nvSpPr>
            <p:spPr>
              <a:xfrm>
                <a:off x="4903984" y="2833153"/>
                <a:ext cx="85207" cy="85231"/>
              </a:xfrm>
              <a:custGeom>
                <a:avLst/>
                <a:gdLst/>
                <a:ahLst/>
                <a:cxnLst/>
                <a:rect l="l" t="t" r="r" b="b"/>
                <a:pathLst>
                  <a:path w="3579" h="3580" extrusionOk="0">
                    <a:moveTo>
                      <a:pt x="2217" y="1"/>
                    </a:moveTo>
                    <a:lnTo>
                      <a:pt x="0" y="2240"/>
                    </a:lnTo>
                    <a:lnTo>
                      <a:pt x="1362" y="3579"/>
                    </a:lnTo>
                    <a:lnTo>
                      <a:pt x="2655" y="2725"/>
                    </a:lnTo>
                    <a:lnTo>
                      <a:pt x="3579" y="1363"/>
                    </a:lnTo>
                    <a:lnTo>
                      <a:pt x="22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7"/>
              <p:cNvSpPr/>
              <p:nvPr/>
            </p:nvSpPr>
            <p:spPr>
              <a:xfrm>
                <a:off x="4935314" y="2864484"/>
                <a:ext cx="86850" cy="86874"/>
              </a:xfrm>
              <a:custGeom>
                <a:avLst/>
                <a:gdLst/>
                <a:ahLst/>
                <a:cxnLst/>
                <a:rect l="l" t="t" r="r" b="b"/>
                <a:pathLst>
                  <a:path w="3648" h="3649" extrusionOk="0">
                    <a:moveTo>
                      <a:pt x="2216" y="1"/>
                    </a:moveTo>
                    <a:lnTo>
                      <a:pt x="0" y="2217"/>
                    </a:lnTo>
                    <a:lnTo>
                      <a:pt x="1408" y="3648"/>
                    </a:lnTo>
                    <a:lnTo>
                      <a:pt x="3648" y="1432"/>
                    </a:lnTo>
                    <a:lnTo>
                      <a:pt x="22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7"/>
              <p:cNvSpPr/>
              <p:nvPr/>
            </p:nvSpPr>
            <p:spPr>
              <a:xfrm>
                <a:off x="4934195" y="2812274"/>
                <a:ext cx="65994" cy="65971"/>
              </a:xfrm>
              <a:custGeom>
                <a:avLst/>
                <a:gdLst/>
                <a:ahLst/>
                <a:cxnLst/>
                <a:rect l="l" t="t" r="r" b="b"/>
                <a:pathLst>
                  <a:path w="2772" h="2771" extrusionOk="0">
                    <a:moveTo>
                      <a:pt x="994" y="0"/>
                    </a:moveTo>
                    <a:lnTo>
                      <a:pt x="1" y="993"/>
                    </a:lnTo>
                    <a:lnTo>
                      <a:pt x="1779" y="2771"/>
                    </a:lnTo>
                    <a:lnTo>
                      <a:pt x="2356" y="2471"/>
                    </a:lnTo>
                    <a:lnTo>
                      <a:pt x="2771" y="1778"/>
                    </a:lnTo>
                    <a:lnTo>
                      <a:pt x="9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7"/>
              <p:cNvSpPr/>
              <p:nvPr/>
            </p:nvSpPr>
            <p:spPr>
              <a:xfrm>
                <a:off x="4975430" y="2853485"/>
                <a:ext cx="67637" cy="67637"/>
              </a:xfrm>
              <a:custGeom>
                <a:avLst/>
                <a:gdLst/>
                <a:ahLst/>
                <a:cxnLst/>
                <a:rect l="l" t="t" r="r" b="b"/>
                <a:pathLst>
                  <a:path w="2841" h="2841" extrusionOk="0">
                    <a:moveTo>
                      <a:pt x="993" y="1"/>
                    </a:moveTo>
                    <a:lnTo>
                      <a:pt x="0" y="994"/>
                    </a:lnTo>
                    <a:lnTo>
                      <a:pt x="1847" y="2840"/>
                    </a:lnTo>
                    <a:lnTo>
                      <a:pt x="2840" y="1871"/>
                    </a:lnTo>
                    <a:lnTo>
                      <a:pt x="9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7"/>
              <p:cNvSpPr/>
              <p:nvPr/>
            </p:nvSpPr>
            <p:spPr>
              <a:xfrm>
                <a:off x="4999618" y="2771039"/>
                <a:ext cx="54424" cy="53900"/>
              </a:xfrm>
              <a:custGeom>
                <a:avLst/>
                <a:gdLst/>
                <a:ahLst/>
                <a:cxnLst/>
                <a:rect l="l" t="t" r="r" b="b"/>
                <a:pathLst>
                  <a:path w="2286" h="2264" extrusionOk="0">
                    <a:moveTo>
                      <a:pt x="993" y="1"/>
                    </a:moveTo>
                    <a:lnTo>
                      <a:pt x="0" y="993"/>
                    </a:lnTo>
                    <a:lnTo>
                      <a:pt x="1270" y="2263"/>
                    </a:lnTo>
                    <a:lnTo>
                      <a:pt x="1917" y="1917"/>
                    </a:lnTo>
                    <a:lnTo>
                      <a:pt x="2286" y="1270"/>
                    </a:lnTo>
                    <a:lnTo>
                      <a:pt x="9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7"/>
              <p:cNvSpPr/>
              <p:nvPr/>
            </p:nvSpPr>
            <p:spPr>
              <a:xfrm>
                <a:off x="5028735" y="2800180"/>
                <a:ext cx="55543" cy="55543"/>
              </a:xfrm>
              <a:custGeom>
                <a:avLst/>
                <a:gdLst/>
                <a:ahLst/>
                <a:cxnLst/>
                <a:rect l="l" t="t" r="r" b="b"/>
                <a:pathLst>
                  <a:path w="2333" h="2333" extrusionOk="0">
                    <a:moveTo>
                      <a:pt x="994" y="0"/>
                    </a:moveTo>
                    <a:lnTo>
                      <a:pt x="1" y="993"/>
                    </a:lnTo>
                    <a:lnTo>
                      <a:pt x="1340" y="2332"/>
                    </a:lnTo>
                    <a:lnTo>
                      <a:pt x="2333" y="1339"/>
                    </a:lnTo>
                    <a:lnTo>
                      <a:pt x="9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2" name="Google Shape;4062;p77"/>
            <p:cNvSpPr/>
            <p:nvPr/>
          </p:nvSpPr>
          <p:spPr>
            <a:xfrm>
              <a:off x="4958662" y="2840117"/>
              <a:ext cx="67637" cy="67637"/>
            </a:xfrm>
            <a:custGeom>
              <a:avLst/>
              <a:gdLst/>
              <a:ahLst/>
              <a:cxnLst/>
              <a:rect l="l" t="t" r="r" b="b"/>
              <a:pathLst>
                <a:path w="2841" h="2841" extrusionOk="0">
                  <a:moveTo>
                    <a:pt x="993" y="1"/>
                  </a:moveTo>
                  <a:lnTo>
                    <a:pt x="0" y="994"/>
                  </a:lnTo>
                  <a:lnTo>
                    <a:pt x="1847" y="2840"/>
                  </a:lnTo>
                  <a:lnTo>
                    <a:pt x="2840" y="1871"/>
                  </a:lnTo>
                  <a:lnTo>
                    <a:pt x="993"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7"/>
            <p:cNvSpPr/>
            <p:nvPr/>
          </p:nvSpPr>
          <p:spPr>
            <a:xfrm>
              <a:off x="5011967" y="2786812"/>
              <a:ext cx="55543" cy="55543"/>
            </a:xfrm>
            <a:custGeom>
              <a:avLst/>
              <a:gdLst/>
              <a:ahLst/>
              <a:cxnLst/>
              <a:rect l="l" t="t" r="r" b="b"/>
              <a:pathLst>
                <a:path w="2333" h="2333" extrusionOk="0">
                  <a:moveTo>
                    <a:pt x="994" y="0"/>
                  </a:moveTo>
                  <a:lnTo>
                    <a:pt x="1" y="993"/>
                  </a:lnTo>
                  <a:lnTo>
                    <a:pt x="1340" y="2332"/>
                  </a:lnTo>
                  <a:lnTo>
                    <a:pt x="2333" y="1339"/>
                  </a:lnTo>
                  <a:lnTo>
                    <a:pt x="994"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4" name="Google Shape;4064;p77"/>
          <p:cNvGrpSpPr/>
          <p:nvPr/>
        </p:nvGrpSpPr>
        <p:grpSpPr>
          <a:xfrm>
            <a:off x="6769599" y="2680726"/>
            <a:ext cx="495815" cy="477126"/>
            <a:chOff x="6769599" y="2680726"/>
            <a:chExt cx="495815" cy="477126"/>
          </a:xfrm>
        </p:grpSpPr>
        <p:grpSp>
          <p:nvGrpSpPr>
            <p:cNvPr id="4065" name="Google Shape;4065;p77"/>
            <p:cNvGrpSpPr/>
            <p:nvPr/>
          </p:nvGrpSpPr>
          <p:grpSpPr>
            <a:xfrm>
              <a:off x="6769599" y="2680726"/>
              <a:ext cx="495815" cy="477126"/>
              <a:chOff x="6767825" y="2694094"/>
              <a:chExt cx="495815" cy="477126"/>
            </a:xfrm>
          </p:grpSpPr>
          <p:sp>
            <p:nvSpPr>
              <p:cNvPr id="4066" name="Google Shape;4066;p77"/>
              <p:cNvSpPr/>
              <p:nvPr/>
            </p:nvSpPr>
            <p:spPr>
              <a:xfrm>
                <a:off x="6767825" y="2694094"/>
                <a:ext cx="495815" cy="477102"/>
              </a:xfrm>
              <a:custGeom>
                <a:avLst/>
                <a:gdLst/>
                <a:ahLst/>
                <a:cxnLst/>
                <a:rect l="l" t="t" r="r" b="b"/>
                <a:pathLst>
                  <a:path w="20826" h="20040" extrusionOk="0">
                    <a:moveTo>
                      <a:pt x="10749" y="0"/>
                    </a:moveTo>
                    <a:cubicBezTo>
                      <a:pt x="6708" y="0"/>
                      <a:pt x="3087" y="2442"/>
                      <a:pt x="1548" y="6165"/>
                    </a:cubicBezTo>
                    <a:cubicBezTo>
                      <a:pt x="1" y="9928"/>
                      <a:pt x="855" y="14222"/>
                      <a:pt x="3718" y="17108"/>
                    </a:cubicBezTo>
                    <a:cubicBezTo>
                      <a:pt x="5633" y="19023"/>
                      <a:pt x="8199" y="20039"/>
                      <a:pt x="10807" y="20039"/>
                    </a:cubicBezTo>
                    <a:cubicBezTo>
                      <a:pt x="12098" y="20039"/>
                      <a:pt x="13400" y="19790"/>
                      <a:pt x="14638" y="19278"/>
                    </a:cubicBezTo>
                    <a:cubicBezTo>
                      <a:pt x="18378" y="17731"/>
                      <a:pt x="20825" y="14061"/>
                      <a:pt x="20825" y="10020"/>
                    </a:cubicBezTo>
                    <a:cubicBezTo>
                      <a:pt x="20825" y="4494"/>
                      <a:pt x="16369" y="0"/>
                      <a:pt x="10848" y="0"/>
                    </a:cubicBezTo>
                    <a:cubicBezTo>
                      <a:pt x="10834" y="0"/>
                      <a:pt x="10820" y="0"/>
                      <a:pt x="10806" y="1"/>
                    </a:cubicBezTo>
                    <a:cubicBezTo>
                      <a:pt x="10787" y="0"/>
                      <a:pt x="10768" y="0"/>
                      <a:pt x="107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7"/>
              <p:cNvSpPr/>
              <p:nvPr/>
            </p:nvSpPr>
            <p:spPr>
              <a:xfrm>
                <a:off x="6897552" y="2749065"/>
                <a:ext cx="366088" cy="422155"/>
              </a:xfrm>
              <a:custGeom>
                <a:avLst/>
                <a:gdLst/>
                <a:ahLst/>
                <a:cxnLst/>
                <a:rect l="l" t="t" r="r" b="b"/>
                <a:pathLst>
                  <a:path w="15377" h="17732" extrusionOk="0">
                    <a:moveTo>
                      <a:pt x="7804" y="0"/>
                    </a:moveTo>
                    <a:lnTo>
                      <a:pt x="2909" y="1940"/>
                    </a:lnTo>
                    <a:lnTo>
                      <a:pt x="5264" y="4294"/>
                    </a:lnTo>
                    <a:lnTo>
                      <a:pt x="0" y="13529"/>
                    </a:lnTo>
                    <a:lnTo>
                      <a:pt x="4156" y="17662"/>
                    </a:lnTo>
                    <a:cubicBezTo>
                      <a:pt x="4549" y="17708"/>
                      <a:pt x="4941" y="17731"/>
                      <a:pt x="5333" y="17731"/>
                    </a:cubicBezTo>
                    <a:cubicBezTo>
                      <a:pt x="10874" y="17731"/>
                      <a:pt x="15376" y="13229"/>
                      <a:pt x="15376" y="7711"/>
                    </a:cubicBezTo>
                    <a:lnTo>
                      <a:pt x="15376" y="7573"/>
                    </a:lnTo>
                    <a:lnTo>
                      <a:pt x="7804"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7"/>
              <p:cNvSpPr/>
              <p:nvPr/>
            </p:nvSpPr>
            <p:spPr>
              <a:xfrm>
                <a:off x="6947572" y="2767754"/>
                <a:ext cx="87969" cy="189651"/>
              </a:xfrm>
              <a:custGeom>
                <a:avLst/>
                <a:gdLst/>
                <a:ahLst/>
                <a:cxnLst/>
                <a:rect l="l" t="t" r="r" b="b"/>
                <a:pathLst>
                  <a:path w="3695" h="7966" extrusionOk="0">
                    <a:moveTo>
                      <a:pt x="1293" y="0"/>
                    </a:moveTo>
                    <a:lnTo>
                      <a:pt x="1293" y="5218"/>
                    </a:lnTo>
                    <a:lnTo>
                      <a:pt x="0" y="7180"/>
                    </a:lnTo>
                    <a:lnTo>
                      <a:pt x="3302" y="7965"/>
                    </a:lnTo>
                    <a:lnTo>
                      <a:pt x="3694" y="3186"/>
                    </a:lnTo>
                    <a:lnTo>
                      <a:pt x="3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7"/>
              <p:cNvSpPr/>
              <p:nvPr/>
            </p:nvSpPr>
            <p:spPr>
              <a:xfrm>
                <a:off x="7025613" y="2767754"/>
                <a:ext cx="76970" cy="189651"/>
              </a:xfrm>
              <a:custGeom>
                <a:avLst/>
                <a:gdLst/>
                <a:ahLst/>
                <a:cxnLst/>
                <a:rect l="l" t="t" r="r" b="b"/>
                <a:pathLst>
                  <a:path w="3233" h="7966" extrusionOk="0">
                    <a:moveTo>
                      <a:pt x="1" y="0"/>
                    </a:moveTo>
                    <a:lnTo>
                      <a:pt x="1" y="7942"/>
                    </a:lnTo>
                    <a:lnTo>
                      <a:pt x="93" y="7965"/>
                    </a:lnTo>
                    <a:lnTo>
                      <a:pt x="3233" y="7180"/>
                    </a:lnTo>
                    <a:lnTo>
                      <a:pt x="1940" y="5218"/>
                    </a:lnTo>
                    <a:lnTo>
                      <a:pt x="19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7"/>
              <p:cNvSpPr/>
              <p:nvPr/>
            </p:nvSpPr>
            <p:spPr>
              <a:xfrm>
                <a:off x="6875554" y="2938692"/>
                <a:ext cx="162724" cy="142916"/>
              </a:xfrm>
              <a:custGeom>
                <a:avLst/>
                <a:gdLst/>
                <a:ahLst/>
                <a:cxnLst/>
                <a:rect l="l" t="t" r="r" b="b"/>
                <a:pathLst>
                  <a:path w="6835" h="6003" extrusionOk="0">
                    <a:moveTo>
                      <a:pt x="3025" y="0"/>
                    </a:moveTo>
                    <a:lnTo>
                      <a:pt x="717" y="3510"/>
                    </a:lnTo>
                    <a:cubicBezTo>
                      <a:pt x="1" y="4572"/>
                      <a:pt x="786" y="6003"/>
                      <a:pt x="2056" y="6003"/>
                    </a:cubicBezTo>
                    <a:lnTo>
                      <a:pt x="6327" y="6003"/>
                    </a:lnTo>
                    <a:lnTo>
                      <a:pt x="6835" y="3279"/>
                    </a:lnTo>
                    <a:lnTo>
                      <a:pt x="63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7"/>
              <p:cNvSpPr/>
              <p:nvPr/>
            </p:nvSpPr>
            <p:spPr>
              <a:xfrm>
                <a:off x="7025613" y="2938692"/>
                <a:ext cx="148987" cy="142916"/>
              </a:xfrm>
              <a:custGeom>
                <a:avLst/>
                <a:gdLst/>
                <a:ahLst/>
                <a:cxnLst/>
                <a:rect l="l" t="t" r="r" b="b"/>
                <a:pathLst>
                  <a:path w="6258" h="6003" extrusionOk="0">
                    <a:moveTo>
                      <a:pt x="1" y="0"/>
                    </a:moveTo>
                    <a:lnTo>
                      <a:pt x="1" y="6003"/>
                    </a:lnTo>
                    <a:lnTo>
                      <a:pt x="4203" y="6003"/>
                    </a:lnTo>
                    <a:cubicBezTo>
                      <a:pt x="5495" y="6003"/>
                      <a:pt x="6257" y="4572"/>
                      <a:pt x="5542" y="3510"/>
                    </a:cubicBezTo>
                    <a:lnTo>
                      <a:pt x="32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7"/>
              <p:cNvSpPr/>
              <p:nvPr/>
            </p:nvSpPr>
            <p:spPr>
              <a:xfrm>
                <a:off x="6966808" y="2749065"/>
                <a:ext cx="63780" cy="46187"/>
              </a:xfrm>
              <a:custGeom>
                <a:avLst/>
                <a:gdLst/>
                <a:ahLst/>
                <a:cxnLst/>
                <a:rect l="l" t="t" r="r" b="b"/>
                <a:pathLst>
                  <a:path w="2679" h="1940" extrusionOk="0">
                    <a:moveTo>
                      <a:pt x="0" y="0"/>
                    </a:moveTo>
                    <a:lnTo>
                      <a:pt x="0" y="1940"/>
                    </a:lnTo>
                    <a:lnTo>
                      <a:pt x="2494" y="1940"/>
                    </a:lnTo>
                    <a:lnTo>
                      <a:pt x="2678" y="970"/>
                    </a:lnTo>
                    <a:lnTo>
                      <a:pt x="24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7"/>
              <p:cNvSpPr/>
              <p:nvPr/>
            </p:nvSpPr>
            <p:spPr>
              <a:xfrm>
                <a:off x="7025065" y="2749065"/>
                <a:ext cx="58281" cy="45639"/>
              </a:xfrm>
              <a:custGeom>
                <a:avLst/>
                <a:gdLst/>
                <a:ahLst/>
                <a:cxnLst/>
                <a:rect l="l" t="t" r="r" b="b"/>
                <a:pathLst>
                  <a:path w="2448" h="1917" extrusionOk="0">
                    <a:moveTo>
                      <a:pt x="1" y="0"/>
                    </a:moveTo>
                    <a:lnTo>
                      <a:pt x="1" y="1916"/>
                    </a:lnTo>
                    <a:lnTo>
                      <a:pt x="2448" y="1916"/>
                    </a:lnTo>
                    <a:lnTo>
                      <a:pt x="2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7"/>
              <p:cNvSpPr/>
              <p:nvPr/>
            </p:nvSpPr>
            <p:spPr>
              <a:xfrm>
                <a:off x="6967356" y="2960595"/>
                <a:ext cx="40854" cy="33783"/>
              </a:xfrm>
              <a:custGeom>
                <a:avLst/>
                <a:gdLst/>
                <a:ahLst/>
                <a:cxnLst/>
                <a:rect l="l" t="t" r="r" b="b"/>
                <a:pathLst>
                  <a:path w="1716" h="1419" extrusionOk="0">
                    <a:moveTo>
                      <a:pt x="834" y="1"/>
                    </a:moveTo>
                    <a:cubicBezTo>
                      <a:pt x="748" y="1"/>
                      <a:pt x="661" y="17"/>
                      <a:pt x="578" y="50"/>
                    </a:cubicBezTo>
                    <a:cubicBezTo>
                      <a:pt x="0" y="304"/>
                      <a:pt x="0" y="1135"/>
                      <a:pt x="578" y="1366"/>
                    </a:cubicBezTo>
                    <a:cubicBezTo>
                      <a:pt x="667" y="1402"/>
                      <a:pt x="757" y="1418"/>
                      <a:pt x="844" y="1418"/>
                    </a:cubicBezTo>
                    <a:cubicBezTo>
                      <a:pt x="1320" y="1418"/>
                      <a:pt x="1716" y="930"/>
                      <a:pt x="1501" y="442"/>
                    </a:cubicBezTo>
                    <a:cubicBezTo>
                      <a:pt x="1378" y="162"/>
                      <a:pt x="1108"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7"/>
              <p:cNvSpPr/>
              <p:nvPr/>
            </p:nvSpPr>
            <p:spPr>
              <a:xfrm>
                <a:off x="7031541" y="2879721"/>
                <a:ext cx="29283" cy="24379"/>
              </a:xfrm>
              <a:custGeom>
                <a:avLst/>
                <a:gdLst/>
                <a:ahLst/>
                <a:cxnLst/>
                <a:rect l="l" t="t" r="r" b="b"/>
                <a:pathLst>
                  <a:path w="1230" h="1024" extrusionOk="0">
                    <a:moveTo>
                      <a:pt x="552" y="1"/>
                    </a:moveTo>
                    <a:cubicBezTo>
                      <a:pt x="306" y="1"/>
                      <a:pt x="94" y="195"/>
                      <a:pt x="52" y="446"/>
                    </a:cubicBezTo>
                    <a:cubicBezTo>
                      <a:pt x="0" y="773"/>
                      <a:pt x="270" y="1024"/>
                      <a:pt x="564" y="1024"/>
                    </a:cubicBezTo>
                    <a:cubicBezTo>
                      <a:pt x="664" y="1024"/>
                      <a:pt x="766" y="995"/>
                      <a:pt x="860" y="930"/>
                    </a:cubicBezTo>
                    <a:cubicBezTo>
                      <a:pt x="1229" y="653"/>
                      <a:pt x="1068" y="76"/>
                      <a:pt x="629" y="7"/>
                    </a:cubicBezTo>
                    <a:cubicBezTo>
                      <a:pt x="603" y="3"/>
                      <a:pt x="577" y="1"/>
                      <a:pt x="552"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7"/>
              <p:cNvSpPr/>
              <p:nvPr/>
            </p:nvSpPr>
            <p:spPr>
              <a:xfrm>
                <a:off x="6993735" y="2821178"/>
                <a:ext cx="29593" cy="24403"/>
              </a:xfrm>
              <a:custGeom>
                <a:avLst/>
                <a:gdLst/>
                <a:ahLst/>
                <a:cxnLst/>
                <a:rect l="l" t="t" r="r" b="b"/>
                <a:pathLst>
                  <a:path w="1243" h="1025" extrusionOk="0">
                    <a:moveTo>
                      <a:pt x="619" y="1"/>
                    </a:moveTo>
                    <a:cubicBezTo>
                      <a:pt x="552" y="1"/>
                      <a:pt x="484" y="14"/>
                      <a:pt x="416" y="42"/>
                    </a:cubicBezTo>
                    <a:cubicBezTo>
                      <a:pt x="1" y="226"/>
                      <a:pt x="1" y="804"/>
                      <a:pt x="416" y="988"/>
                    </a:cubicBezTo>
                    <a:cubicBezTo>
                      <a:pt x="483" y="1013"/>
                      <a:pt x="549" y="1024"/>
                      <a:pt x="612" y="1024"/>
                    </a:cubicBezTo>
                    <a:cubicBezTo>
                      <a:pt x="967" y="1024"/>
                      <a:pt x="1242" y="671"/>
                      <a:pt x="1086" y="319"/>
                    </a:cubicBezTo>
                    <a:cubicBezTo>
                      <a:pt x="1016" y="127"/>
                      <a:pt x="827" y="1"/>
                      <a:pt x="61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7"/>
              <p:cNvSpPr/>
              <p:nvPr/>
            </p:nvSpPr>
            <p:spPr>
              <a:xfrm>
                <a:off x="7041850" y="3029446"/>
                <a:ext cx="40949" cy="33735"/>
              </a:xfrm>
              <a:custGeom>
                <a:avLst/>
                <a:gdLst/>
                <a:ahLst/>
                <a:cxnLst/>
                <a:rect l="l" t="t" r="r" b="b"/>
                <a:pathLst>
                  <a:path w="1720" h="1417" extrusionOk="0">
                    <a:moveTo>
                      <a:pt x="808" y="0"/>
                    </a:moveTo>
                    <a:cubicBezTo>
                      <a:pt x="484" y="0"/>
                      <a:pt x="205" y="214"/>
                      <a:pt x="127" y="529"/>
                    </a:cubicBezTo>
                    <a:cubicBezTo>
                      <a:pt x="1" y="1015"/>
                      <a:pt x="380" y="1417"/>
                      <a:pt x="805" y="1417"/>
                    </a:cubicBezTo>
                    <a:cubicBezTo>
                      <a:pt x="925" y="1417"/>
                      <a:pt x="1049" y="1385"/>
                      <a:pt x="1166" y="1314"/>
                    </a:cubicBezTo>
                    <a:cubicBezTo>
                      <a:pt x="1720" y="967"/>
                      <a:pt x="1581" y="159"/>
                      <a:pt x="981" y="21"/>
                    </a:cubicBezTo>
                    <a:cubicBezTo>
                      <a:pt x="922" y="7"/>
                      <a:pt x="864" y="0"/>
                      <a:pt x="8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7"/>
              <p:cNvSpPr/>
              <p:nvPr/>
            </p:nvSpPr>
            <p:spPr>
              <a:xfrm>
                <a:off x="6916765" y="3014828"/>
                <a:ext cx="53353" cy="44044"/>
              </a:xfrm>
              <a:custGeom>
                <a:avLst/>
                <a:gdLst/>
                <a:ahLst/>
                <a:cxnLst/>
                <a:rect l="l" t="t" r="r" b="b"/>
                <a:pathLst>
                  <a:path w="2241" h="1850" extrusionOk="0">
                    <a:moveTo>
                      <a:pt x="1046" y="1"/>
                    </a:moveTo>
                    <a:cubicBezTo>
                      <a:pt x="636" y="1"/>
                      <a:pt x="279" y="280"/>
                      <a:pt x="163" y="704"/>
                    </a:cubicBezTo>
                    <a:cubicBezTo>
                      <a:pt x="0" y="1319"/>
                      <a:pt x="490" y="1850"/>
                      <a:pt x="1054" y="1850"/>
                    </a:cubicBezTo>
                    <a:cubicBezTo>
                      <a:pt x="1210" y="1850"/>
                      <a:pt x="1371" y="1810"/>
                      <a:pt x="1525" y="1720"/>
                    </a:cubicBezTo>
                    <a:cubicBezTo>
                      <a:pt x="2241" y="1304"/>
                      <a:pt x="2079" y="242"/>
                      <a:pt x="1294" y="34"/>
                    </a:cubicBezTo>
                    <a:cubicBezTo>
                      <a:pt x="1210" y="12"/>
                      <a:pt x="1127" y="1"/>
                      <a:pt x="10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7"/>
              <p:cNvSpPr/>
              <p:nvPr/>
            </p:nvSpPr>
            <p:spPr>
              <a:xfrm>
                <a:off x="7062991" y="2966166"/>
                <a:ext cx="58828" cy="43996"/>
              </a:xfrm>
              <a:custGeom>
                <a:avLst/>
                <a:gdLst/>
                <a:ahLst/>
                <a:cxnLst/>
                <a:rect l="l" t="t" r="r" b="b"/>
                <a:pathLst>
                  <a:path w="2471" h="1848" extrusionOk="0">
                    <a:moveTo>
                      <a:pt x="1239" y="1"/>
                    </a:moveTo>
                    <a:cubicBezTo>
                      <a:pt x="1005" y="1"/>
                      <a:pt x="774" y="93"/>
                      <a:pt x="601" y="278"/>
                    </a:cubicBezTo>
                    <a:cubicBezTo>
                      <a:pt x="1" y="855"/>
                      <a:pt x="416" y="1848"/>
                      <a:pt x="1247" y="1848"/>
                    </a:cubicBezTo>
                    <a:cubicBezTo>
                      <a:pt x="2055" y="1848"/>
                      <a:pt x="2471" y="855"/>
                      <a:pt x="1894" y="278"/>
                    </a:cubicBezTo>
                    <a:cubicBezTo>
                      <a:pt x="1709" y="93"/>
                      <a:pt x="1472" y="1"/>
                      <a:pt x="1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77"/>
            <p:cNvGrpSpPr/>
            <p:nvPr/>
          </p:nvGrpSpPr>
          <p:grpSpPr>
            <a:xfrm>
              <a:off x="6918539" y="2925324"/>
              <a:ext cx="257835" cy="142916"/>
              <a:chOff x="6916765" y="2938692"/>
              <a:chExt cx="257835" cy="142916"/>
            </a:xfrm>
          </p:grpSpPr>
          <p:sp>
            <p:nvSpPr>
              <p:cNvPr id="4081" name="Google Shape;4081;p77"/>
              <p:cNvSpPr/>
              <p:nvPr/>
            </p:nvSpPr>
            <p:spPr>
              <a:xfrm>
                <a:off x="7025613" y="2938692"/>
                <a:ext cx="148987" cy="142916"/>
              </a:xfrm>
              <a:custGeom>
                <a:avLst/>
                <a:gdLst/>
                <a:ahLst/>
                <a:cxnLst/>
                <a:rect l="l" t="t" r="r" b="b"/>
                <a:pathLst>
                  <a:path w="6258" h="6003" extrusionOk="0">
                    <a:moveTo>
                      <a:pt x="1" y="0"/>
                    </a:moveTo>
                    <a:lnTo>
                      <a:pt x="1" y="6003"/>
                    </a:lnTo>
                    <a:lnTo>
                      <a:pt x="4203" y="6003"/>
                    </a:lnTo>
                    <a:cubicBezTo>
                      <a:pt x="5495" y="6003"/>
                      <a:pt x="6257" y="4572"/>
                      <a:pt x="5542" y="3510"/>
                    </a:cubicBezTo>
                    <a:lnTo>
                      <a:pt x="3233"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7"/>
              <p:cNvSpPr/>
              <p:nvPr/>
            </p:nvSpPr>
            <p:spPr>
              <a:xfrm>
                <a:off x="6967356" y="2960595"/>
                <a:ext cx="40854" cy="33783"/>
              </a:xfrm>
              <a:custGeom>
                <a:avLst/>
                <a:gdLst/>
                <a:ahLst/>
                <a:cxnLst/>
                <a:rect l="l" t="t" r="r" b="b"/>
                <a:pathLst>
                  <a:path w="1716" h="1419" extrusionOk="0">
                    <a:moveTo>
                      <a:pt x="834" y="1"/>
                    </a:moveTo>
                    <a:cubicBezTo>
                      <a:pt x="748" y="1"/>
                      <a:pt x="661" y="17"/>
                      <a:pt x="578" y="50"/>
                    </a:cubicBezTo>
                    <a:cubicBezTo>
                      <a:pt x="0" y="304"/>
                      <a:pt x="0" y="1135"/>
                      <a:pt x="578" y="1366"/>
                    </a:cubicBezTo>
                    <a:cubicBezTo>
                      <a:pt x="667" y="1402"/>
                      <a:pt x="757" y="1418"/>
                      <a:pt x="844" y="1418"/>
                    </a:cubicBezTo>
                    <a:cubicBezTo>
                      <a:pt x="1320" y="1418"/>
                      <a:pt x="1716" y="930"/>
                      <a:pt x="1501" y="442"/>
                    </a:cubicBezTo>
                    <a:cubicBezTo>
                      <a:pt x="1378" y="162"/>
                      <a:pt x="1108" y="1"/>
                      <a:pt x="834"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7"/>
              <p:cNvSpPr/>
              <p:nvPr/>
            </p:nvSpPr>
            <p:spPr>
              <a:xfrm>
                <a:off x="7041850" y="3029446"/>
                <a:ext cx="40949" cy="33735"/>
              </a:xfrm>
              <a:custGeom>
                <a:avLst/>
                <a:gdLst/>
                <a:ahLst/>
                <a:cxnLst/>
                <a:rect l="l" t="t" r="r" b="b"/>
                <a:pathLst>
                  <a:path w="1720" h="1417" extrusionOk="0">
                    <a:moveTo>
                      <a:pt x="808" y="0"/>
                    </a:moveTo>
                    <a:cubicBezTo>
                      <a:pt x="484" y="0"/>
                      <a:pt x="205" y="214"/>
                      <a:pt x="127" y="529"/>
                    </a:cubicBezTo>
                    <a:cubicBezTo>
                      <a:pt x="1" y="1015"/>
                      <a:pt x="380" y="1417"/>
                      <a:pt x="805" y="1417"/>
                    </a:cubicBezTo>
                    <a:cubicBezTo>
                      <a:pt x="925" y="1417"/>
                      <a:pt x="1049" y="1385"/>
                      <a:pt x="1166" y="1314"/>
                    </a:cubicBezTo>
                    <a:cubicBezTo>
                      <a:pt x="1720" y="967"/>
                      <a:pt x="1581" y="159"/>
                      <a:pt x="981" y="21"/>
                    </a:cubicBezTo>
                    <a:cubicBezTo>
                      <a:pt x="922" y="7"/>
                      <a:pt x="864" y="0"/>
                      <a:pt x="808"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7"/>
              <p:cNvSpPr/>
              <p:nvPr/>
            </p:nvSpPr>
            <p:spPr>
              <a:xfrm>
                <a:off x="6916765" y="3014828"/>
                <a:ext cx="53353" cy="44044"/>
              </a:xfrm>
              <a:custGeom>
                <a:avLst/>
                <a:gdLst/>
                <a:ahLst/>
                <a:cxnLst/>
                <a:rect l="l" t="t" r="r" b="b"/>
                <a:pathLst>
                  <a:path w="2241" h="1850" extrusionOk="0">
                    <a:moveTo>
                      <a:pt x="1046" y="1"/>
                    </a:moveTo>
                    <a:cubicBezTo>
                      <a:pt x="636" y="1"/>
                      <a:pt x="279" y="280"/>
                      <a:pt x="163" y="704"/>
                    </a:cubicBezTo>
                    <a:cubicBezTo>
                      <a:pt x="0" y="1319"/>
                      <a:pt x="490" y="1850"/>
                      <a:pt x="1054" y="1850"/>
                    </a:cubicBezTo>
                    <a:cubicBezTo>
                      <a:pt x="1210" y="1850"/>
                      <a:pt x="1371" y="1810"/>
                      <a:pt x="1525" y="1720"/>
                    </a:cubicBezTo>
                    <a:cubicBezTo>
                      <a:pt x="2241" y="1304"/>
                      <a:pt x="2079" y="242"/>
                      <a:pt x="1294" y="34"/>
                    </a:cubicBezTo>
                    <a:cubicBezTo>
                      <a:pt x="1210" y="12"/>
                      <a:pt x="1127" y="1"/>
                      <a:pt x="1046"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7"/>
              <p:cNvSpPr/>
              <p:nvPr/>
            </p:nvSpPr>
            <p:spPr>
              <a:xfrm>
                <a:off x="7062991" y="2966166"/>
                <a:ext cx="58828" cy="43996"/>
              </a:xfrm>
              <a:custGeom>
                <a:avLst/>
                <a:gdLst/>
                <a:ahLst/>
                <a:cxnLst/>
                <a:rect l="l" t="t" r="r" b="b"/>
                <a:pathLst>
                  <a:path w="2471" h="1848" extrusionOk="0">
                    <a:moveTo>
                      <a:pt x="1239" y="1"/>
                    </a:moveTo>
                    <a:cubicBezTo>
                      <a:pt x="1005" y="1"/>
                      <a:pt x="774" y="93"/>
                      <a:pt x="601" y="278"/>
                    </a:cubicBezTo>
                    <a:cubicBezTo>
                      <a:pt x="1" y="855"/>
                      <a:pt x="416" y="1848"/>
                      <a:pt x="1247" y="1848"/>
                    </a:cubicBezTo>
                    <a:cubicBezTo>
                      <a:pt x="2055" y="1848"/>
                      <a:pt x="2471" y="855"/>
                      <a:pt x="1894" y="278"/>
                    </a:cubicBezTo>
                    <a:cubicBezTo>
                      <a:pt x="1709" y="93"/>
                      <a:pt x="1472" y="1"/>
                      <a:pt x="123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6" name="Google Shape;4086;p77"/>
            <p:cNvSpPr/>
            <p:nvPr/>
          </p:nvSpPr>
          <p:spPr>
            <a:xfrm>
              <a:off x="7026839" y="2735697"/>
              <a:ext cx="58281" cy="45639"/>
            </a:xfrm>
            <a:custGeom>
              <a:avLst/>
              <a:gdLst/>
              <a:ahLst/>
              <a:cxnLst/>
              <a:rect l="l" t="t" r="r" b="b"/>
              <a:pathLst>
                <a:path w="2448" h="1917" extrusionOk="0">
                  <a:moveTo>
                    <a:pt x="1" y="0"/>
                  </a:moveTo>
                  <a:lnTo>
                    <a:pt x="1" y="1916"/>
                  </a:lnTo>
                  <a:lnTo>
                    <a:pt x="2448" y="1916"/>
                  </a:lnTo>
                  <a:lnTo>
                    <a:pt x="2448"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7" name="Google Shape;4087;p77"/>
          <p:cNvGrpSpPr/>
          <p:nvPr/>
        </p:nvGrpSpPr>
        <p:grpSpPr>
          <a:xfrm>
            <a:off x="1158135" y="3363971"/>
            <a:ext cx="495791" cy="477126"/>
            <a:chOff x="1158135" y="3363971"/>
            <a:chExt cx="495791" cy="477126"/>
          </a:xfrm>
        </p:grpSpPr>
        <p:grpSp>
          <p:nvGrpSpPr>
            <p:cNvPr id="4088" name="Google Shape;4088;p77"/>
            <p:cNvGrpSpPr/>
            <p:nvPr/>
          </p:nvGrpSpPr>
          <p:grpSpPr>
            <a:xfrm>
              <a:off x="1415352" y="3544265"/>
              <a:ext cx="96230" cy="65423"/>
              <a:chOff x="1415352" y="3550997"/>
              <a:chExt cx="96230" cy="65423"/>
            </a:xfrm>
          </p:grpSpPr>
          <p:sp>
            <p:nvSpPr>
              <p:cNvPr id="4089" name="Google Shape;4089;p77"/>
              <p:cNvSpPr/>
              <p:nvPr/>
            </p:nvSpPr>
            <p:spPr>
              <a:xfrm>
                <a:off x="1415352" y="3550997"/>
                <a:ext cx="96230" cy="54972"/>
              </a:xfrm>
              <a:custGeom>
                <a:avLst/>
                <a:gdLst/>
                <a:ahLst/>
                <a:cxnLst/>
                <a:rect l="l" t="t" r="r" b="b"/>
                <a:pathLst>
                  <a:path w="4042" h="2309" extrusionOk="0">
                    <a:moveTo>
                      <a:pt x="1" y="0"/>
                    </a:moveTo>
                    <a:lnTo>
                      <a:pt x="1" y="1039"/>
                    </a:lnTo>
                    <a:lnTo>
                      <a:pt x="4041" y="2309"/>
                    </a:lnTo>
                    <a:lnTo>
                      <a:pt x="4041" y="2309"/>
                    </a:lnTo>
                    <a:lnTo>
                      <a:pt x="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7"/>
              <p:cNvSpPr/>
              <p:nvPr/>
            </p:nvSpPr>
            <p:spPr>
              <a:xfrm>
                <a:off x="1415352" y="3575733"/>
                <a:ext cx="96230" cy="30236"/>
              </a:xfrm>
              <a:custGeom>
                <a:avLst/>
                <a:gdLst/>
                <a:ahLst/>
                <a:cxnLst/>
                <a:rect l="l" t="t" r="r" b="b"/>
                <a:pathLst>
                  <a:path w="4042" h="1270" extrusionOk="0">
                    <a:moveTo>
                      <a:pt x="1" y="0"/>
                    </a:moveTo>
                    <a:lnTo>
                      <a:pt x="1" y="993"/>
                    </a:lnTo>
                    <a:lnTo>
                      <a:pt x="4041" y="1270"/>
                    </a:lnTo>
                    <a:lnTo>
                      <a:pt x="4041" y="1270"/>
                    </a:lnTo>
                    <a:lnTo>
                      <a:pt x="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7"/>
              <p:cNvSpPr/>
              <p:nvPr/>
            </p:nvSpPr>
            <p:spPr>
              <a:xfrm>
                <a:off x="1415352" y="3599350"/>
                <a:ext cx="96230" cy="17070"/>
              </a:xfrm>
              <a:custGeom>
                <a:avLst/>
                <a:gdLst/>
                <a:ahLst/>
                <a:cxnLst/>
                <a:rect l="l" t="t" r="r" b="b"/>
                <a:pathLst>
                  <a:path w="4042" h="717" extrusionOk="0">
                    <a:moveTo>
                      <a:pt x="1" y="1"/>
                    </a:moveTo>
                    <a:lnTo>
                      <a:pt x="1" y="717"/>
                    </a:lnTo>
                    <a:lnTo>
                      <a:pt x="4041" y="278"/>
                    </a:lnTo>
                    <a:lnTo>
                      <a:pt x="1"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77"/>
            <p:cNvGrpSpPr/>
            <p:nvPr/>
          </p:nvGrpSpPr>
          <p:grpSpPr>
            <a:xfrm>
              <a:off x="1158135" y="3363971"/>
              <a:ext cx="495791" cy="477126"/>
              <a:chOff x="1158135" y="3370703"/>
              <a:chExt cx="495791" cy="477126"/>
            </a:xfrm>
          </p:grpSpPr>
          <p:sp>
            <p:nvSpPr>
              <p:cNvPr id="4093" name="Google Shape;4093;p77"/>
              <p:cNvSpPr/>
              <p:nvPr/>
            </p:nvSpPr>
            <p:spPr>
              <a:xfrm>
                <a:off x="1158135" y="3370703"/>
                <a:ext cx="495791" cy="477102"/>
              </a:xfrm>
              <a:custGeom>
                <a:avLst/>
                <a:gdLst/>
                <a:ahLst/>
                <a:cxnLst/>
                <a:rect l="l" t="t" r="r" b="b"/>
                <a:pathLst>
                  <a:path w="20825" h="20040" extrusionOk="0">
                    <a:moveTo>
                      <a:pt x="10805" y="1"/>
                    </a:moveTo>
                    <a:cubicBezTo>
                      <a:pt x="6741" y="1"/>
                      <a:pt x="3094" y="2448"/>
                      <a:pt x="1547" y="6188"/>
                    </a:cubicBezTo>
                    <a:cubicBezTo>
                      <a:pt x="0" y="9928"/>
                      <a:pt x="854" y="14245"/>
                      <a:pt x="3717" y="17108"/>
                    </a:cubicBezTo>
                    <a:cubicBezTo>
                      <a:pt x="5632" y="19023"/>
                      <a:pt x="8198" y="20039"/>
                      <a:pt x="10806" y="20039"/>
                    </a:cubicBezTo>
                    <a:cubicBezTo>
                      <a:pt x="12098" y="20039"/>
                      <a:pt x="13399" y="19791"/>
                      <a:pt x="14637" y="19278"/>
                    </a:cubicBezTo>
                    <a:cubicBezTo>
                      <a:pt x="18377" y="17732"/>
                      <a:pt x="20825" y="14061"/>
                      <a:pt x="20825" y="10021"/>
                    </a:cubicBezTo>
                    <a:cubicBezTo>
                      <a:pt x="20825" y="4480"/>
                      <a:pt x="16346" y="1"/>
                      <a:pt x="108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7"/>
              <p:cNvSpPr/>
              <p:nvPr/>
            </p:nvSpPr>
            <p:spPr>
              <a:xfrm>
                <a:off x="1257056" y="3442720"/>
                <a:ext cx="392467" cy="405108"/>
              </a:xfrm>
              <a:custGeom>
                <a:avLst/>
                <a:gdLst/>
                <a:ahLst/>
                <a:cxnLst/>
                <a:rect l="l" t="t" r="r" b="b"/>
                <a:pathLst>
                  <a:path w="16485" h="17016" extrusionOk="0">
                    <a:moveTo>
                      <a:pt x="6650" y="0"/>
                    </a:moveTo>
                    <a:lnTo>
                      <a:pt x="6511" y="2724"/>
                    </a:lnTo>
                    <a:lnTo>
                      <a:pt x="1" y="8034"/>
                    </a:lnTo>
                    <a:lnTo>
                      <a:pt x="2125" y="10158"/>
                    </a:lnTo>
                    <a:lnTo>
                      <a:pt x="24" y="11220"/>
                    </a:lnTo>
                    <a:lnTo>
                      <a:pt x="5796" y="16992"/>
                    </a:lnTo>
                    <a:cubicBezTo>
                      <a:pt x="6073" y="17015"/>
                      <a:pt x="6373" y="17015"/>
                      <a:pt x="6673" y="17015"/>
                    </a:cubicBezTo>
                    <a:cubicBezTo>
                      <a:pt x="11429" y="17015"/>
                      <a:pt x="15515" y="13668"/>
                      <a:pt x="16462" y="9004"/>
                    </a:cubicBezTo>
                    <a:lnTo>
                      <a:pt x="16485" y="8981"/>
                    </a:lnTo>
                    <a:lnTo>
                      <a:pt x="14315" y="6834"/>
                    </a:lnTo>
                    <a:lnTo>
                      <a:pt x="13853" y="7226"/>
                    </a:lnTo>
                    <a:lnTo>
                      <a:pt x="6650"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7"/>
              <p:cNvSpPr/>
              <p:nvPr/>
            </p:nvSpPr>
            <p:spPr>
              <a:xfrm>
                <a:off x="1257603" y="3443268"/>
                <a:ext cx="162724" cy="266596"/>
              </a:xfrm>
              <a:custGeom>
                <a:avLst/>
                <a:gdLst/>
                <a:ahLst/>
                <a:cxnLst/>
                <a:rect l="l" t="t" r="r" b="b"/>
                <a:pathLst>
                  <a:path w="6835" h="11198" extrusionOk="0">
                    <a:moveTo>
                      <a:pt x="6627" y="0"/>
                    </a:moveTo>
                    <a:lnTo>
                      <a:pt x="1" y="11197"/>
                    </a:lnTo>
                    <a:lnTo>
                      <a:pt x="6627" y="11197"/>
                    </a:lnTo>
                    <a:lnTo>
                      <a:pt x="6835" y="6603"/>
                    </a:lnTo>
                    <a:lnTo>
                      <a:pt x="6627" y="116"/>
                    </a:lnTo>
                    <a:lnTo>
                      <a:pt x="66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7"/>
              <p:cNvSpPr/>
              <p:nvPr/>
            </p:nvSpPr>
            <p:spPr>
              <a:xfrm>
                <a:off x="1415352" y="3443268"/>
                <a:ext cx="158320" cy="266596"/>
              </a:xfrm>
              <a:custGeom>
                <a:avLst/>
                <a:gdLst/>
                <a:ahLst/>
                <a:cxnLst/>
                <a:rect l="l" t="t" r="r" b="b"/>
                <a:pathLst>
                  <a:path w="6650" h="11198" extrusionOk="0">
                    <a:moveTo>
                      <a:pt x="1" y="0"/>
                    </a:moveTo>
                    <a:lnTo>
                      <a:pt x="1" y="11197"/>
                    </a:lnTo>
                    <a:lnTo>
                      <a:pt x="6650" y="11197"/>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7"/>
              <p:cNvSpPr/>
              <p:nvPr/>
            </p:nvSpPr>
            <p:spPr>
              <a:xfrm>
                <a:off x="1511558" y="3605945"/>
                <a:ext cx="86302" cy="47306"/>
              </a:xfrm>
              <a:custGeom>
                <a:avLst/>
                <a:gdLst/>
                <a:ahLst/>
                <a:cxnLst/>
                <a:rect l="l" t="t" r="r" b="b"/>
                <a:pathLst>
                  <a:path w="3625" h="1987" extrusionOk="0">
                    <a:moveTo>
                      <a:pt x="0" y="1"/>
                    </a:moveTo>
                    <a:lnTo>
                      <a:pt x="3625" y="1986"/>
                    </a:lnTo>
                    <a:lnTo>
                      <a:pt x="36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8" name="Google Shape;4098;p77"/>
            <p:cNvSpPr/>
            <p:nvPr/>
          </p:nvSpPr>
          <p:spPr>
            <a:xfrm>
              <a:off x="1257603" y="3436537"/>
              <a:ext cx="162724" cy="266596"/>
            </a:xfrm>
            <a:custGeom>
              <a:avLst/>
              <a:gdLst/>
              <a:ahLst/>
              <a:cxnLst/>
              <a:rect l="l" t="t" r="r" b="b"/>
              <a:pathLst>
                <a:path w="6835" h="11198" extrusionOk="0">
                  <a:moveTo>
                    <a:pt x="6627" y="0"/>
                  </a:moveTo>
                  <a:lnTo>
                    <a:pt x="1" y="11197"/>
                  </a:lnTo>
                  <a:lnTo>
                    <a:pt x="6627" y="11197"/>
                  </a:lnTo>
                  <a:lnTo>
                    <a:pt x="6835" y="6603"/>
                  </a:lnTo>
                  <a:lnTo>
                    <a:pt x="6627" y="116"/>
                  </a:lnTo>
                  <a:lnTo>
                    <a:pt x="6627" y="0"/>
                  </a:ln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9" name="Google Shape;4099;p77"/>
            <p:cNvGrpSpPr/>
            <p:nvPr/>
          </p:nvGrpSpPr>
          <p:grpSpPr>
            <a:xfrm>
              <a:off x="1257056" y="3455773"/>
              <a:ext cx="163819" cy="171509"/>
              <a:chOff x="1257056" y="3462505"/>
              <a:chExt cx="163819" cy="171509"/>
            </a:xfrm>
          </p:grpSpPr>
          <p:sp>
            <p:nvSpPr>
              <p:cNvPr id="4100" name="Google Shape;4100;p77"/>
              <p:cNvSpPr/>
              <p:nvPr/>
            </p:nvSpPr>
            <p:spPr>
              <a:xfrm>
                <a:off x="1257056" y="3588922"/>
                <a:ext cx="162177" cy="45091"/>
              </a:xfrm>
              <a:custGeom>
                <a:avLst/>
                <a:gdLst/>
                <a:ahLst/>
                <a:cxnLst/>
                <a:rect l="l" t="t" r="r" b="b"/>
                <a:pathLst>
                  <a:path w="6812" h="1894" extrusionOk="0">
                    <a:moveTo>
                      <a:pt x="1" y="0"/>
                    </a:moveTo>
                    <a:lnTo>
                      <a:pt x="1" y="1893"/>
                    </a:lnTo>
                    <a:lnTo>
                      <a:pt x="6627" y="1155"/>
                    </a:lnTo>
                    <a:lnTo>
                      <a:pt x="6811" y="785"/>
                    </a:lnTo>
                    <a:lnTo>
                      <a:pt x="6627" y="439"/>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7"/>
              <p:cNvSpPr/>
              <p:nvPr/>
            </p:nvSpPr>
            <p:spPr>
              <a:xfrm>
                <a:off x="1257056" y="3527904"/>
                <a:ext cx="162177" cy="71470"/>
              </a:xfrm>
              <a:custGeom>
                <a:avLst/>
                <a:gdLst/>
                <a:ahLst/>
                <a:cxnLst/>
                <a:rect l="l" t="t" r="r" b="b"/>
                <a:pathLst>
                  <a:path w="6812" h="3002" extrusionOk="0">
                    <a:moveTo>
                      <a:pt x="139" y="1"/>
                    </a:moveTo>
                    <a:lnTo>
                      <a:pt x="1" y="2563"/>
                    </a:lnTo>
                    <a:lnTo>
                      <a:pt x="6627" y="3002"/>
                    </a:lnTo>
                    <a:lnTo>
                      <a:pt x="6811" y="2563"/>
                    </a:lnTo>
                    <a:lnTo>
                      <a:pt x="6627" y="2032"/>
                    </a:lnTo>
                    <a:lnTo>
                      <a:pt x="1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7"/>
              <p:cNvSpPr/>
              <p:nvPr/>
            </p:nvSpPr>
            <p:spPr>
              <a:xfrm>
                <a:off x="1260365" y="3462505"/>
                <a:ext cx="160510" cy="113800"/>
              </a:xfrm>
              <a:custGeom>
                <a:avLst/>
                <a:gdLst/>
                <a:ahLst/>
                <a:cxnLst/>
                <a:rect l="l" t="t" r="r" b="b"/>
                <a:pathLst>
                  <a:path w="6742" h="4780" extrusionOk="0">
                    <a:moveTo>
                      <a:pt x="46" y="0"/>
                    </a:moveTo>
                    <a:lnTo>
                      <a:pt x="0" y="2748"/>
                    </a:lnTo>
                    <a:lnTo>
                      <a:pt x="6511" y="4779"/>
                    </a:lnTo>
                    <a:lnTo>
                      <a:pt x="6742" y="4387"/>
                    </a:lnTo>
                    <a:lnTo>
                      <a:pt x="6511" y="3740"/>
                    </a:lnTo>
                    <a:lnTo>
                      <a:pt x="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3" name="Google Shape;4103;p77"/>
            <p:cNvGrpSpPr/>
            <p:nvPr/>
          </p:nvGrpSpPr>
          <p:grpSpPr>
            <a:xfrm>
              <a:off x="1415352" y="3544265"/>
              <a:ext cx="96230" cy="65423"/>
              <a:chOff x="1415352" y="3550997"/>
              <a:chExt cx="96230" cy="65423"/>
            </a:xfrm>
          </p:grpSpPr>
          <p:sp>
            <p:nvSpPr>
              <p:cNvPr id="4104" name="Google Shape;4104;p77"/>
              <p:cNvSpPr/>
              <p:nvPr/>
            </p:nvSpPr>
            <p:spPr>
              <a:xfrm>
                <a:off x="1415352" y="3550997"/>
                <a:ext cx="96230" cy="54972"/>
              </a:xfrm>
              <a:custGeom>
                <a:avLst/>
                <a:gdLst/>
                <a:ahLst/>
                <a:cxnLst/>
                <a:rect l="l" t="t" r="r" b="b"/>
                <a:pathLst>
                  <a:path w="4042" h="2309" extrusionOk="0">
                    <a:moveTo>
                      <a:pt x="1" y="0"/>
                    </a:moveTo>
                    <a:lnTo>
                      <a:pt x="1" y="1039"/>
                    </a:lnTo>
                    <a:lnTo>
                      <a:pt x="4041" y="2309"/>
                    </a:lnTo>
                    <a:lnTo>
                      <a:pt x="4041" y="230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7"/>
              <p:cNvSpPr/>
              <p:nvPr/>
            </p:nvSpPr>
            <p:spPr>
              <a:xfrm>
                <a:off x="1415352" y="3575733"/>
                <a:ext cx="96230" cy="30236"/>
              </a:xfrm>
              <a:custGeom>
                <a:avLst/>
                <a:gdLst/>
                <a:ahLst/>
                <a:cxnLst/>
                <a:rect l="l" t="t" r="r" b="b"/>
                <a:pathLst>
                  <a:path w="4042" h="1270" extrusionOk="0">
                    <a:moveTo>
                      <a:pt x="1" y="0"/>
                    </a:moveTo>
                    <a:lnTo>
                      <a:pt x="1" y="993"/>
                    </a:lnTo>
                    <a:lnTo>
                      <a:pt x="4041" y="1270"/>
                    </a:lnTo>
                    <a:lnTo>
                      <a:pt x="4041" y="127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7"/>
              <p:cNvSpPr/>
              <p:nvPr/>
            </p:nvSpPr>
            <p:spPr>
              <a:xfrm>
                <a:off x="1415352" y="3599350"/>
                <a:ext cx="96230" cy="17070"/>
              </a:xfrm>
              <a:custGeom>
                <a:avLst/>
                <a:gdLst/>
                <a:ahLst/>
                <a:cxnLst/>
                <a:rect l="l" t="t" r="r" b="b"/>
                <a:pathLst>
                  <a:path w="4042" h="717" extrusionOk="0">
                    <a:moveTo>
                      <a:pt x="1" y="1"/>
                    </a:moveTo>
                    <a:lnTo>
                      <a:pt x="1" y="717"/>
                    </a:lnTo>
                    <a:lnTo>
                      <a:pt x="4041" y="27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7" name="Google Shape;4107;p77"/>
          <p:cNvGrpSpPr/>
          <p:nvPr/>
        </p:nvGrpSpPr>
        <p:grpSpPr>
          <a:xfrm>
            <a:off x="1850075" y="3363697"/>
            <a:ext cx="495791" cy="477674"/>
            <a:chOff x="1850075" y="3363697"/>
            <a:chExt cx="495791" cy="477674"/>
          </a:xfrm>
        </p:grpSpPr>
        <p:grpSp>
          <p:nvGrpSpPr>
            <p:cNvPr id="4108" name="Google Shape;4108;p77"/>
            <p:cNvGrpSpPr/>
            <p:nvPr/>
          </p:nvGrpSpPr>
          <p:grpSpPr>
            <a:xfrm>
              <a:off x="1850075" y="3363697"/>
              <a:ext cx="495791" cy="477674"/>
              <a:chOff x="1859481" y="3370703"/>
              <a:chExt cx="495791" cy="477674"/>
            </a:xfrm>
          </p:grpSpPr>
          <p:sp>
            <p:nvSpPr>
              <p:cNvPr id="4109" name="Google Shape;4109;p77"/>
              <p:cNvSpPr/>
              <p:nvPr/>
            </p:nvSpPr>
            <p:spPr>
              <a:xfrm>
                <a:off x="1859481" y="3370703"/>
                <a:ext cx="495791" cy="477102"/>
              </a:xfrm>
              <a:custGeom>
                <a:avLst/>
                <a:gdLst/>
                <a:ahLst/>
                <a:cxnLst/>
                <a:rect l="l" t="t" r="r" b="b"/>
                <a:pathLst>
                  <a:path w="20825" h="20040" extrusionOk="0">
                    <a:moveTo>
                      <a:pt x="10805" y="1"/>
                    </a:moveTo>
                    <a:cubicBezTo>
                      <a:pt x="6742" y="1"/>
                      <a:pt x="3094" y="2448"/>
                      <a:pt x="1547" y="6188"/>
                    </a:cubicBezTo>
                    <a:cubicBezTo>
                      <a:pt x="0" y="9928"/>
                      <a:pt x="855" y="14245"/>
                      <a:pt x="3717" y="17108"/>
                    </a:cubicBezTo>
                    <a:cubicBezTo>
                      <a:pt x="5632" y="19023"/>
                      <a:pt x="8198" y="20039"/>
                      <a:pt x="10807" y="20039"/>
                    </a:cubicBezTo>
                    <a:cubicBezTo>
                      <a:pt x="12098" y="20039"/>
                      <a:pt x="13399" y="19791"/>
                      <a:pt x="14638" y="19278"/>
                    </a:cubicBezTo>
                    <a:cubicBezTo>
                      <a:pt x="18378" y="17732"/>
                      <a:pt x="20825" y="14061"/>
                      <a:pt x="20825" y="10021"/>
                    </a:cubicBezTo>
                    <a:cubicBezTo>
                      <a:pt x="20825" y="4480"/>
                      <a:pt x="16323" y="1"/>
                      <a:pt x="108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7"/>
              <p:cNvSpPr/>
              <p:nvPr/>
            </p:nvSpPr>
            <p:spPr>
              <a:xfrm>
                <a:off x="1937522" y="3430079"/>
                <a:ext cx="417750" cy="418298"/>
              </a:xfrm>
              <a:custGeom>
                <a:avLst/>
                <a:gdLst/>
                <a:ahLst/>
                <a:cxnLst/>
                <a:rect l="l" t="t" r="r" b="b"/>
                <a:pathLst>
                  <a:path w="17547" h="17570" extrusionOk="0">
                    <a:moveTo>
                      <a:pt x="10805" y="0"/>
                    </a:moveTo>
                    <a:lnTo>
                      <a:pt x="10459" y="2263"/>
                    </a:lnTo>
                    <a:lnTo>
                      <a:pt x="8220" y="23"/>
                    </a:lnTo>
                    <a:lnTo>
                      <a:pt x="8058" y="2494"/>
                    </a:lnTo>
                    <a:lnTo>
                      <a:pt x="5611" y="23"/>
                    </a:lnTo>
                    <a:lnTo>
                      <a:pt x="5241" y="4756"/>
                    </a:lnTo>
                    <a:lnTo>
                      <a:pt x="1" y="5610"/>
                    </a:lnTo>
                    <a:lnTo>
                      <a:pt x="2448" y="8058"/>
                    </a:lnTo>
                    <a:lnTo>
                      <a:pt x="1" y="8219"/>
                    </a:lnTo>
                    <a:lnTo>
                      <a:pt x="1709" y="9928"/>
                    </a:lnTo>
                    <a:lnTo>
                      <a:pt x="1" y="10828"/>
                    </a:lnTo>
                    <a:lnTo>
                      <a:pt x="6696" y="17523"/>
                    </a:lnTo>
                    <a:cubicBezTo>
                      <a:pt x="6973" y="17546"/>
                      <a:pt x="7250" y="17569"/>
                      <a:pt x="7527" y="17569"/>
                    </a:cubicBezTo>
                    <a:cubicBezTo>
                      <a:pt x="13045" y="17569"/>
                      <a:pt x="17547" y="13067"/>
                      <a:pt x="17547" y="7550"/>
                    </a:cubicBezTo>
                    <a:lnTo>
                      <a:pt x="17547" y="7527"/>
                    </a:lnTo>
                    <a:cubicBezTo>
                      <a:pt x="17547" y="7226"/>
                      <a:pt x="17547" y="6972"/>
                      <a:pt x="17501" y="6695"/>
                    </a:cubicBezTo>
                    <a:lnTo>
                      <a:pt x="10805"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7"/>
              <p:cNvSpPr/>
              <p:nvPr/>
            </p:nvSpPr>
            <p:spPr>
              <a:xfrm>
                <a:off x="2100222" y="3430079"/>
                <a:ext cx="32997" cy="120395"/>
              </a:xfrm>
              <a:custGeom>
                <a:avLst/>
                <a:gdLst/>
                <a:ahLst/>
                <a:cxnLst/>
                <a:rect l="l" t="t" r="r" b="b"/>
                <a:pathLst>
                  <a:path w="1386" h="5057" extrusionOk="0">
                    <a:moveTo>
                      <a:pt x="0" y="0"/>
                    </a:moveTo>
                    <a:lnTo>
                      <a:pt x="0" y="5056"/>
                    </a:lnTo>
                    <a:lnTo>
                      <a:pt x="1386" y="5056"/>
                    </a:lnTo>
                    <a:lnTo>
                      <a:pt x="13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7"/>
              <p:cNvSpPr/>
              <p:nvPr/>
            </p:nvSpPr>
            <p:spPr>
              <a:xfrm>
                <a:off x="2162336" y="3430079"/>
                <a:ext cx="32450" cy="120395"/>
              </a:xfrm>
              <a:custGeom>
                <a:avLst/>
                <a:gdLst/>
                <a:ahLst/>
                <a:cxnLst/>
                <a:rect l="l" t="t" r="r" b="b"/>
                <a:pathLst>
                  <a:path w="1363" h="5057" extrusionOk="0">
                    <a:moveTo>
                      <a:pt x="0" y="0"/>
                    </a:moveTo>
                    <a:lnTo>
                      <a:pt x="0" y="5056"/>
                    </a:lnTo>
                    <a:lnTo>
                      <a:pt x="1362" y="5056"/>
                    </a:lnTo>
                    <a:lnTo>
                      <a:pt x="136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7"/>
              <p:cNvSpPr/>
              <p:nvPr/>
            </p:nvSpPr>
            <p:spPr>
              <a:xfrm>
                <a:off x="2038108" y="3430079"/>
                <a:ext cx="32997" cy="120395"/>
              </a:xfrm>
              <a:custGeom>
                <a:avLst/>
                <a:gdLst/>
                <a:ahLst/>
                <a:cxnLst/>
                <a:rect l="l" t="t" r="r" b="b"/>
                <a:pathLst>
                  <a:path w="1386" h="5057" extrusionOk="0">
                    <a:moveTo>
                      <a:pt x="1" y="0"/>
                    </a:moveTo>
                    <a:lnTo>
                      <a:pt x="1" y="5056"/>
                    </a:lnTo>
                    <a:lnTo>
                      <a:pt x="1386" y="5056"/>
                    </a:lnTo>
                    <a:lnTo>
                      <a:pt x="13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7"/>
              <p:cNvSpPr/>
              <p:nvPr/>
            </p:nvSpPr>
            <p:spPr>
              <a:xfrm>
                <a:off x="2100222" y="3668058"/>
                <a:ext cx="32997" cy="119847"/>
              </a:xfrm>
              <a:custGeom>
                <a:avLst/>
                <a:gdLst/>
                <a:ahLst/>
                <a:cxnLst/>
                <a:rect l="l" t="t" r="r" b="b"/>
                <a:pathLst>
                  <a:path w="1386" h="5034" extrusionOk="0">
                    <a:moveTo>
                      <a:pt x="0" y="1"/>
                    </a:moveTo>
                    <a:lnTo>
                      <a:pt x="0" y="5034"/>
                    </a:lnTo>
                    <a:lnTo>
                      <a:pt x="1386" y="5034"/>
                    </a:lnTo>
                    <a:lnTo>
                      <a:pt x="13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7"/>
              <p:cNvSpPr/>
              <p:nvPr/>
            </p:nvSpPr>
            <p:spPr>
              <a:xfrm>
                <a:off x="2162336" y="3668058"/>
                <a:ext cx="32450" cy="119847"/>
              </a:xfrm>
              <a:custGeom>
                <a:avLst/>
                <a:gdLst/>
                <a:ahLst/>
                <a:cxnLst/>
                <a:rect l="l" t="t" r="r" b="b"/>
                <a:pathLst>
                  <a:path w="1363" h="5034" extrusionOk="0">
                    <a:moveTo>
                      <a:pt x="0" y="1"/>
                    </a:moveTo>
                    <a:lnTo>
                      <a:pt x="0" y="5034"/>
                    </a:lnTo>
                    <a:lnTo>
                      <a:pt x="1362" y="5034"/>
                    </a:lnTo>
                    <a:lnTo>
                      <a:pt x="13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7"/>
              <p:cNvSpPr/>
              <p:nvPr/>
            </p:nvSpPr>
            <p:spPr>
              <a:xfrm>
                <a:off x="2038108" y="3668058"/>
                <a:ext cx="32997" cy="119847"/>
              </a:xfrm>
              <a:custGeom>
                <a:avLst/>
                <a:gdLst/>
                <a:ahLst/>
                <a:cxnLst/>
                <a:rect l="l" t="t" r="r" b="b"/>
                <a:pathLst>
                  <a:path w="1386" h="5034" extrusionOk="0">
                    <a:moveTo>
                      <a:pt x="1" y="1"/>
                    </a:moveTo>
                    <a:lnTo>
                      <a:pt x="1" y="5034"/>
                    </a:lnTo>
                    <a:lnTo>
                      <a:pt x="1386" y="5034"/>
                    </a:lnTo>
                    <a:lnTo>
                      <a:pt x="13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7"/>
              <p:cNvSpPr/>
              <p:nvPr/>
            </p:nvSpPr>
            <p:spPr>
              <a:xfrm>
                <a:off x="2175525" y="3592755"/>
                <a:ext cx="120395" cy="22022"/>
              </a:xfrm>
              <a:custGeom>
                <a:avLst/>
                <a:gdLst/>
                <a:ahLst/>
                <a:cxnLst/>
                <a:rect l="l" t="t" r="r" b="b"/>
                <a:pathLst>
                  <a:path w="5057" h="925" extrusionOk="0">
                    <a:moveTo>
                      <a:pt x="0" y="1"/>
                    </a:moveTo>
                    <a:lnTo>
                      <a:pt x="0" y="694"/>
                    </a:lnTo>
                    <a:lnTo>
                      <a:pt x="3648" y="924"/>
                    </a:lnTo>
                    <a:lnTo>
                      <a:pt x="5056" y="670"/>
                    </a:lnTo>
                    <a:lnTo>
                      <a:pt x="50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7"/>
              <p:cNvSpPr/>
              <p:nvPr/>
            </p:nvSpPr>
            <p:spPr>
              <a:xfrm>
                <a:off x="2175525" y="3609254"/>
                <a:ext cx="119847" cy="16522"/>
              </a:xfrm>
              <a:custGeom>
                <a:avLst/>
                <a:gdLst/>
                <a:ahLst/>
                <a:cxnLst/>
                <a:rect l="l" t="t" r="r" b="b"/>
                <a:pathLst>
                  <a:path w="5034" h="694" extrusionOk="0">
                    <a:moveTo>
                      <a:pt x="0" y="1"/>
                    </a:moveTo>
                    <a:lnTo>
                      <a:pt x="0" y="693"/>
                    </a:lnTo>
                    <a:lnTo>
                      <a:pt x="5033" y="693"/>
                    </a:lnTo>
                    <a:lnTo>
                      <a:pt x="50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7"/>
              <p:cNvSpPr/>
              <p:nvPr/>
            </p:nvSpPr>
            <p:spPr>
              <a:xfrm>
                <a:off x="2175525" y="3654869"/>
                <a:ext cx="119847" cy="32997"/>
              </a:xfrm>
              <a:custGeom>
                <a:avLst/>
                <a:gdLst/>
                <a:ahLst/>
                <a:cxnLst/>
                <a:rect l="l" t="t" r="r" b="b"/>
                <a:pathLst>
                  <a:path w="5034" h="1386" extrusionOk="0">
                    <a:moveTo>
                      <a:pt x="0" y="1"/>
                    </a:moveTo>
                    <a:lnTo>
                      <a:pt x="0" y="1386"/>
                    </a:lnTo>
                    <a:lnTo>
                      <a:pt x="5033" y="1386"/>
                    </a:lnTo>
                    <a:lnTo>
                      <a:pt x="50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7"/>
              <p:cNvSpPr/>
              <p:nvPr/>
            </p:nvSpPr>
            <p:spPr>
              <a:xfrm>
                <a:off x="2175525" y="3530665"/>
                <a:ext cx="119847" cy="32997"/>
              </a:xfrm>
              <a:custGeom>
                <a:avLst/>
                <a:gdLst/>
                <a:ahLst/>
                <a:cxnLst/>
                <a:rect l="l" t="t" r="r" b="b"/>
                <a:pathLst>
                  <a:path w="5034" h="1386" extrusionOk="0">
                    <a:moveTo>
                      <a:pt x="0" y="0"/>
                    </a:moveTo>
                    <a:lnTo>
                      <a:pt x="0" y="1385"/>
                    </a:lnTo>
                    <a:lnTo>
                      <a:pt x="5033" y="1385"/>
                    </a:lnTo>
                    <a:lnTo>
                      <a:pt x="50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7"/>
              <p:cNvSpPr/>
              <p:nvPr/>
            </p:nvSpPr>
            <p:spPr>
              <a:xfrm>
                <a:off x="1937522" y="3592755"/>
                <a:ext cx="120395" cy="22022"/>
              </a:xfrm>
              <a:custGeom>
                <a:avLst/>
                <a:gdLst/>
                <a:ahLst/>
                <a:cxnLst/>
                <a:rect l="l" t="t" r="r" b="b"/>
                <a:pathLst>
                  <a:path w="5057" h="925" extrusionOk="0">
                    <a:moveTo>
                      <a:pt x="1" y="1"/>
                    </a:moveTo>
                    <a:lnTo>
                      <a:pt x="1" y="694"/>
                    </a:lnTo>
                    <a:lnTo>
                      <a:pt x="2610" y="924"/>
                    </a:lnTo>
                    <a:lnTo>
                      <a:pt x="5057" y="694"/>
                    </a:lnTo>
                    <a:lnTo>
                      <a:pt x="50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7"/>
              <p:cNvSpPr/>
              <p:nvPr/>
            </p:nvSpPr>
            <p:spPr>
              <a:xfrm>
                <a:off x="1937522" y="3609254"/>
                <a:ext cx="119847" cy="16522"/>
              </a:xfrm>
              <a:custGeom>
                <a:avLst/>
                <a:gdLst/>
                <a:ahLst/>
                <a:cxnLst/>
                <a:rect l="l" t="t" r="r" b="b"/>
                <a:pathLst>
                  <a:path w="5034" h="694" extrusionOk="0">
                    <a:moveTo>
                      <a:pt x="1" y="1"/>
                    </a:moveTo>
                    <a:lnTo>
                      <a:pt x="1" y="693"/>
                    </a:lnTo>
                    <a:lnTo>
                      <a:pt x="5034" y="693"/>
                    </a:lnTo>
                    <a:lnTo>
                      <a:pt x="50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7"/>
              <p:cNvSpPr/>
              <p:nvPr/>
            </p:nvSpPr>
            <p:spPr>
              <a:xfrm>
                <a:off x="1937522" y="3654869"/>
                <a:ext cx="119847" cy="32997"/>
              </a:xfrm>
              <a:custGeom>
                <a:avLst/>
                <a:gdLst/>
                <a:ahLst/>
                <a:cxnLst/>
                <a:rect l="l" t="t" r="r" b="b"/>
                <a:pathLst>
                  <a:path w="5034" h="1386" extrusionOk="0">
                    <a:moveTo>
                      <a:pt x="1" y="1"/>
                    </a:moveTo>
                    <a:lnTo>
                      <a:pt x="1" y="1386"/>
                    </a:lnTo>
                    <a:lnTo>
                      <a:pt x="5034" y="1386"/>
                    </a:lnTo>
                    <a:lnTo>
                      <a:pt x="50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7"/>
              <p:cNvSpPr/>
              <p:nvPr/>
            </p:nvSpPr>
            <p:spPr>
              <a:xfrm>
                <a:off x="1937522" y="3530665"/>
                <a:ext cx="119847" cy="32997"/>
              </a:xfrm>
              <a:custGeom>
                <a:avLst/>
                <a:gdLst/>
                <a:ahLst/>
                <a:cxnLst/>
                <a:rect l="l" t="t" r="r" b="b"/>
                <a:pathLst>
                  <a:path w="5034" h="1386" extrusionOk="0">
                    <a:moveTo>
                      <a:pt x="1" y="0"/>
                    </a:moveTo>
                    <a:lnTo>
                      <a:pt x="1" y="1385"/>
                    </a:lnTo>
                    <a:lnTo>
                      <a:pt x="5034" y="1385"/>
                    </a:lnTo>
                    <a:lnTo>
                      <a:pt x="50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7"/>
              <p:cNvSpPr/>
              <p:nvPr/>
            </p:nvSpPr>
            <p:spPr>
              <a:xfrm>
                <a:off x="2002945" y="3495478"/>
                <a:ext cx="227576" cy="122037"/>
              </a:xfrm>
              <a:custGeom>
                <a:avLst/>
                <a:gdLst/>
                <a:ahLst/>
                <a:cxnLst/>
                <a:rect l="l" t="t" r="r" b="b"/>
                <a:pathLst>
                  <a:path w="9559" h="5126" extrusionOk="0">
                    <a:moveTo>
                      <a:pt x="0" y="0"/>
                    </a:moveTo>
                    <a:lnTo>
                      <a:pt x="0" y="4780"/>
                    </a:lnTo>
                    <a:lnTo>
                      <a:pt x="4779" y="5126"/>
                    </a:lnTo>
                    <a:lnTo>
                      <a:pt x="9558" y="4780"/>
                    </a:lnTo>
                    <a:lnTo>
                      <a:pt x="95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7"/>
              <p:cNvSpPr/>
              <p:nvPr/>
            </p:nvSpPr>
            <p:spPr>
              <a:xfrm>
                <a:off x="2002945" y="3609254"/>
                <a:ext cx="227576" cy="113800"/>
              </a:xfrm>
              <a:custGeom>
                <a:avLst/>
                <a:gdLst/>
                <a:ahLst/>
                <a:cxnLst/>
                <a:rect l="l" t="t" r="r" b="b"/>
                <a:pathLst>
                  <a:path w="9559" h="4780" extrusionOk="0">
                    <a:moveTo>
                      <a:pt x="0" y="1"/>
                    </a:moveTo>
                    <a:lnTo>
                      <a:pt x="0" y="4780"/>
                    </a:lnTo>
                    <a:lnTo>
                      <a:pt x="9558" y="4780"/>
                    </a:lnTo>
                    <a:lnTo>
                      <a:pt x="95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7"/>
              <p:cNvSpPr/>
              <p:nvPr/>
            </p:nvSpPr>
            <p:spPr>
              <a:xfrm>
                <a:off x="2045251" y="3538355"/>
                <a:ext cx="142393" cy="87421"/>
              </a:xfrm>
              <a:custGeom>
                <a:avLst/>
                <a:gdLst/>
                <a:ahLst/>
                <a:cxnLst/>
                <a:rect l="l" t="t" r="r" b="b"/>
                <a:pathLst>
                  <a:path w="5981" h="3672" extrusionOk="0">
                    <a:moveTo>
                      <a:pt x="1" y="0"/>
                    </a:moveTo>
                    <a:lnTo>
                      <a:pt x="1" y="2979"/>
                    </a:lnTo>
                    <a:lnTo>
                      <a:pt x="2864" y="3671"/>
                    </a:lnTo>
                    <a:lnTo>
                      <a:pt x="5980" y="2979"/>
                    </a:lnTo>
                    <a:lnTo>
                      <a:pt x="59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7"/>
              <p:cNvSpPr/>
              <p:nvPr/>
            </p:nvSpPr>
            <p:spPr>
              <a:xfrm>
                <a:off x="2045251" y="3609254"/>
                <a:ext cx="142393" cy="70923"/>
              </a:xfrm>
              <a:custGeom>
                <a:avLst/>
                <a:gdLst/>
                <a:ahLst/>
                <a:cxnLst/>
                <a:rect l="l" t="t" r="r" b="b"/>
                <a:pathLst>
                  <a:path w="5981" h="2979" extrusionOk="0">
                    <a:moveTo>
                      <a:pt x="1" y="1"/>
                    </a:moveTo>
                    <a:lnTo>
                      <a:pt x="1" y="2979"/>
                    </a:lnTo>
                    <a:lnTo>
                      <a:pt x="5980" y="2979"/>
                    </a:lnTo>
                    <a:lnTo>
                      <a:pt x="59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9" name="Google Shape;4129;p77"/>
            <p:cNvSpPr/>
            <p:nvPr/>
          </p:nvSpPr>
          <p:spPr>
            <a:xfrm>
              <a:off x="1993539" y="3602249"/>
              <a:ext cx="227576" cy="113800"/>
            </a:xfrm>
            <a:custGeom>
              <a:avLst/>
              <a:gdLst/>
              <a:ahLst/>
              <a:cxnLst/>
              <a:rect l="l" t="t" r="r" b="b"/>
              <a:pathLst>
                <a:path w="9559" h="4780" extrusionOk="0">
                  <a:moveTo>
                    <a:pt x="0" y="1"/>
                  </a:moveTo>
                  <a:lnTo>
                    <a:pt x="0" y="4780"/>
                  </a:lnTo>
                  <a:lnTo>
                    <a:pt x="9558" y="4780"/>
                  </a:lnTo>
                  <a:lnTo>
                    <a:pt x="9558"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0" name="Google Shape;4130;p77"/>
          <p:cNvGrpSpPr/>
          <p:nvPr/>
        </p:nvGrpSpPr>
        <p:grpSpPr>
          <a:xfrm>
            <a:off x="3234800" y="3363971"/>
            <a:ext cx="495815" cy="477126"/>
            <a:chOff x="3234800" y="3363971"/>
            <a:chExt cx="495815" cy="477126"/>
          </a:xfrm>
        </p:grpSpPr>
        <p:grpSp>
          <p:nvGrpSpPr>
            <p:cNvPr id="4131" name="Google Shape;4131;p77"/>
            <p:cNvGrpSpPr/>
            <p:nvPr/>
          </p:nvGrpSpPr>
          <p:grpSpPr>
            <a:xfrm>
              <a:off x="3234800" y="3363971"/>
              <a:ext cx="495815" cy="477126"/>
              <a:chOff x="3261623" y="3370703"/>
              <a:chExt cx="495815" cy="477126"/>
            </a:xfrm>
          </p:grpSpPr>
          <p:sp>
            <p:nvSpPr>
              <p:cNvPr id="4132" name="Google Shape;4132;p77"/>
              <p:cNvSpPr/>
              <p:nvPr/>
            </p:nvSpPr>
            <p:spPr>
              <a:xfrm>
                <a:off x="3261623" y="3370703"/>
                <a:ext cx="495815" cy="477102"/>
              </a:xfrm>
              <a:custGeom>
                <a:avLst/>
                <a:gdLst/>
                <a:ahLst/>
                <a:cxnLst/>
                <a:rect l="l" t="t" r="r" b="b"/>
                <a:pathLst>
                  <a:path w="20826" h="20040" extrusionOk="0">
                    <a:moveTo>
                      <a:pt x="10805" y="1"/>
                    </a:moveTo>
                    <a:cubicBezTo>
                      <a:pt x="6765" y="1"/>
                      <a:pt x="3094" y="2448"/>
                      <a:pt x="1548" y="6188"/>
                    </a:cubicBezTo>
                    <a:cubicBezTo>
                      <a:pt x="1" y="9928"/>
                      <a:pt x="855" y="14245"/>
                      <a:pt x="3718" y="17108"/>
                    </a:cubicBezTo>
                    <a:cubicBezTo>
                      <a:pt x="5648" y="19023"/>
                      <a:pt x="8209" y="20039"/>
                      <a:pt x="10812" y="20039"/>
                    </a:cubicBezTo>
                    <a:cubicBezTo>
                      <a:pt x="12101" y="20039"/>
                      <a:pt x="13400" y="19791"/>
                      <a:pt x="14638" y="19278"/>
                    </a:cubicBezTo>
                    <a:cubicBezTo>
                      <a:pt x="18401" y="17732"/>
                      <a:pt x="20825" y="14061"/>
                      <a:pt x="20825" y="10021"/>
                    </a:cubicBezTo>
                    <a:cubicBezTo>
                      <a:pt x="20825" y="4480"/>
                      <a:pt x="16346" y="1"/>
                      <a:pt x="108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7"/>
              <p:cNvSpPr/>
              <p:nvPr/>
            </p:nvSpPr>
            <p:spPr>
              <a:xfrm>
                <a:off x="3344616" y="3528451"/>
                <a:ext cx="412822" cy="319378"/>
              </a:xfrm>
              <a:custGeom>
                <a:avLst/>
                <a:gdLst/>
                <a:ahLst/>
                <a:cxnLst/>
                <a:rect l="l" t="t" r="r" b="b"/>
                <a:pathLst>
                  <a:path w="17340" h="13415" extrusionOk="0">
                    <a:moveTo>
                      <a:pt x="1340" y="1"/>
                    </a:moveTo>
                    <a:lnTo>
                      <a:pt x="1" y="1340"/>
                    </a:lnTo>
                    <a:lnTo>
                      <a:pt x="2841" y="4203"/>
                    </a:lnTo>
                    <a:lnTo>
                      <a:pt x="1" y="6581"/>
                    </a:lnTo>
                    <a:lnTo>
                      <a:pt x="6812" y="13414"/>
                    </a:lnTo>
                    <a:lnTo>
                      <a:pt x="7319" y="13414"/>
                    </a:lnTo>
                    <a:cubicBezTo>
                      <a:pt x="12860" y="13414"/>
                      <a:pt x="17339" y="8912"/>
                      <a:pt x="17339" y="3395"/>
                    </a:cubicBezTo>
                    <a:cubicBezTo>
                      <a:pt x="17339" y="3048"/>
                      <a:pt x="17339" y="2702"/>
                      <a:pt x="17293" y="2379"/>
                    </a:cubicBezTo>
                    <a:lnTo>
                      <a:pt x="14961" y="70"/>
                    </a:lnTo>
                    <a:lnTo>
                      <a:pt x="12006" y="1848"/>
                    </a:lnTo>
                    <a:lnTo>
                      <a:pt x="9744" y="670"/>
                    </a:lnTo>
                    <a:lnTo>
                      <a:pt x="7319" y="2240"/>
                    </a:lnTo>
                    <a:lnTo>
                      <a:pt x="4803" y="670"/>
                    </a:lnTo>
                    <a:lnTo>
                      <a:pt x="3279" y="1940"/>
                    </a:lnTo>
                    <a:lnTo>
                      <a:pt x="1340"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7"/>
              <p:cNvSpPr/>
              <p:nvPr/>
            </p:nvSpPr>
            <p:spPr>
              <a:xfrm>
                <a:off x="3350663" y="3529546"/>
                <a:ext cx="342471" cy="85231"/>
              </a:xfrm>
              <a:custGeom>
                <a:avLst/>
                <a:gdLst/>
                <a:ahLst/>
                <a:cxnLst/>
                <a:rect l="l" t="t" r="r" b="b"/>
                <a:pathLst>
                  <a:path w="14385" h="3580" extrusionOk="0">
                    <a:moveTo>
                      <a:pt x="4872" y="1"/>
                    </a:moveTo>
                    <a:lnTo>
                      <a:pt x="2587" y="1317"/>
                    </a:lnTo>
                    <a:lnTo>
                      <a:pt x="578" y="163"/>
                    </a:lnTo>
                    <a:lnTo>
                      <a:pt x="1" y="1178"/>
                    </a:lnTo>
                    <a:lnTo>
                      <a:pt x="2009" y="2333"/>
                    </a:lnTo>
                    <a:lnTo>
                      <a:pt x="2009" y="3372"/>
                    </a:lnTo>
                    <a:lnTo>
                      <a:pt x="2633" y="3579"/>
                    </a:lnTo>
                    <a:lnTo>
                      <a:pt x="3164" y="3372"/>
                    </a:lnTo>
                    <a:lnTo>
                      <a:pt x="3187" y="3372"/>
                    </a:lnTo>
                    <a:lnTo>
                      <a:pt x="3187" y="2333"/>
                    </a:lnTo>
                    <a:lnTo>
                      <a:pt x="4895" y="1363"/>
                    </a:lnTo>
                    <a:lnTo>
                      <a:pt x="6604" y="2356"/>
                    </a:lnTo>
                    <a:lnTo>
                      <a:pt x="6604" y="3372"/>
                    </a:lnTo>
                    <a:lnTo>
                      <a:pt x="7227" y="3579"/>
                    </a:lnTo>
                    <a:lnTo>
                      <a:pt x="7781" y="3372"/>
                    </a:lnTo>
                    <a:lnTo>
                      <a:pt x="7781" y="2356"/>
                    </a:lnTo>
                    <a:lnTo>
                      <a:pt x="9467" y="1363"/>
                    </a:lnTo>
                    <a:lnTo>
                      <a:pt x="11775" y="2702"/>
                    </a:lnTo>
                    <a:lnTo>
                      <a:pt x="14384" y="1201"/>
                    </a:lnTo>
                    <a:lnTo>
                      <a:pt x="13784" y="186"/>
                    </a:lnTo>
                    <a:lnTo>
                      <a:pt x="11775" y="1340"/>
                    </a:lnTo>
                    <a:lnTo>
                      <a:pt x="9467" y="1"/>
                    </a:lnTo>
                    <a:lnTo>
                      <a:pt x="7181" y="1317"/>
                    </a:lnTo>
                    <a:lnTo>
                      <a:pt x="48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7"/>
              <p:cNvSpPr/>
              <p:nvPr/>
            </p:nvSpPr>
            <p:spPr>
              <a:xfrm>
                <a:off x="3351211" y="3609254"/>
                <a:ext cx="184722" cy="79184"/>
              </a:xfrm>
              <a:custGeom>
                <a:avLst/>
                <a:gdLst/>
                <a:ahLst/>
                <a:cxnLst/>
                <a:rect l="l" t="t" r="r" b="b"/>
                <a:pathLst>
                  <a:path w="7759" h="3326" extrusionOk="0">
                    <a:moveTo>
                      <a:pt x="1986" y="1"/>
                    </a:moveTo>
                    <a:lnTo>
                      <a:pt x="1986" y="993"/>
                    </a:lnTo>
                    <a:lnTo>
                      <a:pt x="1" y="2148"/>
                    </a:lnTo>
                    <a:lnTo>
                      <a:pt x="578" y="3163"/>
                    </a:lnTo>
                    <a:lnTo>
                      <a:pt x="2564" y="2009"/>
                    </a:lnTo>
                    <a:lnTo>
                      <a:pt x="4872" y="3325"/>
                    </a:lnTo>
                    <a:lnTo>
                      <a:pt x="7758" y="1663"/>
                    </a:lnTo>
                    <a:lnTo>
                      <a:pt x="7758" y="1"/>
                    </a:lnTo>
                    <a:lnTo>
                      <a:pt x="6581" y="1"/>
                    </a:lnTo>
                    <a:lnTo>
                      <a:pt x="6581" y="993"/>
                    </a:lnTo>
                    <a:lnTo>
                      <a:pt x="4872" y="1963"/>
                    </a:lnTo>
                    <a:lnTo>
                      <a:pt x="3164" y="993"/>
                    </a:lnTo>
                    <a:lnTo>
                      <a:pt x="31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7"/>
              <p:cNvSpPr/>
              <p:nvPr/>
            </p:nvSpPr>
            <p:spPr>
              <a:xfrm>
                <a:off x="3329784" y="3521309"/>
                <a:ext cx="61042" cy="45639"/>
              </a:xfrm>
              <a:custGeom>
                <a:avLst/>
                <a:gdLst/>
                <a:ahLst/>
                <a:cxnLst/>
                <a:rect l="l" t="t" r="r" b="b"/>
                <a:pathLst>
                  <a:path w="2564" h="1917" extrusionOk="0">
                    <a:moveTo>
                      <a:pt x="1290" y="1"/>
                    </a:moveTo>
                    <a:cubicBezTo>
                      <a:pt x="1045" y="1"/>
                      <a:pt x="797" y="93"/>
                      <a:pt x="601" y="278"/>
                    </a:cubicBezTo>
                    <a:cubicBezTo>
                      <a:pt x="0" y="878"/>
                      <a:pt x="439" y="1917"/>
                      <a:pt x="1293" y="1917"/>
                    </a:cubicBezTo>
                    <a:cubicBezTo>
                      <a:pt x="2124" y="1917"/>
                      <a:pt x="2563" y="878"/>
                      <a:pt x="1963" y="278"/>
                    </a:cubicBezTo>
                    <a:cubicBezTo>
                      <a:pt x="1778" y="93"/>
                      <a:pt x="1536" y="1"/>
                      <a:pt x="1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7"/>
              <p:cNvSpPr/>
              <p:nvPr/>
            </p:nvSpPr>
            <p:spPr>
              <a:xfrm>
                <a:off x="3657375" y="3521642"/>
                <a:ext cx="54995" cy="45377"/>
              </a:xfrm>
              <a:custGeom>
                <a:avLst/>
                <a:gdLst/>
                <a:ahLst/>
                <a:cxnLst/>
                <a:rect l="l" t="t" r="r" b="b"/>
                <a:pathLst>
                  <a:path w="2310" h="1906" extrusionOk="0">
                    <a:moveTo>
                      <a:pt x="1069" y="1"/>
                    </a:moveTo>
                    <a:cubicBezTo>
                      <a:pt x="635" y="1"/>
                      <a:pt x="259" y="297"/>
                      <a:pt x="162" y="725"/>
                    </a:cubicBezTo>
                    <a:cubicBezTo>
                      <a:pt x="1" y="1371"/>
                      <a:pt x="509" y="1906"/>
                      <a:pt x="1090" y="1906"/>
                    </a:cubicBezTo>
                    <a:cubicBezTo>
                      <a:pt x="1256" y="1906"/>
                      <a:pt x="1429" y="1862"/>
                      <a:pt x="1593" y="1764"/>
                    </a:cubicBezTo>
                    <a:cubicBezTo>
                      <a:pt x="2309" y="1326"/>
                      <a:pt x="2148" y="217"/>
                      <a:pt x="1316" y="33"/>
                    </a:cubicBezTo>
                    <a:cubicBezTo>
                      <a:pt x="1233" y="11"/>
                      <a:pt x="1150" y="1"/>
                      <a:pt x="10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8" name="Google Shape;4138;p77"/>
            <p:cNvSpPr/>
            <p:nvPr/>
          </p:nvSpPr>
          <p:spPr>
            <a:xfrm>
              <a:off x="3324387" y="3602522"/>
              <a:ext cx="184722" cy="79184"/>
            </a:xfrm>
            <a:custGeom>
              <a:avLst/>
              <a:gdLst/>
              <a:ahLst/>
              <a:cxnLst/>
              <a:rect l="l" t="t" r="r" b="b"/>
              <a:pathLst>
                <a:path w="7759" h="3326" extrusionOk="0">
                  <a:moveTo>
                    <a:pt x="1986" y="1"/>
                  </a:moveTo>
                  <a:lnTo>
                    <a:pt x="1986" y="993"/>
                  </a:lnTo>
                  <a:lnTo>
                    <a:pt x="1" y="2148"/>
                  </a:lnTo>
                  <a:lnTo>
                    <a:pt x="578" y="3163"/>
                  </a:lnTo>
                  <a:lnTo>
                    <a:pt x="2564" y="2009"/>
                  </a:lnTo>
                  <a:lnTo>
                    <a:pt x="4872" y="3325"/>
                  </a:lnTo>
                  <a:lnTo>
                    <a:pt x="7758" y="1663"/>
                  </a:lnTo>
                  <a:lnTo>
                    <a:pt x="7758" y="1"/>
                  </a:lnTo>
                  <a:lnTo>
                    <a:pt x="6581" y="1"/>
                  </a:lnTo>
                  <a:lnTo>
                    <a:pt x="6581" y="993"/>
                  </a:lnTo>
                  <a:lnTo>
                    <a:pt x="4872" y="1963"/>
                  </a:lnTo>
                  <a:lnTo>
                    <a:pt x="3164" y="993"/>
                  </a:lnTo>
                  <a:lnTo>
                    <a:pt x="3164"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7"/>
            <p:cNvSpPr/>
            <p:nvPr/>
          </p:nvSpPr>
          <p:spPr>
            <a:xfrm>
              <a:off x="3302961" y="3639353"/>
              <a:ext cx="53329" cy="45663"/>
            </a:xfrm>
            <a:custGeom>
              <a:avLst/>
              <a:gdLst/>
              <a:ahLst/>
              <a:cxnLst/>
              <a:rect l="l" t="t" r="r" b="b"/>
              <a:pathLst>
                <a:path w="2240" h="1918" extrusionOk="0">
                  <a:moveTo>
                    <a:pt x="1293" y="0"/>
                  </a:moveTo>
                  <a:cubicBezTo>
                    <a:pt x="439" y="0"/>
                    <a:pt x="0" y="1039"/>
                    <a:pt x="601" y="1640"/>
                  </a:cubicBezTo>
                  <a:cubicBezTo>
                    <a:pt x="793" y="1832"/>
                    <a:pt x="1031" y="1918"/>
                    <a:pt x="1265" y="1918"/>
                  </a:cubicBezTo>
                  <a:cubicBezTo>
                    <a:pt x="1761" y="1918"/>
                    <a:pt x="2240" y="1534"/>
                    <a:pt x="2240" y="970"/>
                  </a:cubicBezTo>
                  <a:cubicBezTo>
                    <a:pt x="2240" y="439"/>
                    <a:pt x="1824" y="0"/>
                    <a:pt x="12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7"/>
            <p:cNvSpPr/>
            <p:nvPr/>
          </p:nvSpPr>
          <p:spPr>
            <a:xfrm>
              <a:off x="3302961" y="3639353"/>
              <a:ext cx="53329" cy="45663"/>
            </a:xfrm>
            <a:custGeom>
              <a:avLst/>
              <a:gdLst/>
              <a:ahLst/>
              <a:cxnLst/>
              <a:rect l="l" t="t" r="r" b="b"/>
              <a:pathLst>
                <a:path w="2240" h="1918" extrusionOk="0">
                  <a:moveTo>
                    <a:pt x="1293" y="0"/>
                  </a:moveTo>
                  <a:cubicBezTo>
                    <a:pt x="439" y="0"/>
                    <a:pt x="0" y="1039"/>
                    <a:pt x="601" y="1640"/>
                  </a:cubicBezTo>
                  <a:cubicBezTo>
                    <a:pt x="793" y="1832"/>
                    <a:pt x="1031" y="1918"/>
                    <a:pt x="1265" y="1918"/>
                  </a:cubicBezTo>
                  <a:cubicBezTo>
                    <a:pt x="1761" y="1918"/>
                    <a:pt x="2240" y="1534"/>
                    <a:pt x="2240" y="970"/>
                  </a:cubicBezTo>
                  <a:cubicBezTo>
                    <a:pt x="2240" y="439"/>
                    <a:pt x="1824" y="0"/>
                    <a:pt x="1293"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77"/>
          <p:cNvGrpSpPr/>
          <p:nvPr/>
        </p:nvGrpSpPr>
        <p:grpSpPr>
          <a:xfrm>
            <a:off x="4904786" y="3472760"/>
            <a:ext cx="158891" cy="259335"/>
            <a:chOff x="4921554" y="3479527"/>
            <a:chExt cx="158891" cy="259335"/>
          </a:xfrm>
        </p:grpSpPr>
        <p:sp>
          <p:nvSpPr>
            <p:cNvPr id="4142" name="Google Shape;4142;p77"/>
            <p:cNvSpPr/>
            <p:nvPr/>
          </p:nvSpPr>
          <p:spPr>
            <a:xfrm>
              <a:off x="4921554" y="3647179"/>
              <a:ext cx="43449" cy="91254"/>
            </a:xfrm>
            <a:custGeom>
              <a:avLst/>
              <a:gdLst/>
              <a:ahLst/>
              <a:cxnLst/>
              <a:rect l="l" t="t" r="r" b="b"/>
              <a:pathLst>
                <a:path w="1825" h="3833" extrusionOk="0">
                  <a:moveTo>
                    <a:pt x="1" y="1"/>
                  </a:moveTo>
                  <a:lnTo>
                    <a:pt x="1" y="3833"/>
                  </a:lnTo>
                  <a:cubicBezTo>
                    <a:pt x="1017" y="3810"/>
                    <a:pt x="1825" y="2956"/>
                    <a:pt x="1825" y="1917"/>
                  </a:cubicBezTo>
                  <a:cubicBezTo>
                    <a:pt x="1825" y="901"/>
                    <a:pt x="1017" y="47"/>
                    <a:pt x="1"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7"/>
            <p:cNvSpPr/>
            <p:nvPr/>
          </p:nvSpPr>
          <p:spPr>
            <a:xfrm>
              <a:off x="4970907" y="3647179"/>
              <a:ext cx="109538" cy="91683"/>
            </a:xfrm>
            <a:custGeom>
              <a:avLst/>
              <a:gdLst/>
              <a:ahLst/>
              <a:cxnLst/>
              <a:rect l="l" t="t" r="r" b="b"/>
              <a:pathLst>
                <a:path w="4601" h="3851" extrusionOk="0">
                  <a:moveTo>
                    <a:pt x="2107" y="1"/>
                  </a:moveTo>
                  <a:cubicBezTo>
                    <a:pt x="1168" y="1"/>
                    <a:pt x="358" y="676"/>
                    <a:pt x="190" y="1617"/>
                  </a:cubicBezTo>
                  <a:cubicBezTo>
                    <a:pt x="1" y="2875"/>
                    <a:pt x="1008" y="3850"/>
                    <a:pt x="2108" y="3850"/>
                  </a:cubicBezTo>
                  <a:cubicBezTo>
                    <a:pt x="2481" y="3850"/>
                    <a:pt x="2864" y="3738"/>
                    <a:pt x="3215" y="3487"/>
                  </a:cubicBezTo>
                  <a:cubicBezTo>
                    <a:pt x="4600" y="2471"/>
                    <a:pt x="4092" y="301"/>
                    <a:pt x="2407" y="24"/>
                  </a:cubicBezTo>
                  <a:cubicBezTo>
                    <a:pt x="2306" y="8"/>
                    <a:pt x="2206" y="1"/>
                    <a:pt x="2107"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7"/>
            <p:cNvSpPr/>
            <p:nvPr/>
          </p:nvSpPr>
          <p:spPr>
            <a:xfrm>
              <a:off x="4921554" y="3479527"/>
              <a:ext cx="147345" cy="39068"/>
            </a:xfrm>
            <a:custGeom>
              <a:avLst/>
              <a:gdLst/>
              <a:ahLst/>
              <a:cxnLst/>
              <a:rect l="l" t="t" r="r" b="b"/>
              <a:pathLst>
                <a:path w="6189" h="1641" extrusionOk="0">
                  <a:moveTo>
                    <a:pt x="1" y="1"/>
                  </a:moveTo>
                  <a:lnTo>
                    <a:pt x="1" y="1640"/>
                  </a:lnTo>
                  <a:lnTo>
                    <a:pt x="6188" y="1640"/>
                  </a:lnTo>
                  <a:lnTo>
                    <a:pt x="6188"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5" name="Google Shape;4145;p77"/>
          <p:cNvGrpSpPr/>
          <p:nvPr/>
        </p:nvGrpSpPr>
        <p:grpSpPr>
          <a:xfrm>
            <a:off x="5354067" y="3363864"/>
            <a:ext cx="496363" cy="477340"/>
            <a:chOff x="5354067" y="3363864"/>
            <a:chExt cx="496363" cy="477340"/>
          </a:xfrm>
        </p:grpSpPr>
        <p:grpSp>
          <p:nvGrpSpPr>
            <p:cNvPr id="4146" name="Google Shape;4146;p77"/>
            <p:cNvGrpSpPr/>
            <p:nvPr/>
          </p:nvGrpSpPr>
          <p:grpSpPr>
            <a:xfrm>
              <a:off x="5354067" y="3363864"/>
              <a:ext cx="496363" cy="477340"/>
              <a:chOff x="5365135" y="3371036"/>
              <a:chExt cx="496363" cy="477340"/>
            </a:xfrm>
          </p:grpSpPr>
          <p:sp>
            <p:nvSpPr>
              <p:cNvPr id="4147" name="Google Shape;4147;p77"/>
              <p:cNvSpPr/>
              <p:nvPr/>
            </p:nvSpPr>
            <p:spPr>
              <a:xfrm>
                <a:off x="5365135" y="3371036"/>
                <a:ext cx="496363" cy="477340"/>
              </a:xfrm>
              <a:custGeom>
                <a:avLst/>
                <a:gdLst/>
                <a:ahLst/>
                <a:cxnLst/>
                <a:rect l="l" t="t" r="r" b="b"/>
                <a:pathLst>
                  <a:path w="20849" h="20050" extrusionOk="0">
                    <a:moveTo>
                      <a:pt x="10819" y="0"/>
                    </a:moveTo>
                    <a:cubicBezTo>
                      <a:pt x="8211" y="0"/>
                      <a:pt x="5655" y="1027"/>
                      <a:pt x="3740" y="2942"/>
                    </a:cubicBezTo>
                    <a:cubicBezTo>
                      <a:pt x="878" y="5805"/>
                      <a:pt x="0" y="10099"/>
                      <a:pt x="1570" y="13862"/>
                    </a:cubicBezTo>
                    <a:cubicBezTo>
                      <a:pt x="3117" y="17602"/>
                      <a:pt x="6765" y="20049"/>
                      <a:pt x="10828" y="20049"/>
                    </a:cubicBezTo>
                    <a:cubicBezTo>
                      <a:pt x="16346" y="20049"/>
                      <a:pt x="20848" y="15547"/>
                      <a:pt x="20848" y="10030"/>
                    </a:cubicBezTo>
                    <a:cubicBezTo>
                      <a:pt x="20848" y="5966"/>
                      <a:pt x="18401" y="2319"/>
                      <a:pt x="14661" y="772"/>
                    </a:cubicBezTo>
                    <a:cubicBezTo>
                      <a:pt x="13415" y="252"/>
                      <a:pt x="12110" y="0"/>
                      <a:pt x="10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7"/>
              <p:cNvSpPr/>
              <p:nvPr/>
            </p:nvSpPr>
            <p:spPr>
              <a:xfrm>
                <a:off x="5490458" y="3438864"/>
                <a:ext cx="371040" cy="409108"/>
              </a:xfrm>
              <a:custGeom>
                <a:avLst/>
                <a:gdLst/>
                <a:ahLst/>
                <a:cxnLst/>
                <a:rect l="l" t="t" r="r" b="b"/>
                <a:pathLst>
                  <a:path w="15585" h="17184" extrusionOk="0">
                    <a:moveTo>
                      <a:pt x="1709" y="1"/>
                    </a:moveTo>
                    <a:lnTo>
                      <a:pt x="808" y="14453"/>
                    </a:lnTo>
                    <a:lnTo>
                      <a:pt x="0" y="14707"/>
                    </a:lnTo>
                    <a:lnTo>
                      <a:pt x="1686" y="16392"/>
                    </a:lnTo>
                    <a:cubicBezTo>
                      <a:pt x="2969" y="16933"/>
                      <a:pt x="4280" y="17183"/>
                      <a:pt x="5559" y="17183"/>
                    </a:cubicBezTo>
                    <a:cubicBezTo>
                      <a:pt x="10835" y="17183"/>
                      <a:pt x="15565" y="12918"/>
                      <a:pt x="15584" y="7158"/>
                    </a:cubicBezTo>
                    <a:cubicBezTo>
                      <a:pt x="15584" y="6880"/>
                      <a:pt x="15584" y="6580"/>
                      <a:pt x="15538" y="6280"/>
                    </a:cubicBezTo>
                    <a:lnTo>
                      <a:pt x="12629" y="3371"/>
                    </a:lnTo>
                    <a:lnTo>
                      <a:pt x="11197" y="4664"/>
                    </a:lnTo>
                    <a:lnTo>
                      <a:pt x="7642" y="1109"/>
                    </a:lnTo>
                    <a:lnTo>
                      <a:pt x="5056" y="3348"/>
                    </a:lnTo>
                    <a:lnTo>
                      <a:pt x="1709"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7"/>
              <p:cNvSpPr/>
              <p:nvPr/>
            </p:nvSpPr>
            <p:spPr>
              <a:xfrm>
                <a:off x="5578403" y="3477884"/>
                <a:ext cx="50043" cy="110514"/>
              </a:xfrm>
              <a:custGeom>
                <a:avLst/>
                <a:gdLst/>
                <a:ahLst/>
                <a:cxnLst/>
                <a:rect l="l" t="t" r="r" b="b"/>
                <a:pathLst>
                  <a:path w="2102" h="4642" extrusionOk="0">
                    <a:moveTo>
                      <a:pt x="0" y="1"/>
                    </a:moveTo>
                    <a:lnTo>
                      <a:pt x="0" y="4064"/>
                    </a:lnTo>
                    <a:lnTo>
                      <a:pt x="1778" y="4641"/>
                    </a:lnTo>
                    <a:lnTo>
                      <a:pt x="1916" y="4595"/>
                    </a:lnTo>
                    <a:lnTo>
                      <a:pt x="2101" y="2009"/>
                    </a:lnTo>
                    <a:lnTo>
                      <a:pt x="19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7"/>
              <p:cNvSpPr/>
              <p:nvPr/>
            </p:nvSpPr>
            <p:spPr>
              <a:xfrm>
                <a:off x="5622923" y="3477884"/>
                <a:ext cx="39592" cy="109967"/>
              </a:xfrm>
              <a:custGeom>
                <a:avLst/>
                <a:gdLst/>
                <a:ahLst/>
                <a:cxnLst/>
                <a:rect l="l" t="t" r="r" b="b"/>
                <a:pathLst>
                  <a:path w="1663" h="4619" extrusionOk="0">
                    <a:moveTo>
                      <a:pt x="0" y="1"/>
                    </a:moveTo>
                    <a:lnTo>
                      <a:pt x="0" y="4618"/>
                    </a:lnTo>
                    <a:lnTo>
                      <a:pt x="1662" y="4064"/>
                    </a:lnTo>
                    <a:lnTo>
                      <a:pt x="16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7"/>
              <p:cNvSpPr/>
              <p:nvPr/>
            </p:nvSpPr>
            <p:spPr>
              <a:xfrm>
                <a:off x="5673490" y="3497121"/>
                <a:ext cx="128632" cy="110181"/>
              </a:xfrm>
              <a:custGeom>
                <a:avLst/>
                <a:gdLst/>
                <a:ahLst/>
                <a:cxnLst/>
                <a:rect l="l" t="t" r="r" b="b"/>
                <a:pathLst>
                  <a:path w="5403" h="4628" extrusionOk="0">
                    <a:moveTo>
                      <a:pt x="3094" y="1"/>
                    </a:moveTo>
                    <a:cubicBezTo>
                      <a:pt x="1039" y="1"/>
                      <a:pt x="0" y="2494"/>
                      <a:pt x="1455" y="3949"/>
                    </a:cubicBezTo>
                    <a:cubicBezTo>
                      <a:pt x="1924" y="4418"/>
                      <a:pt x="2501" y="4627"/>
                      <a:pt x="3067" y="4627"/>
                    </a:cubicBezTo>
                    <a:cubicBezTo>
                      <a:pt x="4258" y="4627"/>
                      <a:pt x="5403" y="3702"/>
                      <a:pt x="5403" y="2309"/>
                    </a:cubicBezTo>
                    <a:cubicBezTo>
                      <a:pt x="5403" y="1040"/>
                      <a:pt x="4364" y="1"/>
                      <a:pt x="30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7"/>
              <p:cNvSpPr/>
              <p:nvPr/>
            </p:nvSpPr>
            <p:spPr>
              <a:xfrm>
                <a:off x="5709749" y="3514714"/>
                <a:ext cx="74232" cy="74779"/>
              </a:xfrm>
              <a:custGeom>
                <a:avLst/>
                <a:gdLst/>
                <a:ahLst/>
                <a:cxnLst/>
                <a:rect l="l" t="t" r="r" b="b"/>
                <a:pathLst>
                  <a:path w="3118" h="3141" extrusionOk="0">
                    <a:moveTo>
                      <a:pt x="971" y="1"/>
                    </a:moveTo>
                    <a:lnTo>
                      <a:pt x="971" y="993"/>
                    </a:lnTo>
                    <a:lnTo>
                      <a:pt x="1" y="993"/>
                    </a:lnTo>
                    <a:lnTo>
                      <a:pt x="1" y="2171"/>
                    </a:lnTo>
                    <a:lnTo>
                      <a:pt x="971" y="2171"/>
                    </a:lnTo>
                    <a:lnTo>
                      <a:pt x="971" y="3140"/>
                    </a:lnTo>
                    <a:lnTo>
                      <a:pt x="2148" y="3140"/>
                    </a:lnTo>
                    <a:lnTo>
                      <a:pt x="2148" y="2171"/>
                    </a:lnTo>
                    <a:lnTo>
                      <a:pt x="3118" y="2171"/>
                    </a:lnTo>
                    <a:lnTo>
                      <a:pt x="3118" y="993"/>
                    </a:lnTo>
                    <a:lnTo>
                      <a:pt x="2148" y="993"/>
                    </a:lnTo>
                    <a:lnTo>
                      <a:pt x="21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7"/>
              <p:cNvSpPr/>
              <p:nvPr/>
            </p:nvSpPr>
            <p:spPr>
              <a:xfrm>
                <a:off x="5578403" y="3574638"/>
                <a:ext cx="52781" cy="178104"/>
              </a:xfrm>
              <a:custGeom>
                <a:avLst/>
                <a:gdLst/>
                <a:ahLst/>
                <a:cxnLst/>
                <a:rect l="l" t="t" r="r" b="b"/>
                <a:pathLst>
                  <a:path w="2217" h="7481" extrusionOk="0">
                    <a:moveTo>
                      <a:pt x="0" y="0"/>
                    </a:moveTo>
                    <a:lnTo>
                      <a:pt x="0" y="5726"/>
                    </a:lnTo>
                    <a:cubicBezTo>
                      <a:pt x="0" y="6695"/>
                      <a:pt x="808" y="7480"/>
                      <a:pt x="1778" y="7480"/>
                    </a:cubicBezTo>
                    <a:lnTo>
                      <a:pt x="1870" y="7480"/>
                    </a:lnTo>
                    <a:lnTo>
                      <a:pt x="2216" y="3325"/>
                    </a:lnTo>
                    <a:lnTo>
                      <a:pt x="1916" y="23"/>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7"/>
              <p:cNvSpPr/>
              <p:nvPr/>
            </p:nvSpPr>
            <p:spPr>
              <a:xfrm>
                <a:off x="5622923" y="3574638"/>
                <a:ext cx="39592" cy="178104"/>
              </a:xfrm>
              <a:custGeom>
                <a:avLst/>
                <a:gdLst/>
                <a:ahLst/>
                <a:cxnLst/>
                <a:rect l="l" t="t" r="r" b="b"/>
                <a:pathLst>
                  <a:path w="1663" h="7481" extrusionOk="0">
                    <a:moveTo>
                      <a:pt x="0" y="0"/>
                    </a:moveTo>
                    <a:lnTo>
                      <a:pt x="0" y="7480"/>
                    </a:lnTo>
                    <a:cubicBezTo>
                      <a:pt x="947" y="7411"/>
                      <a:pt x="1662" y="6649"/>
                      <a:pt x="1662" y="5703"/>
                    </a:cubicBezTo>
                    <a:lnTo>
                      <a:pt x="16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7"/>
              <p:cNvSpPr/>
              <p:nvPr/>
            </p:nvSpPr>
            <p:spPr>
              <a:xfrm>
                <a:off x="5569046" y="3465242"/>
                <a:ext cx="59400" cy="38497"/>
              </a:xfrm>
              <a:custGeom>
                <a:avLst/>
                <a:gdLst/>
                <a:ahLst/>
                <a:cxnLst/>
                <a:rect l="l" t="t" r="r" b="b"/>
                <a:pathLst>
                  <a:path w="2495" h="1617" extrusionOk="0">
                    <a:moveTo>
                      <a:pt x="1" y="1"/>
                    </a:moveTo>
                    <a:lnTo>
                      <a:pt x="1" y="1617"/>
                    </a:lnTo>
                    <a:lnTo>
                      <a:pt x="2309" y="1617"/>
                    </a:lnTo>
                    <a:lnTo>
                      <a:pt x="2494" y="878"/>
                    </a:lnTo>
                    <a:lnTo>
                      <a:pt x="2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7"/>
              <p:cNvSpPr/>
              <p:nvPr/>
            </p:nvSpPr>
            <p:spPr>
              <a:xfrm>
                <a:off x="5509147" y="3631800"/>
                <a:ext cx="119299" cy="39592"/>
              </a:xfrm>
              <a:custGeom>
                <a:avLst/>
                <a:gdLst/>
                <a:ahLst/>
                <a:cxnLst/>
                <a:rect l="l" t="t" r="r" b="b"/>
                <a:pathLst>
                  <a:path w="5011" h="1663" extrusionOk="0">
                    <a:moveTo>
                      <a:pt x="0" y="0"/>
                    </a:moveTo>
                    <a:lnTo>
                      <a:pt x="0" y="1662"/>
                    </a:lnTo>
                    <a:lnTo>
                      <a:pt x="4825" y="1662"/>
                    </a:lnTo>
                    <a:lnTo>
                      <a:pt x="5010" y="877"/>
                    </a:lnTo>
                    <a:lnTo>
                      <a:pt x="48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7"/>
              <p:cNvSpPr/>
              <p:nvPr/>
            </p:nvSpPr>
            <p:spPr>
              <a:xfrm>
                <a:off x="5622923" y="3631800"/>
                <a:ext cx="88516" cy="39592"/>
              </a:xfrm>
              <a:custGeom>
                <a:avLst/>
                <a:gdLst/>
                <a:ahLst/>
                <a:cxnLst/>
                <a:rect l="l" t="t" r="r" b="b"/>
                <a:pathLst>
                  <a:path w="3718" h="1663" extrusionOk="0">
                    <a:moveTo>
                      <a:pt x="0" y="0"/>
                    </a:moveTo>
                    <a:lnTo>
                      <a:pt x="0" y="1662"/>
                    </a:lnTo>
                    <a:lnTo>
                      <a:pt x="3717" y="1662"/>
                    </a:lnTo>
                    <a:lnTo>
                      <a:pt x="37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7"/>
              <p:cNvSpPr/>
              <p:nvPr/>
            </p:nvSpPr>
            <p:spPr>
              <a:xfrm>
                <a:off x="5502004" y="3438864"/>
                <a:ext cx="29140" cy="340257"/>
              </a:xfrm>
              <a:custGeom>
                <a:avLst/>
                <a:gdLst/>
                <a:ahLst/>
                <a:cxnLst/>
                <a:rect l="l" t="t" r="r" b="b"/>
                <a:pathLst>
                  <a:path w="1224" h="14292" extrusionOk="0">
                    <a:moveTo>
                      <a:pt x="0" y="1"/>
                    </a:moveTo>
                    <a:lnTo>
                      <a:pt x="0" y="14291"/>
                    </a:lnTo>
                    <a:lnTo>
                      <a:pt x="1224" y="14291"/>
                    </a:lnTo>
                    <a:lnTo>
                      <a:pt x="12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7"/>
              <p:cNvSpPr/>
              <p:nvPr/>
            </p:nvSpPr>
            <p:spPr>
              <a:xfrm>
                <a:off x="5490458" y="3759860"/>
                <a:ext cx="136322" cy="29140"/>
              </a:xfrm>
              <a:custGeom>
                <a:avLst/>
                <a:gdLst/>
                <a:ahLst/>
                <a:cxnLst/>
                <a:rect l="l" t="t" r="r" b="b"/>
                <a:pathLst>
                  <a:path w="5726" h="1224" extrusionOk="0">
                    <a:moveTo>
                      <a:pt x="0" y="0"/>
                    </a:moveTo>
                    <a:lnTo>
                      <a:pt x="0" y="1224"/>
                    </a:lnTo>
                    <a:lnTo>
                      <a:pt x="5564" y="1224"/>
                    </a:lnTo>
                    <a:lnTo>
                      <a:pt x="5726" y="624"/>
                    </a:lnTo>
                    <a:lnTo>
                      <a:pt x="556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7"/>
              <p:cNvSpPr/>
              <p:nvPr/>
            </p:nvSpPr>
            <p:spPr>
              <a:xfrm>
                <a:off x="5622923" y="3759860"/>
                <a:ext cx="122037" cy="29140"/>
              </a:xfrm>
              <a:custGeom>
                <a:avLst/>
                <a:gdLst/>
                <a:ahLst/>
                <a:cxnLst/>
                <a:rect l="l" t="t" r="r" b="b"/>
                <a:pathLst>
                  <a:path w="5126" h="1224" extrusionOk="0">
                    <a:moveTo>
                      <a:pt x="0" y="0"/>
                    </a:moveTo>
                    <a:lnTo>
                      <a:pt x="0" y="1224"/>
                    </a:lnTo>
                    <a:lnTo>
                      <a:pt x="5126" y="1224"/>
                    </a:lnTo>
                    <a:lnTo>
                      <a:pt x="51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1" name="Google Shape;4161;p77"/>
            <p:cNvSpPr/>
            <p:nvPr/>
          </p:nvSpPr>
          <p:spPr>
            <a:xfrm>
              <a:off x="5557979" y="3458070"/>
              <a:ext cx="59400" cy="38497"/>
            </a:xfrm>
            <a:custGeom>
              <a:avLst/>
              <a:gdLst/>
              <a:ahLst/>
              <a:cxnLst/>
              <a:rect l="l" t="t" r="r" b="b"/>
              <a:pathLst>
                <a:path w="2495" h="1617" extrusionOk="0">
                  <a:moveTo>
                    <a:pt x="1" y="1"/>
                  </a:moveTo>
                  <a:lnTo>
                    <a:pt x="1" y="1617"/>
                  </a:lnTo>
                  <a:lnTo>
                    <a:pt x="2309" y="1617"/>
                  </a:lnTo>
                  <a:lnTo>
                    <a:pt x="2494" y="878"/>
                  </a:lnTo>
                  <a:lnTo>
                    <a:pt x="2263" y="1"/>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7"/>
            <p:cNvSpPr/>
            <p:nvPr/>
          </p:nvSpPr>
          <p:spPr>
            <a:xfrm>
              <a:off x="5611855" y="3458070"/>
              <a:ext cx="49496" cy="38497"/>
            </a:xfrm>
            <a:custGeom>
              <a:avLst/>
              <a:gdLst/>
              <a:ahLst/>
              <a:cxnLst/>
              <a:rect l="l" t="t" r="r" b="b"/>
              <a:pathLst>
                <a:path w="2079" h="1617" extrusionOk="0">
                  <a:moveTo>
                    <a:pt x="0" y="1"/>
                  </a:moveTo>
                  <a:lnTo>
                    <a:pt x="0" y="1617"/>
                  </a:lnTo>
                  <a:lnTo>
                    <a:pt x="2078" y="1617"/>
                  </a:lnTo>
                  <a:lnTo>
                    <a:pt x="20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7"/>
            <p:cNvSpPr/>
            <p:nvPr/>
          </p:nvSpPr>
          <p:spPr>
            <a:xfrm>
              <a:off x="5611855" y="3624628"/>
              <a:ext cx="88516" cy="39592"/>
            </a:xfrm>
            <a:custGeom>
              <a:avLst/>
              <a:gdLst/>
              <a:ahLst/>
              <a:cxnLst/>
              <a:rect l="l" t="t" r="r" b="b"/>
              <a:pathLst>
                <a:path w="3718" h="1663" extrusionOk="0">
                  <a:moveTo>
                    <a:pt x="0" y="0"/>
                  </a:moveTo>
                  <a:lnTo>
                    <a:pt x="0" y="1662"/>
                  </a:lnTo>
                  <a:lnTo>
                    <a:pt x="3717" y="1662"/>
                  </a:lnTo>
                  <a:lnTo>
                    <a:pt x="3717" y="0"/>
                  </a:ln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4" name="Google Shape;4164;p77"/>
          <p:cNvGrpSpPr/>
          <p:nvPr/>
        </p:nvGrpSpPr>
        <p:grpSpPr>
          <a:xfrm>
            <a:off x="7027387" y="3451928"/>
            <a:ext cx="151178" cy="302331"/>
            <a:chOff x="7025613" y="3458648"/>
            <a:chExt cx="151178" cy="302331"/>
          </a:xfrm>
        </p:grpSpPr>
        <p:sp>
          <p:nvSpPr>
            <p:cNvPr id="4165" name="Google Shape;4165;p77"/>
            <p:cNvSpPr/>
            <p:nvPr/>
          </p:nvSpPr>
          <p:spPr>
            <a:xfrm>
              <a:off x="7143793" y="3566377"/>
              <a:ext cx="32997" cy="42901"/>
            </a:xfrm>
            <a:custGeom>
              <a:avLst/>
              <a:gdLst/>
              <a:ahLst/>
              <a:cxnLst/>
              <a:rect l="l" t="t" r="r" b="b"/>
              <a:pathLst>
                <a:path w="1386" h="1802" extrusionOk="0">
                  <a:moveTo>
                    <a:pt x="1132" y="1"/>
                  </a:moveTo>
                  <a:lnTo>
                    <a:pt x="0" y="324"/>
                  </a:lnTo>
                  <a:cubicBezTo>
                    <a:pt x="139" y="809"/>
                    <a:pt x="231" y="1294"/>
                    <a:pt x="231" y="1802"/>
                  </a:cubicBezTo>
                  <a:lnTo>
                    <a:pt x="1386" y="1802"/>
                  </a:lnTo>
                  <a:cubicBezTo>
                    <a:pt x="1386" y="1178"/>
                    <a:pt x="1316" y="578"/>
                    <a:pt x="1132"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7"/>
            <p:cNvSpPr/>
            <p:nvPr/>
          </p:nvSpPr>
          <p:spPr>
            <a:xfrm>
              <a:off x="7106416" y="3494383"/>
              <a:ext cx="46187" cy="47829"/>
            </a:xfrm>
            <a:custGeom>
              <a:avLst/>
              <a:gdLst/>
              <a:ahLst/>
              <a:cxnLst/>
              <a:rect l="l" t="t" r="r" b="b"/>
              <a:pathLst>
                <a:path w="1940" h="2009" extrusionOk="0">
                  <a:moveTo>
                    <a:pt x="762" y="0"/>
                  </a:moveTo>
                  <a:lnTo>
                    <a:pt x="0" y="878"/>
                  </a:lnTo>
                  <a:cubicBezTo>
                    <a:pt x="370" y="1201"/>
                    <a:pt x="693" y="1593"/>
                    <a:pt x="970" y="2009"/>
                  </a:cubicBezTo>
                  <a:lnTo>
                    <a:pt x="1940" y="1362"/>
                  </a:lnTo>
                  <a:cubicBezTo>
                    <a:pt x="1617" y="855"/>
                    <a:pt x="1224" y="393"/>
                    <a:pt x="76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7"/>
            <p:cNvSpPr/>
            <p:nvPr/>
          </p:nvSpPr>
          <p:spPr>
            <a:xfrm>
              <a:off x="7076728" y="3702698"/>
              <a:ext cx="47853" cy="44544"/>
            </a:xfrm>
            <a:custGeom>
              <a:avLst/>
              <a:gdLst/>
              <a:ahLst/>
              <a:cxnLst/>
              <a:rect l="l" t="t" r="r" b="b"/>
              <a:pathLst>
                <a:path w="2010" h="1871" extrusionOk="0">
                  <a:moveTo>
                    <a:pt x="1247" y="0"/>
                  </a:moveTo>
                  <a:cubicBezTo>
                    <a:pt x="855" y="324"/>
                    <a:pt x="439" y="601"/>
                    <a:pt x="1" y="808"/>
                  </a:cubicBezTo>
                  <a:lnTo>
                    <a:pt x="486" y="1870"/>
                  </a:lnTo>
                  <a:cubicBezTo>
                    <a:pt x="1040" y="1616"/>
                    <a:pt x="1548" y="1293"/>
                    <a:pt x="2009" y="901"/>
                  </a:cubicBezTo>
                  <a:lnTo>
                    <a:pt x="1247"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7"/>
            <p:cNvSpPr/>
            <p:nvPr/>
          </p:nvSpPr>
          <p:spPr>
            <a:xfrm>
              <a:off x="7129509" y="3644441"/>
              <a:ext cx="41235" cy="47282"/>
            </a:xfrm>
            <a:custGeom>
              <a:avLst/>
              <a:gdLst/>
              <a:ahLst/>
              <a:cxnLst/>
              <a:rect l="l" t="t" r="r" b="b"/>
              <a:pathLst>
                <a:path w="1732" h="1986" extrusionOk="0">
                  <a:moveTo>
                    <a:pt x="623" y="0"/>
                  </a:moveTo>
                  <a:cubicBezTo>
                    <a:pt x="485" y="462"/>
                    <a:pt x="277" y="924"/>
                    <a:pt x="0" y="1339"/>
                  </a:cubicBezTo>
                  <a:lnTo>
                    <a:pt x="993" y="1986"/>
                  </a:lnTo>
                  <a:cubicBezTo>
                    <a:pt x="1316" y="1455"/>
                    <a:pt x="1570" y="900"/>
                    <a:pt x="1732" y="323"/>
                  </a:cubicBezTo>
                  <a:lnTo>
                    <a:pt x="623"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7"/>
            <p:cNvSpPr/>
            <p:nvPr/>
          </p:nvSpPr>
          <p:spPr>
            <a:xfrm>
              <a:off x="7042659" y="3458648"/>
              <a:ext cx="45639" cy="37402"/>
            </a:xfrm>
            <a:custGeom>
              <a:avLst/>
              <a:gdLst/>
              <a:ahLst/>
              <a:cxnLst/>
              <a:rect l="l" t="t" r="r" b="b"/>
              <a:pathLst>
                <a:path w="1917" h="1571" extrusionOk="0">
                  <a:moveTo>
                    <a:pt x="162" y="1"/>
                  </a:moveTo>
                  <a:lnTo>
                    <a:pt x="0" y="1155"/>
                  </a:lnTo>
                  <a:cubicBezTo>
                    <a:pt x="485" y="1224"/>
                    <a:pt x="970" y="1363"/>
                    <a:pt x="1432" y="1571"/>
                  </a:cubicBezTo>
                  <a:lnTo>
                    <a:pt x="1917" y="509"/>
                  </a:lnTo>
                  <a:cubicBezTo>
                    <a:pt x="1363" y="255"/>
                    <a:pt x="785" y="93"/>
                    <a:pt x="185"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7"/>
            <p:cNvSpPr/>
            <p:nvPr/>
          </p:nvSpPr>
          <p:spPr>
            <a:xfrm>
              <a:off x="7025613" y="3731815"/>
              <a:ext cx="21474" cy="29164"/>
            </a:xfrm>
            <a:custGeom>
              <a:avLst/>
              <a:gdLst/>
              <a:ahLst/>
              <a:cxnLst/>
              <a:rect l="l" t="t" r="r" b="b"/>
              <a:pathLst>
                <a:path w="902" h="1225" extrusionOk="0">
                  <a:moveTo>
                    <a:pt x="716" y="1"/>
                  </a:moveTo>
                  <a:cubicBezTo>
                    <a:pt x="485" y="47"/>
                    <a:pt x="232" y="70"/>
                    <a:pt x="1" y="70"/>
                  </a:cubicBezTo>
                  <a:lnTo>
                    <a:pt x="1" y="1225"/>
                  </a:lnTo>
                  <a:cubicBezTo>
                    <a:pt x="301" y="1225"/>
                    <a:pt x="601" y="1201"/>
                    <a:pt x="901" y="1178"/>
                  </a:cubicBezTo>
                  <a:lnTo>
                    <a:pt x="716"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1" name="Google Shape;4171;p77"/>
          <p:cNvSpPr/>
          <p:nvPr/>
        </p:nvSpPr>
        <p:spPr>
          <a:xfrm>
            <a:off x="6929014" y="3504709"/>
            <a:ext cx="28593" cy="28045"/>
          </a:xfrm>
          <a:custGeom>
            <a:avLst/>
            <a:gdLst/>
            <a:ahLst/>
            <a:cxnLst/>
            <a:rect l="l" t="t" r="r" b="b"/>
            <a:pathLst>
              <a:path w="1201" h="1178" extrusionOk="0">
                <a:moveTo>
                  <a:pt x="0" y="0"/>
                </a:moveTo>
                <a:lnTo>
                  <a:pt x="0" y="1177"/>
                </a:lnTo>
                <a:lnTo>
                  <a:pt x="1201" y="1177"/>
                </a:lnTo>
                <a:lnTo>
                  <a:pt x="1201" y="0"/>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2" name="Google Shape;4172;p77"/>
          <p:cNvGrpSpPr/>
          <p:nvPr/>
        </p:nvGrpSpPr>
        <p:grpSpPr>
          <a:xfrm>
            <a:off x="7477502" y="4047491"/>
            <a:ext cx="495791" cy="477126"/>
            <a:chOff x="7477502" y="4047491"/>
            <a:chExt cx="495791" cy="477126"/>
          </a:xfrm>
        </p:grpSpPr>
        <p:sp>
          <p:nvSpPr>
            <p:cNvPr id="4173" name="Google Shape;4173;p77"/>
            <p:cNvSpPr/>
            <p:nvPr/>
          </p:nvSpPr>
          <p:spPr>
            <a:xfrm>
              <a:off x="7477502" y="4047491"/>
              <a:ext cx="495791" cy="477102"/>
            </a:xfrm>
            <a:custGeom>
              <a:avLst/>
              <a:gdLst/>
              <a:ahLst/>
              <a:cxnLst/>
              <a:rect l="l" t="t" r="r" b="b"/>
              <a:pathLst>
                <a:path w="20825" h="20040" extrusionOk="0">
                  <a:moveTo>
                    <a:pt x="10805" y="1"/>
                  </a:moveTo>
                  <a:cubicBezTo>
                    <a:pt x="6741" y="1"/>
                    <a:pt x="3094" y="2448"/>
                    <a:pt x="1547" y="6188"/>
                  </a:cubicBezTo>
                  <a:cubicBezTo>
                    <a:pt x="0" y="9928"/>
                    <a:pt x="854" y="14246"/>
                    <a:pt x="3717" y="17108"/>
                  </a:cubicBezTo>
                  <a:cubicBezTo>
                    <a:pt x="5632" y="19023"/>
                    <a:pt x="8198" y="20040"/>
                    <a:pt x="10806" y="20040"/>
                  </a:cubicBezTo>
                  <a:cubicBezTo>
                    <a:pt x="12098" y="20040"/>
                    <a:pt x="13399" y="19791"/>
                    <a:pt x="14637" y="19279"/>
                  </a:cubicBezTo>
                  <a:cubicBezTo>
                    <a:pt x="18377" y="17732"/>
                    <a:pt x="20825" y="14084"/>
                    <a:pt x="20825" y="10021"/>
                  </a:cubicBezTo>
                  <a:cubicBezTo>
                    <a:pt x="20825" y="4480"/>
                    <a:pt x="16323" y="1"/>
                    <a:pt x="10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7"/>
            <p:cNvSpPr/>
            <p:nvPr/>
          </p:nvSpPr>
          <p:spPr>
            <a:xfrm>
              <a:off x="7584683" y="4154124"/>
              <a:ext cx="388610" cy="370492"/>
            </a:xfrm>
            <a:custGeom>
              <a:avLst/>
              <a:gdLst/>
              <a:ahLst/>
              <a:cxnLst/>
              <a:rect l="l" t="t" r="r" b="b"/>
              <a:pathLst>
                <a:path w="16323" h="15562" extrusionOk="0">
                  <a:moveTo>
                    <a:pt x="12606" y="1"/>
                  </a:moveTo>
                  <a:lnTo>
                    <a:pt x="0" y="8820"/>
                  </a:lnTo>
                  <a:lnTo>
                    <a:pt x="2009" y="10875"/>
                  </a:lnTo>
                  <a:lnTo>
                    <a:pt x="1339" y="11360"/>
                  </a:lnTo>
                  <a:lnTo>
                    <a:pt x="5541" y="15538"/>
                  </a:lnTo>
                  <a:cubicBezTo>
                    <a:pt x="5772" y="15562"/>
                    <a:pt x="6026" y="15562"/>
                    <a:pt x="6280" y="15562"/>
                  </a:cubicBezTo>
                  <a:cubicBezTo>
                    <a:pt x="6294" y="15562"/>
                    <a:pt x="6308" y="15562"/>
                    <a:pt x="6322" y="15562"/>
                  </a:cubicBezTo>
                  <a:cubicBezTo>
                    <a:pt x="11844" y="15562"/>
                    <a:pt x="16323" y="11068"/>
                    <a:pt x="16323" y="5542"/>
                  </a:cubicBezTo>
                  <a:cubicBezTo>
                    <a:pt x="16323" y="4849"/>
                    <a:pt x="16253" y="4180"/>
                    <a:pt x="16115" y="3510"/>
                  </a:cubicBezTo>
                  <a:lnTo>
                    <a:pt x="12606"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7"/>
            <p:cNvSpPr/>
            <p:nvPr/>
          </p:nvSpPr>
          <p:spPr>
            <a:xfrm>
              <a:off x="7755621" y="4298136"/>
              <a:ext cx="96206" cy="126442"/>
            </a:xfrm>
            <a:custGeom>
              <a:avLst/>
              <a:gdLst/>
              <a:ahLst/>
              <a:cxnLst/>
              <a:rect l="l" t="t" r="r" b="b"/>
              <a:pathLst>
                <a:path w="4041" h="5311" extrusionOk="0">
                  <a:moveTo>
                    <a:pt x="0" y="1"/>
                  </a:moveTo>
                  <a:lnTo>
                    <a:pt x="2032" y="5311"/>
                  </a:lnTo>
                  <a:lnTo>
                    <a:pt x="4040" y="5311"/>
                  </a:lnTo>
                  <a:lnTo>
                    <a:pt x="20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7"/>
            <p:cNvSpPr/>
            <p:nvPr/>
          </p:nvSpPr>
          <p:spPr>
            <a:xfrm>
              <a:off x="7755621" y="4298136"/>
              <a:ext cx="96206" cy="126442"/>
            </a:xfrm>
            <a:custGeom>
              <a:avLst/>
              <a:gdLst/>
              <a:ahLst/>
              <a:cxnLst/>
              <a:rect l="l" t="t" r="r" b="b"/>
              <a:pathLst>
                <a:path w="4041" h="5311" extrusionOk="0">
                  <a:moveTo>
                    <a:pt x="0" y="1"/>
                  </a:moveTo>
                  <a:lnTo>
                    <a:pt x="2032" y="5311"/>
                  </a:lnTo>
                  <a:lnTo>
                    <a:pt x="4040" y="5311"/>
                  </a:lnTo>
                  <a:lnTo>
                    <a:pt x="2032"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7"/>
            <p:cNvSpPr/>
            <p:nvPr/>
          </p:nvSpPr>
          <p:spPr>
            <a:xfrm>
              <a:off x="7617109" y="4298136"/>
              <a:ext cx="96754" cy="126442"/>
            </a:xfrm>
            <a:custGeom>
              <a:avLst/>
              <a:gdLst/>
              <a:ahLst/>
              <a:cxnLst/>
              <a:rect l="l" t="t" r="r" b="b"/>
              <a:pathLst>
                <a:path w="4064" h="5311" extrusionOk="0">
                  <a:moveTo>
                    <a:pt x="2032" y="1"/>
                  </a:moveTo>
                  <a:lnTo>
                    <a:pt x="0" y="5311"/>
                  </a:lnTo>
                  <a:lnTo>
                    <a:pt x="2032" y="5311"/>
                  </a:lnTo>
                  <a:lnTo>
                    <a:pt x="40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7"/>
            <p:cNvSpPr/>
            <p:nvPr/>
          </p:nvSpPr>
          <p:spPr>
            <a:xfrm>
              <a:off x="7584112" y="4154124"/>
              <a:ext cx="159439" cy="210006"/>
            </a:xfrm>
            <a:custGeom>
              <a:avLst/>
              <a:gdLst/>
              <a:ahLst/>
              <a:cxnLst/>
              <a:rect l="l" t="t" r="r" b="b"/>
              <a:pathLst>
                <a:path w="6697" h="8821" extrusionOk="0">
                  <a:moveTo>
                    <a:pt x="1" y="1"/>
                  </a:moveTo>
                  <a:lnTo>
                    <a:pt x="1" y="8820"/>
                  </a:lnTo>
                  <a:lnTo>
                    <a:pt x="6350" y="8820"/>
                  </a:lnTo>
                  <a:lnTo>
                    <a:pt x="6696" y="4618"/>
                  </a:lnTo>
                  <a:lnTo>
                    <a:pt x="6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7"/>
            <p:cNvSpPr/>
            <p:nvPr/>
          </p:nvSpPr>
          <p:spPr>
            <a:xfrm>
              <a:off x="7734718" y="4154124"/>
              <a:ext cx="150082" cy="210006"/>
            </a:xfrm>
            <a:custGeom>
              <a:avLst/>
              <a:gdLst/>
              <a:ahLst/>
              <a:cxnLst/>
              <a:rect l="l" t="t" r="r" b="b"/>
              <a:pathLst>
                <a:path w="6304" h="8821" extrusionOk="0">
                  <a:moveTo>
                    <a:pt x="1" y="1"/>
                  </a:moveTo>
                  <a:lnTo>
                    <a:pt x="1" y="8820"/>
                  </a:lnTo>
                  <a:lnTo>
                    <a:pt x="6304" y="8820"/>
                  </a:lnTo>
                  <a:lnTo>
                    <a:pt x="63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7"/>
            <p:cNvSpPr/>
            <p:nvPr/>
          </p:nvSpPr>
          <p:spPr>
            <a:xfrm>
              <a:off x="7607205" y="4175027"/>
              <a:ext cx="136346" cy="168200"/>
            </a:xfrm>
            <a:custGeom>
              <a:avLst/>
              <a:gdLst/>
              <a:ahLst/>
              <a:cxnLst/>
              <a:rect l="l" t="t" r="r" b="b"/>
              <a:pathLst>
                <a:path w="5727" h="7065" extrusionOk="0">
                  <a:moveTo>
                    <a:pt x="5403" y="0"/>
                  </a:moveTo>
                  <a:lnTo>
                    <a:pt x="1" y="23"/>
                  </a:lnTo>
                  <a:lnTo>
                    <a:pt x="1" y="7065"/>
                  </a:lnTo>
                  <a:lnTo>
                    <a:pt x="5403" y="7065"/>
                  </a:lnTo>
                  <a:lnTo>
                    <a:pt x="5726" y="4133"/>
                  </a:lnTo>
                  <a:lnTo>
                    <a:pt x="54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7"/>
            <p:cNvSpPr/>
            <p:nvPr/>
          </p:nvSpPr>
          <p:spPr>
            <a:xfrm>
              <a:off x="7629203" y="4234927"/>
              <a:ext cx="37949" cy="53900"/>
            </a:xfrm>
            <a:custGeom>
              <a:avLst/>
              <a:gdLst/>
              <a:ahLst/>
              <a:cxnLst/>
              <a:rect l="l" t="t" r="r" b="b"/>
              <a:pathLst>
                <a:path w="1594" h="2264" extrusionOk="0">
                  <a:moveTo>
                    <a:pt x="0" y="1"/>
                  </a:moveTo>
                  <a:lnTo>
                    <a:pt x="0" y="2263"/>
                  </a:lnTo>
                  <a:lnTo>
                    <a:pt x="1593" y="2263"/>
                  </a:lnTo>
                  <a:lnTo>
                    <a:pt x="1593" y="1848"/>
                  </a:lnTo>
                  <a:lnTo>
                    <a:pt x="485" y="1848"/>
                  </a:lnTo>
                  <a:lnTo>
                    <a:pt x="485" y="1317"/>
                  </a:lnTo>
                  <a:lnTo>
                    <a:pt x="1570" y="1317"/>
                  </a:lnTo>
                  <a:lnTo>
                    <a:pt x="1570" y="901"/>
                  </a:lnTo>
                  <a:lnTo>
                    <a:pt x="485" y="901"/>
                  </a:lnTo>
                  <a:lnTo>
                    <a:pt x="485" y="439"/>
                  </a:lnTo>
                  <a:lnTo>
                    <a:pt x="1593" y="439"/>
                  </a:lnTo>
                  <a:lnTo>
                    <a:pt x="15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7"/>
            <p:cNvSpPr/>
            <p:nvPr/>
          </p:nvSpPr>
          <p:spPr>
            <a:xfrm>
              <a:off x="7673176" y="4251426"/>
              <a:ext cx="35735" cy="21451"/>
            </a:xfrm>
            <a:custGeom>
              <a:avLst/>
              <a:gdLst/>
              <a:ahLst/>
              <a:cxnLst/>
              <a:rect l="l" t="t" r="r" b="b"/>
              <a:pathLst>
                <a:path w="1501" h="901" extrusionOk="0">
                  <a:moveTo>
                    <a:pt x="0" y="0"/>
                  </a:moveTo>
                  <a:lnTo>
                    <a:pt x="0" y="254"/>
                  </a:lnTo>
                  <a:lnTo>
                    <a:pt x="1501" y="254"/>
                  </a:lnTo>
                  <a:lnTo>
                    <a:pt x="1501" y="0"/>
                  </a:lnTo>
                  <a:close/>
                  <a:moveTo>
                    <a:pt x="0" y="624"/>
                  </a:moveTo>
                  <a:lnTo>
                    <a:pt x="0" y="901"/>
                  </a:lnTo>
                  <a:lnTo>
                    <a:pt x="1501" y="901"/>
                  </a:lnTo>
                  <a:lnTo>
                    <a:pt x="1501" y="62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7"/>
            <p:cNvSpPr/>
            <p:nvPr/>
          </p:nvSpPr>
          <p:spPr>
            <a:xfrm>
              <a:off x="7716029" y="4249211"/>
              <a:ext cx="21474" cy="39616"/>
            </a:xfrm>
            <a:custGeom>
              <a:avLst/>
              <a:gdLst/>
              <a:ahLst/>
              <a:cxnLst/>
              <a:rect l="l" t="t" r="r" b="b"/>
              <a:pathLst>
                <a:path w="902" h="1664" extrusionOk="0">
                  <a:moveTo>
                    <a:pt x="832" y="1"/>
                  </a:moveTo>
                  <a:cubicBezTo>
                    <a:pt x="670" y="47"/>
                    <a:pt x="532" y="116"/>
                    <a:pt x="440" y="232"/>
                  </a:cubicBezTo>
                  <a:lnTo>
                    <a:pt x="440" y="24"/>
                  </a:lnTo>
                  <a:lnTo>
                    <a:pt x="1" y="24"/>
                  </a:lnTo>
                  <a:lnTo>
                    <a:pt x="1" y="1663"/>
                  </a:lnTo>
                  <a:lnTo>
                    <a:pt x="440" y="1663"/>
                  </a:lnTo>
                  <a:lnTo>
                    <a:pt x="440" y="555"/>
                  </a:lnTo>
                  <a:cubicBezTo>
                    <a:pt x="509" y="440"/>
                    <a:pt x="647" y="370"/>
                    <a:pt x="763" y="370"/>
                  </a:cubicBezTo>
                  <a:lnTo>
                    <a:pt x="832" y="370"/>
                  </a:lnTo>
                  <a:lnTo>
                    <a:pt x="901" y="209"/>
                  </a:lnTo>
                  <a:lnTo>
                    <a:pt x="8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84" name="Google Shape;4184;p77"/>
            <p:cNvGrpSpPr/>
            <p:nvPr/>
          </p:nvGrpSpPr>
          <p:grpSpPr>
            <a:xfrm>
              <a:off x="7734718" y="4175575"/>
              <a:ext cx="126989" cy="167652"/>
              <a:chOff x="7726410" y="4175396"/>
              <a:chExt cx="126989" cy="167652"/>
            </a:xfrm>
          </p:grpSpPr>
          <p:sp>
            <p:nvSpPr>
              <p:cNvPr id="4185" name="Google Shape;4185;p77"/>
              <p:cNvSpPr/>
              <p:nvPr/>
            </p:nvSpPr>
            <p:spPr>
              <a:xfrm>
                <a:off x="7726410" y="4175396"/>
                <a:ext cx="126989" cy="167652"/>
              </a:xfrm>
              <a:custGeom>
                <a:avLst/>
                <a:gdLst/>
                <a:ahLst/>
                <a:cxnLst/>
                <a:rect l="l" t="t" r="r" b="b"/>
                <a:pathLst>
                  <a:path w="5334" h="7042" extrusionOk="0">
                    <a:moveTo>
                      <a:pt x="1" y="0"/>
                    </a:moveTo>
                    <a:lnTo>
                      <a:pt x="1" y="7042"/>
                    </a:lnTo>
                    <a:lnTo>
                      <a:pt x="5334" y="7042"/>
                    </a:lnTo>
                    <a:lnTo>
                      <a:pt x="53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7"/>
              <p:cNvSpPr/>
              <p:nvPr/>
            </p:nvSpPr>
            <p:spPr>
              <a:xfrm>
                <a:off x="7726410" y="4248462"/>
                <a:ext cx="40663" cy="40187"/>
              </a:xfrm>
              <a:custGeom>
                <a:avLst/>
                <a:gdLst/>
                <a:ahLst/>
                <a:cxnLst/>
                <a:rect l="l" t="t" r="r" b="b"/>
                <a:pathLst>
                  <a:path w="1708" h="1688" extrusionOk="0">
                    <a:moveTo>
                      <a:pt x="1239" y="0"/>
                    </a:moveTo>
                    <a:cubicBezTo>
                      <a:pt x="1227" y="0"/>
                      <a:pt x="1214" y="1"/>
                      <a:pt x="1201" y="2"/>
                    </a:cubicBezTo>
                    <a:lnTo>
                      <a:pt x="1201" y="25"/>
                    </a:lnTo>
                    <a:cubicBezTo>
                      <a:pt x="970" y="25"/>
                      <a:pt x="763" y="117"/>
                      <a:pt x="624" y="302"/>
                    </a:cubicBezTo>
                    <a:cubicBezTo>
                      <a:pt x="582" y="133"/>
                      <a:pt x="404" y="22"/>
                      <a:pt x="233" y="22"/>
                    </a:cubicBezTo>
                    <a:cubicBezTo>
                      <a:pt x="217" y="22"/>
                      <a:pt x="201" y="23"/>
                      <a:pt x="186" y="25"/>
                    </a:cubicBezTo>
                    <a:cubicBezTo>
                      <a:pt x="116" y="25"/>
                      <a:pt x="70" y="25"/>
                      <a:pt x="1" y="48"/>
                    </a:cubicBezTo>
                    <a:lnTo>
                      <a:pt x="1" y="394"/>
                    </a:lnTo>
                    <a:cubicBezTo>
                      <a:pt x="162" y="394"/>
                      <a:pt x="232" y="510"/>
                      <a:pt x="232" y="648"/>
                    </a:cubicBezTo>
                    <a:lnTo>
                      <a:pt x="232" y="1687"/>
                    </a:lnTo>
                    <a:lnTo>
                      <a:pt x="670" y="1687"/>
                    </a:lnTo>
                    <a:lnTo>
                      <a:pt x="670" y="579"/>
                    </a:lnTo>
                    <a:cubicBezTo>
                      <a:pt x="740" y="464"/>
                      <a:pt x="855" y="394"/>
                      <a:pt x="994" y="394"/>
                    </a:cubicBezTo>
                    <a:cubicBezTo>
                      <a:pt x="1004" y="393"/>
                      <a:pt x="1014" y="392"/>
                      <a:pt x="1024" y="392"/>
                    </a:cubicBezTo>
                    <a:cubicBezTo>
                      <a:pt x="1152" y="392"/>
                      <a:pt x="1269" y="520"/>
                      <a:pt x="1248" y="648"/>
                    </a:cubicBezTo>
                    <a:lnTo>
                      <a:pt x="1248" y="1687"/>
                    </a:lnTo>
                    <a:lnTo>
                      <a:pt x="1663" y="1687"/>
                    </a:lnTo>
                    <a:lnTo>
                      <a:pt x="1663" y="510"/>
                    </a:lnTo>
                    <a:cubicBezTo>
                      <a:pt x="1707" y="223"/>
                      <a:pt x="1499" y="0"/>
                      <a:pt x="1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7"/>
              <p:cNvSpPr/>
              <p:nvPr/>
            </p:nvSpPr>
            <p:spPr>
              <a:xfrm>
                <a:off x="7773454" y="4248414"/>
                <a:ext cx="36545" cy="40782"/>
              </a:xfrm>
              <a:custGeom>
                <a:avLst/>
                <a:gdLst/>
                <a:ahLst/>
                <a:cxnLst/>
                <a:rect l="l" t="t" r="r" b="b"/>
                <a:pathLst>
                  <a:path w="1535" h="1713" extrusionOk="0">
                    <a:moveTo>
                      <a:pt x="952" y="1"/>
                    </a:moveTo>
                    <a:cubicBezTo>
                      <a:pt x="930" y="1"/>
                      <a:pt x="909" y="2"/>
                      <a:pt x="888" y="4"/>
                    </a:cubicBezTo>
                    <a:cubicBezTo>
                      <a:pt x="874" y="3"/>
                      <a:pt x="860" y="3"/>
                      <a:pt x="847" y="3"/>
                    </a:cubicBezTo>
                    <a:cubicBezTo>
                      <a:pt x="387" y="3"/>
                      <a:pt x="0" y="375"/>
                      <a:pt x="10" y="858"/>
                    </a:cubicBezTo>
                    <a:lnTo>
                      <a:pt x="10" y="858"/>
                    </a:lnTo>
                    <a:cubicBezTo>
                      <a:pt x="0" y="1332"/>
                      <a:pt x="410" y="1712"/>
                      <a:pt x="888" y="1712"/>
                    </a:cubicBezTo>
                    <a:cubicBezTo>
                      <a:pt x="1142" y="1712"/>
                      <a:pt x="1372" y="1597"/>
                      <a:pt x="1534" y="1412"/>
                    </a:cubicBezTo>
                    <a:lnTo>
                      <a:pt x="1234" y="1158"/>
                    </a:lnTo>
                    <a:cubicBezTo>
                      <a:pt x="1165" y="1274"/>
                      <a:pt x="1026" y="1320"/>
                      <a:pt x="888" y="1320"/>
                    </a:cubicBezTo>
                    <a:cubicBezTo>
                      <a:pt x="634" y="1320"/>
                      <a:pt x="426" y="1112"/>
                      <a:pt x="449" y="858"/>
                    </a:cubicBezTo>
                    <a:cubicBezTo>
                      <a:pt x="426" y="604"/>
                      <a:pt x="634" y="373"/>
                      <a:pt x="888" y="373"/>
                    </a:cubicBezTo>
                    <a:cubicBezTo>
                      <a:pt x="1026" y="373"/>
                      <a:pt x="1165" y="442"/>
                      <a:pt x="1234" y="558"/>
                    </a:cubicBezTo>
                    <a:lnTo>
                      <a:pt x="1534" y="304"/>
                    </a:lnTo>
                    <a:cubicBezTo>
                      <a:pt x="1386" y="114"/>
                      <a:pt x="1180" y="1"/>
                      <a:pt x="9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7"/>
              <p:cNvSpPr/>
              <p:nvPr/>
            </p:nvSpPr>
            <p:spPr>
              <a:xfrm>
                <a:off x="7814355" y="4222107"/>
                <a:ext cx="25855" cy="32450"/>
              </a:xfrm>
              <a:custGeom>
                <a:avLst/>
                <a:gdLst/>
                <a:ahLst/>
                <a:cxnLst/>
                <a:rect l="l" t="t" r="r" b="b"/>
                <a:pathLst>
                  <a:path w="1086" h="1363" extrusionOk="0">
                    <a:moveTo>
                      <a:pt x="532" y="1"/>
                    </a:moveTo>
                    <a:cubicBezTo>
                      <a:pt x="324" y="1"/>
                      <a:pt x="139" y="70"/>
                      <a:pt x="1" y="231"/>
                    </a:cubicBezTo>
                    <a:lnTo>
                      <a:pt x="162" y="439"/>
                    </a:lnTo>
                    <a:cubicBezTo>
                      <a:pt x="255" y="324"/>
                      <a:pt x="393" y="255"/>
                      <a:pt x="532" y="255"/>
                    </a:cubicBezTo>
                    <a:cubicBezTo>
                      <a:pt x="647" y="255"/>
                      <a:pt x="763" y="301"/>
                      <a:pt x="763" y="439"/>
                    </a:cubicBezTo>
                    <a:cubicBezTo>
                      <a:pt x="763" y="601"/>
                      <a:pt x="601" y="739"/>
                      <a:pt x="24" y="1132"/>
                    </a:cubicBezTo>
                    <a:lnTo>
                      <a:pt x="24" y="1363"/>
                    </a:lnTo>
                    <a:lnTo>
                      <a:pt x="1086" y="1363"/>
                    </a:lnTo>
                    <a:lnTo>
                      <a:pt x="1086" y="1109"/>
                    </a:lnTo>
                    <a:lnTo>
                      <a:pt x="509" y="1109"/>
                    </a:lnTo>
                    <a:cubicBezTo>
                      <a:pt x="901" y="832"/>
                      <a:pt x="1086" y="693"/>
                      <a:pt x="1086" y="416"/>
                    </a:cubicBezTo>
                    <a:cubicBezTo>
                      <a:pt x="1086" y="162"/>
                      <a:pt x="855" y="1"/>
                      <a:pt x="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9" name="Google Shape;4189;p77"/>
            <p:cNvSpPr/>
            <p:nvPr/>
          </p:nvSpPr>
          <p:spPr>
            <a:xfrm>
              <a:off x="7734718" y="4175575"/>
              <a:ext cx="126989" cy="167652"/>
            </a:xfrm>
            <a:custGeom>
              <a:avLst/>
              <a:gdLst/>
              <a:ahLst/>
              <a:cxnLst/>
              <a:rect l="l" t="t" r="r" b="b"/>
              <a:pathLst>
                <a:path w="5334" h="7042" extrusionOk="0">
                  <a:moveTo>
                    <a:pt x="1" y="0"/>
                  </a:moveTo>
                  <a:lnTo>
                    <a:pt x="1" y="7042"/>
                  </a:lnTo>
                  <a:lnTo>
                    <a:pt x="5334" y="7042"/>
                  </a:lnTo>
                  <a:lnTo>
                    <a:pt x="5334"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0" name="Google Shape;4190;p77"/>
          <p:cNvGrpSpPr/>
          <p:nvPr/>
        </p:nvGrpSpPr>
        <p:grpSpPr>
          <a:xfrm>
            <a:off x="6753660" y="4047395"/>
            <a:ext cx="527693" cy="477317"/>
            <a:chOff x="6753660" y="4047395"/>
            <a:chExt cx="527693" cy="477317"/>
          </a:xfrm>
        </p:grpSpPr>
        <p:grpSp>
          <p:nvGrpSpPr>
            <p:cNvPr id="4191" name="Google Shape;4191;p77"/>
            <p:cNvGrpSpPr/>
            <p:nvPr/>
          </p:nvGrpSpPr>
          <p:grpSpPr>
            <a:xfrm>
              <a:off x="6753660" y="4047395"/>
              <a:ext cx="527693" cy="477317"/>
              <a:chOff x="6735947" y="4047121"/>
              <a:chExt cx="527693" cy="477317"/>
            </a:xfrm>
          </p:grpSpPr>
          <p:sp>
            <p:nvSpPr>
              <p:cNvPr id="4192" name="Google Shape;4192;p77"/>
              <p:cNvSpPr/>
              <p:nvPr/>
            </p:nvSpPr>
            <p:spPr>
              <a:xfrm>
                <a:off x="6735947" y="4047121"/>
                <a:ext cx="527693" cy="404775"/>
              </a:xfrm>
              <a:custGeom>
                <a:avLst/>
                <a:gdLst/>
                <a:ahLst/>
                <a:cxnLst/>
                <a:rect l="l" t="t" r="r" b="b"/>
                <a:pathLst>
                  <a:path w="22165" h="17002" extrusionOk="0">
                    <a:moveTo>
                      <a:pt x="12167" y="0"/>
                    </a:moveTo>
                    <a:cubicBezTo>
                      <a:pt x="10920" y="0"/>
                      <a:pt x="9640" y="237"/>
                      <a:pt x="8381" y="748"/>
                    </a:cubicBezTo>
                    <a:cubicBezTo>
                      <a:pt x="1802" y="3403"/>
                      <a:pt x="1" y="11899"/>
                      <a:pt x="4941" y="17001"/>
                    </a:cubicBezTo>
                    <a:lnTo>
                      <a:pt x="19348" y="17001"/>
                    </a:lnTo>
                    <a:cubicBezTo>
                      <a:pt x="21149" y="15131"/>
                      <a:pt x="22164" y="12638"/>
                      <a:pt x="22164" y="10029"/>
                    </a:cubicBezTo>
                    <a:cubicBezTo>
                      <a:pt x="22164" y="4273"/>
                      <a:pt x="17461" y="0"/>
                      <a:pt x="12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7"/>
              <p:cNvSpPr/>
              <p:nvPr/>
            </p:nvSpPr>
            <p:spPr>
              <a:xfrm>
                <a:off x="6935478" y="4117687"/>
                <a:ext cx="328163" cy="334210"/>
              </a:xfrm>
              <a:custGeom>
                <a:avLst/>
                <a:gdLst/>
                <a:ahLst/>
                <a:cxnLst/>
                <a:rect l="l" t="t" r="r" b="b"/>
                <a:pathLst>
                  <a:path w="13784" h="14038" extrusionOk="0">
                    <a:moveTo>
                      <a:pt x="7088" y="0"/>
                    </a:moveTo>
                    <a:lnTo>
                      <a:pt x="1270" y="5795"/>
                    </a:lnTo>
                    <a:lnTo>
                      <a:pt x="5310" y="9835"/>
                    </a:lnTo>
                    <a:lnTo>
                      <a:pt x="4849" y="10089"/>
                    </a:lnTo>
                    <a:lnTo>
                      <a:pt x="1247" y="6488"/>
                    </a:lnTo>
                    <a:lnTo>
                      <a:pt x="739" y="8265"/>
                    </a:lnTo>
                    <a:lnTo>
                      <a:pt x="2309" y="9858"/>
                    </a:lnTo>
                    <a:lnTo>
                      <a:pt x="0" y="12698"/>
                    </a:lnTo>
                    <a:lnTo>
                      <a:pt x="1316" y="14037"/>
                    </a:lnTo>
                    <a:lnTo>
                      <a:pt x="10967" y="14037"/>
                    </a:lnTo>
                    <a:cubicBezTo>
                      <a:pt x="12768" y="12167"/>
                      <a:pt x="13783" y="9650"/>
                      <a:pt x="13783" y="7065"/>
                    </a:cubicBezTo>
                    <a:lnTo>
                      <a:pt x="13783" y="6695"/>
                    </a:lnTo>
                    <a:lnTo>
                      <a:pt x="7088"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7"/>
              <p:cNvSpPr/>
              <p:nvPr/>
            </p:nvSpPr>
            <p:spPr>
              <a:xfrm>
                <a:off x="6962952" y="4126472"/>
                <a:ext cx="121490" cy="130298"/>
              </a:xfrm>
              <a:custGeom>
                <a:avLst/>
                <a:gdLst/>
                <a:ahLst/>
                <a:cxnLst/>
                <a:rect l="l" t="t" r="r" b="b"/>
                <a:pathLst>
                  <a:path w="5103" h="5473" extrusionOk="0">
                    <a:moveTo>
                      <a:pt x="4572" y="0"/>
                    </a:moveTo>
                    <a:lnTo>
                      <a:pt x="601" y="3971"/>
                    </a:lnTo>
                    <a:cubicBezTo>
                      <a:pt x="416" y="4156"/>
                      <a:pt x="255" y="4410"/>
                      <a:pt x="185" y="4687"/>
                    </a:cubicBezTo>
                    <a:lnTo>
                      <a:pt x="47" y="5126"/>
                    </a:lnTo>
                    <a:cubicBezTo>
                      <a:pt x="1" y="5241"/>
                      <a:pt x="47" y="5380"/>
                      <a:pt x="162" y="5472"/>
                    </a:cubicBezTo>
                    <a:lnTo>
                      <a:pt x="2702" y="3256"/>
                    </a:lnTo>
                    <a:lnTo>
                      <a:pt x="5103" y="531"/>
                    </a:lnTo>
                    <a:lnTo>
                      <a:pt x="45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7"/>
              <p:cNvSpPr/>
              <p:nvPr/>
            </p:nvSpPr>
            <p:spPr>
              <a:xfrm>
                <a:off x="6965713" y="4138019"/>
                <a:ext cx="129727" cy="120275"/>
              </a:xfrm>
              <a:custGeom>
                <a:avLst/>
                <a:gdLst/>
                <a:ahLst/>
                <a:cxnLst/>
                <a:rect l="l" t="t" r="r" b="b"/>
                <a:pathLst>
                  <a:path w="5449" h="5052" extrusionOk="0">
                    <a:moveTo>
                      <a:pt x="4941" y="0"/>
                    </a:moveTo>
                    <a:lnTo>
                      <a:pt x="0" y="4941"/>
                    </a:lnTo>
                    <a:cubicBezTo>
                      <a:pt x="68" y="5009"/>
                      <a:pt x="148" y="5051"/>
                      <a:pt x="231" y="5051"/>
                    </a:cubicBezTo>
                    <a:cubicBezTo>
                      <a:pt x="262" y="5051"/>
                      <a:pt x="292" y="5046"/>
                      <a:pt x="323" y="5033"/>
                    </a:cubicBezTo>
                    <a:lnTo>
                      <a:pt x="762" y="4895"/>
                    </a:lnTo>
                    <a:cubicBezTo>
                      <a:pt x="1039" y="4802"/>
                      <a:pt x="1270" y="4664"/>
                      <a:pt x="1478" y="4456"/>
                    </a:cubicBezTo>
                    <a:lnTo>
                      <a:pt x="5449" y="508"/>
                    </a:lnTo>
                    <a:lnTo>
                      <a:pt x="49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7"/>
              <p:cNvSpPr/>
              <p:nvPr/>
            </p:nvSpPr>
            <p:spPr>
              <a:xfrm>
                <a:off x="7057491" y="4112306"/>
                <a:ext cx="46758" cy="39473"/>
              </a:xfrm>
              <a:custGeom>
                <a:avLst/>
                <a:gdLst/>
                <a:ahLst/>
                <a:cxnLst/>
                <a:rect l="l" t="t" r="r" b="b"/>
                <a:pathLst>
                  <a:path w="1964" h="1658" extrusionOk="0">
                    <a:moveTo>
                      <a:pt x="1409" y="1"/>
                    </a:moveTo>
                    <a:cubicBezTo>
                      <a:pt x="1207" y="1"/>
                      <a:pt x="1005" y="76"/>
                      <a:pt x="855" y="226"/>
                    </a:cubicBezTo>
                    <a:lnTo>
                      <a:pt x="1" y="1080"/>
                    </a:lnTo>
                    <a:lnTo>
                      <a:pt x="578" y="1657"/>
                    </a:lnTo>
                    <a:lnTo>
                      <a:pt x="1432" y="1173"/>
                    </a:lnTo>
                    <a:lnTo>
                      <a:pt x="1963" y="272"/>
                    </a:lnTo>
                    <a:lnTo>
                      <a:pt x="1940" y="226"/>
                    </a:lnTo>
                    <a:lnTo>
                      <a:pt x="1963" y="226"/>
                    </a:lnTo>
                    <a:cubicBezTo>
                      <a:pt x="1813" y="76"/>
                      <a:pt x="1611" y="1"/>
                      <a:pt x="1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7"/>
              <p:cNvSpPr/>
              <p:nvPr/>
            </p:nvSpPr>
            <p:spPr>
              <a:xfrm>
                <a:off x="7070680" y="4117116"/>
                <a:ext cx="40711" cy="46758"/>
              </a:xfrm>
              <a:custGeom>
                <a:avLst/>
                <a:gdLst/>
                <a:ahLst/>
                <a:cxnLst/>
                <a:rect l="l" t="t" r="r" b="b"/>
                <a:pathLst>
                  <a:path w="1710" h="1964" extrusionOk="0">
                    <a:moveTo>
                      <a:pt x="1409" y="1"/>
                    </a:moveTo>
                    <a:lnTo>
                      <a:pt x="1409" y="24"/>
                    </a:lnTo>
                    <a:lnTo>
                      <a:pt x="1" y="1432"/>
                    </a:lnTo>
                    <a:lnTo>
                      <a:pt x="555" y="1963"/>
                    </a:lnTo>
                    <a:lnTo>
                      <a:pt x="1409" y="1109"/>
                    </a:lnTo>
                    <a:cubicBezTo>
                      <a:pt x="1709" y="809"/>
                      <a:pt x="1709" y="324"/>
                      <a:pt x="1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7"/>
              <p:cNvSpPr/>
              <p:nvPr/>
            </p:nvSpPr>
            <p:spPr>
              <a:xfrm>
                <a:off x="7035517" y="4129757"/>
                <a:ext cx="37949" cy="37949"/>
              </a:xfrm>
              <a:custGeom>
                <a:avLst/>
                <a:gdLst/>
                <a:ahLst/>
                <a:cxnLst/>
                <a:rect l="l" t="t" r="r" b="b"/>
                <a:pathLst>
                  <a:path w="1594" h="1594" extrusionOk="0">
                    <a:moveTo>
                      <a:pt x="739" y="1"/>
                    </a:moveTo>
                    <a:lnTo>
                      <a:pt x="0" y="740"/>
                    </a:lnTo>
                    <a:lnTo>
                      <a:pt x="854" y="1594"/>
                    </a:lnTo>
                    <a:lnTo>
                      <a:pt x="1385" y="1271"/>
                    </a:lnTo>
                    <a:lnTo>
                      <a:pt x="1593" y="855"/>
                    </a:lnTo>
                    <a:lnTo>
                      <a:pt x="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7"/>
              <p:cNvSpPr/>
              <p:nvPr/>
            </p:nvSpPr>
            <p:spPr>
              <a:xfrm>
                <a:off x="7054753" y="4149018"/>
                <a:ext cx="37402" cy="37378"/>
              </a:xfrm>
              <a:custGeom>
                <a:avLst/>
                <a:gdLst/>
                <a:ahLst/>
                <a:cxnLst/>
                <a:rect l="l" t="t" r="r" b="b"/>
                <a:pathLst>
                  <a:path w="1571" h="1570" extrusionOk="0">
                    <a:moveTo>
                      <a:pt x="739" y="0"/>
                    </a:moveTo>
                    <a:lnTo>
                      <a:pt x="0" y="739"/>
                    </a:lnTo>
                    <a:lnTo>
                      <a:pt x="831" y="1570"/>
                    </a:lnTo>
                    <a:lnTo>
                      <a:pt x="1570" y="831"/>
                    </a:lnTo>
                    <a:lnTo>
                      <a:pt x="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7"/>
              <p:cNvSpPr/>
              <p:nvPr/>
            </p:nvSpPr>
            <p:spPr>
              <a:xfrm>
                <a:off x="6916241" y="4330383"/>
                <a:ext cx="123132" cy="165462"/>
              </a:xfrm>
              <a:custGeom>
                <a:avLst/>
                <a:gdLst/>
                <a:ahLst/>
                <a:cxnLst/>
                <a:rect l="l" t="t" r="r" b="b"/>
                <a:pathLst>
                  <a:path w="5172" h="6950" extrusionOk="0">
                    <a:moveTo>
                      <a:pt x="0" y="1"/>
                    </a:moveTo>
                    <a:lnTo>
                      <a:pt x="0" y="1825"/>
                    </a:lnTo>
                    <a:cubicBezTo>
                      <a:pt x="0" y="3348"/>
                      <a:pt x="1224" y="4572"/>
                      <a:pt x="2725" y="4572"/>
                    </a:cubicBezTo>
                    <a:lnTo>
                      <a:pt x="3602" y="4572"/>
                    </a:lnTo>
                    <a:lnTo>
                      <a:pt x="3602" y="6950"/>
                    </a:lnTo>
                    <a:lnTo>
                      <a:pt x="4618" y="6950"/>
                    </a:lnTo>
                    <a:lnTo>
                      <a:pt x="5172" y="4180"/>
                    </a:lnTo>
                    <a:lnTo>
                      <a:pt x="4618" y="1247"/>
                    </a:lnTo>
                    <a:cubicBezTo>
                      <a:pt x="4572" y="1386"/>
                      <a:pt x="4572" y="1548"/>
                      <a:pt x="4572" y="1709"/>
                    </a:cubicBezTo>
                    <a:lnTo>
                      <a:pt x="4572" y="2748"/>
                    </a:lnTo>
                    <a:cubicBezTo>
                      <a:pt x="4572" y="1224"/>
                      <a:pt x="3348" y="1"/>
                      <a:pt x="1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7"/>
              <p:cNvSpPr/>
              <p:nvPr/>
            </p:nvSpPr>
            <p:spPr>
              <a:xfrm>
                <a:off x="7025065" y="4305647"/>
                <a:ext cx="108848" cy="190198"/>
              </a:xfrm>
              <a:custGeom>
                <a:avLst/>
                <a:gdLst/>
                <a:ahLst/>
                <a:cxnLst/>
                <a:rect l="l" t="t" r="r" b="b"/>
                <a:pathLst>
                  <a:path w="4572" h="7989" extrusionOk="0">
                    <a:moveTo>
                      <a:pt x="2748" y="1"/>
                    </a:moveTo>
                    <a:cubicBezTo>
                      <a:pt x="1224" y="1"/>
                      <a:pt x="1" y="1224"/>
                      <a:pt x="1" y="2748"/>
                    </a:cubicBezTo>
                    <a:lnTo>
                      <a:pt x="1" y="7989"/>
                    </a:lnTo>
                    <a:lnTo>
                      <a:pt x="970" y="7989"/>
                    </a:lnTo>
                    <a:lnTo>
                      <a:pt x="970" y="4572"/>
                    </a:lnTo>
                    <a:lnTo>
                      <a:pt x="1848" y="4572"/>
                    </a:lnTo>
                    <a:cubicBezTo>
                      <a:pt x="3348" y="4572"/>
                      <a:pt x="4572" y="3348"/>
                      <a:pt x="4572" y="1848"/>
                    </a:cubicBezTo>
                    <a:lnTo>
                      <a:pt x="4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7"/>
              <p:cNvSpPr/>
              <p:nvPr/>
            </p:nvSpPr>
            <p:spPr>
              <a:xfrm>
                <a:off x="6947572" y="4272126"/>
                <a:ext cx="35187" cy="46734"/>
              </a:xfrm>
              <a:custGeom>
                <a:avLst/>
                <a:gdLst/>
                <a:ahLst/>
                <a:cxnLst/>
                <a:rect l="l" t="t" r="r" b="b"/>
                <a:pathLst>
                  <a:path w="1478" h="1963" extrusionOk="0">
                    <a:moveTo>
                      <a:pt x="739" y="1"/>
                    </a:moveTo>
                    <a:cubicBezTo>
                      <a:pt x="739" y="1"/>
                      <a:pt x="0" y="878"/>
                      <a:pt x="0" y="1270"/>
                    </a:cubicBezTo>
                    <a:cubicBezTo>
                      <a:pt x="35" y="1732"/>
                      <a:pt x="387" y="1963"/>
                      <a:pt x="739" y="1963"/>
                    </a:cubicBezTo>
                    <a:cubicBezTo>
                      <a:pt x="1091" y="1963"/>
                      <a:pt x="1443" y="1732"/>
                      <a:pt x="1478" y="1270"/>
                    </a:cubicBezTo>
                    <a:cubicBezTo>
                      <a:pt x="1478" y="878"/>
                      <a:pt x="739"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7"/>
              <p:cNvSpPr/>
              <p:nvPr/>
            </p:nvSpPr>
            <p:spPr>
              <a:xfrm>
                <a:off x="6853580" y="4451873"/>
                <a:ext cx="179747" cy="72565"/>
              </a:xfrm>
              <a:custGeom>
                <a:avLst/>
                <a:gdLst/>
                <a:ahLst/>
                <a:cxnLst/>
                <a:rect l="l" t="t" r="r" b="b"/>
                <a:pathLst>
                  <a:path w="7550" h="3048" extrusionOk="0">
                    <a:moveTo>
                      <a:pt x="0" y="0"/>
                    </a:moveTo>
                    <a:cubicBezTo>
                      <a:pt x="1894" y="1962"/>
                      <a:pt x="4502" y="3048"/>
                      <a:pt x="7204" y="3048"/>
                    </a:cubicBezTo>
                    <a:lnTo>
                      <a:pt x="7250" y="3048"/>
                    </a:lnTo>
                    <a:lnTo>
                      <a:pt x="7550" y="1662"/>
                    </a:lnTo>
                    <a:lnTo>
                      <a:pt x="7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4" name="Google Shape;4204;p77"/>
            <p:cNvSpPr/>
            <p:nvPr/>
          </p:nvSpPr>
          <p:spPr>
            <a:xfrm>
              <a:off x="7042778" y="4305921"/>
              <a:ext cx="108848" cy="190198"/>
            </a:xfrm>
            <a:custGeom>
              <a:avLst/>
              <a:gdLst/>
              <a:ahLst/>
              <a:cxnLst/>
              <a:rect l="l" t="t" r="r" b="b"/>
              <a:pathLst>
                <a:path w="4572" h="7989" extrusionOk="0">
                  <a:moveTo>
                    <a:pt x="2748" y="1"/>
                  </a:moveTo>
                  <a:cubicBezTo>
                    <a:pt x="1224" y="1"/>
                    <a:pt x="1" y="1224"/>
                    <a:pt x="1" y="2748"/>
                  </a:cubicBezTo>
                  <a:lnTo>
                    <a:pt x="1" y="7989"/>
                  </a:lnTo>
                  <a:lnTo>
                    <a:pt x="970" y="7989"/>
                  </a:lnTo>
                  <a:lnTo>
                    <a:pt x="970" y="4572"/>
                  </a:lnTo>
                  <a:lnTo>
                    <a:pt x="1848" y="4572"/>
                  </a:lnTo>
                  <a:cubicBezTo>
                    <a:pt x="3348" y="4572"/>
                    <a:pt x="4572" y="3348"/>
                    <a:pt x="4572" y="1848"/>
                  </a:cubicBezTo>
                  <a:lnTo>
                    <a:pt x="4572"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7"/>
            <p:cNvSpPr/>
            <p:nvPr/>
          </p:nvSpPr>
          <p:spPr>
            <a:xfrm>
              <a:off x="7042778" y="4452147"/>
              <a:ext cx="171509" cy="72565"/>
            </a:xfrm>
            <a:custGeom>
              <a:avLst/>
              <a:gdLst/>
              <a:ahLst/>
              <a:cxnLst/>
              <a:rect l="l" t="t" r="r" b="b"/>
              <a:pathLst>
                <a:path w="7204" h="3048" extrusionOk="0">
                  <a:moveTo>
                    <a:pt x="1" y="0"/>
                  </a:moveTo>
                  <a:lnTo>
                    <a:pt x="1" y="3048"/>
                  </a:lnTo>
                  <a:cubicBezTo>
                    <a:pt x="2725" y="3048"/>
                    <a:pt x="5334" y="1962"/>
                    <a:pt x="7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7"/>
            <p:cNvSpPr/>
            <p:nvPr/>
          </p:nvSpPr>
          <p:spPr>
            <a:xfrm>
              <a:off x="7042778" y="4452147"/>
              <a:ext cx="171509" cy="72565"/>
            </a:xfrm>
            <a:custGeom>
              <a:avLst/>
              <a:gdLst/>
              <a:ahLst/>
              <a:cxnLst/>
              <a:rect l="l" t="t" r="r" b="b"/>
              <a:pathLst>
                <a:path w="7204" h="3048" extrusionOk="0">
                  <a:moveTo>
                    <a:pt x="1" y="0"/>
                  </a:moveTo>
                  <a:lnTo>
                    <a:pt x="1" y="3048"/>
                  </a:lnTo>
                  <a:cubicBezTo>
                    <a:pt x="2725" y="3048"/>
                    <a:pt x="5334" y="1962"/>
                    <a:pt x="7204"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7" name="Google Shape;4207;p77"/>
            <p:cNvGrpSpPr/>
            <p:nvPr/>
          </p:nvGrpSpPr>
          <p:grpSpPr>
            <a:xfrm>
              <a:off x="7072466" y="4117389"/>
              <a:ext cx="56638" cy="69280"/>
              <a:chOff x="7054753" y="4117116"/>
              <a:chExt cx="56638" cy="69280"/>
            </a:xfrm>
          </p:grpSpPr>
          <p:sp>
            <p:nvSpPr>
              <p:cNvPr id="4208" name="Google Shape;4208;p77"/>
              <p:cNvSpPr/>
              <p:nvPr/>
            </p:nvSpPr>
            <p:spPr>
              <a:xfrm>
                <a:off x="7070680" y="4117116"/>
                <a:ext cx="40711" cy="46758"/>
              </a:xfrm>
              <a:custGeom>
                <a:avLst/>
                <a:gdLst/>
                <a:ahLst/>
                <a:cxnLst/>
                <a:rect l="l" t="t" r="r" b="b"/>
                <a:pathLst>
                  <a:path w="1710" h="1964" extrusionOk="0">
                    <a:moveTo>
                      <a:pt x="1409" y="1"/>
                    </a:moveTo>
                    <a:lnTo>
                      <a:pt x="1409" y="24"/>
                    </a:lnTo>
                    <a:lnTo>
                      <a:pt x="1" y="1432"/>
                    </a:lnTo>
                    <a:lnTo>
                      <a:pt x="555" y="1963"/>
                    </a:lnTo>
                    <a:lnTo>
                      <a:pt x="1409" y="1109"/>
                    </a:lnTo>
                    <a:cubicBezTo>
                      <a:pt x="1709" y="809"/>
                      <a:pt x="1709" y="324"/>
                      <a:pt x="140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7"/>
              <p:cNvSpPr/>
              <p:nvPr/>
            </p:nvSpPr>
            <p:spPr>
              <a:xfrm>
                <a:off x="7054753" y="4149018"/>
                <a:ext cx="37402" cy="37378"/>
              </a:xfrm>
              <a:custGeom>
                <a:avLst/>
                <a:gdLst/>
                <a:ahLst/>
                <a:cxnLst/>
                <a:rect l="l" t="t" r="r" b="b"/>
                <a:pathLst>
                  <a:path w="1571" h="1570" extrusionOk="0">
                    <a:moveTo>
                      <a:pt x="739" y="0"/>
                    </a:moveTo>
                    <a:lnTo>
                      <a:pt x="0" y="739"/>
                    </a:lnTo>
                    <a:lnTo>
                      <a:pt x="831" y="1570"/>
                    </a:lnTo>
                    <a:lnTo>
                      <a:pt x="1570" y="831"/>
                    </a:lnTo>
                    <a:lnTo>
                      <a:pt x="739"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0" name="Google Shape;4210;p77"/>
          <p:cNvGrpSpPr/>
          <p:nvPr/>
        </p:nvGrpSpPr>
        <p:grpSpPr>
          <a:xfrm>
            <a:off x="6061417" y="4047491"/>
            <a:ext cx="495815" cy="477126"/>
            <a:chOff x="6061417" y="4047491"/>
            <a:chExt cx="495815" cy="477126"/>
          </a:xfrm>
        </p:grpSpPr>
        <p:sp>
          <p:nvSpPr>
            <p:cNvPr id="4211" name="Google Shape;4211;p77"/>
            <p:cNvSpPr/>
            <p:nvPr/>
          </p:nvSpPr>
          <p:spPr>
            <a:xfrm>
              <a:off x="6061417" y="4047491"/>
              <a:ext cx="495815" cy="477102"/>
            </a:xfrm>
            <a:custGeom>
              <a:avLst/>
              <a:gdLst/>
              <a:ahLst/>
              <a:cxnLst/>
              <a:rect l="l" t="t" r="r" b="b"/>
              <a:pathLst>
                <a:path w="20826" h="20040" extrusionOk="0">
                  <a:moveTo>
                    <a:pt x="10805" y="1"/>
                  </a:moveTo>
                  <a:cubicBezTo>
                    <a:pt x="6765" y="1"/>
                    <a:pt x="3094" y="2448"/>
                    <a:pt x="1547" y="6188"/>
                  </a:cubicBezTo>
                  <a:cubicBezTo>
                    <a:pt x="1" y="9928"/>
                    <a:pt x="855" y="14246"/>
                    <a:pt x="3718" y="17108"/>
                  </a:cubicBezTo>
                  <a:cubicBezTo>
                    <a:pt x="5633" y="19023"/>
                    <a:pt x="8198" y="20040"/>
                    <a:pt x="10807" y="20040"/>
                  </a:cubicBezTo>
                  <a:cubicBezTo>
                    <a:pt x="12098" y="20040"/>
                    <a:pt x="13400" y="19791"/>
                    <a:pt x="14638" y="19279"/>
                  </a:cubicBezTo>
                  <a:cubicBezTo>
                    <a:pt x="18378" y="17732"/>
                    <a:pt x="20825" y="14084"/>
                    <a:pt x="20825" y="10021"/>
                  </a:cubicBezTo>
                  <a:cubicBezTo>
                    <a:pt x="20825" y="4480"/>
                    <a:pt x="16346" y="1"/>
                    <a:pt x="108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7"/>
            <p:cNvSpPr/>
            <p:nvPr/>
          </p:nvSpPr>
          <p:spPr>
            <a:xfrm>
              <a:off x="6210928" y="4151386"/>
              <a:ext cx="346304" cy="373230"/>
            </a:xfrm>
            <a:custGeom>
              <a:avLst/>
              <a:gdLst/>
              <a:ahLst/>
              <a:cxnLst/>
              <a:rect l="l" t="t" r="r" b="b"/>
              <a:pathLst>
                <a:path w="14546" h="15677" extrusionOk="0">
                  <a:moveTo>
                    <a:pt x="9489" y="0"/>
                  </a:moveTo>
                  <a:lnTo>
                    <a:pt x="0" y="12098"/>
                  </a:lnTo>
                  <a:lnTo>
                    <a:pt x="3510" y="15630"/>
                  </a:lnTo>
                  <a:cubicBezTo>
                    <a:pt x="3856" y="15677"/>
                    <a:pt x="4202" y="15677"/>
                    <a:pt x="4525" y="15677"/>
                  </a:cubicBezTo>
                  <a:cubicBezTo>
                    <a:pt x="10066" y="15677"/>
                    <a:pt x="14545" y="11198"/>
                    <a:pt x="14545" y="5657"/>
                  </a:cubicBezTo>
                  <a:cubicBezTo>
                    <a:pt x="14545" y="5449"/>
                    <a:pt x="14545" y="5241"/>
                    <a:pt x="14522" y="5056"/>
                  </a:cubicBezTo>
                  <a:lnTo>
                    <a:pt x="9489"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7"/>
            <p:cNvSpPr/>
            <p:nvPr/>
          </p:nvSpPr>
          <p:spPr>
            <a:xfrm>
              <a:off x="6178502" y="4151386"/>
              <a:ext cx="159963" cy="153368"/>
            </a:xfrm>
            <a:custGeom>
              <a:avLst/>
              <a:gdLst/>
              <a:ahLst/>
              <a:cxnLst/>
              <a:rect l="l" t="t" r="r" b="b"/>
              <a:pathLst>
                <a:path w="6719" h="6442" extrusionOk="0">
                  <a:moveTo>
                    <a:pt x="0" y="0"/>
                  </a:moveTo>
                  <a:lnTo>
                    <a:pt x="1016" y="2932"/>
                  </a:lnTo>
                  <a:lnTo>
                    <a:pt x="1016" y="5564"/>
                  </a:lnTo>
                  <a:lnTo>
                    <a:pt x="5841" y="6442"/>
                  </a:lnTo>
                  <a:lnTo>
                    <a:pt x="5980" y="6419"/>
                  </a:lnTo>
                  <a:lnTo>
                    <a:pt x="6718" y="3209"/>
                  </a:lnTo>
                  <a:lnTo>
                    <a:pt x="598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7"/>
            <p:cNvSpPr/>
            <p:nvPr/>
          </p:nvSpPr>
          <p:spPr>
            <a:xfrm>
              <a:off x="6319204" y="4151386"/>
              <a:ext cx="117657" cy="152820"/>
            </a:xfrm>
            <a:custGeom>
              <a:avLst/>
              <a:gdLst/>
              <a:ahLst/>
              <a:cxnLst/>
              <a:rect l="l" t="t" r="r" b="b"/>
              <a:pathLst>
                <a:path w="4942" h="6419" extrusionOk="0">
                  <a:moveTo>
                    <a:pt x="0" y="0"/>
                  </a:moveTo>
                  <a:lnTo>
                    <a:pt x="0" y="6419"/>
                  </a:lnTo>
                  <a:lnTo>
                    <a:pt x="4941" y="5564"/>
                  </a:lnTo>
                  <a:lnTo>
                    <a:pt x="49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7"/>
            <p:cNvSpPr/>
            <p:nvPr/>
          </p:nvSpPr>
          <p:spPr>
            <a:xfrm>
              <a:off x="6202667" y="4283851"/>
              <a:ext cx="129751" cy="163819"/>
            </a:xfrm>
            <a:custGeom>
              <a:avLst/>
              <a:gdLst/>
              <a:ahLst/>
              <a:cxnLst/>
              <a:rect l="l" t="t" r="r" b="b"/>
              <a:pathLst>
                <a:path w="5450" h="6881" extrusionOk="0">
                  <a:moveTo>
                    <a:pt x="1" y="0"/>
                  </a:moveTo>
                  <a:lnTo>
                    <a:pt x="1" y="5726"/>
                  </a:lnTo>
                  <a:cubicBezTo>
                    <a:pt x="1" y="6349"/>
                    <a:pt x="509" y="6880"/>
                    <a:pt x="1155" y="6880"/>
                  </a:cubicBezTo>
                  <a:lnTo>
                    <a:pt x="4965" y="6880"/>
                  </a:lnTo>
                  <a:lnTo>
                    <a:pt x="5450" y="2886"/>
                  </a:lnTo>
                  <a:lnTo>
                    <a:pt x="4965" y="2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7"/>
            <p:cNvSpPr/>
            <p:nvPr/>
          </p:nvSpPr>
          <p:spPr>
            <a:xfrm>
              <a:off x="6356034" y="4181622"/>
              <a:ext cx="52234" cy="28045"/>
            </a:xfrm>
            <a:custGeom>
              <a:avLst/>
              <a:gdLst/>
              <a:ahLst/>
              <a:cxnLst/>
              <a:rect l="l" t="t" r="r" b="b"/>
              <a:pathLst>
                <a:path w="2194" h="1178" extrusionOk="0">
                  <a:moveTo>
                    <a:pt x="0" y="0"/>
                  </a:moveTo>
                  <a:lnTo>
                    <a:pt x="0" y="1178"/>
                  </a:lnTo>
                  <a:lnTo>
                    <a:pt x="2194" y="1178"/>
                  </a:lnTo>
                  <a:lnTo>
                    <a:pt x="2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7"/>
            <p:cNvSpPr/>
            <p:nvPr/>
          </p:nvSpPr>
          <p:spPr>
            <a:xfrm>
              <a:off x="6327989" y="4237117"/>
              <a:ext cx="80279" cy="28069"/>
            </a:xfrm>
            <a:custGeom>
              <a:avLst/>
              <a:gdLst/>
              <a:ahLst/>
              <a:cxnLst/>
              <a:rect l="l" t="t" r="r" b="b"/>
              <a:pathLst>
                <a:path w="3372" h="1179" extrusionOk="0">
                  <a:moveTo>
                    <a:pt x="1" y="1"/>
                  </a:moveTo>
                  <a:lnTo>
                    <a:pt x="1" y="1178"/>
                  </a:lnTo>
                  <a:lnTo>
                    <a:pt x="3372" y="1178"/>
                  </a:lnTo>
                  <a:lnTo>
                    <a:pt x="33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7"/>
            <p:cNvSpPr/>
            <p:nvPr/>
          </p:nvSpPr>
          <p:spPr>
            <a:xfrm>
              <a:off x="6319204" y="4151386"/>
              <a:ext cx="117657" cy="152820"/>
            </a:xfrm>
            <a:custGeom>
              <a:avLst/>
              <a:gdLst/>
              <a:ahLst/>
              <a:cxnLst/>
              <a:rect l="l" t="t" r="r" b="b"/>
              <a:pathLst>
                <a:path w="4942" h="6419" extrusionOk="0">
                  <a:moveTo>
                    <a:pt x="0" y="0"/>
                  </a:moveTo>
                  <a:lnTo>
                    <a:pt x="0" y="6419"/>
                  </a:lnTo>
                  <a:lnTo>
                    <a:pt x="4941" y="5564"/>
                  </a:lnTo>
                  <a:lnTo>
                    <a:pt x="4941"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7"/>
            <p:cNvSpPr/>
            <p:nvPr/>
          </p:nvSpPr>
          <p:spPr>
            <a:xfrm>
              <a:off x="6319204" y="4283851"/>
              <a:ext cx="117657" cy="163272"/>
            </a:xfrm>
            <a:custGeom>
              <a:avLst/>
              <a:gdLst/>
              <a:ahLst/>
              <a:cxnLst/>
              <a:rect l="l" t="t" r="r" b="b"/>
              <a:pathLst>
                <a:path w="4942" h="6858" extrusionOk="0">
                  <a:moveTo>
                    <a:pt x="0" y="0"/>
                  </a:moveTo>
                  <a:lnTo>
                    <a:pt x="0" y="6857"/>
                  </a:lnTo>
                  <a:lnTo>
                    <a:pt x="3787" y="6857"/>
                  </a:lnTo>
                  <a:cubicBezTo>
                    <a:pt x="4433" y="6857"/>
                    <a:pt x="4941" y="6349"/>
                    <a:pt x="4941" y="5703"/>
                  </a:cubicBezTo>
                  <a:lnTo>
                    <a:pt x="49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7"/>
            <p:cNvSpPr/>
            <p:nvPr/>
          </p:nvSpPr>
          <p:spPr>
            <a:xfrm>
              <a:off x="6356034" y="4307492"/>
              <a:ext cx="52234" cy="28045"/>
            </a:xfrm>
            <a:custGeom>
              <a:avLst/>
              <a:gdLst/>
              <a:ahLst/>
              <a:cxnLst/>
              <a:rect l="l" t="t" r="r" b="b"/>
              <a:pathLst>
                <a:path w="2194" h="1178" extrusionOk="0">
                  <a:moveTo>
                    <a:pt x="0" y="0"/>
                  </a:moveTo>
                  <a:lnTo>
                    <a:pt x="0" y="1178"/>
                  </a:lnTo>
                  <a:lnTo>
                    <a:pt x="2194" y="1178"/>
                  </a:lnTo>
                  <a:lnTo>
                    <a:pt x="21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7"/>
            <p:cNvSpPr/>
            <p:nvPr/>
          </p:nvSpPr>
          <p:spPr>
            <a:xfrm>
              <a:off x="6327989" y="4362987"/>
              <a:ext cx="80279" cy="28069"/>
            </a:xfrm>
            <a:custGeom>
              <a:avLst/>
              <a:gdLst/>
              <a:ahLst/>
              <a:cxnLst/>
              <a:rect l="l" t="t" r="r" b="b"/>
              <a:pathLst>
                <a:path w="3372" h="1179" extrusionOk="0">
                  <a:moveTo>
                    <a:pt x="1" y="1"/>
                  </a:moveTo>
                  <a:lnTo>
                    <a:pt x="1" y="1178"/>
                  </a:lnTo>
                  <a:lnTo>
                    <a:pt x="3372" y="1178"/>
                  </a:lnTo>
                  <a:lnTo>
                    <a:pt x="3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7"/>
            <p:cNvSpPr/>
            <p:nvPr/>
          </p:nvSpPr>
          <p:spPr>
            <a:xfrm>
              <a:off x="6319204" y="4283851"/>
              <a:ext cx="117657" cy="163272"/>
            </a:xfrm>
            <a:custGeom>
              <a:avLst/>
              <a:gdLst/>
              <a:ahLst/>
              <a:cxnLst/>
              <a:rect l="l" t="t" r="r" b="b"/>
              <a:pathLst>
                <a:path w="4942" h="6858" extrusionOk="0">
                  <a:moveTo>
                    <a:pt x="0" y="0"/>
                  </a:moveTo>
                  <a:lnTo>
                    <a:pt x="0" y="6857"/>
                  </a:lnTo>
                  <a:lnTo>
                    <a:pt x="3787" y="6857"/>
                  </a:lnTo>
                  <a:cubicBezTo>
                    <a:pt x="4433" y="6857"/>
                    <a:pt x="4941" y="6349"/>
                    <a:pt x="4941" y="5703"/>
                  </a:cubicBezTo>
                  <a:lnTo>
                    <a:pt x="4941"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77"/>
          <p:cNvGrpSpPr/>
          <p:nvPr/>
        </p:nvGrpSpPr>
        <p:grpSpPr>
          <a:xfrm>
            <a:off x="5339509" y="4047491"/>
            <a:ext cx="525479" cy="477126"/>
            <a:chOff x="5339509" y="4047491"/>
            <a:chExt cx="525479" cy="477126"/>
          </a:xfrm>
        </p:grpSpPr>
        <p:grpSp>
          <p:nvGrpSpPr>
            <p:cNvPr id="4224" name="Google Shape;4224;p77"/>
            <p:cNvGrpSpPr/>
            <p:nvPr/>
          </p:nvGrpSpPr>
          <p:grpSpPr>
            <a:xfrm>
              <a:off x="5339509" y="4047491"/>
              <a:ext cx="525479" cy="477126"/>
              <a:chOff x="5365135" y="4047312"/>
              <a:chExt cx="525479" cy="477126"/>
            </a:xfrm>
          </p:grpSpPr>
          <p:sp>
            <p:nvSpPr>
              <p:cNvPr id="4225" name="Google Shape;4225;p77"/>
              <p:cNvSpPr/>
              <p:nvPr/>
            </p:nvSpPr>
            <p:spPr>
              <a:xfrm>
                <a:off x="5365135" y="4047312"/>
                <a:ext cx="496363" cy="477102"/>
              </a:xfrm>
              <a:custGeom>
                <a:avLst/>
                <a:gdLst/>
                <a:ahLst/>
                <a:cxnLst/>
                <a:rect l="l" t="t" r="r" b="b"/>
                <a:pathLst>
                  <a:path w="20849" h="20040" extrusionOk="0">
                    <a:moveTo>
                      <a:pt x="10828" y="1"/>
                    </a:moveTo>
                    <a:cubicBezTo>
                      <a:pt x="6765" y="1"/>
                      <a:pt x="3117" y="2448"/>
                      <a:pt x="1547" y="6188"/>
                    </a:cubicBezTo>
                    <a:cubicBezTo>
                      <a:pt x="0" y="9928"/>
                      <a:pt x="855" y="14246"/>
                      <a:pt x="3717" y="17108"/>
                    </a:cubicBezTo>
                    <a:cubicBezTo>
                      <a:pt x="5648" y="19023"/>
                      <a:pt x="8208" y="20040"/>
                      <a:pt x="10812" y="20040"/>
                    </a:cubicBezTo>
                    <a:cubicBezTo>
                      <a:pt x="12100" y="20040"/>
                      <a:pt x="13399" y="19791"/>
                      <a:pt x="14638" y="19279"/>
                    </a:cubicBezTo>
                    <a:cubicBezTo>
                      <a:pt x="18401" y="17732"/>
                      <a:pt x="20825" y="14084"/>
                      <a:pt x="20848" y="10021"/>
                    </a:cubicBezTo>
                    <a:cubicBezTo>
                      <a:pt x="20825" y="4480"/>
                      <a:pt x="16346" y="1"/>
                      <a:pt x="10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7"/>
              <p:cNvSpPr/>
              <p:nvPr/>
            </p:nvSpPr>
            <p:spPr>
              <a:xfrm>
                <a:off x="5448128" y="4151755"/>
                <a:ext cx="442486" cy="372683"/>
              </a:xfrm>
              <a:custGeom>
                <a:avLst/>
                <a:gdLst/>
                <a:ahLst/>
                <a:cxnLst/>
                <a:rect l="l" t="t" r="r" b="b"/>
                <a:pathLst>
                  <a:path w="18586" h="15654" extrusionOk="0">
                    <a:moveTo>
                      <a:pt x="13784" y="0"/>
                    </a:moveTo>
                    <a:lnTo>
                      <a:pt x="0" y="7042"/>
                    </a:lnTo>
                    <a:lnTo>
                      <a:pt x="5611" y="12652"/>
                    </a:lnTo>
                    <a:lnTo>
                      <a:pt x="5010" y="13252"/>
                    </a:lnTo>
                    <a:lnTo>
                      <a:pt x="7411" y="15654"/>
                    </a:lnTo>
                    <a:cubicBezTo>
                      <a:pt x="13853" y="15607"/>
                      <a:pt x="18586" y="9559"/>
                      <a:pt x="17085" y="3302"/>
                    </a:cubicBezTo>
                    <a:lnTo>
                      <a:pt x="13784"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7"/>
              <p:cNvSpPr/>
              <p:nvPr/>
            </p:nvSpPr>
            <p:spPr>
              <a:xfrm>
                <a:off x="5433843" y="4213322"/>
                <a:ext cx="202292" cy="79160"/>
              </a:xfrm>
              <a:custGeom>
                <a:avLst/>
                <a:gdLst/>
                <a:ahLst/>
                <a:cxnLst/>
                <a:rect l="l" t="t" r="r" b="b"/>
                <a:pathLst>
                  <a:path w="8497" h="3325" extrusionOk="0">
                    <a:moveTo>
                      <a:pt x="8196" y="0"/>
                    </a:moveTo>
                    <a:lnTo>
                      <a:pt x="0" y="2101"/>
                    </a:lnTo>
                    <a:lnTo>
                      <a:pt x="323" y="3325"/>
                    </a:lnTo>
                    <a:lnTo>
                      <a:pt x="4294" y="2563"/>
                    </a:lnTo>
                    <a:lnTo>
                      <a:pt x="8496" y="1155"/>
                    </a:lnTo>
                    <a:lnTo>
                      <a:pt x="81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7"/>
              <p:cNvSpPr/>
              <p:nvPr/>
            </p:nvSpPr>
            <p:spPr>
              <a:xfrm>
                <a:off x="5440986" y="4239700"/>
                <a:ext cx="201745" cy="79160"/>
              </a:xfrm>
              <a:custGeom>
                <a:avLst/>
                <a:gdLst/>
                <a:ahLst/>
                <a:cxnLst/>
                <a:rect l="l" t="t" r="r" b="b"/>
                <a:pathLst>
                  <a:path w="8474" h="3325" extrusionOk="0">
                    <a:moveTo>
                      <a:pt x="8196" y="0"/>
                    </a:moveTo>
                    <a:lnTo>
                      <a:pt x="0" y="2171"/>
                    </a:lnTo>
                    <a:lnTo>
                      <a:pt x="277" y="3325"/>
                    </a:lnTo>
                    <a:lnTo>
                      <a:pt x="8473" y="1247"/>
                    </a:lnTo>
                    <a:lnTo>
                      <a:pt x="81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7"/>
              <p:cNvSpPr/>
              <p:nvPr/>
            </p:nvSpPr>
            <p:spPr>
              <a:xfrm>
                <a:off x="5518479" y="4181991"/>
                <a:ext cx="204506" cy="87421"/>
              </a:xfrm>
              <a:custGeom>
                <a:avLst/>
                <a:gdLst/>
                <a:ahLst/>
                <a:cxnLst/>
                <a:rect l="l" t="t" r="r" b="b"/>
                <a:pathLst>
                  <a:path w="8590" h="3672" extrusionOk="0">
                    <a:moveTo>
                      <a:pt x="8197" y="0"/>
                    </a:moveTo>
                    <a:lnTo>
                      <a:pt x="1" y="2101"/>
                    </a:lnTo>
                    <a:lnTo>
                      <a:pt x="416" y="3671"/>
                    </a:lnTo>
                    <a:lnTo>
                      <a:pt x="4018" y="2932"/>
                    </a:lnTo>
                    <a:lnTo>
                      <a:pt x="8589" y="1501"/>
                    </a:lnTo>
                    <a:lnTo>
                      <a:pt x="81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7"/>
              <p:cNvSpPr/>
              <p:nvPr/>
            </p:nvSpPr>
            <p:spPr>
              <a:xfrm>
                <a:off x="5527835" y="4217155"/>
                <a:ext cx="204483" cy="88516"/>
              </a:xfrm>
              <a:custGeom>
                <a:avLst/>
                <a:gdLst/>
                <a:ahLst/>
                <a:cxnLst/>
                <a:rect l="l" t="t" r="r" b="b"/>
                <a:pathLst>
                  <a:path w="8589" h="3718" extrusionOk="0">
                    <a:moveTo>
                      <a:pt x="8173" y="1"/>
                    </a:moveTo>
                    <a:lnTo>
                      <a:pt x="0" y="2148"/>
                    </a:lnTo>
                    <a:lnTo>
                      <a:pt x="393" y="3718"/>
                    </a:lnTo>
                    <a:lnTo>
                      <a:pt x="8589" y="1640"/>
                    </a:lnTo>
                    <a:lnTo>
                      <a:pt x="81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7"/>
              <p:cNvSpPr/>
              <p:nvPr/>
            </p:nvSpPr>
            <p:spPr>
              <a:xfrm>
                <a:off x="5670180" y="4151755"/>
                <a:ext cx="118752" cy="76970"/>
              </a:xfrm>
              <a:custGeom>
                <a:avLst/>
                <a:gdLst/>
                <a:ahLst/>
                <a:cxnLst/>
                <a:rect l="l" t="t" r="r" b="b"/>
                <a:pathLst>
                  <a:path w="4988" h="3233" extrusionOk="0">
                    <a:moveTo>
                      <a:pt x="4457" y="0"/>
                    </a:moveTo>
                    <a:lnTo>
                      <a:pt x="1" y="1155"/>
                    </a:lnTo>
                    <a:lnTo>
                      <a:pt x="532" y="3233"/>
                    </a:lnTo>
                    <a:lnTo>
                      <a:pt x="2702" y="3002"/>
                    </a:lnTo>
                    <a:lnTo>
                      <a:pt x="4988" y="2055"/>
                    </a:lnTo>
                    <a:lnTo>
                      <a:pt x="44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7"/>
              <p:cNvSpPr/>
              <p:nvPr/>
            </p:nvSpPr>
            <p:spPr>
              <a:xfrm>
                <a:off x="5682275" y="4199585"/>
                <a:ext cx="119847" cy="80255"/>
              </a:xfrm>
              <a:custGeom>
                <a:avLst/>
                <a:gdLst/>
                <a:ahLst/>
                <a:cxnLst/>
                <a:rect l="l" t="t" r="r" b="b"/>
                <a:pathLst>
                  <a:path w="5034" h="3371" extrusionOk="0">
                    <a:moveTo>
                      <a:pt x="4456" y="0"/>
                    </a:moveTo>
                    <a:lnTo>
                      <a:pt x="1" y="1177"/>
                    </a:lnTo>
                    <a:lnTo>
                      <a:pt x="555" y="3371"/>
                    </a:lnTo>
                    <a:lnTo>
                      <a:pt x="5034" y="2216"/>
                    </a:lnTo>
                    <a:lnTo>
                      <a:pt x="44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7"/>
              <p:cNvSpPr/>
              <p:nvPr/>
            </p:nvSpPr>
            <p:spPr>
              <a:xfrm>
                <a:off x="5621827" y="4279268"/>
                <a:ext cx="55519" cy="188008"/>
              </a:xfrm>
              <a:custGeom>
                <a:avLst/>
                <a:gdLst/>
                <a:ahLst/>
                <a:cxnLst/>
                <a:rect l="l" t="t" r="r" b="b"/>
                <a:pathLst>
                  <a:path w="2332" h="7897" extrusionOk="0">
                    <a:moveTo>
                      <a:pt x="0" y="1"/>
                    </a:moveTo>
                    <a:lnTo>
                      <a:pt x="1270" y="7896"/>
                    </a:lnTo>
                    <a:lnTo>
                      <a:pt x="2332" y="7896"/>
                    </a:lnTo>
                    <a:lnTo>
                      <a:pt x="10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7"/>
              <p:cNvSpPr/>
              <p:nvPr/>
            </p:nvSpPr>
            <p:spPr>
              <a:xfrm>
                <a:off x="5567403" y="4279268"/>
                <a:ext cx="55543" cy="188008"/>
              </a:xfrm>
              <a:custGeom>
                <a:avLst/>
                <a:gdLst/>
                <a:ahLst/>
                <a:cxnLst/>
                <a:rect l="l" t="t" r="r" b="b"/>
                <a:pathLst>
                  <a:path w="2333" h="7897" extrusionOk="0">
                    <a:moveTo>
                      <a:pt x="1270" y="1"/>
                    </a:moveTo>
                    <a:lnTo>
                      <a:pt x="0" y="7896"/>
                    </a:lnTo>
                    <a:lnTo>
                      <a:pt x="1062" y="7896"/>
                    </a:lnTo>
                    <a:lnTo>
                      <a:pt x="2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5" name="Google Shape;4235;p77"/>
            <p:cNvGrpSpPr/>
            <p:nvPr/>
          </p:nvGrpSpPr>
          <p:grpSpPr>
            <a:xfrm>
              <a:off x="5541778" y="4279447"/>
              <a:ext cx="109943" cy="188008"/>
              <a:chOff x="5567403" y="4279268"/>
              <a:chExt cx="109943" cy="188008"/>
            </a:xfrm>
          </p:grpSpPr>
          <p:sp>
            <p:nvSpPr>
              <p:cNvPr id="4236" name="Google Shape;4236;p77"/>
              <p:cNvSpPr/>
              <p:nvPr/>
            </p:nvSpPr>
            <p:spPr>
              <a:xfrm>
                <a:off x="5621827" y="4279268"/>
                <a:ext cx="55519" cy="188008"/>
              </a:xfrm>
              <a:custGeom>
                <a:avLst/>
                <a:gdLst/>
                <a:ahLst/>
                <a:cxnLst/>
                <a:rect l="l" t="t" r="r" b="b"/>
                <a:pathLst>
                  <a:path w="2332" h="7897" extrusionOk="0">
                    <a:moveTo>
                      <a:pt x="0" y="1"/>
                    </a:moveTo>
                    <a:lnTo>
                      <a:pt x="1270" y="7896"/>
                    </a:lnTo>
                    <a:lnTo>
                      <a:pt x="2332" y="7896"/>
                    </a:lnTo>
                    <a:lnTo>
                      <a:pt x="1062"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7"/>
              <p:cNvSpPr/>
              <p:nvPr/>
            </p:nvSpPr>
            <p:spPr>
              <a:xfrm>
                <a:off x="5567403" y="4279268"/>
                <a:ext cx="55543" cy="188008"/>
              </a:xfrm>
              <a:custGeom>
                <a:avLst/>
                <a:gdLst/>
                <a:ahLst/>
                <a:cxnLst/>
                <a:rect l="l" t="t" r="r" b="b"/>
                <a:pathLst>
                  <a:path w="2333" h="7897" extrusionOk="0">
                    <a:moveTo>
                      <a:pt x="1270" y="1"/>
                    </a:moveTo>
                    <a:lnTo>
                      <a:pt x="0" y="7896"/>
                    </a:lnTo>
                    <a:lnTo>
                      <a:pt x="1062" y="7896"/>
                    </a:lnTo>
                    <a:lnTo>
                      <a:pt x="2332"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8" name="Google Shape;4238;p77"/>
            <p:cNvSpPr/>
            <p:nvPr/>
          </p:nvSpPr>
          <p:spPr>
            <a:xfrm>
              <a:off x="5557157" y="4249759"/>
              <a:ext cx="69280" cy="59781"/>
            </a:xfrm>
            <a:custGeom>
              <a:avLst/>
              <a:gdLst/>
              <a:ahLst/>
              <a:cxnLst/>
              <a:rect l="l" t="t" r="r" b="b"/>
              <a:pathLst>
                <a:path w="2910" h="2511" extrusionOk="0">
                  <a:moveTo>
                    <a:pt x="1663" y="1"/>
                  </a:moveTo>
                  <a:cubicBezTo>
                    <a:pt x="555" y="1"/>
                    <a:pt x="1" y="1340"/>
                    <a:pt x="786" y="2148"/>
                  </a:cubicBezTo>
                  <a:cubicBezTo>
                    <a:pt x="1036" y="2399"/>
                    <a:pt x="1343" y="2510"/>
                    <a:pt x="1645" y="2510"/>
                  </a:cubicBezTo>
                  <a:cubicBezTo>
                    <a:pt x="2289" y="2510"/>
                    <a:pt x="2910" y="2002"/>
                    <a:pt x="2910" y="1248"/>
                  </a:cubicBezTo>
                  <a:cubicBezTo>
                    <a:pt x="2910" y="555"/>
                    <a:pt x="2356" y="1"/>
                    <a:pt x="1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77"/>
          <p:cNvGrpSpPr/>
          <p:nvPr/>
        </p:nvGrpSpPr>
        <p:grpSpPr>
          <a:xfrm>
            <a:off x="4647022" y="4047491"/>
            <a:ext cx="496339" cy="477126"/>
            <a:chOff x="4647022" y="4047491"/>
            <a:chExt cx="496339" cy="477126"/>
          </a:xfrm>
        </p:grpSpPr>
        <p:sp>
          <p:nvSpPr>
            <p:cNvPr id="4240" name="Google Shape;4240;p77"/>
            <p:cNvSpPr/>
            <p:nvPr/>
          </p:nvSpPr>
          <p:spPr>
            <a:xfrm>
              <a:off x="4647022" y="4047491"/>
              <a:ext cx="496339" cy="477102"/>
            </a:xfrm>
            <a:custGeom>
              <a:avLst/>
              <a:gdLst/>
              <a:ahLst/>
              <a:cxnLst/>
              <a:rect l="l" t="t" r="r" b="b"/>
              <a:pathLst>
                <a:path w="20848" h="20040" extrusionOk="0">
                  <a:moveTo>
                    <a:pt x="10828" y="1"/>
                  </a:moveTo>
                  <a:cubicBezTo>
                    <a:pt x="6765" y="1"/>
                    <a:pt x="3117" y="2448"/>
                    <a:pt x="1570" y="6188"/>
                  </a:cubicBezTo>
                  <a:cubicBezTo>
                    <a:pt x="0" y="9928"/>
                    <a:pt x="877" y="14246"/>
                    <a:pt x="3740" y="17108"/>
                  </a:cubicBezTo>
                  <a:cubicBezTo>
                    <a:pt x="5655" y="19023"/>
                    <a:pt x="8221" y="20040"/>
                    <a:pt x="10830" y="20040"/>
                  </a:cubicBezTo>
                  <a:cubicBezTo>
                    <a:pt x="12121" y="20040"/>
                    <a:pt x="13422" y="19791"/>
                    <a:pt x="14660" y="19279"/>
                  </a:cubicBezTo>
                  <a:cubicBezTo>
                    <a:pt x="18401" y="17732"/>
                    <a:pt x="20848" y="14084"/>
                    <a:pt x="20848" y="10021"/>
                  </a:cubicBezTo>
                  <a:cubicBezTo>
                    <a:pt x="20825" y="4480"/>
                    <a:pt x="16346" y="1"/>
                    <a:pt x="108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7"/>
            <p:cNvSpPr/>
            <p:nvPr/>
          </p:nvSpPr>
          <p:spPr>
            <a:xfrm>
              <a:off x="4779487" y="4167314"/>
              <a:ext cx="363874" cy="357303"/>
            </a:xfrm>
            <a:custGeom>
              <a:avLst/>
              <a:gdLst/>
              <a:ahLst/>
              <a:cxnLst/>
              <a:rect l="l" t="t" r="r" b="b"/>
              <a:pathLst>
                <a:path w="15284" h="15008" extrusionOk="0">
                  <a:moveTo>
                    <a:pt x="11082" y="1"/>
                  </a:moveTo>
                  <a:lnTo>
                    <a:pt x="0" y="10575"/>
                  </a:lnTo>
                  <a:lnTo>
                    <a:pt x="4387" y="14984"/>
                  </a:lnTo>
                  <a:cubicBezTo>
                    <a:pt x="4687" y="15008"/>
                    <a:pt x="4964" y="15008"/>
                    <a:pt x="5264" y="15008"/>
                  </a:cubicBezTo>
                  <a:cubicBezTo>
                    <a:pt x="10782" y="15008"/>
                    <a:pt x="15284" y="10529"/>
                    <a:pt x="15284" y="4988"/>
                  </a:cubicBezTo>
                  <a:cubicBezTo>
                    <a:pt x="15284" y="4711"/>
                    <a:pt x="15284" y="4434"/>
                    <a:pt x="15238" y="4157"/>
                  </a:cubicBezTo>
                  <a:lnTo>
                    <a:pt x="11082"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7"/>
            <p:cNvSpPr/>
            <p:nvPr/>
          </p:nvSpPr>
          <p:spPr>
            <a:xfrm>
              <a:off x="4718468" y="4103533"/>
              <a:ext cx="200102" cy="365588"/>
            </a:xfrm>
            <a:custGeom>
              <a:avLst/>
              <a:gdLst/>
              <a:ahLst/>
              <a:cxnLst/>
              <a:rect l="l" t="t" r="r" b="b"/>
              <a:pathLst>
                <a:path w="8405" h="15356" extrusionOk="0">
                  <a:moveTo>
                    <a:pt x="7658" y="0"/>
                  </a:moveTo>
                  <a:cubicBezTo>
                    <a:pt x="3419" y="0"/>
                    <a:pt x="0" y="3429"/>
                    <a:pt x="0" y="7667"/>
                  </a:cubicBezTo>
                  <a:cubicBezTo>
                    <a:pt x="0" y="11919"/>
                    <a:pt x="3441" y="15356"/>
                    <a:pt x="7700" y="15356"/>
                  </a:cubicBezTo>
                  <a:cubicBezTo>
                    <a:pt x="7742" y="15356"/>
                    <a:pt x="7784" y="15355"/>
                    <a:pt x="7827" y="15355"/>
                  </a:cubicBezTo>
                  <a:lnTo>
                    <a:pt x="7873" y="15355"/>
                  </a:lnTo>
                  <a:lnTo>
                    <a:pt x="8404" y="7898"/>
                  </a:lnTo>
                  <a:lnTo>
                    <a:pt x="7873" y="2"/>
                  </a:lnTo>
                  <a:lnTo>
                    <a:pt x="7827" y="2"/>
                  </a:lnTo>
                  <a:cubicBezTo>
                    <a:pt x="7771" y="1"/>
                    <a:pt x="7714" y="0"/>
                    <a:pt x="76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7"/>
            <p:cNvSpPr/>
            <p:nvPr/>
          </p:nvSpPr>
          <p:spPr>
            <a:xfrm>
              <a:off x="4904786" y="4103557"/>
              <a:ext cx="178675" cy="365540"/>
            </a:xfrm>
            <a:custGeom>
              <a:avLst/>
              <a:gdLst/>
              <a:ahLst/>
              <a:cxnLst/>
              <a:rect l="l" t="t" r="r" b="b"/>
              <a:pathLst>
                <a:path w="7505" h="15354" extrusionOk="0">
                  <a:moveTo>
                    <a:pt x="1" y="1"/>
                  </a:moveTo>
                  <a:lnTo>
                    <a:pt x="1" y="15354"/>
                  </a:lnTo>
                  <a:cubicBezTo>
                    <a:pt x="4180" y="15261"/>
                    <a:pt x="7504" y="11844"/>
                    <a:pt x="7504" y="7666"/>
                  </a:cubicBezTo>
                  <a:cubicBezTo>
                    <a:pt x="7504" y="3487"/>
                    <a:pt x="4180" y="70"/>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7"/>
            <p:cNvSpPr/>
            <p:nvPr/>
          </p:nvSpPr>
          <p:spPr>
            <a:xfrm>
              <a:off x="4904786" y="4103557"/>
              <a:ext cx="178675" cy="365540"/>
            </a:xfrm>
            <a:custGeom>
              <a:avLst/>
              <a:gdLst/>
              <a:ahLst/>
              <a:cxnLst/>
              <a:rect l="l" t="t" r="r" b="b"/>
              <a:pathLst>
                <a:path w="7505" h="15354" extrusionOk="0">
                  <a:moveTo>
                    <a:pt x="1" y="1"/>
                  </a:moveTo>
                  <a:lnTo>
                    <a:pt x="1" y="15354"/>
                  </a:lnTo>
                  <a:cubicBezTo>
                    <a:pt x="4180" y="15261"/>
                    <a:pt x="7504" y="11844"/>
                    <a:pt x="7504" y="7666"/>
                  </a:cubicBezTo>
                  <a:cubicBezTo>
                    <a:pt x="7504" y="3487"/>
                    <a:pt x="4180" y="70"/>
                    <a:pt x="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7"/>
            <p:cNvSpPr/>
            <p:nvPr/>
          </p:nvSpPr>
          <p:spPr>
            <a:xfrm>
              <a:off x="4762441" y="4135435"/>
              <a:ext cx="157225" cy="301784"/>
            </a:xfrm>
            <a:custGeom>
              <a:avLst/>
              <a:gdLst/>
              <a:ahLst/>
              <a:cxnLst/>
              <a:rect l="l" t="t" r="r" b="b"/>
              <a:pathLst>
                <a:path w="6604" h="12676" extrusionOk="0">
                  <a:moveTo>
                    <a:pt x="5980" y="1"/>
                  </a:moveTo>
                  <a:cubicBezTo>
                    <a:pt x="2609" y="186"/>
                    <a:pt x="0" y="2979"/>
                    <a:pt x="0" y="6327"/>
                  </a:cubicBezTo>
                  <a:cubicBezTo>
                    <a:pt x="0" y="9697"/>
                    <a:pt x="2609" y="12468"/>
                    <a:pt x="5980" y="12676"/>
                  </a:cubicBezTo>
                  <a:lnTo>
                    <a:pt x="6026" y="12676"/>
                  </a:lnTo>
                  <a:lnTo>
                    <a:pt x="6603" y="7343"/>
                  </a:lnTo>
                  <a:lnTo>
                    <a:pt x="60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7"/>
            <p:cNvSpPr/>
            <p:nvPr/>
          </p:nvSpPr>
          <p:spPr>
            <a:xfrm>
              <a:off x="4904786" y="4135150"/>
              <a:ext cx="159986" cy="302331"/>
            </a:xfrm>
            <a:custGeom>
              <a:avLst/>
              <a:gdLst/>
              <a:ahLst/>
              <a:cxnLst/>
              <a:rect l="l" t="t" r="r" b="b"/>
              <a:pathLst>
                <a:path w="6720" h="12699" extrusionOk="0">
                  <a:moveTo>
                    <a:pt x="407" y="0"/>
                  </a:moveTo>
                  <a:cubicBezTo>
                    <a:pt x="272" y="0"/>
                    <a:pt x="137" y="4"/>
                    <a:pt x="1" y="13"/>
                  </a:cubicBezTo>
                  <a:lnTo>
                    <a:pt x="1" y="12688"/>
                  </a:lnTo>
                  <a:cubicBezTo>
                    <a:pt x="125" y="12695"/>
                    <a:pt x="248" y="12698"/>
                    <a:pt x="371" y="12698"/>
                  </a:cubicBezTo>
                  <a:cubicBezTo>
                    <a:pt x="3854" y="12698"/>
                    <a:pt x="6719" y="9885"/>
                    <a:pt x="6719" y="6339"/>
                  </a:cubicBezTo>
                  <a:cubicBezTo>
                    <a:pt x="6719" y="2827"/>
                    <a:pt x="3873" y="0"/>
                    <a:pt x="4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7"/>
            <p:cNvSpPr/>
            <p:nvPr/>
          </p:nvSpPr>
          <p:spPr>
            <a:xfrm>
              <a:off x="4799271" y="4217333"/>
              <a:ext cx="43449" cy="37116"/>
            </a:xfrm>
            <a:custGeom>
              <a:avLst/>
              <a:gdLst/>
              <a:ahLst/>
              <a:cxnLst/>
              <a:rect l="l" t="t" r="r" b="b"/>
              <a:pathLst>
                <a:path w="1825" h="1559" extrusionOk="0">
                  <a:moveTo>
                    <a:pt x="1039" y="1"/>
                  </a:moveTo>
                  <a:cubicBezTo>
                    <a:pt x="347" y="1"/>
                    <a:pt x="0" y="832"/>
                    <a:pt x="485" y="1317"/>
                  </a:cubicBezTo>
                  <a:cubicBezTo>
                    <a:pt x="652" y="1484"/>
                    <a:pt x="855" y="1559"/>
                    <a:pt x="1051" y="1559"/>
                  </a:cubicBezTo>
                  <a:cubicBezTo>
                    <a:pt x="1451" y="1559"/>
                    <a:pt x="1824" y="1250"/>
                    <a:pt x="1824" y="786"/>
                  </a:cubicBezTo>
                  <a:cubicBezTo>
                    <a:pt x="1824" y="347"/>
                    <a:pt x="1478" y="1"/>
                    <a:pt x="1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7"/>
            <p:cNvSpPr/>
            <p:nvPr/>
          </p:nvSpPr>
          <p:spPr>
            <a:xfrm>
              <a:off x="4869051" y="4171694"/>
              <a:ext cx="41258" cy="51758"/>
            </a:xfrm>
            <a:custGeom>
              <a:avLst/>
              <a:gdLst/>
              <a:ahLst/>
              <a:cxnLst/>
              <a:rect l="l" t="t" r="r" b="b"/>
              <a:pathLst>
                <a:path w="1733" h="2174" extrusionOk="0">
                  <a:moveTo>
                    <a:pt x="1435" y="0"/>
                  </a:moveTo>
                  <a:cubicBezTo>
                    <a:pt x="0" y="0"/>
                    <a:pt x="0" y="2173"/>
                    <a:pt x="1435" y="2173"/>
                  </a:cubicBezTo>
                  <a:cubicBezTo>
                    <a:pt x="1457" y="2173"/>
                    <a:pt x="1479" y="2173"/>
                    <a:pt x="1502" y="2172"/>
                  </a:cubicBezTo>
                  <a:lnTo>
                    <a:pt x="1548" y="2172"/>
                  </a:lnTo>
                  <a:lnTo>
                    <a:pt x="1733" y="994"/>
                  </a:lnTo>
                  <a:lnTo>
                    <a:pt x="1548" y="25"/>
                  </a:lnTo>
                  <a:lnTo>
                    <a:pt x="1502" y="2"/>
                  </a:lnTo>
                  <a:cubicBezTo>
                    <a:pt x="1479" y="1"/>
                    <a:pt x="1457" y="0"/>
                    <a:pt x="14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7"/>
            <p:cNvSpPr/>
            <p:nvPr/>
          </p:nvSpPr>
          <p:spPr>
            <a:xfrm>
              <a:off x="4904786" y="4171718"/>
              <a:ext cx="25307" cy="51686"/>
            </a:xfrm>
            <a:custGeom>
              <a:avLst/>
              <a:gdLst/>
              <a:ahLst/>
              <a:cxnLst/>
              <a:rect l="l" t="t" r="r" b="b"/>
              <a:pathLst>
                <a:path w="1063" h="2171" extrusionOk="0">
                  <a:moveTo>
                    <a:pt x="1" y="1"/>
                  </a:moveTo>
                  <a:lnTo>
                    <a:pt x="1" y="2171"/>
                  </a:lnTo>
                  <a:cubicBezTo>
                    <a:pt x="601" y="2171"/>
                    <a:pt x="1063" y="1686"/>
                    <a:pt x="1063" y="1086"/>
                  </a:cubicBezTo>
                  <a:cubicBezTo>
                    <a:pt x="1063" y="485"/>
                    <a:pt x="60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7"/>
            <p:cNvSpPr/>
            <p:nvPr/>
          </p:nvSpPr>
          <p:spPr>
            <a:xfrm>
              <a:off x="4964709" y="4223380"/>
              <a:ext cx="36306" cy="30616"/>
            </a:xfrm>
            <a:custGeom>
              <a:avLst/>
              <a:gdLst/>
              <a:ahLst/>
              <a:cxnLst/>
              <a:rect l="l" t="t" r="r" b="b"/>
              <a:pathLst>
                <a:path w="1525" h="1286" extrusionOk="0">
                  <a:moveTo>
                    <a:pt x="878" y="1"/>
                  </a:moveTo>
                  <a:cubicBezTo>
                    <a:pt x="301" y="1"/>
                    <a:pt x="0" y="693"/>
                    <a:pt x="416" y="1086"/>
                  </a:cubicBezTo>
                  <a:cubicBezTo>
                    <a:pt x="546" y="1223"/>
                    <a:pt x="711" y="1285"/>
                    <a:pt x="874" y="1285"/>
                  </a:cubicBezTo>
                  <a:cubicBezTo>
                    <a:pt x="1204" y="1285"/>
                    <a:pt x="1524" y="1033"/>
                    <a:pt x="1524" y="647"/>
                  </a:cubicBezTo>
                  <a:cubicBezTo>
                    <a:pt x="1524" y="278"/>
                    <a:pt x="1224" y="1"/>
                    <a:pt x="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7"/>
            <p:cNvSpPr/>
            <p:nvPr/>
          </p:nvSpPr>
          <p:spPr>
            <a:xfrm>
              <a:off x="4921832" y="4291041"/>
              <a:ext cx="90302" cy="75113"/>
            </a:xfrm>
            <a:custGeom>
              <a:avLst/>
              <a:gdLst/>
              <a:ahLst/>
              <a:cxnLst/>
              <a:rect l="l" t="t" r="r" b="b"/>
              <a:pathLst>
                <a:path w="3793" h="3155" extrusionOk="0">
                  <a:moveTo>
                    <a:pt x="1880" y="1"/>
                  </a:moveTo>
                  <a:cubicBezTo>
                    <a:pt x="1684" y="1"/>
                    <a:pt x="1486" y="37"/>
                    <a:pt x="1294" y="114"/>
                  </a:cubicBezTo>
                  <a:cubicBezTo>
                    <a:pt x="1" y="645"/>
                    <a:pt x="1" y="2492"/>
                    <a:pt x="1294" y="3023"/>
                  </a:cubicBezTo>
                  <a:cubicBezTo>
                    <a:pt x="1505" y="3113"/>
                    <a:pt x="1716" y="3155"/>
                    <a:pt x="1919" y="3155"/>
                  </a:cubicBezTo>
                  <a:cubicBezTo>
                    <a:pt x="2960" y="3155"/>
                    <a:pt x="3793" y="2073"/>
                    <a:pt x="3348" y="991"/>
                  </a:cubicBezTo>
                  <a:cubicBezTo>
                    <a:pt x="3102" y="375"/>
                    <a:pt x="2507" y="1"/>
                    <a:pt x="18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7"/>
            <p:cNvSpPr/>
            <p:nvPr/>
          </p:nvSpPr>
          <p:spPr>
            <a:xfrm>
              <a:off x="4776059" y="4257949"/>
              <a:ext cx="102372" cy="150154"/>
            </a:xfrm>
            <a:custGeom>
              <a:avLst/>
              <a:gdLst/>
              <a:ahLst/>
              <a:cxnLst/>
              <a:rect l="l" t="t" r="r" b="b"/>
              <a:pathLst>
                <a:path w="4300" h="6307" extrusionOk="0">
                  <a:moveTo>
                    <a:pt x="698" y="0"/>
                  </a:moveTo>
                  <a:cubicBezTo>
                    <a:pt x="339" y="0"/>
                    <a:pt x="0" y="406"/>
                    <a:pt x="283" y="788"/>
                  </a:cubicBezTo>
                  <a:cubicBezTo>
                    <a:pt x="329" y="834"/>
                    <a:pt x="329" y="858"/>
                    <a:pt x="283" y="1065"/>
                  </a:cubicBezTo>
                  <a:cubicBezTo>
                    <a:pt x="6" y="1850"/>
                    <a:pt x="583" y="2658"/>
                    <a:pt x="1391" y="2658"/>
                  </a:cubicBezTo>
                  <a:cubicBezTo>
                    <a:pt x="1622" y="2681"/>
                    <a:pt x="1645" y="2704"/>
                    <a:pt x="1691" y="2751"/>
                  </a:cubicBezTo>
                  <a:cubicBezTo>
                    <a:pt x="1737" y="2797"/>
                    <a:pt x="1737" y="2843"/>
                    <a:pt x="1691" y="3051"/>
                  </a:cubicBezTo>
                  <a:cubicBezTo>
                    <a:pt x="1414" y="3813"/>
                    <a:pt x="1991" y="4621"/>
                    <a:pt x="2799" y="4621"/>
                  </a:cubicBezTo>
                  <a:cubicBezTo>
                    <a:pt x="3030" y="4644"/>
                    <a:pt x="3053" y="4667"/>
                    <a:pt x="3099" y="4736"/>
                  </a:cubicBezTo>
                  <a:cubicBezTo>
                    <a:pt x="3145" y="4782"/>
                    <a:pt x="3145" y="4805"/>
                    <a:pt x="3099" y="5013"/>
                  </a:cubicBezTo>
                  <a:cubicBezTo>
                    <a:pt x="2984" y="5383"/>
                    <a:pt x="3030" y="5775"/>
                    <a:pt x="3238" y="6098"/>
                  </a:cubicBezTo>
                  <a:cubicBezTo>
                    <a:pt x="3330" y="6214"/>
                    <a:pt x="3492" y="6306"/>
                    <a:pt x="3653" y="6306"/>
                  </a:cubicBezTo>
                  <a:lnTo>
                    <a:pt x="3630" y="6283"/>
                  </a:lnTo>
                  <a:cubicBezTo>
                    <a:pt x="3723" y="6283"/>
                    <a:pt x="3838" y="6260"/>
                    <a:pt x="3907" y="6191"/>
                  </a:cubicBezTo>
                  <a:cubicBezTo>
                    <a:pt x="4138" y="6029"/>
                    <a:pt x="4184" y="5729"/>
                    <a:pt x="4046" y="5521"/>
                  </a:cubicBezTo>
                  <a:cubicBezTo>
                    <a:pt x="4000" y="5452"/>
                    <a:pt x="3977" y="5429"/>
                    <a:pt x="4046" y="5221"/>
                  </a:cubicBezTo>
                  <a:cubicBezTo>
                    <a:pt x="4300" y="4459"/>
                    <a:pt x="3746" y="3651"/>
                    <a:pt x="2915" y="3651"/>
                  </a:cubicBezTo>
                  <a:cubicBezTo>
                    <a:pt x="2707" y="3605"/>
                    <a:pt x="2684" y="3582"/>
                    <a:pt x="2637" y="3536"/>
                  </a:cubicBezTo>
                  <a:cubicBezTo>
                    <a:pt x="2591" y="3489"/>
                    <a:pt x="2591" y="3466"/>
                    <a:pt x="2637" y="3259"/>
                  </a:cubicBezTo>
                  <a:cubicBezTo>
                    <a:pt x="2891" y="2474"/>
                    <a:pt x="2337" y="1666"/>
                    <a:pt x="1506" y="1666"/>
                  </a:cubicBezTo>
                  <a:cubicBezTo>
                    <a:pt x="1298" y="1642"/>
                    <a:pt x="1275" y="1619"/>
                    <a:pt x="1229" y="1573"/>
                  </a:cubicBezTo>
                  <a:cubicBezTo>
                    <a:pt x="1183" y="1527"/>
                    <a:pt x="1183" y="1504"/>
                    <a:pt x="1229" y="1296"/>
                  </a:cubicBezTo>
                  <a:cubicBezTo>
                    <a:pt x="1345" y="927"/>
                    <a:pt x="1298" y="534"/>
                    <a:pt x="1091" y="211"/>
                  </a:cubicBezTo>
                  <a:cubicBezTo>
                    <a:pt x="981" y="62"/>
                    <a:pt x="838" y="0"/>
                    <a:pt x="6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7"/>
            <p:cNvSpPr/>
            <p:nvPr/>
          </p:nvSpPr>
          <p:spPr>
            <a:xfrm>
              <a:off x="4904786" y="4135150"/>
              <a:ext cx="159986" cy="302331"/>
            </a:xfrm>
            <a:custGeom>
              <a:avLst/>
              <a:gdLst/>
              <a:ahLst/>
              <a:cxnLst/>
              <a:rect l="l" t="t" r="r" b="b"/>
              <a:pathLst>
                <a:path w="6720" h="12699" extrusionOk="0">
                  <a:moveTo>
                    <a:pt x="407" y="0"/>
                  </a:moveTo>
                  <a:cubicBezTo>
                    <a:pt x="272" y="0"/>
                    <a:pt x="137" y="4"/>
                    <a:pt x="1" y="13"/>
                  </a:cubicBezTo>
                  <a:lnTo>
                    <a:pt x="1" y="12688"/>
                  </a:lnTo>
                  <a:cubicBezTo>
                    <a:pt x="125" y="12695"/>
                    <a:pt x="248" y="12698"/>
                    <a:pt x="371" y="12698"/>
                  </a:cubicBezTo>
                  <a:cubicBezTo>
                    <a:pt x="3854" y="12698"/>
                    <a:pt x="6719" y="9885"/>
                    <a:pt x="6719" y="6339"/>
                  </a:cubicBezTo>
                  <a:cubicBezTo>
                    <a:pt x="6719" y="2827"/>
                    <a:pt x="3873" y="0"/>
                    <a:pt x="407"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77"/>
          <p:cNvGrpSpPr/>
          <p:nvPr/>
        </p:nvGrpSpPr>
        <p:grpSpPr>
          <a:xfrm>
            <a:off x="3940786" y="4047291"/>
            <a:ext cx="496363" cy="477126"/>
            <a:chOff x="3940786" y="4047291"/>
            <a:chExt cx="496363" cy="477126"/>
          </a:xfrm>
        </p:grpSpPr>
        <p:grpSp>
          <p:nvGrpSpPr>
            <p:cNvPr id="4255" name="Google Shape;4255;p77"/>
            <p:cNvGrpSpPr/>
            <p:nvPr/>
          </p:nvGrpSpPr>
          <p:grpSpPr>
            <a:xfrm>
              <a:off x="3940786" y="4047291"/>
              <a:ext cx="496363" cy="477126"/>
              <a:chOff x="3962968" y="4047312"/>
              <a:chExt cx="496363" cy="477126"/>
            </a:xfrm>
          </p:grpSpPr>
          <p:sp>
            <p:nvSpPr>
              <p:cNvPr id="4256" name="Google Shape;4256;p77"/>
              <p:cNvSpPr/>
              <p:nvPr/>
            </p:nvSpPr>
            <p:spPr>
              <a:xfrm>
                <a:off x="3962968" y="4047312"/>
                <a:ext cx="496363" cy="477102"/>
              </a:xfrm>
              <a:custGeom>
                <a:avLst/>
                <a:gdLst/>
                <a:ahLst/>
                <a:cxnLst/>
                <a:rect l="l" t="t" r="r" b="b"/>
                <a:pathLst>
                  <a:path w="20849" h="20040" extrusionOk="0">
                    <a:moveTo>
                      <a:pt x="10829" y="1"/>
                    </a:moveTo>
                    <a:cubicBezTo>
                      <a:pt x="6765" y="1"/>
                      <a:pt x="3118" y="2425"/>
                      <a:pt x="1548" y="6188"/>
                    </a:cubicBezTo>
                    <a:cubicBezTo>
                      <a:pt x="1" y="9928"/>
                      <a:pt x="855" y="14223"/>
                      <a:pt x="3718" y="17108"/>
                    </a:cubicBezTo>
                    <a:cubicBezTo>
                      <a:pt x="5633" y="19023"/>
                      <a:pt x="8199" y="20040"/>
                      <a:pt x="10807" y="20040"/>
                    </a:cubicBezTo>
                    <a:cubicBezTo>
                      <a:pt x="12098" y="20040"/>
                      <a:pt x="13400" y="19791"/>
                      <a:pt x="14638" y="19279"/>
                    </a:cubicBezTo>
                    <a:cubicBezTo>
                      <a:pt x="18378" y="17732"/>
                      <a:pt x="20826" y="14084"/>
                      <a:pt x="20826" y="10021"/>
                    </a:cubicBezTo>
                    <a:lnTo>
                      <a:pt x="20849" y="10021"/>
                    </a:lnTo>
                    <a:cubicBezTo>
                      <a:pt x="20849" y="4480"/>
                      <a:pt x="16347" y="1"/>
                      <a:pt x="108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7"/>
              <p:cNvSpPr/>
              <p:nvPr/>
            </p:nvSpPr>
            <p:spPr>
              <a:xfrm>
                <a:off x="4037724" y="4200132"/>
                <a:ext cx="421059" cy="324306"/>
              </a:xfrm>
              <a:custGeom>
                <a:avLst/>
                <a:gdLst/>
                <a:ahLst/>
                <a:cxnLst/>
                <a:rect l="l" t="t" r="r" b="b"/>
                <a:pathLst>
                  <a:path w="17686" h="13622" extrusionOk="0">
                    <a:moveTo>
                      <a:pt x="14430" y="0"/>
                    </a:moveTo>
                    <a:lnTo>
                      <a:pt x="901" y="1408"/>
                    </a:lnTo>
                    <a:lnTo>
                      <a:pt x="2171" y="2701"/>
                    </a:lnTo>
                    <a:lnTo>
                      <a:pt x="1" y="5518"/>
                    </a:lnTo>
                    <a:lnTo>
                      <a:pt x="8081" y="13622"/>
                    </a:lnTo>
                    <a:cubicBezTo>
                      <a:pt x="13461" y="13391"/>
                      <a:pt x="17686" y="8981"/>
                      <a:pt x="17686" y="3602"/>
                    </a:cubicBezTo>
                    <a:lnTo>
                      <a:pt x="17686" y="3255"/>
                    </a:lnTo>
                    <a:lnTo>
                      <a:pt x="14430"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7"/>
              <p:cNvSpPr/>
              <p:nvPr/>
            </p:nvSpPr>
            <p:spPr>
              <a:xfrm>
                <a:off x="4030034" y="4229249"/>
                <a:ext cx="87969" cy="102253"/>
              </a:xfrm>
              <a:custGeom>
                <a:avLst/>
                <a:gdLst/>
                <a:ahLst/>
                <a:cxnLst/>
                <a:rect l="l" t="t" r="r" b="b"/>
                <a:pathLst>
                  <a:path w="3695" h="4295" extrusionOk="0">
                    <a:moveTo>
                      <a:pt x="2679" y="1"/>
                    </a:moveTo>
                    <a:lnTo>
                      <a:pt x="624" y="1686"/>
                    </a:lnTo>
                    <a:cubicBezTo>
                      <a:pt x="208" y="2032"/>
                      <a:pt x="1" y="2563"/>
                      <a:pt x="93" y="3118"/>
                    </a:cubicBezTo>
                    <a:lnTo>
                      <a:pt x="324" y="4295"/>
                    </a:lnTo>
                    <a:lnTo>
                      <a:pt x="3694" y="1409"/>
                    </a:lnTo>
                    <a:lnTo>
                      <a:pt x="26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7"/>
              <p:cNvSpPr/>
              <p:nvPr/>
            </p:nvSpPr>
            <p:spPr>
              <a:xfrm>
                <a:off x="4322438" y="4229249"/>
                <a:ext cx="87969" cy="102253"/>
              </a:xfrm>
              <a:custGeom>
                <a:avLst/>
                <a:gdLst/>
                <a:ahLst/>
                <a:cxnLst/>
                <a:rect l="l" t="t" r="r" b="b"/>
                <a:pathLst>
                  <a:path w="3695" h="4295" extrusionOk="0">
                    <a:moveTo>
                      <a:pt x="1017" y="1"/>
                    </a:moveTo>
                    <a:lnTo>
                      <a:pt x="1" y="1409"/>
                    </a:lnTo>
                    <a:lnTo>
                      <a:pt x="3372" y="4295"/>
                    </a:lnTo>
                    <a:lnTo>
                      <a:pt x="3603" y="3118"/>
                    </a:lnTo>
                    <a:cubicBezTo>
                      <a:pt x="3695" y="2563"/>
                      <a:pt x="3487" y="2032"/>
                      <a:pt x="3072" y="1686"/>
                    </a:cubicBezTo>
                    <a:lnTo>
                      <a:pt x="10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7"/>
              <p:cNvSpPr/>
              <p:nvPr/>
            </p:nvSpPr>
            <p:spPr>
              <a:xfrm>
                <a:off x="4071816" y="4210012"/>
                <a:ext cx="162700" cy="132489"/>
              </a:xfrm>
              <a:custGeom>
                <a:avLst/>
                <a:gdLst/>
                <a:ahLst/>
                <a:cxnLst/>
                <a:rect l="l" t="t" r="r" b="b"/>
                <a:pathLst>
                  <a:path w="6834" h="5565" extrusionOk="0">
                    <a:moveTo>
                      <a:pt x="0" y="1"/>
                    </a:moveTo>
                    <a:lnTo>
                      <a:pt x="0" y="4041"/>
                    </a:lnTo>
                    <a:cubicBezTo>
                      <a:pt x="0" y="4872"/>
                      <a:pt x="693" y="5565"/>
                      <a:pt x="1524" y="5565"/>
                    </a:cubicBezTo>
                    <a:lnTo>
                      <a:pt x="5102" y="5565"/>
                    </a:lnTo>
                    <a:lnTo>
                      <a:pt x="5772" y="3625"/>
                    </a:lnTo>
                    <a:cubicBezTo>
                      <a:pt x="5841" y="3441"/>
                      <a:pt x="6026" y="3302"/>
                      <a:pt x="6234" y="3302"/>
                    </a:cubicBezTo>
                    <a:lnTo>
                      <a:pt x="6280" y="3302"/>
                    </a:lnTo>
                    <a:lnTo>
                      <a:pt x="6834" y="1501"/>
                    </a:lnTo>
                    <a:lnTo>
                      <a:pt x="62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7"/>
              <p:cNvSpPr/>
              <p:nvPr/>
            </p:nvSpPr>
            <p:spPr>
              <a:xfrm>
                <a:off x="4220756" y="4210012"/>
                <a:ext cx="147892" cy="132489"/>
              </a:xfrm>
              <a:custGeom>
                <a:avLst/>
                <a:gdLst/>
                <a:ahLst/>
                <a:cxnLst/>
                <a:rect l="l" t="t" r="r" b="b"/>
                <a:pathLst>
                  <a:path w="6212" h="5565" extrusionOk="0">
                    <a:moveTo>
                      <a:pt x="1" y="1"/>
                    </a:moveTo>
                    <a:lnTo>
                      <a:pt x="1" y="3302"/>
                    </a:lnTo>
                    <a:cubicBezTo>
                      <a:pt x="185" y="3302"/>
                      <a:pt x="370" y="3441"/>
                      <a:pt x="439" y="3625"/>
                    </a:cubicBezTo>
                    <a:lnTo>
                      <a:pt x="1109" y="5565"/>
                    </a:lnTo>
                    <a:lnTo>
                      <a:pt x="4687" y="5565"/>
                    </a:lnTo>
                    <a:cubicBezTo>
                      <a:pt x="5519" y="5565"/>
                      <a:pt x="6211" y="4872"/>
                      <a:pt x="6211" y="4041"/>
                    </a:cubicBezTo>
                    <a:lnTo>
                      <a:pt x="62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7"/>
              <p:cNvSpPr/>
              <p:nvPr/>
            </p:nvSpPr>
            <p:spPr>
              <a:xfrm>
                <a:off x="4059175" y="4200132"/>
                <a:ext cx="166557" cy="33545"/>
              </a:xfrm>
              <a:custGeom>
                <a:avLst/>
                <a:gdLst/>
                <a:ahLst/>
                <a:cxnLst/>
                <a:rect l="l" t="t" r="r" b="b"/>
                <a:pathLst>
                  <a:path w="6996" h="1409" extrusionOk="0">
                    <a:moveTo>
                      <a:pt x="0" y="0"/>
                    </a:moveTo>
                    <a:lnTo>
                      <a:pt x="0" y="1408"/>
                    </a:lnTo>
                    <a:lnTo>
                      <a:pt x="6811" y="1408"/>
                    </a:lnTo>
                    <a:lnTo>
                      <a:pt x="6996" y="716"/>
                    </a:lnTo>
                    <a:lnTo>
                      <a:pt x="68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7"/>
              <p:cNvSpPr/>
              <p:nvPr/>
            </p:nvSpPr>
            <p:spPr>
              <a:xfrm>
                <a:off x="4220756" y="4200132"/>
                <a:ext cx="160534" cy="34092"/>
              </a:xfrm>
              <a:custGeom>
                <a:avLst/>
                <a:gdLst/>
                <a:ahLst/>
                <a:cxnLst/>
                <a:rect l="l" t="t" r="r" b="b"/>
                <a:pathLst>
                  <a:path w="6743" h="1432" extrusionOk="0">
                    <a:moveTo>
                      <a:pt x="1" y="0"/>
                    </a:moveTo>
                    <a:lnTo>
                      <a:pt x="1" y="1432"/>
                    </a:lnTo>
                    <a:lnTo>
                      <a:pt x="6742" y="1432"/>
                    </a:lnTo>
                    <a:lnTo>
                      <a:pt x="67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4" name="Google Shape;4264;p77"/>
            <p:cNvSpPr/>
            <p:nvPr/>
          </p:nvSpPr>
          <p:spPr>
            <a:xfrm>
              <a:off x="4198574" y="4200111"/>
              <a:ext cx="160534" cy="34092"/>
            </a:xfrm>
            <a:custGeom>
              <a:avLst/>
              <a:gdLst/>
              <a:ahLst/>
              <a:cxnLst/>
              <a:rect l="l" t="t" r="r" b="b"/>
              <a:pathLst>
                <a:path w="6743" h="1432" extrusionOk="0">
                  <a:moveTo>
                    <a:pt x="1" y="0"/>
                  </a:moveTo>
                  <a:lnTo>
                    <a:pt x="1" y="1432"/>
                  </a:lnTo>
                  <a:lnTo>
                    <a:pt x="6742" y="1432"/>
                  </a:lnTo>
                  <a:lnTo>
                    <a:pt x="6742"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77"/>
          <p:cNvGrpSpPr/>
          <p:nvPr/>
        </p:nvGrpSpPr>
        <p:grpSpPr>
          <a:xfrm>
            <a:off x="3234526" y="4047217"/>
            <a:ext cx="496363" cy="477674"/>
            <a:chOff x="3234526" y="4047217"/>
            <a:chExt cx="496363" cy="477674"/>
          </a:xfrm>
        </p:grpSpPr>
        <p:grpSp>
          <p:nvGrpSpPr>
            <p:cNvPr id="4266" name="Google Shape;4266;p77"/>
            <p:cNvGrpSpPr/>
            <p:nvPr/>
          </p:nvGrpSpPr>
          <p:grpSpPr>
            <a:xfrm>
              <a:off x="3234526" y="4047217"/>
              <a:ext cx="496363" cy="477674"/>
              <a:chOff x="3261623" y="4047312"/>
              <a:chExt cx="496363" cy="477674"/>
            </a:xfrm>
          </p:grpSpPr>
          <p:sp>
            <p:nvSpPr>
              <p:cNvPr id="4267" name="Google Shape;4267;p77"/>
              <p:cNvSpPr/>
              <p:nvPr/>
            </p:nvSpPr>
            <p:spPr>
              <a:xfrm>
                <a:off x="3261623" y="4047312"/>
                <a:ext cx="495815" cy="477102"/>
              </a:xfrm>
              <a:custGeom>
                <a:avLst/>
                <a:gdLst/>
                <a:ahLst/>
                <a:cxnLst/>
                <a:rect l="l" t="t" r="r" b="b"/>
                <a:pathLst>
                  <a:path w="20826" h="20040" extrusionOk="0">
                    <a:moveTo>
                      <a:pt x="10805" y="1"/>
                    </a:moveTo>
                    <a:cubicBezTo>
                      <a:pt x="6765" y="1"/>
                      <a:pt x="3094" y="2448"/>
                      <a:pt x="1548" y="6188"/>
                    </a:cubicBezTo>
                    <a:cubicBezTo>
                      <a:pt x="1" y="9928"/>
                      <a:pt x="855" y="14246"/>
                      <a:pt x="3718" y="17108"/>
                    </a:cubicBezTo>
                    <a:cubicBezTo>
                      <a:pt x="5633" y="19023"/>
                      <a:pt x="8199" y="20040"/>
                      <a:pt x="10807" y="20040"/>
                    </a:cubicBezTo>
                    <a:cubicBezTo>
                      <a:pt x="12098" y="20040"/>
                      <a:pt x="13400" y="19791"/>
                      <a:pt x="14638" y="19279"/>
                    </a:cubicBezTo>
                    <a:cubicBezTo>
                      <a:pt x="18378" y="17732"/>
                      <a:pt x="20825" y="14084"/>
                      <a:pt x="20825" y="10021"/>
                    </a:cubicBezTo>
                    <a:cubicBezTo>
                      <a:pt x="20825" y="4480"/>
                      <a:pt x="16346" y="1"/>
                      <a:pt x="108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7"/>
              <p:cNvSpPr/>
              <p:nvPr/>
            </p:nvSpPr>
            <p:spPr>
              <a:xfrm>
                <a:off x="3408373" y="4094046"/>
                <a:ext cx="349613" cy="430940"/>
              </a:xfrm>
              <a:custGeom>
                <a:avLst/>
                <a:gdLst/>
                <a:ahLst/>
                <a:cxnLst/>
                <a:rect l="l" t="t" r="r" b="b"/>
                <a:pathLst>
                  <a:path w="14685" h="18101" extrusionOk="0">
                    <a:moveTo>
                      <a:pt x="5196" y="0"/>
                    </a:moveTo>
                    <a:lnTo>
                      <a:pt x="4549" y="2563"/>
                    </a:lnTo>
                    <a:lnTo>
                      <a:pt x="3072" y="1085"/>
                    </a:lnTo>
                    <a:lnTo>
                      <a:pt x="1986" y="3394"/>
                    </a:lnTo>
                    <a:lnTo>
                      <a:pt x="3025" y="4433"/>
                    </a:lnTo>
                    <a:lnTo>
                      <a:pt x="2010" y="5680"/>
                    </a:lnTo>
                    <a:lnTo>
                      <a:pt x="1086" y="4756"/>
                    </a:lnTo>
                    <a:lnTo>
                      <a:pt x="1" y="6926"/>
                    </a:lnTo>
                    <a:lnTo>
                      <a:pt x="4318" y="11244"/>
                    </a:lnTo>
                    <a:lnTo>
                      <a:pt x="1825" y="15076"/>
                    </a:lnTo>
                    <a:lnTo>
                      <a:pt x="4872" y="18101"/>
                    </a:lnTo>
                    <a:cubicBezTo>
                      <a:pt x="10321" y="17985"/>
                      <a:pt x="14661" y="13529"/>
                      <a:pt x="14684" y="8081"/>
                    </a:cubicBezTo>
                    <a:cubicBezTo>
                      <a:pt x="14684" y="7688"/>
                      <a:pt x="14661" y="7319"/>
                      <a:pt x="14615" y="6950"/>
                    </a:cubicBezTo>
                    <a:lnTo>
                      <a:pt x="9582" y="1940"/>
                    </a:lnTo>
                    <a:lnTo>
                      <a:pt x="8543" y="3348"/>
                    </a:lnTo>
                    <a:lnTo>
                      <a:pt x="5196"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7"/>
              <p:cNvSpPr/>
              <p:nvPr/>
            </p:nvSpPr>
            <p:spPr>
              <a:xfrm>
                <a:off x="3506222" y="4230915"/>
                <a:ext cx="18165" cy="77517"/>
              </a:xfrm>
              <a:custGeom>
                <a:avLst/>
                <a:gdLst/>
                <a:ahLst/>
                <a:cxnLst/>
                <a:rect l="l" t="t" r="r" b="b"/>
                <a:pathLst>
                  <a:path w="763" h="3256" extrusionOk="0">
                    <a:moveTo>
                      <a:pt x="0" y="0"/>
                    </a:moveTo>
                    <a:lnTo>
                      <a:pt x="0" y="3255"/>
                    </a:lnTo>
                    <a:lnTo>
                      <a:pt x="578" y="3255"/>
                    </a:lnTo>
                    <a:lnTo>
                      <a:pt x="762" y="1708"/>
                    </a:lnTo>
                    <a:lnTo>
                      <a:pt x="5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7"/>
              <p:cNvSpPr/>
              <p:nvPr/>
            </p:nvSpPr>
            <p:spPr>
              <a:xfrm>
                <a:off x="3518863" y="4230915"/>
                <a:ext cx="13213" cy="77517"/>
              </a:xfrm>
              <a:custGeom>
                <a:avLst/>
                <a:gdLst/>
                <a:ahLst/>
                <a:cxnLst/>
                <a:rect l="l" t="t" r="r" b="b"/>
                <a:pathLst>
                  <a:path w="555" h="3256" extrusionOk="0">
                    <a:moveTo>
                      <a:pt x="0" y="0"/>
                    </a:moveTo>
                    <a:lnTo>
                      <a:pt x="0" y="3255"/>
                    </a:lnTo>
                    <a:lnTo>
                      <a:pt x="555" y="3255"/>
                    </a:lnTo>
                    <a:lnTo>
                      <a:pt x="5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7"/>
              <p:cNvSpPr/>
              <p:nvPr/>
            </p:nvSpPr>
            <p:spPr>
              <a:xfrm>
                <a:off x="3565574" y="4168802"/>
                <a:ext cx="25855" cy="64328"/>
              </a:xfrm>
              <a:custGeom>
                <a:avLst/>
                <a:gdLst/>
                <a:ahLst/>
                <a:cxnLst/>
                <a:rect l="l" t="t" r="r" b="b"/>
                <a:pathLst>
                  <a:path w="1086" h="2702" extrusionOk="0">
                    <a:moveTo>
                      <a:pt x="1" y="0"/>
                    </a:moveTo>
                    <a:lnTo>
                      <a:pt x="1" y="2701"/>
                    </a:lnTo>
                    <a:lnTo>
                      <a:pt x="1086" y="2701"/>
                    </a:lnTo>
                    <a:lnTo>
                      <a:pt x="10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7"/>
              <p:cNvSpPr/>
              <p:nvPr/>
            </p:nvSpPr>
            <p:spPr>
              <a:xfrm>
                <a:off x="3455654" y="4119877"/>
                <a:ext cx="25855" cy="54995"/>
              </a:xfrm>
              <a:custGeom>
                <a:avLst/>
                <a:gdLst/>
                <a:ahLst/>
                <a:cxnLst/>
                <a:rect l="l" t="t" r="r" b="b"/>
                <a:pathLst>
                  <a:path w="1086" h="2310" extrusionOk="0">
                    <a:moveTo>
                      <a:pt x="0" y="0"/>
                    </a:moveTo>
                    <a:lnTo>
                      <a:pt x="0" y="2309"/>
                    </a:lnTo>
                    <a:lnTo>
                      <a:pt x="1086" y="2309"/>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7"/>
              <p:cNvSpPr/>
              <p:nvPr/>
            </p:nvSpPr>
            <p:spPr>
              <a:xfrm>
                <a:off x="3506222" y="4094046"/>
                <a:ext cx="19260" cy="85207"/>
              </a:xfrm>
              <a:custGeom>
                <a:avLst/>
                <a:gdLst/>
                <a:ahLst/>
                <a:cxnLst/>
                <a:rect l="l" t="t" r="r" b="b"/>
                <a:pathLst>
                  <a:path w="809" h="3579" extrusionOk="0">
                    <a:moveTo>
                      <a:pt x="0" y="0"/>
                    </a:moveTo>
                    <a:lnTo>
                      <a:pt x="0" y="3579"/>
                    </a:lnTo>
                    <a:lnTo>
                      <a:pt x="531" y="3579"/>
                    </a:lnTo>
                    <a:lnTo>
                      <a:pt x="809" y="1686"/>
                    </a:lnTo>
                    <a:lnTo>
                      <a:pt x="5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7"/>
              <p:cNvSpPr/>
              <p:nvPr/>
            </p:nvSpPr>
            <p:spPr>
              <a:xfrm>
                <a:off x="3518863" y="4094046"/>
                <a:ext cx="13213" cy="85207"/>
              </a:xfrm>
              <a:custGeom>
                <a:avLst/>
                <a:gdLst/>
                <a:ahLst/>
                <a:cxnLst/>
                <a:rect l="l" t="t" r="r" b="b"/>
                <a:pathLst>
                  <a:path w="555" h="3579" extrusionOk="0">
                    <a:moveTo>
                      <a:pt x="0" y="0"/>
                    </a:moveTo>
                    <a:lnTo>
                      <a:pt x="0" y="3579"/>
                    </a:lnTo>
                    <a:lnTo>
                      <a:pt x="555" y="3579"/>
                    </a:lnTo>
                    <a:lnTo>
                      <a:pt x="5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7"/>
              <p:cNvSpPr/>
              <p:nvPr/>
            </p:nvSpPr>
            <p:spPr>
              <a:xfrm>
                <a:off x="3455654" y="4195728"/>
                <a:ext cx="25855" cy="34640"/>
              </a:xfrm>
              <a:custGeom>
                <a:avLst/>
                <a:gdLst/>
                <a:ahLst/>
                <a:cxnLst/>
                <a:rect l="l" t="t" r="r" b="b"/>
                <a:pathLst>
                  <a:path w="1086" h="1455" extrusionOk="0">
                    <a:moveTo>
                      <a:pt x="0" y="0"/>
                    </a:moveTo>
                    <a:lnTo>
                      <a:pt x="0" y="1455"/>
                    </a:lnTo>
                    <a:lnTo>
                      <a:pt x="1086" y="1455"/>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7"/>
              <p:cNvSpPr/>
              <p:nvPr/>
            </p:nvSpPr>
            <p:spPr>
              <a:xfrm>
                <a:off x="3610665" y="4140209"/>
                <a:ext cx="25855" cy="34664"/>
              </a:xfrm>
              <a:custGeom>
                <a:avLst/>
                <a:gdLst/>
                <a:ahLst/>
                <a:cxnLst/>
                <a:rect l="l" t="t" r="r" b="b"/>
                <a:pathLst>
                  <a:path w="1086" h="1456" extrusionOk="0">
                    <a:moveTo>
                      <a:pt x="0" y="1"/>
                    </a:moveTo>
                    <a:lnTo>
                      <a:pt x="0" y="1455"/>
                    </a:lnTo>
                    <a:lnTo>
                      <a:pt x="1085" y="1455"/>
                    </a:lnTo>
                    <a:lnTo>
                      <a:pt x="10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7"/>
              <p:cNvSpPr/>
              <p:nvPr/>
            </p:nvSpPr>
            <p:spPr>
              <a:xfrm>
                <a:off x="3610665" y="4205632"/>
                <a:ext cx="25855" cy="51139"/>
              </a:xfrm>
              <a:custGeom>
                <a:avLst/>
                <a:gdLst/>
                <a:ahLst/>
                <a:cxnLst/>
                <a:rect l="l" t="t" r="r" b="b"/>
                <a:pathLst>
                  <a:path w="1086" h="2148" extrusionOk="0">
                    <a:moveTo>
                      <a:pt x="0" y="0"/>
                    </a:moveTo>
                    <a:lnTo>
                      <a:pt x="0" y="2147"/>
                    </a:lnTo>
                    <a:lnTo>
                      <a:pt x="1085" y="2147"/>
                    </a:lnTo>
                    <a:lnTo>
                      <a:pt x="10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7"/>
              <p:cNvSpPr/>
              <p:nvPr/>
            </p:nvSpPr>
            <p:spPr>
              <a:xfrm>
                <a:off x="3408373" y="4207822"/>
                <a:ext cx="25879" cy="51139"/>
              </a:xfrm>
              <a:custGeom>
                <a:avLst/>
                <a:gdLst/>
                <a:ahLst/>
                <a:cxnLst/>
                <a:rect l="l" t="t" r="r" b="b"/>
                <a:pathLst>
                  <a:path w="1087" h="2148" extrusionOk="0">
                    <a:moveTo>
                      <a:pt x="1" y="0"/>
                    </a:moveTo>
                    <a:lnTo>
                      <a:pt x="1" y="2147"/>
                    </a:lnTo>
                    <a:lnTo>
                      <a:pt x="1086" y="2147"/>
                    </a:lnTo>
                    <a:lnTo>
                      <a:pt x="10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7"/>
              <p:cNvSpPr/>
              <p:nvPr/>
            </p:nvSpPr>
            <p:spPr>
              <a:xfrm>
                <a:off x="3398088" y="4265508"/>
                <a:ext cx="131798" cy="199602"/>
              </a:xfrm>
              <a:custGeom>
                <a:avLst/>
                <a:gdLst/>
                <a:ahLst/>
                <a:cxnLst/>
                <a:rect l="l" t="t" r="r" b="b"/>
                <a:pathLst>
                  <a:path w="5536" h="8384" extrusionOk="0">
                    <a:moveTo>
                      <a:pt x="3029" y="1"/>
                    </a:moveTo>
                    <a:cubicBezTo>
                      <a:pt x="1499" y="1"/>
                      <a:pt x="0" y="1435"/>
                      <a:pt x="618" y="3303"/>
                    </a:cubicBezTo>
                    <a:lnTo>
                      <a:pt x="1772" y="7043"/>
                    </a:lnTo>
                    <a:cubicBezTo>
                      <a:pt x="2000" y="7874"/>
                      <a:pt x="2746" y="8383"/>
                      <a:pt x="3531" y="8383"/>
                    </a:cubicBezTo>
                    <a:cubicBezTo>
                      <a:pt x="3857" y="8383"/>
                      <a:pt x="4191" y="8295"/>
                      <a:pt x="4496" y="8105"/>
                    </a:cubicBezTo>
                    <a:cubicBezTo>
                      <a:pt x="4637" y="8005"/>
                      <a:pt x="4813" y="7939"/>
                      <a:pt x="4993" y="7939"/>
                    </a:cubicBezTo>
                    <a:cubicBezTo>
                      <a:pt x="5020" y="7939"/>
                      <a:pt x="5047" y="7940"/>
                      <a:pt x="5073" y="7943"/>
                    </a:cubicBezTo>
                    <a:lnTo>
                      <a:pt x="5535" y="4134"/>
                    </a:lnTo>
                    <a:lnTo>
                      <a:pt x="5120" y="1110"/>
                    </a:lnTo>
                    <a:lnTo>
                      <a:pt x="5073" y="1179"/>
                    </a:lnTo>
                    <a:cubicBezTo>
                      <a:pt x="4553" y="353"/>
                      <a:pt x="3787" y="1"/>
                      <a:pt x="3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7"/>
              <p:cNvSpPr/>
              <p:nvPr/>
            </p:nvSpPr>
            <p:spPr>
              <a:xfrm>
                <a:off x="3518863" y="4265865"/>
                <a:ext cx="109395" cy="198912"/>
              </a:xfrm>
              <a:custGeom>
                <a:avLst/>
                <a:gdLst/>
                <a:ahLst/>
                <a:cxnLst/>
                <a:rect l="l" t="t" r="r" b="b"/>
                <a:pathLst>
                  <a:path w="4595" h="8355" extrusionOk="0">
                    <a:moveTo>
                      <a:pt x="2087" y="0"/>
                    </a:moveTo>
                    <a:cubicBezTo>
                      <a:pt x="1301" y="0"/>
                      <a:pt x="508" y="362"/>
                      <a:pt x="0" y="1164"/>
                    </a:cubicBezTo>
                    <a:lnTo>
                      <a:pt x="0" y="7905"/>
                    </a:lnTo>
                    <a:cubicBezTo>
                      <a:pt x="208" y="7905"/>
                      <a:pt x="416" y="7975"/>
                      <a:pt x="578" y="8090"/>
                    </a:cubicBezTo>
                    <a:cubicBezTo>
                      <a:pt x="878" y="8270"/>
                      <a:pt x="1206" y="8354"/>
                      <a:pt x="1527" y="8354"/>
                    </a:cubicBezTo>
                    <a:cubicBezTo>
                      <a:pt x="2318" y="8354"/>
                      <a:pt x="3072" y="7849"/>
                      <a:pt x="3302" y="7028"/>
                    </a:cubicBezTo>
                    <a:lnTo>
                      <a:pt x="4456" y="3265"/>
                    </a:lnTo>
                    <a:cubicBezTo>
                      <a:pt x="4549" y="2988"/>
                      <a:pt x="4595" y="2711"/>
                      <a:pt x="4595" y="2434"/>
                    </a:cubicBezTo>
                    <a:cubicBezTo>
                      <a:pt x="4566" y="917"/>
                      <a:pt x="3337" y="0"/>
                      <a:pt x="20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1" name="Google Shape;4281;p77"/>
            <p:cNvSpPr/>
            <p:nvPr/>
          </p:nvSpPr>
          <p:spPr>
            <a:xfrm>
              <a:off x="3491775" y="4266945"/>
              <a:ext cx="109395" cy="198912"/>
            </a:xfrm>
            <a:custGeom>
              <a:avLst/>
              <a:gdLst/>
              <a:ahLst/>
              <a:cxnLst/>
              <a:rect l="l" t="t" r="r" b="b"/>
              <a:pathLst>
                <a:path w="4595" h="8355" extrusionOk="0">
                  <a:moveTo>
                    <a:pt x="2087" y="0"/>
                  </a:moveTo>
                  <a:cubicBezTo>
                    <a:pt x="1301" y="0"/>
                    <a:pt x="508" y="362"/>
                    <a:pt x="0" y="1164"/>
                  </a:cubicBezTo>
                  <a:lnTo>
                    <a:pt x="0" y="7905"/>
                  </a:lnTo>
                  <a:cubicBezTo>
                    <a:pt x="208" y="7905"/>
                    <a:pt x="416" y="7975"/>
                    <a:pt x="578" y="8090"/>
                  </a:cubicBezTo>
                  <a:cubicBezTo>
                    <a:pt x="878" y="8270"/>
                    <a:pt x="1206" y="8354"/>
                    <a:pt x="1527" y="8354"/>
                  </a:cubicBezTo>
                  <a:cubicBezTo>
                    <a:pt x="2318" y="8354"/>
                    <a:pt x="3072" y="7849"/>
                    <a:pt x="3302" y="7028"/>
                  </a:cubicBezTo>
                  <a:lnTo>
                    <a:pt x="4456" y="3265"/>
                  </a:lnTo>
                  <a:cubicBezTo>
                    <a:pt x="4549" y="2988"/>
                    <a:pt x="4595" y="2711"/>
                    <a:pt x="4595" y="2434"/>
                  </a:cubicBezTo>
                  <a:cubicBezTo>
                    <a:pt x="4566" y="917"/>
                    <a:pt x="3337" y="0"/>
                    <a:pt x="2087"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2" name="Google Shape;4282;p77"/>
          <p:cNvGrpSpPr/>
          <p:nvPr/>
        </p:nvGrpSpPr>
        <p:grpSpPr>
          <a:xfrm>
            <a:off x="1850075" y="4047491"/>
            <a:ext cx="495791" cy="477126"/>
            <a:chOff x="1850075" y="4047491"/>
            <a:chExt cx="495791" cy="477126"/>
          </a:xfrm>
        </p:grpSpPr>
        <p:grpSp>
          <p:nvGrpSpPr>
            <p:cNvPr id="4283" name="Google Shape;4283;p77"/>
            <p:cNvGrpSpPr/>
            <p:nvPr/>
          </p:nvGrpSpPr>
          <p:grpSpPr>
            <a:xfrm>
              <a:off x="1850075" y="4047491"/>
              <a:ext cx="495791" cy="477126"/>
              <a:chOff x="1859481" y="4047312"/>
              <a:chExt cx="495791" cy="477126"/>
            </a:xfrm>
          </p:grpSpPr>
          <p:sp>
            <p:nvSpPr>
              <p:cNvPr id="4284" name="Google Shape;4284;p77"/>
              <p:cNvSpPr/>
              <p:nvPr/>
            </p:nvSpPr>
            <p:spPr>
              <a:xfrm>
                <a:off x="1859481" y="4047312"/>
                <a:ext cx="495791" cy="477102"/>
              </a:xfrm>
              <a:custGeom>
                <a:avLst/>
                <a:gdLst/>
                <a:ahLst/>
                <a:cxnLst/>
                <a:rect l="l" t="t" r="r" b="b"/>
                <a:pathLst>
                  <a:path w="20825" h="20040" extrusionOk="0">
                    <a:moveTo>
                      <a:pt x="10805" y="1"/>
                    </a:moveTo>
                    <a:cubicBezTo>
                      <a:pt x="6742" y="1"/>
                      <a:pt x="3094" y="2448"/>
                      <a:pt x="1547" y="6188"/>
                    </a:cubicBezTo>
                    <a:cubicBezTo>
                      <a:pt x="0" y="9928"/>
                      <a:pt x="855" y="14246"/>
                      <a:pt x="3717" y="17108"/>
                    </a:cubicBezTo>
                    <a:cubicBezTo>
                      <a:pt x="5632" y="19023"/>
                      <a:pt x="8198" y="20040"/>
                      <a:pt x="10807" y="20040"/>
                    </a:cubicBezTo>
                    <a:cubicBezTo>
                      <a:pt x="12098" y="20040"/>
                      <a:pt x="13399" y="19791"/>
                      <a:pt x="14638" y="19279"/>
                    </a:cubicBezTo>
                    <a:cubicBezTo>
                      <a:pt x="18378" y="17732"/>
                      <a:pt x="20825" y="14084"/>
                      <a:pt x="20825" y="10021"/>
                    </a:cubicBezTo>
                    <a:cubicBezTo>
                      <a:pt x="20825" y="4480"/>
                      <a:pt x="16323" y="1"/>
                      <a:pt x="10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7"/>
              <p:cNvSpPr/>
              <p:nvPr/>
            </p:nvSpPr>
            <p:spPr>
              <a:xfrm>
                <a:off x="2019419" y="4109973"/>
                <a:ext cx="329258" cy="414465"/>
              </a:xfrm>
              <a:custGeom>
                <a:avLst/>
                <a:gdLst/>
                <a:ahLst/>
                <a:cxnLst/>
                <a:rect l="l" t="t" r="r" b="b"/>
                <a:pathLst>
                  <a:path w="13830" h="17409" extrusionOk="0">
                    <a:moveTo>
                      <a:pt x="4087" y="1"/>
                    </a:moveTo>
                    <a:lnTo>
                      <a:pt x="4549" y="11013"/>
                    </a:lnTo>
                    <a:lnTo>
                      <a:pt x="1" y="13715"/>
                    </a:lnTo>
                    <a:lnTo>
                      <a:pt x="3695" y="17409"/>
                    </a:lnTo>
                    <a:lnTo>
                      <a:pt x="4087" y="17409"/>
                    </a:lnTo>
                    <a:cubicBezTo>
                      <a:pt x="8705" y="17409"/>
                      <a:pt x="12745" y="14246"/>
                      <a:pt x="13830" y="9744"/>
                    </a:cubicBezTo>
                    <a:lnTo>
                      <a:pt x="4087"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7"/>
              <p:cNvSpPr/>
              <p:nvPr/>
            </p:nvSpPr>
            <p:spPr>
              <a:xfrm>
                <a:off x="2080986" y="4109973"/>
                <a:ext cx="44544" cy="101706"/>
              </a:xfrm>
              <a:custGeom>
                <a:avLst/>
                <a:gdLst/>
                <a:ahLst/>
                <a:cxnLst/>
                <a:rect l="l" t="t" r="r" b="b"/>
                <a:pathLst>
                  <a:path w="1871" h="4272" extrusionOk="0">
                    <a:moveTo>
                      <a:pt x="1501" y="1"/>
                    </a:moveTo>
                    <a:cubicBezTo>
                      <a:pt x="1501" y="1"/>
                      <a:pt x="0" y="1917"/>
                      <a:pt x="0" y="2748"/>
                    </a:cubicBezTo>
                    <a:cubicBezTo>
                      <a:pt x="0" y="3579"/>
                      <a:pt x="670" y="4272"/>
                      <a:pt x="1501" y="4272"/>
                    </a:cubicBezTo>
                    <a:lnTo>
                      <a:pt x="1547" y="4272"/>
                    </a:lnTo>
                    <a:lnTo>
                      <a:pt x="1870" y="2633"/>
                    </a:lnTo>
                    <a:lnTo>
                      <a:pt x="1524" y="186"/>
                    </a:lnTo>
                    <a:cubicBezTo>
                      <a:pt x="1524" y="139"/>
                      <a:pt x="1524" y="70"/>
                      <a:pt x="1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7"/>
              <p:cNvSpPr/>
              <p:nvPr/>
            </p:nvSpPr>
            <p:spPr>
              <a:xfrm>
                <a:off x="2116721" y="4109973"/>
                <a:ext cx="35735" cy="101706"/>
              </a:xfrm>
              <a:custGeom>
                <a:avLst/>
                <a:gdLst/>
                <a:ahLst/>
                <a:cxnLst/>
                <a:rect l="l" t="t" r="r" b="b"/>
                <a:pathLst>
                  <a:path w="1501" h="4272" extrusionOk="0">
                    <a:moveTo>
                      <a:pt x="0" y="1"/>
                    </a:moveTo>
                    <a:lnTo>
                      <a:pt x="0" y="4272"/>
                    </a:lnTo>
                    <a:cubicBezTo>
                      <a:pt x="831" y="4272"/>
                      <a:pt x="1501" y="3579"/>
                      <a:pt x="1501" y="2748"/>
                    </a:cubicBezTo>
                    <a:cubicBezTo>
                      <a:pt x="1501" y="1917"/>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7"/>
              <p:cNvSpPr/>
              <p:nvPr/>
            </p:nvSpPr>
            <p:spPr>
              <a:xfrm>
                <a:off x="2074938" y="4204513"/>
                <a:ext cx="51139" cy="153392"/>
              </a:xfrm>
              <a:custGeom>
                <a:avLst/>
                <a:gdLst/>
                <a:ahLst/>
                <a:cxnLst/>
                <a:rect l="l" t="t" r="r" b="b"/>
                <a:pathLst>
                  <a:path w="2148" h="6443" extrusionOk="0">
                    <a:moveTo>
                      <a:pt x="0" y="1"/>
                    </a:moveTo>
                    <a:lnTo>
                      <a:pt x="0" y="6442"/>
                    </a:lnTo>
                    <a:lnTo>
                      <a:pt x="1801" y="6442"/>
                    </a:lnTo>
                    <a:lnTo>
                      <a:pt x="2148" y="3418"/>
                    </a:lnTo>
                    <a:lnTo>
                      <a:pt x="18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7"/>
              <p:cNvSpPr/>
              <p:nvPr/>
            </p:nvSpPr>
            <p:spPr>
              <a:xfrm>
                <a:off x="2116721" y="4204513"/>
                <a:ext cx="41782" cy="153392"/>
              </a:xfrm>
              <a:custGeom>
                <a:avLst/>
                <a:gdLst/>
                <a:ahLst/>
                <a:cxnLst/>
                <a:rect l="l" t="t" r="r" b="b"/>
                <a:pathLst>
                  <a:path w="1755" h="6443" extrusionOk="0">
                    <a:moveTo>
                      <a:pt x="0" y="1"/>
                    </a:moveTo>
                    <a:lnTo>
                      <a:pt x="0" y="6442"/>
                    </a:lnTo>
                    <a:lnTo>
                      <a:pt x="1755" y="6442"/>
                    </a:lnTo>
                    <a:lnTo>
                      <a:pt x="17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7"/>
              <p:cNvSpPr/>
              <p:nvPr/>
            </p:nvSpPr>
            <p:spPr>
              <a:xfrm>
                <a:off x="2058440" y="4333145"/>
                <a:ext cx="64352" cy="57733"/>
              </a:xfrm>
              <a:custGeom>
                <a:avLst/>
                <a:gdLst/>
                <a:ahLst/>
                <a:cxnLst/>
                <a:rect l="l" t="t" r="r" b="b"/>
                <a:pathLst>
                  <a:path w="2703" h="2425" extrusionOk="0">
                    <a:moveTo>
                      <a:pt x="1" y="0"/>
                    </a:moveTo>
                    <a:lnTo>
                      <a:pt x="1" y="2424"/>
                    </a:lnTo>
                    <a:lnTo>
                      <a:pt x="2494" y="2424"/>
                    </a:lnTo>
                    <a:lnTo>
                      <a:pt x="2702" y="1409"/>
                    </a:lnTo>
                    <a:lnTo>
                      <a:pt x="24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7"/>
              <p:cNvSpPr/>
              <p:nvPr/>
            </p:nvSpPr>
            <p:spPr>
              <a:xfrm>
                <a:off x="2116721" y="4333145"/>
                <a:ext cx="58281" cy="57733"/>
              </a:xfrm>
              <a:custGeom>
                <a:avLst/>
                <a:gdLst/>
                <a:ahLst/>
                <a:cxnLst/>
                <a:rect l="l" t="t" r="r" b="b"/>
                <a:pathLst>
                  <a:path w="2448" h="2425" extrusionOk="0">
                    <a:moveTo>
                      <a:pt x="0" y="0"/>
                    </a:moveTo>
                    <a:lnTo>
                      <a:pt x="0" y="2424"/>
                    </a:lnTo>
                    <a:lnTo>
                      <a:pt x="2447" y="2424"/>
                    </a:lnTo>
                    <a:lnTo>
                      <a:pt x="24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7"/>
              <p:cNvSpPr/>
              <p:nvPr/>
            </p:nvSpPr>
            <p:spPr>
              <a:xfrm>
                <a:off x="2019419" y="4379308"/>
                <a:ext cx="103372" cy="57186"/>
              </a:xfrm>
              <a:custGeom>
                <a:avLst/>
                <a:gdLst/>
                <a:ahLst/>
                <a:cxnLst/>
                <a:rect l="l" t="t" r="r" b="b"/>
                <a:pathLst>
                  <a:path w="4342" h="2402" extrusionOk="0">
                    <a:moveTo>
                      <a:pt x="1" y="1"/>
                    </a:moveTo>
                    <a:lnTo>
                      <a:pt x="1" y="2402"/>
                    </a:lnTo>
                    <a:lnTo>
                      <a:pt x="4087" y="2402"/>
                    </a:lnTo>
                    <a:lnTo>
                      <a:pt x="4341" y="1340"/>
                    </a:lnTo>
                    <a:lnTo>
                      <a:pt x="4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7"/>
              <p:cNvSpPr/>
              <p:nvPr/>
            </p:nvSpPr>
            <p:spPr>
              <a:xfrm>
                <a:off x="2116721" y="4379308"/>
                <a:ext cx="97301" cy="57186"/>
              </a:xfrm>
              <a:custGeom>
                <a:avLst/>
                <a:gdLst/>
                <a:ahLst/>
                <a:cxnLst/>
                <a:rect l="l" t="t" r="r" b="b"/>
                <a:pathLst>
                  <a:path w="4087" h="2402" extrusionOk="0">
                    <a:moveTo>
                      <a:pt x="0" y="1"/>
                    </a:moveTo>
                    <a:lnTo>
                      <a:pt x="0" y="2402"/>
                    </a:lnTo>
                    <a:lnTo>
                      <a:pt x="4087" y="2402"/>
                    </a:lnTo>
                    <a:lnTo>
                      <a:pt x="40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7"/>
              <p:cNvSpPr/>
              <p:nvPr/>
            </p:nvSpPr>
            <p:spPr>
              <a:xfrm>
                <a:off x="2159574" y="4343025"/>
                <a:ext cx="40711" cy="17070"/>
              </a:xfrm>
              <a:custGeom>
                <a:avLst/>
                <a:gdLst/>
                <a:ahLst/>
                <a:cxnLst/>
                <a:rect l="l" t="t" r="r" b="b"/>
                <a:pathLst>
                  <a:path w="1710" h="717" extrusionOk="0">
                    <a:moveTo>
                      <a:pt x="1" y="1"/>
                    </a:moveTo>
                    <a:lnTo>
                      <a:pt x="1" y="716"/>
                    </a:lnTo>
                    <a:lnTo>
                      <a:pt x="1709" y="716"/>
                    </a:lnTo>
                    <a:lnTo>
                      <a:pt x="17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7"/>
              <p:cNvSpPr/>
              <p:nvPr/>
            </p:nvSpPr>
            <p:spPr>
              <a:xfrm>
                <a:off x="2191452" y="4333145"/>
                <a:ext cx="16522" cy="36854"/>
              </a:xfrm>
              <a:custGeom>
                <a:avLst/>
                <a:gdLst/>
                <a:ahLst/>
                <a:cxnLst/>
                <a:rect l="l" t="t" r="r" b="b"/>
                <a:pathLst>
                  <a:path w="694" h="1548" extrusionOk="0">
                    <a:moveTo>
                      <a:pt x="1" y="0"/>
                    </a:moveTo>
                    <a:lnTo>
                      <a:pt x="1" y="1547"/>
                    </a:lnTo>
                    <a:lnTo>
                      <a:pt x="694" y="1547"/>
                    </a:lnTo>
                    <a:lnTo>
                      <a:pt x="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6" name="Google Shape;4296;p77"/>
            <p:cNvSpPr/>
            <p:nvPr/>
          </p:nvSpPr>
          <p:spPr>
            <a:xfrm>
              <a:off x="2107315" y="4379486"/>
              <a:ext cx="97301" cy="57186"/>
            </a:xfrm>
            <a:custGeom>
              <a:avLst/>
              <a:gdLst/>
              <a:ahLst/>
              <a:cxnLst/>
              <a:rect l="l" t="t" r="r" b="b"/>
              <a:pathLst>
                <a:path w="4087" h="2402" extrusionOk="0">
                  <a:moveTo>
                    <a:pt x="0" y="1"/>
                  </a:moveTo>
                  <a:lnTo>
                    <a:pt x="0" y="2402"/>
                  </a:lnTo>
                  <a:lnTo>
                    <a:pt x="4087" y="2402"/>
                  </a:lnTo>
                  <a:lnTo>
                    <a:pt x="4087" y="1"/>
                  </a:ln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77"/>
          <p:cNvGrpSpPr/>
          <p:nvPr/>
        </p:nvGrpSpPr>
        <p:grpSpPr>
          <a:xfrm>
            <a:off x="3940774" y="3363697"/>
            <a:ext cx="496363" cy="477674"/>
            <a:chOff x="3940774" y="3363697"/>
            <a:chExt cx="496363" cy="477674"/>
          </a:xfrm>
        </p:grpSpPr>
        <p:grpSp>
          <p:nvGrpSpPr>
            <p:cNvPr id="4298" name="Google Shape;4298;p77"/>
            <p:cNvGrpSpPr/>
            <p:nvPr/>
          </p:nvGrpSpPr>
          <p:grpSpPr>
            <a:xfrm>
              <a:off x="3940774" y="3363697"/>
              <a:ext cx="496363" cy="477674"/>
              <a:chOff x="3940774" y="3363697"/>
              <a:chExt cx="496363" cy="477674"/>
            </a:xfrm>
          </p:grpSpPr>
          <p:grpSp>
            <p:nvGrpSpPr>
              <p:cNvPr id="4299" name="Google Shape;4299;p77"/>
              <p:cNvGrpSpPr/>
              <p:nvPr/>
            </p:nvGrpSpPr>
            <p:grpSpPr>
              <a:xfrm>
                <a:off x="3940774" y="3363697"/>
                <a:ext cx="496363" cy="477674"/>
                <a:chOff x="3940774" y="3363697"/>
                <a:chExt cx="496363" cy="477674"/>
              </a:xfrm>
            </p:grpSpPr>
            <p:grpSp>
              <p:nvGrpSpPr>
                <p:cNvPr id="4300" name="Google Shape;4300;p77"/>
                <p:cNvGrpSpPr/>
                <p:nvPr/>
              </p:nvGrpSpPr>
              <p:grpSpPr>
                <a:xfrm>
                  <a:off x="3940774" y="3363697"/>
                  <a:ext cx="496363" cy="477674"/>
                  <a:chOff x="3962968" y="3370703"/>
                  <a:chExt cx="496363" cy="477674"/>
                </a:xfrm>
              </p:grpSpPr>
              <p:sp>
                <p:nvSpPr>
                  <p:cNvPr id="4301" name="Google Shape;4301;p77"/>
                  <p:cNvSpPr/>
                  <p:nvPr/>
                </p:nvSpPr>
                <p:spPr>
                  <a:xfrm>
                    <a:off x="3962968" y="3370703"/>
                    <a:ext cx="496363" cy="477102"/>
                  </a:xfrm>
                  <a:custGeom>
                    <a:avLst/>
                    <a:gdLst/>
                    <a:ahLst/>
                    <a:cxnLst/>
                    <a:rect l="l" t="t" r="r" b="b"/>
                    <a:pathLst>
                      <a:path w="20849" h="20040" extrusionOk="0">
                        <a:moveTo>
                          <a:pt x="10829" y="1"/>
                        </a:moveTo>
                        <a:cubicBezTo>
                          <a:pt x="6765" y="1"/>
                          <a:pt x="3118" y="2425"/>
                          <a:pt x="1548" y="6165"/>
                        </a:cubicBezTo>
                        <a:cubicBezTo>
                          <a:pt x="1" y="9928"/>
                          <a:pt x="855" y="14222"/>
                          <a:pt x="3718" y="17108"/>
                        </a:cubicBezTo>
                        <a:cubicBezTo>
                          <a:pt x="5633" y="19023"/>
                          <a:pt x="8199" y="20039"/>
                          <a:pt x="10807" y="20039"/>
                        </a:cubicBezTo>
                        <a:cubicBezTo>
                          <a:pt x="12098" y="20039"/>
                          <a:pt x="13400" y="19791"/>
                          <a:pt x="14638" y="19278"/>
                        </a:cubicBezTo>
                        <a:cubicBezTo>
                          <a:pt x="18378" y="17732"/>
                          <a:pt x="20826" y="14061"/>
                          <a:pt x="20826" y="10021"/>
                        </a:cubicBezTo>
                        <a:lnTo>
                          <a:pt x="20849" y="10021"/>
                        </a:lnTo>
                        <a:cubicBezTo>
                          <a:pt x="20849" y="4480"/>
                          <a:pt x="16347" y="1"/>
                          <a:pt x="10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7"/>
                  <p:cNvSpPr/>
                  <p:nvPr/>
                </p:nvSpPr>
                <p:spPr>
                  <a:xfrm>
                    <a:off x="4094886" y="3471837"/>
                    <a:ext cx="363898" cy="376539"/>
                  </a:xfrm>
                  <a:custGeom>
                    <a:avLst/>
                    <a:gdLst/>
                    <a:ahLst/>
                    <a:cxnLst/>
                    <a:rect l="l" t="t" r="r" b="b"/>
                    <a:pathLst>
                      <a:path w="15285" h="15816" extrusionOk="0">
                        <a:moveTo>
                          <a:pt x="2448" y="1"/>
                        </a:moveTo>
                        <a:lnTo>
                          <a:pt x="1" y="2656"/>
                        </a:lnTo>
                        <a:lnTo>
                          <a:pt x="4641" y="7296"/>
                        </a:lnTo>
                        <a:lnTo>
                          <a:pt x="232" y="11337"/>
                        </a:lnTo>
                        <a:lnTo>
                          <a:pt x="4688" y="15792"/>
                        </a:lnTo>
                        <a:cubicBezTo>
                          <a:pt x="4872" y="15792"/>
                          <a:pt x="5080" y="15815"/>
                          <a:pt x="5265" y="15815"/>
                        </a:cubicBezTo>
                        <a:cubicBezTo>
                          <a:pt x="10783" y="15815"/>
                          <a:pt x="15285" y="11313"/>
                          <a:pt x="15285" y="5796"/>
                        </a:cubicBezTo>
                        <a:lnTo>
                          <a:pt x="15285" y="5773"/>
                        </a:lnTo>
                        <a:cubicBezTo>
                          <a:pt x="15285" y="5519"/>
                          <a:pt x="15285" y="5265"/>
                          <a:pt x="15261" y="5034"/>
                        </a:cubicBezTo>
                        <a:lnTo>
                          <a:pt x="11360" y="1132"/>
                        </a:lnTo>
                        <a:lnTo>
                          <a:pt x="7296" y="4895"/>
                        </a:lnTo>
                        <a:lnTo>
                          <a:pt x="2448"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7"/>
                  <p:cNvSpPr/>
                  <p:nvPr/>
                </p:nvSpPr>
                <p:spPr>
                  <a:xfrm>
                    <a:off x="4108075" y="3620801"/>
                    <a:ext cx="106110" cy="112157"/>
                  </a:xfrm>
                  <a:custGeom>
                    <a:avLst/>
                    <a:gdLst/>
                    <a:ahLst/>
                    <a:cxnLst/>
                    <a:rect l="l" t="t" r="r" b="b"/>
                    <a:pathLst>
                      <a:path w="4457" h="4711" extrusionOk="0">
                        <a:moveTo>
                          <a:pt x="3579" y="0"/>
                        </a:moveTo>
                        <a:lnTo>
                          <a:pt x="1" y="3925"/>
                        </a:lnTo>
                        <a:lnTo>
                          <a:pt x="878" y="4710"/>
                        </a:lnTo>
                        <a:lnTo>
                          <a:pt x="4457" y="808"/>
                        </a:lnTo>
                        <a:lnTo>
                          <a:pt x="35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7"/>
                  <p:cNvSpPr/>
                  <p:nvPr/>
                </p:nvSpPr>
                <p:spPr>
                  <a:xfrm>
                    <a:off x="4233945" y="3507025"/>
                    <a:ext cx="116014" cy="103348"/>
                  </a:xfrm>
                  <a:custGeom>
                    <a:avLst/>
                    <a:gdLst/>
                    <a:ahLst/>
                    <a:cxnLst/>
                    <a:rect l="l" t="t" r="r" b="b"/>
                    <a:pathLst>
                      <a:path w="4873" h="4341" extrusionOk="0">
                        <a:moveTo>
                          <a:pt x="4133" y="0"/>
                        </a:moveTo>
                        <a:lnTo>
                          <a:pt x="1" y="3440"/>
                        </a:lnTo>
                        <a:lnTo>
                          <a:pt x="740" y="4341"/>
                        </a:lnTo>
                        <a:lnTo>
                          <a:pt x="4872" y="901"/>
                        </a:lnTo>
                        <a:lnTo>
                          <a:pt x="41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7"/>
                  <p:cNvSpPr/>
                  <p:nvPr/>
                </p:nvSpPr>
                <p:spPr>
                  <a:xfrm>
                    <a:off x="4246040" y="3640585"/>
                    <a:ext cx="93468" cy="95111"/>
                  </a:xfrm>
                  <a:custGeom>
                    <a:avLst/>
                    <a:gdLst/>
                    <a:ahLst/>
                    <a:cxnLst/>
                    <a:rect l="l" t="t" r="r" b="b"/>
                    <a:pathLst>
                      <a:path w="3926" h="3995" extrusionOk="0">
                        <a:moveTo>
                          <a:pt x="832" y="0"/>
                        </a:moveTo>
                        <a:lnTo>
                          <a:pt x="1" y="809"/>
                        </a:lnTo>
                        <a:lnTo>
                          <a:pt x="3071" y="3995"/>
                        </a:lnTo>
                        <a:lnTo>
                          <a:pt x="3926" y="3163"/>
                        </a:lnTo>
                        <a:lnTo>
                          <a:pt x="8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7"/>
                  <p:cNvSpPr/>
                  <p:nvPr/>
                </p:nvSpPr>
                <p:spPr>
                  <a:xfrm>
                    <a:off x="4111932" y="3494930"/>
                    <a:ext cx="91254" cy="92373"/>
                  </a:xfrm>
                  <a:custGeom>
                    <a:avLst/>
                    <a:gdLst/>
                    <a:ahLst/>
                    <a:cxnLst/>
                    <a:rect l="l" t="t" r="r" b="b"/>
                    <a:pathLst>
                      <a:path w="3833" h="3880" extrusionOk="0">
                        <a:moveTo>
                          <a:pt x="832" y="0"/>
                        </a:moveTo>
                        <a:lnTo>
                          <a:pt x="1" y="832"/>
                        </a:lnTo>
                        <a:lnTo>
                          <a:pt x="3002" y="3879"/>
                        </a:lnTo>
                        <a:lnTo>
                          <a:pt x="3833" y="3048"/>
                        </a:lnTo>
                        <a:lnTo>
                          <a:pt x="8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7"/>
                  <p:cNvSpPr/>
                  <p:nvPr/>
                </p:nvSpPr>
                <p:spPr>
                  <a:xfrm>
                    <a:off x="4144905" y="3533403"/>
                    <a:ext cx="86874" cy="151725"/>
                  </a:xfrm>
                  <a:custGeom>
                    <a:avLst/>
                    <a:gdLst/>
                    <a:ahLst/>
                    <a:cxnLst/>
                    <a:rect l="l" t="t" r="r" b="b"/>
                    <a:pathLst>
                      <a:path w="3649" h="6373" extrusionOk="0">
                        <a:moveTo>
                          <a:pt x="3187" y="1"/>
                        </a:moveTo>
                        <a:cubicBezTo>
                          <a:pt x="1409" y="1"/>
                          <a:pt x="1" y="1432"/>
                          <a:pt x="1" y="3187"/>
                        </a:cubicBezTo>
                        <a:cubicBezTo>
                          <a:pt x="1" y="4941"/>
                          <a:pt x="1409" y="6373"/>
                          <a:pt x="3187" y="6373"/>
                        </a:cubicBezTo>
                        <a:lnTo>
                          <a:pt x="3233" y="6373"/>
                        </a:lnTo>
                        <a:lnTo>
                          <a:pt x="3649" y="3140"/>
                        </a:lnTo>
                        <a:lnTo>
                          <a:pt x="32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7"/>
                  <p:cNvSpPr/>
                  <p:nvPr/>
                </p:nvSpPr>
                <p:spPr>
                  <a:xfrm>
                    <a:off x="4220756" y="3533403"/>
                    <a:ext cx="75327" cy="151725"/>
                  </a:xfrm>
                  <a:custGeom>
                    <a:avLst/>
                    <a:gdLst/>
                    <a:ahLst/>
                    <a:cxnLst/>
                    <a:rect l="l" t="t" r="r" b="b"/>
                    <a:pathLst>
                      <a:path w="3164" h="6373" extrusionOk="0">
                        <a:moveTo>
                          <a:pt x="1" y="1"/>
                        </a:moveTo>
                        <a:lnTo>
                          <a:pt x="1" y="6373"/>
                        </a:lnTo>
                        <a:cubicBezTo>
                          <a:pt x="1732" y="6373"/>
                          <a:pt x="3164" y="4964"/>
                          <a:pt x="3164" y="3210"/>
                        </a:cubicBezTo>
                        <a:lnTo>
                          <a:pt x="3164" y="3187"/>
                        </a:lnTo>
                        <a:cubicBezTo>
                          <a:pt x="3164" y="1432"/>
                          <a:pt x="173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7"/>
                  <p:cNvSpPr/>
                  <p:nvPr/>
                </p:nvSpPr>
                <p:spPr>
                  <a:xfrm>
                    <a:off x="4194925" y="3570233"/>
                    <a:ext cx="30807" cy="75875"/>
                  </a:xfrm>
                  <a:custGeom>
                    <a:avLst/>
                    <a:gdLst/>
                    <a:ahLst/>
                    <a:cxnLst/>
                    <a:rect l="l" t="t" r="r" b="b"/>
                    <a:pathLst>
                      <a:path w="1294" h="3187" extrusionOk="0">
                        <a:moveTo>
                          <a:pt x="1" y="0"/>
                        </a:moveTo>
                        <a:lnTo>
                          <a:pt x="1" y="3186"/>
                        </a:lnTo>
                        <a:lnTo>
                          <a:pt x="670" y="3186"/>
                        </a:lnTo>
                        <a:lnTo>
                          <a:pt x="670" y="2217"/>
                        </a:lnTo>
                        <a:lnTo>
                          <a:pt x="924" y="1917"/>
                        </a:lnTo>
                        <a:lnTo>
                          <a:pt x="1109" y="2171"/>
                        </a:lnTo>
                        <a:lnTo>
                          <a:pt x="1294" y="1686"/>
                        </a:lnTo>
                        <a:lnTo>
                          <a:pt x="1109" y="878"/>
                        </a:lnTo>
                        <a:lnTo>
                          <a:pt x="670" y="1409"/>
                        </a:lnTo>
                        <a:lnTo>
                          <a:pt x="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7"/>
                  <p:cNvSpPr/>
                  <p:nvPr/>
                </p:nvSpPr>
                <p:spPr>
                  <a:xfrm>
                    <a:off x="4220756" y="3570233"/>
                    <a:ext cx="39044" cy="75875"/>
                  </a:xfrm>
                  <a:custGeom>
                    <a:avLst/>
                    <a:gdLst/>
                    <a:ahLst/>
                    <a:cxnLst/>
                    <a:rect l="l" t="t" r="r" b="b"/>
                    <a:pathLst>
                      <a:path w="1640" h="3187" extrusionOk="0">
                        <a:moveTo>
                          <a:pt x="717" y="0"/>
                        </a:moveTo>
                        <a:lnTo>
                          <a:pt x="1" y="924"/>
                        </a:lnTo>
                        <a:lnTo>
                          <a:pt x="1" y="2101"/>
                        </a:lnTo>
                        <a:lnTo>
                          <a:pt x="809" y="3186"/>
                        </a:lnTo>
                        <a:lnTo>
                          <a:pt x="1640" y="3186"/>
                        </a:lnTo>
                        <a:lnTo>
                          <a:pt x="278" y="1501"/>
                        </a:lnTo>
                        <a:lnTo>
                          <a:pt x="1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7"/>
                  <p:cNvSpPr/>
                  <p:nvPr/>
                </p:nvSpPr>
                <p:spPr>
                  <a:xfrm>
                    <a:off x="4066317" y="3460290"/>
                    <a:ext cx="100610" cy="86231"/>
                  </a:xfrm>
                  <a:custGeom>
                    <a:avLst/>
                    <a:gdLst/>
                    <a:ahLst/>
                    <a:cxnLst/>
                    <a:rect l="l" t="t" r="r" b="b"/>
                    <a:pathLst>
                      <a:path w="4226" h="3622" extrusionOk="0">
                        <a:moveTo>
                          <a:pt x="2424" y="1"/>
                        </a:moveTo>
                        <a:cubicBezTo>
                          <a:pt x="808" y="1"/>
                          <a:pt x="0" y="1940"/>
                          <a:pt x="1132" y="3095"/>
                        </a:cubicBezTo>
                        <a:cubicBezTo>
                          <a:pt x="1503" y="3459"/>
                          <a:pt x="1956" y="3622"/>
                          <a:pt x="2399" y="3622"/>
                        </a:cubicBezTo>
                        <a:cubicBezTo>
                          <a:pt x="3333" y="3622"/>
                          <a:pt x="4225" y="2898"/>
                          <a:pt x="4225" y="1802"/>
                        </a:cubicBezTo>
                        <a:cubicBezTo>
                          <a:pt x="4225" y="809"/>
                          <a:pt x="3417" y="1"/>
                          <a:pt x="24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7"/>
                  <p:cNvSpPr/>
                  <p:nvPr/>
                </p:nvSpPr>
                <p:spPr>
                  <a:xfrm>
                    <a:off x="4076197" y="3678510"/>
                    <a:ext cx="85778" cy="73041"/>
                  </a:xfrm>
                  <a:custGeom>
                    <a:avLst/>
                    <a:gdLst/>
                    <a:ahLst/>
                    <a:cxnLst/>
                    <a:rect l="l" t="t" r="r" b="b"/>
                    <a:pathLst>
                      <a:path w="3603" h="3068" extrusionOk="0">
                        <a:moveTo>
                          <a:pt x="2079" y="0"/>
                        </a:moveTo>
                        <a:cubicBezTo>
                          <a:pt x="693" y="0"/>
                          <a:pt x="1" y="1640"/>
                          <a:pt x="971" y="2609"/>
                        </a:cubicBezTo>
                        <a:cubicBezTo>
                          <a:pt x="1286" y="2925"/>
                          <a:pt x="1676" y="3067"/>
                          <a:pt x="2057" y="3067"/>
                        </a:cubicBezTo>
                        <a:cubicBezTo>
                          <a:pt x="2847" y="3067"/>
                          <a:pt x="3602" y="2458"/>
                          <a:pt x="3602" y="1524"/>
                        </a:cubicBezTo>
                        <a:cubicBezTo>
                          <a:pt x="3602" y="670"/>
                          <a:pt x="2910" y="0"/>
                          <a:pt x="20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7"/>
                  <p:cNvSpPr/>
                  <p:nvPr/>
                </p:nvSpPr>
                <p:spPr>
                  <a:xfrm>
                    <a:off x="4286727" y="3484907"/>
                    <a:ext cx="99515" cy="74898"/>
                  </a:xfrm>
                  <a:custGeom>
                    <a:avLst/>
                    <a:gdLst/>
                    <a:ahLst/>
                    <a:cxnLst/>
                    <a:rect l="l" t="t" r="r" b="b"/>
                    <a:pathLst>
                      <a:path w="4180" h="3146" extrusionOk="0">
                        <a:moveTo>
                          <a:pt x="2087" y="0"/>
                        </a:moveTo>
                        <a:cubicBezTo>
                          <a:pt x="1686" y="0"/>
                          <a:pt x="1282" y="156"/>
                          <a:pt x="970" y="468"/>
                        </a:cubicBezTo>
                        <a:cubicBezTo>
                          <a:pt x="0" y="1460"/>
                          <a:pt x="693" y="3146"/>
                          <a:pt x="2078" y="3146"/>
                        </a:cubicBezTo>
                        <a:cubicBezTo>
                          <a:pt x="3486" y="3146"/>
                          <a:pt x="4179" y="1460"/>
                          <a:pt x="3186" y="468"/>
                        </a:cubicBezTo>
                        <a:cubicBezTo>
                          <a:pt x="2886" y="156"/>
                          <a:pt x="2488" y="0"/>
                          <a:pt x="2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7"/>
                  <p:cNvSpPr/>
                  <p:nvPr/>
                </p:nvSpPr>
                <p:spPr>
                  <a:xfrm>
                    <a:off x="4289155" y="3689223"/>
                    <a:ext cx="71803" cy="59685"/>
                  </a:xfrm>
                  <a:custGeom>
                    <a:avLst/>
                    <a:gdLst/>
                    <a:ahLst/>
                    <a:cxnLst/>
                    <a:rect l="l" t="t" r="r" b="b"/>
                    <a:pathLst>
                      <a:path w="3016" h="2507" extrusionOk="0">
                        <a:moveTo>
                          <a:pt x="1406" y="0"/>
                        </a:moveTo>
                        <a:cubicBezTo>
                          <a:pt x="839" y="0"/>
                          <a:pt x="317" y="387"/>
                          <a:pt x="198" y="959"/>
                        </a:cubicBezTo>
                        <a:cubicBezTo>
                          <a:pt x="1" y="1803"/>
                          <a:pt x="669" y="2507"/>
                          <a:pt x="1421" y="2507"/>
                        </a:cubicBezTo>
                        <a:cubicBezTo>
                          <a:pt x="1636" y="2507"/>
                          <a:pt x="1858" y="2449"/>
                          <a:pt x="2068" y="2321"/>
                        </a:cubicBezTo>
                        <a:cubicBezTo>
                          <a:pt x="3015" y="1721"/>
                          <a:pt x="2784" y="289"/>
                          <a:pt x="1699" y="35"/>
                        </a:cubicBezTo>
                        <a:cubicBezTo>
                          <a:pt x="1601" y="12"/>
                          <a:pt x="1503" y="0"/>
                          <a:pt x="14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7"/>
                  <p:cNvSpPr/>
                  <p:nvPr/>
                </p:nvSpPr>
                <p:spPr>
                  <a:xfrm>
                    <a:off x="4094886" y="3483931"/>
                    <a:ext cx="18713" cy="38497"/>
                  </a:xfrm>
                  <a:custGeom>
                    <a:avLst/>
                    <a:gdLst/>
                    <a:ahLst/>
                    <a:cxnLst/>
                    <a:rect l="l" t="t" r="r" b="b"/>
                    <a:pathLst>
                      <a:path w="786" h="1617" extrusionOk="0">
                        <a:moveTo>
                          <a:pt x="509" y="1"/>
                        </a:moveTo>
                        <a:lnTo>
                          <a:pt x="1" y="509"/>
                        </a:lnTo>
                        <a:lnTo>
                          <a:pt x="186" y="716"/>
                        </a:lnTo>
                        <a:lnTo>
                          <a:pt x="463" y="439"/>
                        </a:lnTo>
                        <a:lnTo>
                          <a:pt x="463" y="1594"/>
                        </a:lnTo>
                        <a:lnTo>
                          <a:pt x="786" y="1617"/>
                        </a:lnTo>
                        <a:lnTo>
                          <a:pt x="7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7"/>
                  <p:cNvSpPr/>
                  <p:nvPr/>
                </p:nvSpPr>
                <p:spPr>
                  <a:xfrm>
                    <a:off x="4119098" y="3482812"/>
                    <a:ext cx="32926" cy="39639"/>
                  </a:xfrm>
                  <a:custGeom>
                    <a:avLst/>
                    <a:gdLst/>
                    <a:ahLst/>
                    <a:cxnLst/>
                    <a:rect l="l" t="t" r="r" b="b"/>
                    <a:pathLst>
                      <a:path w="1383" h="1665" extrusionOk="0">
                        <a:moveTo>
                          <a:pt x="598" y="321"/>
                        </a:moveTo>
                        <a:cubicBezTo>
                          <a:pt x="614" y="321"/>
                          <a:pt x="630" y="322"/>
                          <a:pt x="646" y="325"/>
                        </a:cubicBezTo>
                        <a:cubicBezTo>
                          <a:pt x="658" y="323"/>
                          <a:pt x="670" y="323"/>
                          <a:pt x="681" y="323"/>
                        </a:cubicBezTo>
                        <a:cubicBezTo>
                          <a:pt x="848" y="323"/>
                          <a:pt x="969" y="475"/>
                          <a:pt x="969" y="648"/>
                        </a:cubicBezTo>
                        <a:lnTo>
                          <a:pt x="946" y="648"/>
                        </a:lnTo>
                        <a:cubicBezTo>
                          <a:pt x="877" y="740"/>
                          <a:pt x="762" y="786"/>
                          <a:pt x="646" y="786"/>
                        </a:cubicBezTo>
                        <a:cubicBezTo>
                          <a:pt x="508" y="786"/>
                          <a:pt x="346" y="717"/>
                          <a:pt x="346" y="556"/>
                        </a:cubicBezTo>
                        <a:cubicBezTo>
                          <a:pt x="367" y="410"/>
                          <a:pt x="462" y="321"/>
                          <a:pt x="598" y="321"/>
                        </a:cubicBezTo>
                        <a:close/>
                        <a:moveTo>
                          <a:pt x="582" y="0"/>
                        </a:moveTo>
                        <a:cubicBezTo>
                          <a:pt x="277" y="0"/>
                          <a:pt x="23" y="246"/>
                          <a:pt x="23" y="556"/>
                        </a:cubicBezTo>
                        <a:cubicBezTo>
                          <a:pt x="1" y="843"/>
                          <a:pt x="233" y="1088"/>
                          <a:pt x="516" y="1088"/>
                        </a:cubicBezTo>
                        <a:cubicBezTo>
                          <a:pt x="528" y="1088"/>
                          <a:pt x="541" y="1088"/>
                          <a:pt x="554" y="1087"/>
                        </a:cubicBezTo>
                        <a:cubicBezTo>
                          <a:pt x="715" y="1087"/>
                          <a:pt x="877" y="994"/>
                          <a:pt x="969" y="879"/>
                        </a:cubicBezTo>
                        <a:lnTo>
                          <a:pt x="969" y="925"/>
                        </a:lnTo>
                        <a:cubicBezTo>
                          <a:pt x="992" y="1156"/>
                          <a:pt x="808" y="1364"/>
                          <a:pt x="577" y="1364"/>
                        </a:cubicBezTo>
                        <a:cubicBezTo>
                          <a:pt x="461" y="1364"/>
                          <a:pt x="346" y="1317"/>
                          <a:pt x="254" y="1248"/>
                        </a:cubicBezTo>
                        <a:lnTo>
                          <a:pt x="92" y="1502"/>
                        </a:lnTo>
                        <a:cubicBezTo>
                          <a:pt x="231" y="1618"/>
                          <a:pt x="392" y="1664"/>
                          <a:pt x="577" y="1664"/>
                        </a:cubicBezTo>
                        <a:cubicBezTo>
                          <a:pt x="589" y="1664"/>
                          <a:pt x="601" y="1665"/>
                          <a:pt x="614" y="1665"/>
                        </a:cubicBezTo>
                        <a:cubicBezTo>
                          <a:pt x="1036" y="1665"/>
                          <a:pt x="1383" y="1281"/>
                          <a:pt x="1316" y="833"/>
                        </a:cubicBezTo>
                        <a:cubicBezTo>
                          <a:pt x="1316" y="394"/>
                          <a:pt x="1108" y="1"/>
                          <a:pt x="623" y="1"/>
                        </a:cubicBezTo>
                        <a:cubicBezTo>
                          <a:pt x="609" y="1"/>
                          <a:pt x="596" y="0"/>
                          <a:pt x="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77"/>
                <p:cNvGrpSpPr/>
                <p:nvPr/>
              </p:nvGrpSpPr>
              <p:grpSpPr>
                <a:xfrm>
                  <a:off x="4264532" y="3477902"/>
                  <a:ext cx="99515" cy="264001"/>
                  <a:chOff x="4286727" y="3484907"/>
                  <a:chExt cx="99515" cy="264001"/>
                </a:xfrm>
              </p:grpSpPr>
              <p:sp>
                <p:nvSpPr>
                  <p:cNvPr id="4318" name="Google Shape;4318;p77"/>
                  <p:cNvSpPr/>
                  <p:nvPr/>
                </p:nvSpPr>
                <p:spPr>
                  <a:xfrm>
                    <a:off x="4286727" y="3484907"/>
                    <a:ext cx="99515" cy="74898"/>
                  </a:xfrm>
                  <a:custGeom>
                    <a:avLst/>
                    <a:gdLst/>
                    <a:ahLst/>
                    <a:cxnLst/>
                    <a:rect l="l" t="t" r="r" b="b"/>
                    <a:pathLst>
                      <a:path w="4180" h="3146" extrusionOk="0">
                        <a:moveTo>
                          <a:pt x="2087" y="0"/>
                        </a:moveTo>
                        <a:cubicBezTo>
                          <a:pt x="1686" y="0"/>
                          <a:pt x="1282" y="156"/>
                          <a:pt x="970" y="468"/>
                        </a:cubicBezTo>
                        <a:cubicBezTo>
                          <a:pt x="0" y="1460"/>
                          <a:pt x="693" y="3146"/>
                          <a:pt x="2078" y="3146"/>
                        </a:cubicBezTo>
                        <a:cubicBezTo>
                          <a:pt x="3486" y="3146"/>
                          <a:pt x="4179" y="1460"/>
                          <a:pt x="3186" y="468"/>
                        </a:cubicBezTo>
                        <a:cubicBezTo>
                          <a:pt x="2886" y="156"/>
                          <a:pt x="2488" y="0"/>
                          <a:pt x="2087"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7"/>
                  <p:cNvSpPr/>
                  <p:nvPr/>
                </p:nvSpPr>
                <p:spPr>
                  <a:xfrm>
                    <a:off x="4289155" y="3689223"/>
                    <a:ext cx="71803" cy="59685"/>
                  </a:xfrm>
                  <a:custGeom>
                    <a:avLst/>
                    <a:gdLst/>
                    <a:ahLst/>
                    <a:cxnLst/>
                    <a:rect l="l" t="t" r="r" b="b"/>
                    <a:pathLst>
                      <a:path w="3016" h="2507" extrusionOk="0">
                        <a:moveTo>
                          <a:pt x="1406" y="0"/>
                        </a:moveTo>
                        <a:cubicBezTo>
                          <a:pt x="839" y="0"/>
                          <a:pt x="317" y="387"/>
                          <a:pt x="198" y="959"/>
                        </a:cubicBezTo>
                        <a:cubicBezTo>
                          <a:pt x="1" y="1803"/>
                          <a:pt x="669" y="2507"/>
                          <a:pt x="1421" y="2507"/>
                        </a:cubicBezTo>
                        <a:cubicBezTo>
                          <a:pt x="1636" y="2507"/>
                          <a:pt x="1858" y="2449"/>
                          <a:pt x="2068" y="2321"/>
                        </a:cubicBezTo>
                        <a:cubicBezTo>
                          <a:pt x="3015" y="1721"/>
                          <a:pt x="2784" y="289"/>
                          <a:pt x="1699" y="35"/>
                        </a:cubicBezTo>
                        <a:cubicBezTo>
                          <a:pt x="1601" y="12"/>
                          <a:pt x="1503" y="0"/>
                          <a:pt x="1406"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20" name="Google Shape;4320;p77"/>
              <p:cNvSpPr/>
              <p:nvPr/>
            </p:nvSpPr>
            <p:spPr>
              <a:xfrm>
                <a:off x="4172730" y="3563228"/>
                <a:ext cx="30807" cy="75875"/>
              </a:xfrm>
              <a:custGeom>
                <a:avLst/>
                <a:gdLst/>
                <a:ahLst/>
                <a:cxnLst/>
                <a:rect l="l" t="t" r="r" b="b"/>
                <a:pathLst>
                  <a:path w="1294" h="3187" extrusionOk="0">
                    <a:moveTo>
                      <a:pt x="1" y="0"/>
                    </a:moveTo>
                    <a:lnTo>
                      <a:pt x="1" y="3186"/>
                    </a:lnTo>
                    <a:lnTo>
                      <a:pt x="670" y="3186"/>
                    </a:lnTo>
                    <a:lnTo>
                      <a:pt x="670" y="2217"/>
                    </a:lnTo>
                    <a:lnTo>
                      <a:pt x="924" y="1917"/>
                    </a:lnTo>
                    <a:lnTo>
                      <a:pt x="1109" y="2171"/>
                    </a:lnTo>
                    <a:lnTo>
                      <a:pt x="1294" y="1686"/>
                    </a:lnTo>
                    <a:lnTo>
                      <a:pt x="1109" y="878"/>
                    </a:lnTo>
                    <a:lnTo>
                      <a:pt x="670" y="1409"/>
                    </a:lnTo>
                    <a:lnTo>
                      <a:pt x="670" y="0"/>
                    </a:ln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1" name="Google Shape;4321;p77"/>
            <p:cNvSpPr/>
            <p:nvPr/>
          </p:nvSpPr>
          <p:spPr>
            <a:xfrm>
              <a:off x="4198562" y="3526398"/>
              <a:ext cx="75327" cy="151725"/>
            </a:xfrm>
            <a:custGeom>
              <a:avLst/>
              <a:gdLst/>
              <a:ahLst/>
              <a:cxnLst/>
              <a:rect l="l" t="t" r="r" b="b"/>
              <a:pathLst>
                <a:path w="3164" h="6373" extrusionOk="0">
                  <a:moveTo>
                    <a:pt x="1" y="1"/>
                  </a:moveTo>
                  <a:lnTo>
                    <a:pt x="1" y="6373"/>
                  </a:lnTo>
                  <a:cubicBezTo>
                    <a:pt x="1732" y="6373"/>
                    <a:pt x="3164" y="4964"/>
                    <a:pt x="3164" y="3210"/>
                  </a:cubicBezTo>
                  <a:lnTo>
                    <a:pt x="3164" y="3187"/>
                  </a:lnTo>
                  <a:cubicBezTo>
                    <a:pt x="3164" y="1432"/>
                    <a:pt x="1732" y="1"/>
                    <a:pt x="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325"/>
        <p:cNvGrpSpPr/>
        <p:nvPr/>
      </p:nvGrpSpPr>
      <p:grpSpPr>
        <a:xfrm>
          <a:off x="0" y="0"/>
          <a:ext cx="0" cy="0"/>
          <a:chOff x="0" y="0"/>
          <a:chExt cx="0" cy="0"/>
        </a:xfrm>
      </p:grpSpPr>
      <p:grpSp>
        <p:nvGrpSpPr>
          <p:cNvPr id="4326" name="Google Shape;4326;p78"/>
          <p:cNvGrpSpPr/>
          <p:nvPr/>
        </p:nvGrpSpPr>
        <p:grpSpPr>
          <a:xfrm>
            <a:off x="148291" y="1970366"/>
            <a:ext cx="8565443" cy="5306679"/>
            <a:chOff x="1188300" y="3136050"/>
            <a:chExt cx="3292375" cy="2039775"/>
          </a:xfrm>
        </p:grpSpPr>
        <p:sp>
          <p:nvSpPr>
            <p:cNvPr id="4327" name="Google Shape;4327;p78"/>
            <p:cNvSpPr/>
            <p:nvPr/>
          </p:nvSpPr>
          <p:spPr>
            <a:xfrm>
              <a:off x="1188300" y="3136050"/>
              <a:ext cx="3292375" cy="2039775"/>
            </a:xfrm>
            <a:custGeom>
              <a:avLst/>
              <a:gdLst/>
              <a:ahLst/>
              <a:cxnLst/>
              <a:rect l="l" t="t" r="r" b="b"/>
              <a:pathLst>
                <a:path w="131695" h="81591" extrusionOk="0">
                  <a:moveTo>
                    <a:pt x="70321" y="1"/>
                  </a:moveTo>
                  <a:cubicBezTo>
                    <a:pt x="69567" y="16"/>
                    <a:pt x="68828" y="75"/>
                    <a:pt x="68073" y="164"/>
                  </a:cubicBezTo>
                  <a:cubicBezTo>
                    <a:pt x="67713" y="178"/>
                    <a:pt x="67746" y="712"/>
                    <a:pt x="68090" y="712"/>
                  </a:cubicBezTo>
                  <a:cubicBezTo>
                    <a:pt x="68099" y="712"/>
                    <a:pt x="68108" y="711"/>
                    <a:pt x="68118" y="711"/>
                  </a:cubicBezTo>
                  <a:lnTo>
                    <a:pt x="68133" y="711"/>
                  </a:lnTo>
                  <a:cubicBezTo>
                    <a:pt x="68857" y="622"/>
                    <a:pt x="69582" y="578"/>
                    <a:pt x="70321" y="563"/>
                  </a:cubicBezTo>
                  <a:cubicBezTo>
                    <a:pt x="70691" y="563"/>
                    <a:pt x="70691" y="1"/>
                    <a:pt x="70321" y="1"/>
                  </a:cubicBezTo>
                  <a:close/>
                  <a:moveTo>
                    <a:pt x="72526" y="118"/>
                  </a:moveTo>
                  <a:cubicBezTo>
                    <a:pt x="72390" y="118"/>
                    <a:pt x="72272" y="218"/>
                    <a:pt x="72259" y="371"/>
                  </a:cubicBezTo>
                  <a:cubicBezTo>
                    <a:pt x="72244" y="518"/>
                    <a:pt x="72347" y="652"/>
                    <a:pt x="72510" y="666"/>
                  </a:cubicBezTo>
                  <a:cubicBezTo>
                    <a:pt x="73220" y="740"/>
                    <a:pt x="73945" y="873"/>
                    <a:pt x="74640" y="1036"/>
                  </a:cubicBezTo>
                  <a:lnTo>
                    <a:pt x="74714" y="1036"/>
                  </a:lnTo>
                  <a:cubicBezTo>
                    <a:pt x="74832" y="1036"/>
                    <a:pt x="74950" y="962"/>
                    <a:pt x="74980" y="844"/>
                  </a:cubicBezTo>
                  <a:cubicBezTo>
                    <a:pt x="75024" y="696"/>
                    <a:pt x="74935" y="548"/>
                    <a:pt x="74773" y="504"/>
                  </a:cubicBezTo>
                  <a:cubicBezTo>
                    <a:pt x="74048" y="326"/>
                    <a:pt x="73309" y="193"/>
                    <a:pt x="72554" y="119"/>
                  </a:cubicBezTo>
                  <a:cubicBezTo>
                    <a:pt x="72545" y="118"/>
                    <a:pt x="72536" y="118"/>
                    <a:pt x="72526" y="118"/>
                  </a:cubicBezTo>
                  <a:close/>
                  <a:moveTo>
                    <a:pt x="65934" y="526"/>
                  </a:moveTo>
                  <a:cubicBezTo>
                    <a:pt x="65914" y="526"/>
                    <a:pt x="65892" y="529"/>
                    <a:pt x="65870" y="533"/>
                  </a:cubicBezTo>
                  <a:cubicBezTo>
                    <a:pt x="65160" y="681"/>
                    <a:pt x="64435" y="859"/>
                    <a:pt x="63696" y="1080"/>
                  </a:cubicBezTo>
                  <a:cubicBezTo>
                    <a:pt x="63385" y="1169"/>
                    <a:pt x="63459" y="1613"/>
                    <a:pt x="63785" y="1613"/>
                  </a:cubicBezTo>
                  <a:lnTo>
                    <a:pt x="63859" y="1613"/>
                  </a:lnTo>
                  <a:cubicBezTo>
                    <a:pt x="64568" y="1406"/>
                    <a:pt x="65293" y="1214"/>
                    <a:pt x="65988" y="1080"/>
                  </a:cubicBezTo>
                  <a:cubicBezTo>
                    <a:pt x="66321" y="1011"/>
                    <a:pt x="66238" y="526"/>
                    <a:pt x="65934" y="526"/>
                  </a:cubicBezTo>
                  <a:close/>
                  <a:moveTo>
                    <a:pt x="76798" y="1187"/>
                  </a:moveTo>
                  <a:cubicBezTo>
                    <a:pt x="76531" y="1187"/>
                    <a:pt x="76397" y="1600"/>
                    <a:pt x="76695" y="1716"/>
                  </a:cubicBezTo>
                  <a:cubicBezTo>
                    <a:pt x="77361" y="2012"/>
                    <a:pt x="78011" y="2337"/>
                    <a:pt x="78618" y="2737"/>
                  </a:cubicBezTo>
                  <a:cubicBezTo>
                    <a:pt x="78662" y="2766"/>
                    <a:pt x="78707" y="2781"/>
                    <a:pt x="78766" y="2781"/>
                  </a:cubicBezTo>
                  <a:cubicBezTo>
                    <a:pt x="79047" y="2781"/>
                    <a:pt x="79150" y="2426"/>
                    <a:pt x="78914" y="2264"/>
                  </a:cubicBezTo>
                  <a:cubicBezTo>
                    <a:pt x="78278" y="1864"/>
                    <a:pt x="77612" y="1509"/>
                    <a:pt x="76917" y="1214"/>
                  </a:cubicBezTo>
                  <a:cubicBezTo>
                    <a:pt x="76875" y="1195"/>
                    <a:pt x="76835" y="1187"/>
                    <a:pt x="76798" y="1187"/>
                  </a:cubicBezTo>
                  <a:close/>
                  <a:moveTo>
                    <a:pt x="61660" y="1750"/>
                  </a:moveTo>
                  <a:cubicBezTo>
                    <a:pt x="61635" y="1750"/>
                    <a:pt x="61609" y="1753"/>
                    <a:pt x="61581" y="1761"/>
                  </a:cubicBezTo>
                  <a:cubicBezTo>
                    <a:pt x="60886" y="2012"/>
                    <a:pt x="60191" y="2293"/>
                    <a:pt x="59496" y="2589"/>
                  </a:cubicBezTo>
                  <a:cubicBezTo>
                    <a:pt x="59215" y="2707"/>
                    <a:pt x="59304" y="3121"/>
                    <a:pt x="59614" y="3121"/>
                  </a:cubicBezTo>
                  <a:cubicBezTo>
                    <a:pt x="59644" y="3121"/>
                    <a:pt x="59673" y="3107"/>
                    <a:pt x="59718" y="3092"/>
                  </a:cubicBezTo>
                  <a:cubicBezTo>
                    <a:pt x="60398" y="2796"/>
                    <a:pt x="61093" y="2530"/>
                    <a:pt x="61759" y="2293"/>
                  </a:cubicBezTo>
                  <a:cubicBezTo>
                    <a:pt x="62043" y="2158"/>
                    <a:pt x="61931" y="1750"/>
                    <a:pt x="61660" y="1750"/>
                  </a:cubicBezTo>
                  <a:close/>
                  <a:moveTo>
                    <a:pt x="57602" y="3489"/>
                  </a:moveTo>
                  <a:cubicBezTo>
                    <a:pt x="57561" y="3489"/>
                    <a:pt x="57516" y="3498"/>
                    <a:pt x="57470" y="3521"/>
                  </a:cubicBezTo>
                  <a:cubicBezTo>
                    <a:pt x="56819" y="3846"/>
                    <a:pt x="56154" y="4201"/>
                    <a:pt x="55503" y="4556"/>
                  </a:cubicBezTo>
                  <a:cubicBezTo>
                    <a:pt x="55370" y="4630"/>
                    <a:pt x="55325" y="4792"/>
                    <a:pt x="55385" y="4926"/>
                  </a:cubicBezTo>
                  <a:cubicBezTo>
                    <a:pt x="55444" y="5014"/>
                    <a:pt x="55532" y="5073"/>
                    <a:pt x="55636" y="5073"/>
                  </a:cubicBezTo>
                  <a:cubicBezTo>
                    <a:pt x="55680" y="5073"/>
                    <a:pt x="55725" y="5059"/>
                    <a:pt x="55769" y="5044"/>
                  </a:cubicBezTo>
                  <a:cubicBezTo>
                    <a:pt x="56405" y="4689"/>
                    <a:pt x="57070" y="4349"/>
                    <a:pt x="57721" y="4023"/>
                  </a:cubicBezTo>
                  <a:cubicBezTo>
                    <a:pt x="58002" y="3883"/>
                    <a:pt x="57864" y="3489"/>
                    <a:pt x="57602" y="3489"/>
                  </a:cubicBezTo>
                  <a:close/>
                  <a:moveTo>
                    <a:pt x="80509" y="3545"/>
                  </a:moveTo>
                  <a:cubicBezTo>
                    <a:pt x="80282" y="3545"/>
                    <a:pt x="80081" y="3870"/>
                    <a:pt x="80333" y="4053"/>
                  </a:cubicBezTo>
                  <a:cubicBezTo>
                    <a:pt x="80866" y="4541"/>
                    <a:pt x="81369" y="5073"/>
                    <a:pt x="81827" y="5635"/>
                  </a:cubicBezTo>
                  <a:cubicBezTo>
                    <a:pt x="81886" y="5695"/>
                    <a:pt x="81960" y="5724"/>
                    <a:pt x="82049" y="5724"/>
                  </a:cubicBezTo>
                  <a:cubicBezTo>
                    <a:pt x="82108" y="5724"/>
                    <a:pt x="82167" y="5709"/>
                    <a:pt x="82211" y="5665"/>
                  </a:cubicBezTo>
                  <a:cubicBezTo>
                    <a:pt x="82330" y="5576"/>
                    <a:pt x="82359" y="5399"/>
                    <a:pt x="82256" y="5280"/>
                  </a:cubicBezTo>
                  <a:cubicBezTo>
                    <a:pt x="81783" y="4689"/>
                    <a:pt x="81265" y="4142"/>
                    <a:pt x="80703" y="3639"/>
                  </a:cubicBezTo>
                  <a:cubicBezTo>
                    <a:pt x="80643" y="3572"/>
                    <a:pt x="80575" y="3545"/>
                    <a:pt x="80509" y="3545"/>
                  </a:cubicBezTo>
                  <a:close/>
                  <a:moveTo>
                    <a:pt x="53725" y="5636"/>
                  </a:moveTo>
                  <a:cubicBezTo>
                    <a:pt x="53679" y="5636"/>
                    <a:pt x="53630" y="5649"/>
                    <a:pt x="53580" y="5680"/>
                  </a:cubicBezTo>
                  <a:cubicBezTo>
                    <a:pt x="52930" y="6079"/>
                    <a:pt x="52294" y="6449"/>
                    <a:pt x="51673" y="6789"/>
                  </a:cubicBezTo>
                  <a:cubicBezTo>
                    <a:pt x="51539" y="6863"/>
                    <a:pt x="51495" y="7026"/>
                    <a:pt x="51554" y="7159"/>
                  </a:cubicBezTo>
                  <a:cubicBezTo>
                    <a:pt x="51599" y="7247"/>
                    <a:pt x="51702" y="7292"/>
                    <a:pt x="51806" y="7292"/>
                  </a:cubicBezTo>
                  <a:cubicBezTo>
                    <a:pt x="51850" y="7292"/>
                    <a:pt x="51894" y="7292"/>
                    <a:pt x="51939" y="7277"/>
                  </a:cubicBezTo>
                  <a:cubicBezTo>
                    <a:pt x="52560" y="6922"/>
                    <a:pt x="53211" y="6552"/>
                    <a:pt x="53861" y="6168"/>
                  </a:cubicBezTo>
                  <a:cubicBezTo>
                    <a:pt x="54135" y="6006"/>
                    <a:pt x="53969" y="5636"/>
                    <a:pt x="53725" y="5636"/>
                  </a:cubicBezTo>
                  <a:close/>
                  <a:moveTo>
                    <a:pt x="17303" y="7588"/>
                  </a:moveTo>
                  <a:cubicBezTo>
                    <a:pt x="17155" y="7588"/>
                    <a:pt x="17022" y="7706"/>
                    <a:pt x="17022" y="7854"/>
                  </a:cubicBezTo>
                  <a:cubicBezTo>
                    <a:pt x="17022" y="8016"/>
                    <a:pt x="17141" y="8135"/>
                    <a:pt x="17288" y="8149"/>
                  </a:cubicBezTo>
                  <a:cubicBezTo>
                    <a:pt x="18013" y="8179"/>
                    <a:pt x="18738" y="8268"/>
                    <a:pt x="19448" y="8416"/>
                  </a:cubicBezTo>
                  <a:lnTo>
                    <a:pt x="19551" y="8430"/>
                  </a:lnTo>
                  <a:lnTo>
                    <a:pt x="19610" y="8430"/>
                  </a:lnTo>
                  <a:lnTo>
                    <a:pt x="19610" y="8445"/>
                  </a:lnTo>
                  <a:cubicBezTo>
                    <a:pt x="19620" y="8446"/>
                    <a:pt x="19630" y="8446"/>
                    <a:pt x="19639" y="8446"/>
                  </a:cubicBezTo>
                  <a:cubicBezTo>
                    <a:pt x="19982" y="8446"/>
                    <a:pt x="20015" y="7926"/>
                    <a:pt x="19655" y="7883"/>
                  </a:cubicBezTo>
                  <a:lnTo>
                    <a:pt x="19551" y="7868"/>
                  </a:lnTo>
                  <a:cubicBezTo>
                    <a:pt x="18812" y="7721"/>
                    <a:pt x="18058" y="7617"/>
                    <a:pt x="17303" y="7588"/>
                  </a:cubicBezTo>
                  <a:close/>
                  <a:moveTo>
                    <a:pt x="15095" y="7716"/>
                  </a:moveTo>
                  <a:cubicBezTo>
                    <a:pt x="15078" y="7716"/>
                    <a:pt x="15059" y="7718"/>
                    <a:pt x="15041" y="7721"/>
                  </a:cubicBezTo>
                  <a:cubicBezTo>
                    <a:pt x="14301" y="7839"/>
                    <a:pt x="13562" y="8046"/>
                    <a:pt x="12852" y="8327"/>
                  </a:cubicBezTo>
                  <a:cubicBezTo>
                    <a:pt x="12571" y="8445"/>
                    <a:pt x="12660" y="8859"/>
                    <a:pt x="12955" y="8859"/>
                  </a:cubicBezTo>
                  <a:cubicBezTo>
                    <a:pt x="13000" y="8859"/>
                    <a:pt x="13029" y="8859"/>
                    <a:pt x="13074" y="8845"/>
                  </a:cubicBezTo>
                  <a:cubicBezTo>
                    <a:pt x="13739" y="8578"/>
                    <a:pt x="14419" y="8386"/>
                    <a:pt x="15129" y="8268"/>
                  </a:cubicBezTo>
                  <a:cubicBezTo>
                    <a:pt x="15480" y="8212"/>
                    <a:pt x="15418" y="7716"/>
                    <a:pt x="15095" y="7716"/>
                  </a:cubicBezTo>
                  <a:close/>
                  <a:moveTo>
                    <a:pt x="49838" y="7748"/>
                  </a:moveTo>
                  <a:cubicBezTo>
                    <a:pt x="49796" y="7748"/>
                    <a:pt x="49752" y="7758"/>
                    <a:pt x="49706" y="7780"/>
                  </a:cubicBezTo>
                  <a:cubicBezTo>
                    <a:pt x="49040" y="8120"/>
                    <a:pt x="48360" y="8416"/>
                    <a:pt x="47709" y="8697"/>
                  </a:cubicBezTo>
                  <a:cubicBezTo>
                    <a:pt x="47428" y="8815"/>
                    <a:pt x="47517" y="9229"/>
                    <a:pt x="47813" y="9229"/>
                  </a:cubicBezTo>
                  <a:lnTo>
                    <a:pt x="47813" y="9214"/>
                  </a:lnTo>
                  <a:cubicBezTo>
                    <a:pt x="47823" y="9219"/>
                    <a:pt x="47834" y="9221"/>
                    <a:pt x="47846" y="9221"/>
                  </a:cubicBezTo>
                  <a:cubicBezTo>
                    <a:pt x="47870" y="9221"/>
                    <a:pt x="47896" y="9214"/>
                    <a:pt x="47916" y="9214"/>
                  </a:cubicBezTo>
                  <a:cubicBezTo>
                    <a:pt x="48582" y="8933"/>
                    <a:pt x="49262" y="8623"/>
                    <a:pt x="49957" y="8283"/>
                  </a:cubicBezTo>
                  <a:cubicBezTo>
                    <a:pt x="50238" y="8142"/>
                    <a:pt x="50100" y="7748"/>
                    <a:pt x="49838" y="7748"/>
                  </a:cubicBezTo>
                  <a:close/>
                  <a:moveTo>
                    <a:pt x="21743" y="8344"/>
                  </a:moveTo>
                  <a:cubicBezTo>
                    <a:pt x="21441" y="8344"/>
                    <a:pt x="21357" y="8835"/>
                    <a:pt x="21710" y="8889"/>
                  </a:cubicBezTo>
                  <a:cubicBezTo>
                    <a:pt x="22450" y="9052"/>
                    <a:pt x="23174" y="9214"/>
                    <a:pt x="23870" y="9377"/>
                  </a:cubicBezTo>
                  <a:lnTo>
                    <a:pt x="23943" y="9377"/>
                  </a:lnTo>
                  <a:lnTo>
                    <a:pt x="23943" y="9392"/>
                  </a:lnTo>
                  <a:cubicBezTo>
                    <a:pt x="23953" y="9393"/>
                    <a:pt x="23962" y="9393"/>
                    <a:pt x="23971" y="9393"/>
                  </a:cubicBezTo>
                  <a:cubicBezTo>
                    <a:pt x="24301" y="9393"/>
                    <a:pt x="24348" y="8873"/>
                    <a:pt x="24003" y="8830"/>
                  </a:cubicBezTo>
                  <a:cubicBezTo>
                    <a:pt x="23293" y="8667"/>
                    <a:pt x="22568" y="8504"/>
                    <a:pt x="21829" y="8357"/>
                  </a:cubicBezTo>
                  <a:cubicBezTo>
                    <a:pt x="21798" y="8348"/>
                    <a:pt x="21770" y="8344"/>
                    <a:pt x="21743" y="8344"/>
                  </a:cubicBezTo>
                  <a:close/>
                  <a:moveTo>
                    <a:pt x="83334" y="6973"/>
                  </a:moveTo>
                  <a:cubicBezTo>
                    <a:pt x="83139" y="6973"/>
                    <a:pt x="82955" y="7184"/>
                    <a:pt x="83099" y="7410"/>
                  </a:cubicBezTo>
                  <a:cubicBezTo>
                    <a:pt x="83335" y="7809"/>
                    <a:pt x="83587" y="8223"/>
                    <a:pt x="83809" y="8652"/>
                  </a:cubicBezTo>
                  <a:cubicBezTo>
                    <a:pt x="83927" y="8889"/>
                    <a:pt x="84045" y="9111"/>
                    <a:pt x="84178" y="9333"/>
                  </a:cubicBezTo>
                  <a:cubicBezTo>
                    <a:pt x="84223" y="9407"/>
                    <a:pt x="84312" y="9466"/>
                    <a:pt x="84415" y="9466"/>
                  </a:cubicBezTo>
                  <a:lnTo>
                    <a:pt x="84430" y="9466"/>
                  </a:lnTo>
                  <a:cubicBezTo>
                    <a:pt x="84637" y="9466"/>
                    <a:pt x="84770" y="9229"/>
                    <a:pt x="84666" y="9052"/>
                  </a:cubicBezTo>
                  <a:cubicBezTo>
                    <a:pt x="84533" y="8845"/>
                    <a:pt x="84415" y="8623"/>
                    <a:pt x="84312" y="8401"/>
                  </a:cubicBezTo>
                  <a:cubicBezTo>
                    <a:pt x="84060" y="7957"/>
                    <a:pt x="83823" y="7528"/>
                    <a:pt x="83572" y="7114"/>
                  </a:cubicBezTo>
                  <a:cubicBezTo>
                    <a:pt x="83509" y="7014"/>
                    <a:pt x="83420" y="6973"/>
                    <a:pt x="83334" y="6973"/>
                  </a:cubicBezTo>
                  <a:close/>
                  <a:moveTo>
                    <a:pt x="26081" y="9288"/>
                  </a:moveTo>
                  <a:cubicBezTo>
                    <a:pt x="25773" y="9288"/>
                    <a:pt x="25694" y="9796"/>
                    <a:pt x="26058" y="9850"/>
                  </a:cubicBezTo>
                  <a:cubicBezTo>
                    <a:pt x="26901" y="10028"/>
                    <a:pt x="27596" y="10190"/>
                    <a:pt x="28217" y="10309"/>
                  </a:cubicBezTo>
                  <a:lnTo>
                    <a:pt x="28277" y="10309"/>
                  </a:lnTo>
                  <a:lnTo>
                    <a:pt x="28277" y="10323"/>
                  </a:lnTo>
                  <a:cubicBezTo>
                    <a:pt x="28291" y="10325"/>
                    <a:pt x="28304" y="10326"/>
                    <a:pt x="28317" y="10326"/>
                  </a:cubicBezTo>
                  <a:cubicBezTo>
                    <a:pt x="28650" y="10326"/>
                    <a:pt x="28691" y="9805"/>
                    <a:pt x="28336" y="9776"/>
                  </a:cubicBezTo>
                  <a:cubicBezTo>
                    <a:pt x="27700" y="9643"/>
                    <a:pt x="27020" y="9495"/>
                    <a:pt x="26177" y="9303"/>
                  </a:cubicBezTo>
                  <a:cubicBezTo>
                    <a:pt x="26143" y="9293"/>
                    <a:pt x="26110" y="9288"/>
                    <a:pt x="26081" y="9288"/>
                  </a:cubicBezTo>
                  <a:close/>
                  <a:moveTo>
                    <a:pt x="45754" y="9438"/>
                  </a:moveTo>
                  <a:cubicBezTo>
                    <a:pt x="45726" y="9438"/>
                    <a:pt x="45697" y="9442"/>
                    <a:pt x="45668" y="9451"/>
                  </a:cubicBezTo>
                  <a:cubicBezTo>
                    <a:pt x="44958" y="9688"/>
                    <a:pt x="44249" y="9895"/>
                    <a:pt x="43568" y="10087"/>
                  </a:cubicBezTo>
                  <a:cubicBezTo>
                    <a:pt x="43213" y="10129"/>
                    <a:pt x="43254" y="10637"/>
                    <a:pt x="43586" y="10637"/>
                  </a:cubicBezTo>
                  <a:cubicBezTo>
                    <a:pt x="43599" y="10637"/>
                    <a:pt x="43613" y="10636"/>
                    <a:pt x="43627" y="10634"/>
                  </a:cubicBezTo>
                  <a:lnTo>
                    <a:pt x="43613" y="10634"/>
                  </a:lnTo>
                  <a:cubicBezTo>
                    <a:pt x="43642" y="10634"/>
                    <a:pt x="43672" y="10634"/>
                    <a:pt x="43701" y="10619"/>
                  </a:cubicBezTo>
                  <a:cubicBezTo>
                    <a:pt x="44411" y="10442"/>
                    <a:pt x="45121" y="10220"/>
                    <a:pt x="45846" y="9983"/>
                  </a:cubicBezTo>
                  <a:cubicBezTo>
                    <a:pt x="45994" y="9924"/>
                    <a:pt x="46068" y="9776"/>
                    <a:pt x="46023" y="9628"/>
                  </a:cubicBezTo>
                  <a:cubicBezTo>
                    <a:pt x="45976" y="9509"/>
                    <a:pt x="45870" y="9438"/>
                    <a:pt x="45754" y="9438"/>
                  </a:cubicBezTo>
                  <a:close/>
                  <a:moveTo>
                    <a:pt x="30430" y="10184"/>
                  </a:moveTo>
                  <a:cubicBezTo>
                    <a:pt x="30116" y="10184"/>
                    <a:pt x="30059" y="10682"/>
                    <a:pt x="30406" y="10738"/>
                  </a:cubicBezTo>
                  <a:cubicBezTo>
                    <a:pt x="31190" y="10885"/>
                    <a:pt x="31915" y="11004"/>
                    <a:pt x="32595" y="11092"/>
                  </a:cubicBezTo>
                  <a:lnTo>
                    <a:pt x="32639" y="11092"/>
                  </a:lnTo>
                  <a:cubicBezTo>
                    <a:pt x="32649" y="11093"/>
                    <a:pt x="32658" y="11094"/>
                    <a:pt x="32667" y="11094"/>
                  </a:cubicBezTo>
                  <a:cubicBezTo>
                    <a:pt x="33010" y="11094"/>
                    <a:pt x="33030" y="10559"/>
                    <a:pt x="32684" y="10530"/>
                  </a:cubicBezTo>
                  <a:cubicBezTo>
                    <a:pt x="31989" y="10442"/>
                    <a:pt x="31279" y="10323"/>
                    <a:pt x="30495" y="10190"/>
                  </a:cubicBezTo>
                  <a:cubicBezTo>
                    <a:pt x="30472" y="10186"/>
                    <a:pt x="30450" y="10184"/>
                    <a:pt x="30430" y="10184"/>
                  </a:cubicBezTo>
                  <a:close/>
                  <a:moveTo>
                    <a:pt x="41474" y="10540"/>
                  </a:moveTo>
                  <a:cubicBezTo>
                    <a:pt x="41458" y="10540"/>
                    <a:pt x="41441" y="10542"/>
                    <a:pt x="41424" y="10545"/>
                  </a:cubicBezTo>
                  <a:cubicBezTo>
                    <a:pt x="40699" y="10664"/>
                    <a:pt x="39975" y="10752"/>
                    <a:pt x="39250" y="10811"/>
                  </a:cubicBezTo>
                  <a:cubicBezTo>
                    <a:pt x="38885" y="10826"/>
                    <a:pt x="38895" y="11359"/>
                    <a:pt x="39250" y="11359"/>
                  </a:cubicBezTo>
                  <a:cubicBezTo>
                    <a:pt x="39255" y="11359"/>
                    <a:pt x="39260" y="11359"/>
                    <a:pt x="39265" y="11359"/>
                  </a:cubicBezTo>
                  <a:lnTo>
                    <a:pt x="39294" y="11359"/>
                  </a:lnTo>
                  <a:cubicBezTo>
                    <a:pt x="40034" y="11299"/>
                    <a:pt x="40773" y="11211"/>
                    <a:pt x="41513" y="11092"/>
                  </a:cubicBezTo>
                  <a:cubicBezTo>
                    <a:pt x="41660" y="11063"/>
                    <a:pt x="41764" y="10915"/>
                    <a:pt x="41734" y="10767"/>
                  </a:cubicBezTo>
                  <a:cubicBezTo>
                    <a:pt x="41708" y="10636"/>
                    <a:pt x="41601" y="10540"/>
                    <a:pt x="41474" y="10540"/>
                  </a:cubicBezTo>
                  <a:close/>
                  <a:moveTo>
                    <a:pt x="34833" y="10781"/>
                  </a:moveTo>
                  <a:cubicBezTo>
                    <a:pt x="34695" y="10781"/>
                    <a:pt x="34576" y="10894"/>
                    <a:pt x="34562" y="11033"/>
                  </a:cubicBezTo>
                  <a:cubicBezTo>
                    <a:pt x="34547" y="11196"/>
                    <a:pt x="34665" y="11329"/>
                    <a:pt x="34813" y="11344"/>
                  </a:cubicBezTo>
                  <a:cubicBezTo>
                    <a:pt x="35582" y="11403"/>
                    <a:pt x="36337" y="11433"/>
                    <a:pt x="37046" y="11433"/>
                  </a:cubicBezTo>
                  <a:cubicBezTo>
                    <a:pt x="37416" y="11433"/>
                    <a:pt x="37416" y="10885"/>
                    <a:pt x="37046" y="10885"/>
                  </a:cubicBezTo>
                  <a:cubicBezTo>
                    <a:pt x="36337" y="10871"/>
                    <a:pt x="35612" y="10841"/>
                    <a:pt x="34858" y="10782"/>
                  </a:cubicBezTo>
                  <a:cubicBezTo>
                    <a:pt x="34849" y="10781"/>
                    <a:pt x="34841" y="10781"/>
                    <a:pt x="34833" y="10781"/>
                  </a:cubicBezTo>
                  <a:close/>
                  <a:moveTo>
                    <a:pt x="11047" y="9366"/>
                  </a:moveTo>
                  <a:cubicBezTo>
                    <a:pt x="10989" y="9366"/>
                    <a:pt x="10928" y="9387"/>
                    <a:pt x="10870" y="9436"/>
                  </a:cubicBezTo>
                  <a:cubicBezTo>
                    <a:pt x="10264" y="9895"/>
                    <a:pt x="9702" y="10427"/>
                    <a:pt x="9229" y="11019"/>
                  </a:cubicBezTo>
                  <a:cubicBezTo>
                    <a:pt x="9095" y="11211"/>
                    <a:pt x="9214" y="11477"/>
                    <a:pt x="9450" y="11477"/>
                  </a:cubicBezTo>
                  <a:cubicBezTo>
                    <a:pt x="9539" y="11477"/>
                    <a:pt x="9613" y="11433"/>
                    <a:pt x="9672" y="11359"/>
                  </a:cubicBezTo>
                  <a:cubicBezTo>
                    <a:pt x="10116" y="10811"/>
                    <a:pt x="10634" y="10309"/>
                    <a:pt x="11195" y="9880"/>
                  </a:cubicBezTo>
                  <a:cubicBezTo>
                    <a:pt x="11469" y="9713"/>
                    <a:pt x="11284" y="9366"/>
                    <a:pt x="11047" y="9366"/>
                  </a:cubicBezTo>
                  <a:close/>
                  <a:moveTo>
                    <a:pt x="85674" y="10694"/>
                  </a:moveTo>
                  <a:cubicBezTo>
                    <a:pt x="85464" y="10694"/>
                    <a:pt x="85270" y="10950"/>
                    <a:pt x="85465" y="11166"/>
                  </a:cubicBezTo>
                  <a:cubicBezTo>
                    <a:pt x="85938" y="11743"/>
                    <a:pt x="86471" y="12276"/>
                    <a:pt x="87033" y="12778"/>
                  </a:cubicBezTo>
                  <a:cubicBezTo>
                    <a:pt x="87092" y="12823"/>
                    <a:pt x="87151" y="12838"/>
                    <a:pt x="87225" y="12838"/>
                  </a:cubicBezTo>
                  <a:cubicBezTo>
                    <a:pt x="87299" y="12838"/>
                    <a:pt x="87373" y="12808"/>
                    <a:pt x="87432" y="12749"/>
                  </a:cubicBezTo>
                  <a:cubicBezTo>
                    <a:pt x="87535" y="12630"/>
                    <a:pt x="87521" y="12453"/>
                    <a:pt x="87402" y="12349"/>
                  </a:cubicBezTo>
                  <a:cubicBezTo>
                    <a:pt x="86855" y="11876"/>
                    <a:pt x="86352" y="11359"/>
                    <a:pt x="85894" y="10811"/>
                  </a:cubicBezTo>
                  <a:cubicBezTo>
                    <a:pt x="85830" y="10728"/>
                    <a:pt x="85751" y="10694"/>
                    <a:pt x="85674" y="10694"/>
                  </a:cubicBezTo>
                  <a:close/>
                  <a:moveTo>
                    <a:pt x="88998" y="13597"/>
                  </a:moveTo>
                  <a:cubicBezTo>
                    <a:pt x="88908" y="13597"/>
                    <a:pt x="88820" y="13639"/>
                    <a:pt x="88763" y="13725"/>
                  </a:cubicBezTo>
                  <a:cubicBezTo>
                    <a:pt x="88689" y="13858"/>
                    <a:pt x="88719" y="14021"/>
                    <a:pt x="88852" y="14109"/>
                  </a:cubicBezTo>
                  <a:cubicBezTo>
                    <a:pt x="89488" y="14509"/>
                    <a:pt x="90153" y="14864"/>
                    <a:pt x="90833" y="15174"/>
                  </a:cubicBezTo>
                  <a:cubicBezTo>
                    <a:pt x="90863" y="15189"/>
                    <a:pt x="90907" y="15204"/>
                    <a:pt x="90952" y="15204"/>
                  </a:cubicBezTo>
                  <a:cubicBezTo>
                    <a:pt x="91247" y="15189"/>
                    <a:pt x="91336" y="14790"/>
                    <a:pt x="91070" y="14671"/>
                  </a:cubicBezTo>
                  <a:cubicBezTo>
                    <a:pt x="90405" y="14361"/>
                    <a:pt x="89769" y="14021"/>
                    <a:pt x="89147" y="13636"/>
                  </a:cubicBezTo>
                  <a:cubicBezTo>
                    <a:pt x="89100" y="13610"/>
                    <a:pt x="89049" y="13597"/>
                    <a:pt x="88998" y="13597"/>
                  </a:cubicBezTo>
                  <a:close/>
                  <a:moveTo>
                    <a:pt x="8297" y="12793"/>
                  </a:moveTo>
                  <a:cubicBezTo>
                    <a:pt x="8194" y="12793"/>
                    <a:pt x="8093" y="12849"/>
                    <a:pt x="8045" y="12985"/>
                  </a:cubicBezTo>
                  <a:cubicBezTo>
                    <a:pt x="7735" y="13680"/>
                    <a:pt x="7513" y="14405"/>
                    <a:pt x="7380" y="15159"/>
                  </a:cubicBezTo>
                  <a:cubicBezTo>
                    <a:pt x="7350" y="15307"/>
                    <a:pt x="7454" y="15440"/>
                    <a:pt x="7602" y="15470"/>
                  </a:cubicBezTo>
                  <a:lnTo>
                    <a:pt x="7661" y="15470"/>
                  </a:lnTo>
                  <a:cubicBezTo>
                    <a:pt x="7779" y="15470"/>
                    <a:pt x="7898" y="15381"/>
                    <a:pt x="7912" y="15248"/>
                  </a:cubicBezTo>
                  <a:cubicBezTo>
                    <a:pt x="8045" y="14553"/>
                    <a:pt x="8267" y="13858"/>
                    <a:pt x="8548" y="13207"/>
                  </a:cubicBezTo>
                  <a:cubicBezTo>
                    <a:pt x="8672" y="12978"/>
                    <a:pt x="8483" y="12793"/>
                    <a:pt x="8297" y="12793"/>
                  </a:cubicBezTo>
                  <a:close/>
                  <a:moveTo>
                    <a:pt x="92983" y="15467"/>
                  </a:moveTo>
                  <a:cubicBezTo>
                    <a:pt x="92708" y="15467"/>
                    <a:pt x="92585" y="15897"/>
                    <a:pt x="92904" y="16017"/>
                  </a:cubicBezTo>
                  <a:cubicBezTo>
                    <a:pt x="93569" y="16239"/>
                    <a:pt x="94294" y="16446"/>
                    <a:pt x="95048" y="16638"/>
                  </a:cubicBezTo>
                  <a:lnTo>
                    <a:pt x="95122" y="16638"/>
                  </a:lnTo>
                  <a:lnTo>
                    <a:pt x="95122" y="16653"/>
                  </a:lnTo>
                  <a:cubicBezTo>
                    <a:pt x="95136" y="16655"/>
                    <a:pt x="95150" y="16656"/>
                    <a:pt x="95163" y="16656"/>
                  </a:cubicBezTo>
                  <a:cubicBezTo>
                    <a:pt x="95497" y="16656"/>
                    <a:pt x="95552" y="16134"/>
                    <a:pt x="95196" y="16091"/>
                  </a:cubicBezTo>
                  <a:cubicBezTo>
                    <a:pt x="94457" y="15914"/>
                    <a:pt x="93747" y="15707"/>
                    <a:pt x="93081" y="15485"/>
                  </a:cubicBezTo>
                  <a:cubicBezTo>
                    <a:pt x="93047" y="15473"/>
                    <a:pt x="93014" y="15467"/>
                    <a:pt x="92983" y="15467"/>
                  </a:cubicBezTo>
                  <a:close/>
                  <a:moveTo>
                    <a:pt x="97286" y="16530"/>
                  </a:moveTo>
                  <a:cubicBezTo>
                    <a:pt x="96961" y="16530"/>
                    <a:pt x="96886" y="17027"/>
                    <a:pt x="97237" y="17097"/>
                  </a:cubicBezTo>
                  <a:cubicBezTo>
                    <a:pt x="97932" y="17215"/>
                    <a:pt x="98671" y="17333"/>
                    <a:pt x="99441" y="17437"/>
                  </a:cubicBezTo>
                  <a:lnTo>
                    <a:pt x="99470" y="17437"/>
                  </a:lnTo>
                  <a:cubicBezTo>
                    <a:pt x="99480" y="17438"/>
                    <a:pt x="99489" y="17438"/>
                    <a:pt x="99498" y="17438"/>
                  </a:cubicBezTo>
                  <a:cubicBezTo>
                    <a:pt x="99842" y="17438"/>
                    <a:pt x="99875" y="16904"/>
                    <a:pt x="99514" y="16875"/>
                  </a:cubicBezTo>
                  <a:cubicBezTo>
                    <a:pt x="98745" y="16786"/>
                    <a:pt x="98021" y="16668"/>
                    <a:pt x="97340" y="16535"/>
                  </a:cubicBezTo>
                  <a:cubicBezTo>
                    <a:pt x="97322" y="16532"/>
                    <a:pt x="97303" y="16530"/>
                    <a:pt x="97286" y="16530"/>
                  </a:cubicBezTo>
                  <a:close/>
                  <a:moveTo>
                    <a:pt x="101675" y="17140"/>
                  </a:moveTo>
                  <a:cubicBezTo>
                    <a:pt x="101331" y="17140"/>
                    <a:pt x="101284" y="17660"/>
                    <a:pt x="101644" y="17703"/>
                  </a:cubicBezTo>
                  <a:cubicBezTo>
                    <a:pt x="102339" y="17762"/>
                    <a:pt x="103064" y="17821"/>
                    <a:pt x="103862" y="17881"/>
                  </a:cubicBezTo>
                  <a:lnTo>
                    <a:pt x="103877" y="17881"/>
                  </a:lnTo>
                  <a:cubicBezTo>
                    <a:pt x="103882" y="17881"/>
                    <a:pt x="103887" y="17881"/>
                    <a:pt x="103892" y="17881"/>
                  </a:cubicBezTo>
                  <a:cubicBezTo>
                    <a:pt x="104248" y="17881"/>
                    <a:pt x="104272" y="17348"/>
                    <a:pt x="103907" y="17333"/>
                  </a:cubicBezTo>
                  <a:cubicBezTo>
                    <a:pt x="103108" y="17274"/>
                    <a:pt x="102398" y="17215"/>
                    <a:pt x="101703" y="17141"/>
                  </a:cubicBezTo>
                  <a:cubicBezTo>
                    <a:pt x="101693" y="17140"/>
                    <a:pt x="101684" y="17140"/>
                    <a:pt x="101675" y="17140"/>
                  </a:cubicBezTo>
                  <a:close/>
                  <a:moveTo>
                    <a:pt x="106097" y="17480"/>
                  </a:moveTo>
                  <a:cubicBezTo>
                    <a:pt x="105754" y="17480"/>
                    <a:pt x="105735" y="18014"/>
                    <a:pt x="106095" y="18028"/>
                  </a:cubicBezTo>
                  <a:cubicBezTo>
                    <a:pt x="106835" y="18073"/>
                    <a:pt x="107574" y="18117"/>
                    <a:pt x="108314" y="18161"/>
                  </a:cubicBezTo>
                  <a:lnTo>
                    <a:pt x="108329" y="18161"/>
                  </a:lnTo>
                  <a:cubicBezTo>
                    <a:pt x="108333" y="18162"/>
                    <a:pt x="108338" y="18162"/>
                    <a:pt x="108343" y="18162"/>
                  </a:cubicBezTo>
                  <a:cubicBezTo>
                    <a:pt x="108699" y="18162"/>
                    <a:pt x="108708" y="17614"/>
                    <a:pt x="108343" y="17600"/>
                  </a:cubicBezTo>
                  <a:cubicBezTo>
                    <a:pt x="107604" y="17570"/>
                    <a:pt x="106865" y="17526"/>
                    <a:pt x="106125" y="17481"/>
                  </a:cubicBezTo>
                  <a:cubicBezTo>
                    <a:pt x="106116" y="17480"/>
                    <a:pt x="106106" y="17480"/>
                    <a:pt x="106097" y="17480"/>
                  </a:cubicBezTo>
                  <a:close/>
                  <a:moveTo>
                    <a:pt x="110522" y="17731"/>
                  </a:moveTo>
                  <a:cubicBezTo>
                    <a:pt x="110384" y="17731"/>
                    <a:pt x="110266" y="17845"/>
                    <a:pt x="110266" y="17984"/>
                  </a:cubicBezTo>
                  <a:cubicBezTo>
                    <a:pt x="110251" y="18147"/>
                    <a:pt x="110369" y="18280"/>
                    <a:pt x="110517" y="18280"/>
                  </a:cubicBezTo>
                  <a:cubicBezTo>
                    <a:pt x="111257" y="18324"/>
                    <a:pt x="111996" y="18369"/>
                    <a:pt x="112736" y="18413"/>
                  </a:cubicBezTo>
                  <a:lnTo>
                    <a:pt x="112765" y="18413"/>
                  </a:lnTo>
                  <a:cubicBezTo>
                    <a:pt x="112898" y="18413"/>
                    <a:pt x="113017" y="18295"/>
                    <a:pt x="113031" y="18161"/>
                  </a:cubicBezTo>
                  <a:cubicBezTo>
                    <a:pt x="113046" y="17999"/>
                    <a:pt x="112928" y="17866"/>
                    <a:pt x="112765" y="17866"/>
                  </a:cubicBezTo>
                  <a:cubicBezTo>
                    <a:pt x="112026" y="17807"/>
                    <a:pt x="111286" y="17777"/>
                    <a:pt x="110547" y="17733"/>
                  </a:cubicBezTo>
                  <a:cubicBezTo>
                    <a:pt x="110539" y="17732"/>
                    <a:pt x="110530" y="17731"/>
                    <a:pt x="110522" y="17731"/>
                  </a:cubicBezTo>
                  <a:close/>
                  <a:moveTo>
                    <a:pt x="114971" y="18012"/>
                  </a:moveTo>
                  <a:cubicBezTo>
                    <a:pt x="114627" y="18012"/>
                    <a:pt x="114594" y="18546"/>
                    <a:pt x="114954" y="18561"/>
                  </a:cubicBezTo>
                  <a:cubicBezTo>
                    <a:pt x="115738" y="18635"/>
                    <a:pt x="116448" y="18694"/>
                    <a:pt x="117143" y="18768"/>
                  </a:cubicBezTo>
                  <a:lnTo>
                    <a:pt x="117187" y="18768"/>
                  </a:lnTo>
                  <a:cubicBezTo>
                    <a:pt x="117192" y="18768"/>
                    <a:pt x="117197" y="18768"/>
                    <a:pt x="117202" y="18768"/>
                  </a:cubicBezTo>
                  <a:cubicBezTo>
                    <a:pt x="117558" y="18768"/>
                    <a:pt x="117581" y="18235"/>
                    <a:pt x="117217" y="18221"/>
                  </a:cubicBezTo>
                  <a:cubicBezTo>
                    <a:pt x="116507" y="18147"/>
                    <a:pt x="115782" y="18073"/>
                    <a:pt x="114998" y="18014"/>
                  </a:cubicBezTo>
                  <a:cubicBezTo>
                    <a:pt x="114989" y="18013"/>
                    <a:pt x="114980" y="18012"/>
                    <a:pt x="114971" y="18012"/>
                  </a:cubicBezTo>
                  <a:close/>
                  <a:moveTo>
                    <a:pt x="119378" y="18470"/>
                  </a:moveTo>
                  <a:cubicBezTo>
                    <a:pt x="119045" y="18470"/>
                    <a:pt x="118991" y="18977"/>
                    <a:pt x="119346" y="19034"/>
                  </a:cubicBezTo>
                  <a:cubicBezTo>
                    <a:pt x="120101" y="19138"/>
                    <a:pt x="120825" y="19241"/>
                    <a:pt x="121520" y="19374"/>
                  </a:cubicBezTo>
                  <a:lnTo>
                    <a:pt x="121565" y="19374"/>
                  </a:lnTo>
                  <a:cubicBezTo>
                    <a:pt x="121574" y="19375"/>
                    <a:pt x="121583" y="19375"/>
                    <a:pt x="121592" y="19375"/>
                  </a:cubicBezTo>
                  <a:cubicBezTo>
                    <a:pt x="121936" y="19375"/>
                    <a:pt x="121969" y="18841"/>
                    <a:pt x="121609" y="18812"/>
                  </a:cubicBezTo>
                  <a:cubicBezTo>
                    <a:pt x="120914" y="18694"/>
                    <a:pt x="120174" y="18576"/>
                    <a:pt x="119420" y="18472"/>
                  </a:cubicBezTo>
                  <a:cubicBezTo>
                    <a:pt x="119406" y="18470"/>
                    <a:pt x="119392" y="18470"/>
                    <a:pt x="119378" y="18470"/>
                  </a:cubicBezTo>
                  <a:close/>
                  <a:moveTo>
                    <a:pt x="7483" y="17126"/>
                  </a:moveTo>
                  <a:cubicBezTo>
                    <a:pt x="7321" y="17126"/>
                    <a:pt x="7202" y="17259"/>
                    <a:pt x="7217" y="17422"/>
                  </a:cubicBezTo>
                  <a:cubicBezTo>
                    <a:pt x="7232" y="18176"/>
                    <a:pt x="7336" y="18931"/>
                    <a:pt x="7513" y="19670"/>
                  </a:cubicBezTo>
                  <a:cubicBezTo>
                    <a:pt x="7543" y="19788"/>
                    <a:pt x="7661" y="19877"/>
                    <a:pt x="7779" y="19877"/>
                  </a:cubicBezTo>
                  <a:lnTo>
                    <a:pt x="7794" y="19877"/>
                  </a:lnTo>
                  <a:cubicBezTo>
                    <a:pt x="7809" y="19877"/>
                    <a:pt x="7824" y="19877"/>
                    <a:pt x="7838" y="19862"/>
                  </a:cubicBezTo>
                  <a:cubicBezTo>
                    <a:pt x="7986" y="19833"/>
                    <a:pt x="8075" y="19685"/>
                    <a:pt x="8045" y="19537"/>
                  </a:cubicBezTo>
                  <a:cubicBezTo>
                    <a:pt x="7883" y="18827"/>
                    <a:pt x="7779" y="18117"/>
                    <a:pt x="7750" y="17392"/>
                  </a:cubicBezTo>
                  <a:cubicBezTo>
                    <a:pt x="7750" y="17245"/>
                    <a:pt x="7631" y="17126"/>
                    <a:pt x="7483" y="17126"/>
                  </a:cubicBezTo>
                  <a:close/>
                  <a:moveTo>
                    <a:pt x="123732" y="19249"/>
                  </a:moveTo>
                  <a:cubicBezTo>
                    <a:pt x="123429" y="19249"/>
                    <a:pt x="123347" y="19720"/>
                    <a:pt x="123679" y="19803"/>
                  </a:cubicBezTo>
                  <a:cubicBezTo>
                    <a:pt x="124271" y="19936"/>
                    <a:pt x="124833" y="20084"/>
                    <a:pt x="125395" y="20232"/>
                  </a:cubicBezTo>
                  <a:cubicBezTo>
                    <a:pt x="125528" y="20276"/>
                    <a:pt x="125661" y="20321"/>
                    <a:pt x="125794" y="20365"/>
                  </a:cubicBezTo>
                  <a:cubicBezTo>
                    <a:pt x="125824" y="20365"/>
                    <a:pt x="125853" y="20380"/>
                    <a:pt x="125883" y="20380"/>
                  </a:cubicBezTo>
                  <a:cubicBezTo>
                    <a:pt x="126194" y="20365"/>
                    <a:pt x="126267" y="19921"/>
                    <a:pt x="125972" y="19833"/>
                  </a:cubicBezTo>
                  <a:cubicBezTo>
                    <a:pt x="125824" y="19788"/>
                    <a:pt x="125691" y="19744"/>
                    <a:pt x="125543" y="19700"/>
                  </a:cubicBezTo>
                  <a:cubicBezTo>
                    <a:pt x="124981" y="19552"/>
                    <a:pt x="124404" y="19404"/>
                    <a:pt x="123798" y="19256"/>
                  </a:cubicBezTo>
                  <a:cubicBezTo>
                    <a:pt x="123775" y="19251"/>
                    <a:pt x="123753" y="19249"/>
                    <a:pt x="123732" y="19249"/>
                  </a:cubicBezTo>
                  <a:close/>
                  <a:moveTo>
                    <a:pt x="127923" y="20672"/>
                  </a:moveTo>
                  <a:cubicBezTo>
                    <a:pt x="127671" y="20672"/>
                    <a:pt x="127525" y="21041"/>
                    <a:pt x="127791" y="21193"/>
                  </a:cubicBezTo>
                  <a:cubicBezTo>
                    <a:pt x="128412" y="21533"/>
                    <a:pt x="128989" y="21947"/>
                    <a:pt x="129491" y="22465"/>
                  </a:cubicBezTo>
                  <a:cubicBezTo>
                    <a:pt x="129551" y="22509"/>
                    <a:pt x="129625" y="22539"/>
                    <a:pt x="129698" y="22539"/>
                  </a:cubicBezTo>
                  <a:cubicBezTo>
                    <a:pt x="129772" y="22539"/>
                    <a:pt x="129846" y="22509"/>
                    <a:pt x="129891" y="22465"/>
                  </a:cubicBezTo>
                  <a:cubicBezTo>
                    <a:pt x="129994" y="22347"/>
                    <a:pt x="129994" y="22169"/>
                    <a:pt x="129891" y="22066"/>
                  </a:cubicBezTo>
                  <a:cubicBezTo>
                    <a:pt x="129344" y="21533"/>
                    <a:pt x="128737" y="21060"/>
                    <a:pt x="128057" y="20705"/>
                  </a:cubicBezTo>
                  <a:cubicBezTo>
                    <a:pt x="128010" y="20682"/>
                    <a:pt x="127965" y="20672"/>
                    <a:pt x="127923" y="20672"/>
                  </a:cubicBezTo>
                  <a:close/>
                  <a:moveTo>
                    <a:pt x="8438" y="21440"/>
                  </a:moveTo>
                  <a:cubicBezTo>
                    <a:pt x="8264" y="21440"/>
                    <a:pt x="8090" y="21592"/>
                    <a:pt x="8164" y="21814"/>
                  </a:cubicBezTo>
                  <a:cubicBezTo>
                    <a:pt x="8386" y="22450"/>
                    <a:pt x="8637" y="23131"/>
                    <a:pt x="8948" y="23900"/>
                  </a:cubicBezTo>
                  <a:cubicBezTo>
                    <a:pt x="8992" y="24003"/>
                    <a:pt x="9095" y="24062"/>
                    <a:pt x="9199" y="24077"/>
                  </a:cubicBezTo>
                  <a:cubicBezTo>
                    <a:pt x="9243" y="24062"/>
                    <a:pt x="9273" y="24062"/>
                    <a:pt x="9303" y="24047"/>
                  </a:cubicBezTo>
                  <a:cubicBezTo>
                    <a:pt x="9450" y="23988"/>
                    <a:pt x="9524" y="23826"/>
                    <a:pt x="9465" y="23693"/>
                  </a:cubicBezTo>
                  <a:cubicBezTo>
                    <a:pt x="9155" y="22923"/>
                    <a:pt x="8903" y="22258"/>
                    <a:pt x="8696" y="21622"/>
                  </a:cubicBezTo>
                  <a:cubicBezTo>
                    <a:pt x="8646" y="21495"/>
                    <a:pt x="8542" y="21440"/>
                    <a:pt x="8438" y="21440"/>
                  </a:cubicBezTo>
                  <a:close/>
                  <a:moveTo>
                    <a:pt x="130940" y="23804"/>
                  </a:moveTo>
                  <a:cubicBezTo>
                    <a:pt x="130763" y="23804"/>
                    <a:pt x="130579" y="23975"/>
                    <a:pt x="130675" y="24195"/>
                  </a:cubicBezTo>
                  <a:cubicBezTo>
                    <a:pt x="130941" y="24846"/>
                    <a:pt x="131103" y="25541"/>
                    <a:pt x="131133" y="26251"/>
                  </a:cubicBezTo>
                  <a:cubicBezTo>
                    <a:pt x="131148" y="26399"/>
                    <a:pt x="131266" y="26517"/>
                    <a:pt x="131414" y="26517"/>
                  </a:cubicBezTo>
                  <a:lnTo>
                    <a:pt x="131429" y="26517"/>
                  </a:lnTo>
                  <a:cubicBezTo>
                    <a:pt x="131591" y="26502"/>
                    <a:pt x="131695" y="26369"/>
                    <a:pt x="131695" y="26221"/>
                  </a:cubicBezTo>
                  <a:cubicBezTo>
                    <a:pt x="131665" y="25452"/>
                    <a:pt x="131488" y="24683"/>
                    <a:pt x="131177" y="23973"/>
                  </a:cubicBezTo>
                  <a:cubicBezTo>
                    <a:pt x="131131" y="23854"/>
                    <a:pt x="131036" y="23804"/>
                    <a:pt x="130940" y="23804"/>
                  </a:cubicBezTo>
                  <a:close/>
                  <a:moveTo>
                    <a:pt x="10057" y="25559"/>
                  </a:moveTo>
                  <a:cubicBezTo>
                    <a:pt x="9881" y="25559"/>
                    <a:pt x="9705" y="25723"/>
                    <a:pt x="9791" y="25940"/>
                  </a:cubicBezTo>
                  <a:lnTo>
                    <a:pt x="10131" y="26739"/>
                  </a:lnTo>
                  <a:cubicBezTo>
                    <a:pt x="10308" y="27153"/>
                    <a:pt x="10486" y="27567"/>
                    <a:pt x="10663" y="27981"/>
                  </a:cubicBezTo>
                  <a:cubicBezTo>
                    <a:pt x="10707" y="28085"/>
                    <a:pt x="10811" y="28159"/>
                    <a:pt x="10914" y="28159"/>
                  </a:cubicBezTo>
                  <a:cubicBezTo>
                    <a:pt x="11122" y="28159"/>
                    <a:pt x="11255" y="27952"/>
                    <a:pt x="11166" y="27774"/>
                  </a:cubicBezTo>
                  <a:cubicBezTo>
                    <a:pt x="11003" y="27360"/>
                    <a:pt x="10826" y="26946"/>
                    <a:pt x="10648" y="26532"/>
                  </a:cubicBezTo>
                  <a:lnTo>
                    <a:pt x="10308" y="25733"/>
                  </a:lnTo>
                  <a:cubicBezTo>
                    <a:pt x="10255" y="25611"/>
                    <a:pt x="10156" y="25559"/>
                    <a:pt x="10057" y="25559"/>
                  </a:cubicBezTo>
                  <a:close/>
                  <a:moveTo>
                    <a:pt x="131221" y="28161"/>
                  </a:moveTo>
                  <a:cubicBezTo>
                    <a:pt x="131103" y="28161"/>
                    <a:pt x="130987" y="28228"/>
                    <a:pt x="130956" y="28381"/>
                  </a:cubicBezTo>
                  <a:cubicBezTo>
                    <a:pt x="130808" y="29090"/>
                    <a:pt x="130615" y="29785"/>
                    <a:pt x="130349" y="30451"/>
                  </a:cubicBezTo>
                  <a:cubicBezTo>
                    <a:pt x="130305" y="30599"/>
                    <a:pt x="130364" y="30762"/>
                    <a:pt x="130512" y="30821"/>
                  </a:cubicBezTo>
                  <a:cubicBezTo>
                    <a:pt x="130540" y="30821"/>
                    <a:pt x="130568" y="30834"/>
                    <a:pt x="130608" y="30835"/>
                  </a:cubicBezTo>
                  <a:lnTo>
                    <a:pt x="130608" y="30835"/>
                  </a:lnTo>
                  <a:cubicBezTo>
                    <a:pt x="130709" y="30832"/>
                    <a:pt x="130809" y="30759"/>
                    <a:pt x="130852" y="30658"/>
                  </a:cubicBezTo>
                  <a:cubicBezTo>
                    <a:pt x="131133" y="29948"/>
                    <a:pt x="131340" y="29224"/>
                    <a:pt x="131503" y="28484"/>
                  </a:cubicBezTo>
                  <a:cubicBezTo>
                    <a:pt x="131537" y="28281"/>
                    <a:pt x="131377" y="28161"/>
                    <a:pt x="131221" y="28161"/>
                  </a:cubicBezTo>
                  <a:close/>
                  <a:moveTo>
                    <a:pt x="130608" y="30835"/>
                  </a:moveTo>
                  <a:lnTo>
                    <a:pt x="130608" y="30835"/>
                  </a:lnTo>
                  <a:cubicBezTo>
                    <a:pt x="130606" y="30835"/>
                    <a:pt x="130603" y="30835"/>
                    <a:pt x="130601" y="30835"/>
                  </a:cubicBezTo>
                  <a:lnTo>
                    <a:pt x="130615" y="30835"/>
                  </a:lnTo>
                  <a:cubicBezTo>
                    <a:pt x="130613" y="30835"/>
                    <a:pt x="130611" y="30835"/>
                    <a:pt x="130608" y="30835"/>
                  </a:cubicBezTo>
                  <a:close/>
                  <a:moveTo>
                    <a:pt x="11775" y="29639"/>
                  </a:moveTo>
                  <a:cubicBezTo>
                    <a:pt x="11592" y="29639"/>
                    <a:pt x="11403" y="29811"/>
                    <a:pt x="11506" y="30037"/>
                  </a:cubicBezTo>
                  <a:cubicBezTo>
                    <a:pt x="11802" y="30791"/>
                    <a:pt x="12038" y="31471"/>
                    <a:pt x="12260" y="32107"/>
                  </a:cubicBezTo>
                  <a:cubicBezTo>
                    <a:pt x="12289" y="32222"/>
                    <a:pt x="12402" y="32296"/>
                    <a:pt x="12517" y="32299"/>
                  </a:cubicBezTo>
                  <a:lnTo>
                    <a:pt x="12517" y="32299"/>
                  </a:lnTo>
                  <a:cubicBezTo>
                    <a:pt x="12545" y="32298"/>
                    <a:pt x="12574" y="32285"/>
                    <a:pt x="12615" y="32285"/>
                  </a:cubicBezTo>
                  <a:cubicBezTo>
                    <a:pt x="12748" y="32240"/>
                    <a:pt x="12837" y="32078"/>
                    <a:pt x="12778" y="31930"/>
                  </a:cubicBezTo>
                  <a:cubicBezTo>
                    <a:pt x="12571" y="31279"/>
                    <a:pt x="12319" y="30599"/>
                    <a:pt x="12024" y="29830"/>
                  </a:cubicBezTo>
                  <a:cubicBezTo>
                    <a:pt x="11981" y="29695"/>
                    <a:pt x="11879" y="29639"/>
                    <a:pt x="11775" y="29639"/>
                  </a:cubicBezTo>
                  <a:close/>
                  <a:moveTo>
                    <a:pt x="12517" y="32299"/>
                  </a:moveTo>
                  <a:cubicBezTo>
                    <a:pt x="12515" y="32300"/>
                    <a:pt x="12513" y="32300"/>
                    <a:pt x="12512" y="32300"/>
                  </a:cubicBezTo>
                  <a:lnTo>
                    <a:pt x="12526" y="32300"/>
                  </a:lnTo>
                  <a:cubicBezTo>
                    <a:pt x="12523" y="32300"/>
                    <a:pt x="12520" y="32300"/>
                    <a:pt x="12517" y="32299"/>
                  </a:cubicBezTo>
                  <a:close/>
                  <a:moveTo>
                    <a:pt x="129667" y="32285"/>
                  </a:moveTo>
                  <a:cubicBezTo>
                    <a:pt x="129578" y="32285"/>
                    <a:pt x="129489" y="32328"/>
                    <a:pt x="129432" y="32433"/>
                  </a:cubicBezTo>
                  <a:cubicBezTo>
                    <a:pt x="129092" y="33039"/>
                    <a:pt x="128708" y="33675"/>
                    <a:pt x="128294" y="34296"/>
                  </a:cubicBezTo>
                  <a:cubicBezTo>
                    <a:pt x="128162" y="34486"/>
                    <a:pt x="128291" y="34734"/>
                    <a:pt x="128522" y="34740"/>
                  </a:cubicBezTo>
                  <a:lnTo>
                    <a:pt x="128522" y="34740"/>
                  </a:lnTo>
                  <a:cubicBezTo>
                    <a:pt x="128609" y="34737"/>
                    <a:pt x="128694" y="34693"/>
                    <a:pt x="128752" y="34607"/>
                  </a:cubicBezTo>
                  <a:cubicBezTo>
                    <a:pt x="129181" y="33971"/>
                    <a:pt x="129580" y="33320"/>
                    <a:pt x="129920" y="32699"/>
                  </a:cubicBezTo>
                  <a:cubicBezTo>
                    <a:pt x="130041" y="32478"/>
                    <a:pt x="129855" y="32285"/>
                    <a:pt x="129667" y="32285"/>
                  </a:cubicBezTo>
                  <a:close/>
                  <a:moveTo>
                    <a:pt x="128522" y="34740"/>
                  </a:moveTo>
                  <a:cubicBezTo>
                    <a:pt x="128520" y="34740"/>
                    <a:pt x="128518" y="34740"/>
                    <a:pt x="128515" y="34740"/>
                  </a:cubicBezTo>
                  <a:lnTo>
                    <a:pt x="128530" y="34740"/>
                  </a:lnTo>
                  <a:cubicBezTo>
                    <a:pt x="128528" y="34740"/>
                    <a:pt x="128525" y="34740"/>
                    <a:pt x="128522" y="34740"/>
                  </a:cubicBezTo>
                  <a:close/>
                  <a:moveTo>
                    <a:pt x="13150" y="33865"/>
                  </a:moveTo>
                  <a:cubicBezTo>
                    <a:pt x="12986" y="33865"/>
                    <a:pt x="12820" y="33998"/>
                    <a:pt x="12881" y="34207"/>
                  </a:cubicBezTo>
                  <a:cubicBezTo>
                    <a:pt x="13059" y="34917"/>
                    <a:pt x="13192" y="35627"/>
                    <a:pt x="13295" y="36352"/>
                  </a:cubicBezTo>
                  <a:cubicBezTo>
                    <a:pt x="13310" y="36485"/>
                    <a:pt x="13429" y="36588"/>
                    <a:pt x="13576" y="36588"/>
                  </a:cubicBezTo>
                  <a:lnTo>
                    <a:pt x="13591" y="36588"/>
                  </a:lnTo>
                  <a:cubicBezTo>
                    <a:pt x="13754" y="36559"/>
                    <a:pt x="13857" y="36426"/>
                    <a:pt x="13828" y="36278"/>
                  </a:cubicBezTo>
                  <a:cubicBezTo>
                    <a:pt x="13724" y="35538"/>
                    <a:pt x="13591" y="34799"/>
                    <a:pt x="13414" y="34074"/>
                  </a:cubicBezTo>
                  <a:cubicBezTo>
                    <a:pt x="13377" y="33929"/>
                    <a:pt x="13264" y="33865"/>
                    <a:pt x="13150" y="33865"/>
                  </a:cubicBezTo>
                  <a:close/>
                  <a:moveTo>
                    <a:pt x="127213" y="35953"/>
                  </a:moveTo>
                  <a:cubicBezTo>
                    <a:pt x="127136" y="35953"/>
                    <a:pt x="127056" y="35987"/>
                    <a:pt x="126992" y="36071"/>
                  </a:cubicBezTo>
                  <a:cubicBezTo>
                    <a:pt x="126548" y="36647"/>
                    <a:pt x="126075" y="37195"/>
                    <a:pt x="125572" y="37757"/>
                  </a:cubicBezTo>
                  <a:cubicBezTo>
                    <a:pt x="125469" y="37860"/>
                    <a:pt x="125484" y="38038"/>
                    <a:pt x="125602" y="38141"/>
                  </a:cubicBezTo>
                  <a:cubicBezTo>
                    <a:pt x="125646" y="38186"/>
                    <a:pt x="125705" y="38215"/>
                    <a:pt x="125779" y="38215"/>
                  </a:cubicBezTo>
                  <a:cubicBezTo>
                    <a:pt x="125853" y="38215"/>
                    <a:pt x="125927" y="38186"/>
                    <a:pt x="125986" y="38126"/>
                  </a:cubicBezTo>
                  <a:cubicBezTo>
                    <a:pt x="126489" y="37564"/>
                    <a:pt x="126977" y="36988"/>
                    <a:pt x="127436" y="36411"/>
                  </a:cubicBezTo>
                  <a:cubicBezTo>
                    <a:pt x="127620" y="36206"/>
                    <a:pt x="127424" y="35953"/>
                    <a:pt x="127213" y="35953"/>
                  </a:cubicBezTo>
                  <a:close/>
                  <a:moveTo>
                    <a:pt x="13724" y="38248"/>
                  </a:moveTo>
                  <a:cubicBezTo>
                    <a:pt x="13584" y="38248"/>
                    <a:pt x="13443" y="38341"/>
                    <a:pt x="13443" y="38526"/>
                  </a:cubicBezTo>
                  <a:lnTo>
                    <a:pt x="13443" y="38570"/>
                  </a:lnTo>
                  <a:cubicBezTo>
                    <a:pt x="13443" y="39280"/>
                    <a:pt x="13399" y="39990"/>
                    <a:pt x="13281" y="40700"/>
                  </a:cubicBezTo>
                  <a:cubicBezTo>
                    <a:pt x="13266" y="40847"/>
                    <a:pt x="13369" y="40981"/>
                    <a:pt x="13517" y="41010"/>
                  </a:cubicBezTo>
                  <a:lnTo>
                    <a:pt x="13547" y="41010"/>
                  </a:lnTo>
                  <a:cubicBezTo>
                    <a:pt x="13695" y="41010"/>
                    <a:pt x="13813" y="40907"/>
                    <a:pt x="13828" y="40774"/>
                  </a:cubicBezTo>
                  <a:cubicBezTo>
                    <a:pt x="13946" y="40049"/>
                    <a:pt x="14005" y="39295"/>
                    <a:pt x="14005" y="38555"/>
                  </a:cubicBezTo>
                  <a:lnTo>
                    <a:pt x="14005" y="38526"/>
                  </a:lnTo>
                  <a:cubicBezTo>
                    <a:pt x="14005" y="38341"/>
                    <a:pt x="13865" y="38248"/>
                    <a:pt x="13724" y="38248"/>
                  </a:cubicBezTo>
                  <a:close/>
                  <a:moveTo>
                    <a:pt x="124234" y="39257"/>
                  </a:moveTo>
                  <a:cubicBezTo>
                    <a:pt x="124172" y="39257"/>
                    <a:pt x="124107" y="39281"/>
                    <a:pt x="124049" y="39339"/>
                  </a:cubicBezTo>
                  <a:cubicBezTo>
                    <a:pt x="123532" y="39842"/>
                    <a:pt x="122984" y="40345"/>
                    <a:pt x="122422" y="40833"/>
                  </a:cubicBezTo>
                  <a:cubicBezTo>
                    <a:pt x="122230" y="40995"/>
                    <a:pt x="122348" y="41321"/>
                    <a:pt x="122615" y="41321"/>
                  </a:cubicBezTo>
                  <a:cubicBezTo>
                    <a:pt x="122674" y="41321"/>
                    <a:pt x="122748" y="41291"/>
                    <a:pt x="122792" y="41247"/>
                  </a:cubicBezTo>
                  <a:cubicBezTo>
                    <a:pt x="123354" y="40759"/>
                    <a:pt x="123901" y="40241"/>
                    <a:pt x="124434" y="39724"/>
                  </a:cubicBezTo>
                  <a:cubicBezTo>
                    <a:pt x="124627" y="39530"/>
                    <a:pt x="124444" y="39257"/>
                    <a:pt x="124234" y="39257"/>
                  </a:cubicBezTo>
                  <a:close/>
                  <a:moveTo>
                    <a:pt x="120920" y="42164"/>
                  </a:moveTo>
                  <a:cubicBezTo>
                    <a:pt x="120860" y="42164"/>
                    <a:pt x="120797" y="42186"/>
                    <a:pt x="120736" y="42238"/>
                  </a:cubicBezTo>
                  <a:cubicBezTo>
                    <a:pt x="120160" y="42681"/>
                    <a:pt x="119568" y="43125"/>
                    <a:pt x="118962" y="43539"/>
                  </a:cubicBezTo>
                  <a:cubicBezTo>
                    <a:pt x="118740" y="43702"/>
                    <a:pt x="118858" y="44057"/>
                    <a:pt x="119124" y="44057"/>
                  </a:cubicBezTo>
                  <a:cubicBezTo>
                    <a:pt x="119184" y="44042"/>
                    <a:pt x="119243" y="44027"/>
                    <a:pt x="119287" y="43998"/>
                  </a:cubicBezTo>
                  <a:cubicBezTo>
                    <a:pt x="119893" y="43583"/>
                    <a:pt x="120485" y="43125"/>
                    <a:pt x="121077" y="42667"/>
                  </a:cubicBezTo>
                  <a:cubicBezTo>
                    <a:pt x="121323" y="42490"/>
                    <a:pt x="121150" y="42164"/>
                    <a:pt x="120920" y="42164"/>
                  </a:cubicBezTo>
                  <a:close/>
                  <a:moveTo>
                    <a:pt x="13030" y="42612"/>
                  </a:moveTo>
                  <a:cubicBezTo>
                    <a:pt x="12927" y="42612"/>
                    <a:pt x="12824" y="42668"/>
                    <a:pt x="12778" y="42800"/>
                  </a:cubicBezTo>
                  <a:cubicBezTo>
                    <a:pt x="12541" y="43480"/>
                    <a:pt x="12260" y="44160"/>
                    <a:pt x="11935" y="44811"/>
                  </a:cubicBezTo>
                  <a:cubicBezTo>
                    <a:pt x="11876" y="44944"/>
                    <a:pt x="11920" y="45107"/>
                    <a:pt x="12068" y="45181"/>
                  </a:cubicBezTo>
                  <a:cubicBezTo>
                    <a:pt x="12098" y="45195"/>
                    <a:pt x="12142" y="45210"/>
                    <a:pt x="12186" y="45210"/>
                  </a:cubicBezTo>
                  <a:cubicBezTo>
                    <a:pt x="12290" y="45195"/>
                    <a:pt x="12393" y="45151"/>
                    <a:pt x="12438" y="45048"/>
                  </a:cubicBezTo>
                  <a:cubicBezTo>
                    <a:pt x="12778" y="44382"/>
                    <a:pt x="13059" y="43687"/>
                    <a:pt x="13295" y="42962"/>
                  </a:cubicBezTo>
                  <a:cubicBezTo>
                    <a:pt x="13359" y="42754"/>
                    <a:pt x="13194" y="42612"/>
                    <a:pt x="13030" y="42612"/>
                  </a:cubicBezTo>
                  <a:close/>
                  <a:moveTo>
                    <a:pt x="117306" y="44758"/>
                  </a:moveTo>
                  <a:cubicBezTo>
                    <a:pt x="117248" y="44758"/>
                    <a:pt x="117187" y="44778"/>
                    <a:pt x="117128" y="44826"/>
                  </a:cubicBezTo>
                  <a:cubicBezTo>
                    <a:pt x="116536" y="45299"/>
                    <a:pt x="116004" y="45846"/>
                    <a:pt x="115531" y="46438"/>
                  </a:cubicBezTo>
                  <a:cubicBezTo>
                    <a:pt x="115383" y="46615"/>
                    <a:pt x="115516" y="46881"/>
                    <a:pt x="115738" y="46881"/>
                  </a:cubicBezTo>
                  <a:cubicBezTo>
                    <a:pt x="115827" y="46881"/>
                    <a:pt x="115900" y="46837"/>
                    <a:pt x="115960" y="46778"/>
                  </a:cubicBezTo>
                  <a:cubicBezTo>
                    <a:pt x="116403" y="46216"/>
                    <a:pt x="116921" y="45713"/>
                    <a:pt x="117483" y="45255"/>
                  </a:cubicBezTo>
                  <a:cubicBezTo>
                    <a:pt x="117708" y="45077"/>
                    <a:pt x="117535" y="44758"/>
                    <a:pt x="117306" y="44758"/>
                  </a:cubicBezTo>
                  <a:close/>
                  <a:moveTo>
                    <a:pt x="11049" y="46546"/>
                  </a:moveTo>
                  <a:cubicBezTo>
                    <a:pt x="10969" y="46546"/>
                    <a:pt x="10886" y="46583"/>
                    <a:pt x="10826" y="46674"/>
                  </a:cubicBezTo>
                  <a:cubicBezTo>
                    <a:pt x="10412" y="47281"/>
                    <a:pt x="9968" y="47857"/>
                    <a:pt x="9495" y="48405"/>
                  </a:cubicBezTo>
                  <a:cubicBezTo>
                    <a:pt x="9347" y="48582"/>
                    <a:pt x="9480" y="48863"/>
                    <a:pt x="9717" y="48863"/>
                  </a:cubicBezTo>
                  <a:cubicBezTo>
                    <a:pt x="9791" y="48863"/>
                    <a:pt x="9864" y="48833"/>
                    <a:pt x="9924" y="48774"/>
                  </a:cubicBezTo>
                  <a:cubicBezTo>
                    <a:pt x="10412" y="48198"/>
                    <a:pt x="10870" y="47606"/>
                    <a:pt x="11284" y="46985"/>
                  </a:cubicBezTo>
                  <a:cubicBezTo>
                    <a:pt x="11431" y="46765"/>
                    <a:pt x="11244" y="46546"/>
                    <a:pt x="11049" y="46546"/>
                  </a:cubicBezTo>
                  <a:close/>
                  <a:moveTo>
                    <a:pt x="114584" y="48214"/>
                  </a:moveTo>
                  <a:cubicBezTo>
                    <a:pt x="114484" y="48214"/>
                    <a:pt x="114385" y="48265"/>
                    <a:pt x="114333" y="48390"/>
                  </a:cubicBezTo>
                  <a:cubicBezTo>
                    <a:pt x="114022" y="49085"/>
                    <a:pt x="113786" y="49810"/>
                    <a:pt x="113638" y="50549"/>
                  </a:cubicBezTo>
                  <a:cubicBezTo>
                    <a:pt x="113608" y="50697"/>
                    <a:pt x="113697" y="50845"/>
                    <a:pt x="113845" y="50874"/>
                  </a:cubicBezTo>
                  <a:lnTo>
                    <a:pt x="113904" y="50874"/>
                  </a:lnTo>
                  <a:cubicBezTo>
                    <a:pt x="114037" y="50874"/>
                    <a:pt x="114155" y="50786"/>
                    <a:pt x="114185" y="50667"/>
                  </a:cubicBezTo>
                  <a:cubicBezTo>
                    <a:pt x="114333" y="49957"/>
                    <a:pt x="114555" y="49277"/>
                    <a:pt x="114850" y="48612"/>
                  </a:cubicBezTo>
                  <a:cubicBezTo>
                    <a:pt x="114956" y="48391"/>
                    <a:pt x="114769" y="48214"/>
                    <a:pt x="114584" y="48214"/>
                  </a:cubicBezTo>
                  <a:close/>
                  <a:moveTo>
                    <a:pt x="8215" y="49941"/>
                  </a:moveTo>
                  <a:cubicBezTo>
                    <a:pt x="8143" y="49941"/>
                    <a:pt x="8069" y="49970"/>
                    <a:pt x="8016" y="50031"/>
                  </a:cubicBezTo>
                  <a:cubicBezTo>
                    <a:pt x="7498" y="50579"/>
                    <a:pt x="6995" y="51140"/>
                    <a:pt x="6522" y="51673"/>
                  </a:cubicBezTo>
                  <a:cubicBezTo>
                    <a:pt x="6360" y="51850"/>
                    <a:pt x="6493" y="52131"/>
                    <a:pt x="6729" y="52131"/>
                  </a:cubicBezTo>
                  <a:cubicBezTo>
                    <a:pt x="6803" y="52131"/>
                    <a:pt x="6892" y="52102"/>
                    <a:pt x="6936" y="52043"/>
                  </a:cubicBezTo>
                  <a:cubicBezTo>
                    <a:pt x="7410" y="51510"/>
                    <a:pt x="7898" y="50963"/>
                    <a:pt x="8415" y="50401"/>
                  </a:cubicBezTo>
                  <a:cubicBezTo>
                    <a:pt x="8519" y="50298"/>
                    <a:pt x="8519" y="50120"/>
                    <a:pt x="8400" y="50017"/>
                  </a:cubicBezTo>
                  <a:cubicBezTo>
                    <a:pt x="8350" y="49967"/>
                    <a:pt x="8283" y="49941"/>
                    <a:pt x="8215" y="49941"/>
                  </a:cubicBezTo>
                  <a:close/>
                  <a:moveTo>
                    <a:pt x="113613" y="52515"/>
                  </a:moveTo>
                  <a:cubicBezTo>
                    <a:pt x="113475" y="52515"/>
                    <a:pt x="113357" y="52629"/>
                    <a:pt x="113357" y="52782"/>
                  </a:cubicBezTo>
                  <a:cubicBezTo>
                    <a:pt x="113327" y="53063"/>
                    <a:pt x="113327" y="53374"/>
                    <a:pt x="113327" y="53684"/>
                  </a:cubicBezTo>
                  <a:cubicBezTo>
                    <a:pt x="113327" y="54113"/>
                    <a:pt x="113342" y="54557"/>
                    <a:pt x="113372" y="55015"/>
                  </a:cubicBezTo>
                  <a:cubicBezTo>
                    <a:pt x="113386" y="55163"/>
                    <a:pt x="113505" y="55281"/>
                    <a:pt x="113653" y="55281"/>
                  </a:cubicBezTo>
                  <a:lnTo>
                    <a:pt x="113667" y="55281"/>
                  </a:lnTo>
                  <a:cubicBezTo>
                    <a:pt x="113815" y="55267"/>
                    <a:pt x="113934" y="55148"/>
                    <a:pt x="113934" y="54986"/>
                  </a:cubicBezTo>
                  <a:cubicBezTo>
                    <a:pt x="113904" y="54542"/>
                    <a:pt x="113889" y="54098"/>
                    <a:pt x="113889" y="53684"/>
                  </a:cubicBezTo>
                  <a:cubicBezTo>
                    <a:pt x="113889" y="53388"/>
                    <a:pt x="113889" y="53093"/>
                    <a:pt x="113904" y="52812"/>
                  </a:cubicBezTo>
                  <a:cubicBezTo>
                    <a:pt x="113919" y="52649"/>
                    <a:pt x="113800" y="52516"/>
                    <a:pt x="113638" y="52516"/>
                  </a:cubicBezTo>
                  <a:cubicBezTo>
                    <a:pt x="113629" y="52515"/>
                    <a:pt x="113621" y="52515"/>
                    <a:pt x="113613" y="52515"/>
                  </a:cubicBezTo>
                  <a:close/>
                  <a:moveTo>
                    <a:pt x="5298" y="53274"/>
                  </a:moveTo>
                  <a:cubicBezTo>
                    <a:pt x="5224" y="53274"/>
                    <a:pt x="5148" y="53308"/>
                    <a:pt x="5088" y="53388"/>
                  </a:cubicBezTo>
                  <a:cubicBezTo>
                    <a:pt x="4600" y="53980"/>
                    <a:pt x="4141" y="54586"/>
                    <a:pt x="3727" y="55163"/>
                  </a:cubicBezTo>
                  <a:cubicBezTo>
                    <a:pt x="3594" y="55341"/>
                    <a:pt x="3727" y="55592"/>
                    <a:pt x="3964" y="55592"/>
                  </a:cubicBezTo>
                  <a:cubicBezTo>
                    <a:pt x="4052" y="55592"/>
                    <a:pt x="4126" y="55548"/>
                    <a:pt x="4186" y="55488"/>
                  </a:cubicBezTo>
                  <a:cubicBezTo>
                    <a:pt x="4585" y="54912"/>
                    <a:pt x="5043" y="54320"/>
                    <a:pt x="5517" y="53729"/>
                  </a:cubicBezTo>
                  <a:cubicBezTo>
                    <a:pt x="5678" y="53513"/>
                    <a:pt x="5495" y="53274"/>
                    <a:pt x="5298" y="53274"/>
                  </a:cubicBezTo>
                  <a:close/>
                  <a:moveTo>
                    <a:pt x="2728" y="56885"/>
                  </a:moveTo>
                  <a:cubicBezTo>
                    <a:pt x="2644" y="56885"/>
                    <a:pt x="2559" y="56927"/>
                    <a:pt x="2500" y="57026"/>
                  </a:cubicBezTo>
                  <a:cubicBezTo>
                    <a:pt x="2086" y="57692"/>
                    <a:pt x="1716" y="58357"/>
                    <a:pt x="1405" y="58979"/>
                  </a:cubicBezTo>
                  <a:cubicBezTo>
                    <a:pt x="1331" y="59112"/>
                    <a:pt x="1390" y="59289"/>
                    <a:pt x="1524" y="59348"/>
                  </a:cubicBezTo>
                  <a:cubicBezTo>
                    <a:pt x="1568" y="59363"/>
                    <a:pt x="1612" y="59378"/>
                    <a:pt x="1657" y="59378"/>
                  </a:cubicBezTo>
                  <a:cubicBezTo>
                    <a:pt x="1760" y="59378"/>
                    <a:pt x="1849" y="59319"/>
                    <a:pt x="1893" y="59230"/>
                  </a:cubicBezTo>
                  <a:cubicBezTo>
                    <a:pt x="2204" y="58609"/>
                    <a:pt x="2559" y="57973"/>
                    <a:pt x="2958" y="57322"/>
                  </a:cubicBezTo>
                  <a:cubicBezTo>
                    <a:pt x="3102" y="57097"/>
                    <a:pt x="2918" y="56885"/>
                    <a:pt x="2728" y="56885"/>
                  </a:cubicBezTo>
                  <a:close/>
                  <a:moveTo>
                    <a:pt x="113843" y="56936"/>
                  </a:moveTo>
                  <a:cubicBezTo>
                    <a:pt x="113834" y="56936"/>
                    <a:pt x="113825" y="56937"/>
                    <a:pt x="113815" y="56938"/>
                  </a:cubicBezTo>
                  <a:cubicBezTo>
                    <a:pt x="113667" y="56967"/>
                    <a:pt x="113549" y="57100"/>
                    <a:pt x="113579" y="57248"/>
                  </a:cubicBezTo>
                  <a:cubicBezTo>
                    <a:pt x="113653" y="57899"/>
                    <a:pt x="113756" y="58609"/>
                    <a:pt x="113904" y="59452"/>
                  </a:cubicBezTo>
                  <a:cubicBezTo>
                    <a:pt x="113919" y="59585"/>
                    <a:pt x="114037" y="59688"/>
                    <a:pt x="114170" y="59688"/>
                  </a:cubicBezTo>
                  <a:lnTo>
                    <a:pt x="114215" y="59688"/>
                  </a:lnTo>
                  <a:cubicBezTo>
                    <a:pt x="114377" y="59659"/>
                    <a:pt x="114466" y="59511"/>
                    <a:pt x="114451" y="59363"/>
                  </a:cubicBezTo>
                  <a:cubicBezTo>
                    <a:pt x="114303" y="58520"/>
                    <a:pt x="114215" y="57825"/>
                    <a:pt x="114126" y="57189"/>
                  </a:cubicBezTo>
                  <a:cubicBezTo>
                    <a:pt x="114112" y="57037"/>
                    <a:pt x="113981" y="56936"/>
                    <a:pt x="113843" y="56936"/>
                  </a:cubicBezTo>
                  <a:close/>
                  <a:moveTo>
                    <a:pt x="785" y="60859"/>
                  </a:moveTo>
                  <a:cubicBezTo>
                    <a:pt x="680" y="60859"/>
                    <a:pt x="577" y="60916"/>
                    <a:pt x="533" y="61049"/>
                  </a:cubicBezTo>
                  <a:cubicBezTo>
                    <a:pt x="281" y="61759"/>
                    <a:pt x="119" y="62513"/>
                    <a:pt x="30" y="63267"/>
                  </a:cubicBezTo>
                  <a:cubicBezTo>
                    <a:pt x="0" y="63415"/>
                    <a:pt x="119" y="63548"/>
                    <a:pt x="267" y="63578"/>
                  </a:cubicBezTo>
                  <a:lnTo>
                    <a:pt x="311" y="63578"/>
                  </a:lnTo>
                  <a:cubicBezTo>
                    <a:pt x="444" y="63563"/>
                    <a:pt x="562" y="63460"/>
                    <a:pt x="577" y="63326"/>
                  </a:cubicBezTo>
                  <a:cubicBezTo>
                    <a:pt x="666" y="62617"/>
                    <a:pt x="829" y="61907"/>
                    <a:pt x="1065" y="61226"/>
                  </a:cubicBezTo>
                  <a:cubicBezTo>
                    <a:pt x="1139" y="61014"/>
                    <a:pt x="959" y="60859"/>
                    <a:pt x="785" y="60859"/>
                  </a:cubicBezTo>
                  <a:close/>
                  <a:moveTo>
                    <a:pt x="114562" y="61295"/>
                  </a:moveTo>
                  <a:cubicBezTo>
                    <a:pt x="114399" y="61295"/>
                    <a:pt x="114230" y="61423"/>
                    <a:pt x="114288" y="61641"/>
                  </a:cubicBezTo>
                  <a:cubicBezTo>
                    <a:pt x="114392" y="62291"/>
                    <a:pt x="114525" y="63060"/>
                    <a:pt x="114643" y="63814"/>
                  </a:cubicBezTo>
                  <a:cubicBezTo>
                    <a:pt x="114658" y="63948"/>
                    <a:pt x="114777" y="64051"/>
                    <a:pt x="114910" y="64051"/>
                  </a:cubicBezTo>
                  <a:lnTo>
                    <a:pt x="114969" y="64051"/>
                  </a:lnTo>
                  <a:cubicBezTo>
                    <a:pt x="115117" y="64022"/>
                    <a:pt x="115220" y="63888"/>
                    <a:pt x="115191" y="63741"/>
                  </a:cubicBezTo>
                  <a:cubicBezTo>
                    <a:pt x="115072" y="62972"/>
                    <a:pt x="114939" y="62203"/>
                    <a:pt x="114821" y="61537"/>
                  </a:cubicBezTo>
                  <a:cubicBezTo>
                    <a:pt x="114808" y="61370"/>
                    <a:pt x="114687" y="61295"/>
                    <a:pt x="114562" y="61295"/>
                  </a:cubicBezTo>
                  <a:close/>
                  <a:moveTo>
                    <a:pt x="22301" y="64849"/>
                  </a:moveTo>
                  <a:cubicBezTo>
                    <a:pt x="22297" y="64849"/>
                    <a:pt x="22292" y="64850"/>
                    <a:pt x="22287" y="64850"/>
                  </a:cubicBezTo>
                  <a:cubicBezTo>
                    <a:pt x="21533" y="64894"/>
                    <a:pt x="20793" y="64983"/>
                    <a:pt x="20054" y="65116"/>
                  </a:cubicBezTo>
                  <a:cubicBezTo>
                    <a:pt x="19694" y="65145"/>
                    <a:pt x="19727" y="65664"/>
                    <a:pt x="20070" y="65664"/>
                  </a:cubicBezTo>
                  <a:cubicBezTo>
                    <a:pt x="20079" y="65664"/>
                    <a:pt x="20089" y="65664"/>
                    <a:pt x="20098" y="65663"/>
                  </a:cubicBezTo>
                  <a:lnTo>
                    <a:pt x="20143" y="65663"/>
                  </a:lnTo>
                  <a:cubicBezTo>
                    <a:pt x="20867" y="65545"/>
                    <a:pt x="21592" y="65456"/>
                    <a:pt x="22317" y="65412"/>
                  </a:cubicBezTo>
                  <a:cubicBezTo>
                    <a:pt x="22681" y="65382"/>
                    <a:pt x="22643" y="64849"/>
                    <a:pt x="22301" y="64849"/>
                  </a:cubicBezTo>
                  <a:close/>
                  <a:moveTo>
                    <a:pt x="24508" y="64878"/>
                  </a:moveTo>
                  <a:cubicBezTo>
                    <a:pt x="24358" y="64878"/>
                    <a:pt x="24239" y="64992"/>
                    <a:pt x="24239" y="65145"/>
                  </a:cubicBezTo>
                  <a:cubicBezTo>
                    <a:pt x="24224" y="65293"/>
                    <a:pt x="24343" y="65426"/>
                    <a:pt x="24491" y="65441"/>
                  </a:cubicBezTo>
                  <a:cubicBezTo>
                    <a:pt x="25215" y="65486"/>
                    <a:pt x="25925" y="65604"/>
                    <a:pt x="26635" y="65767"/>
                  </a:cubicBezTo>
                  <a:cubicBezTo>
                    <a:pt x="26642" y="65774"/>
                    <a:pt x="26654" y="65778"/>
                    <a:pt x="26665" y="65778"/>
                  </a:cubicBezTo>
                  <a:cubicBezTo>
                    <a:pt x="26676" y="65778"/>
                    <a:pt x="26687" y="65774"/>
                    <a:pt x="26694" y="65767"/>
                  </a:cubicBezTo>
                  <a:lnTo>
                    <a:pt x="26694" y="65796"/>
                  </a:lnTo>
                  <a:cubicBezTo>
                    <a:pt x="26704" y="65797"/>
                    <a:pt x="26713" y="65797"/>
                    <a:pt x="26723" y="65797"/>
                  </a:cubicBezTo>
                  <a:cubicBezTo>
                    <a:pt x="27067" y="65797"/>
                    <a:pt x="27114" y="65277"/>
                    <a:pt x="26768" y="65234"/>
                  </a:cubicBezTo>
                  <a:cubicBezTo>
                    <a:pt x="26029" y="65057"/>
                    <a:pt x="25289" y="64938"/>
                    <a:pt x="24535" y="64879"/>
                  </a:cubicBezTo>
                  <a:cubicBezTo>
                    <a:pt x="24526" y="64878"/>
                    <a:pt x="24517" y="64878"/>
                    <a:pt x="24508" y="64878"/>
                  </a:cubicBezTo>
                  <a:close/>
                  <a:moveTo>
                    <a:pt x="17928" y="65564"/>
                  </a:moveTo>
                  <a:cubicBezTo>
                    <a:pt x="17904" y="65564"/>
                    <a:pt x="17878" y="65568"/>
                    <a:pt x="17850" y="65574"/>
                  </a:cubicBezTo>
                  <a:cubicBezTo>
                    <a:pt x="17170" y="65737"/>
                    <a:pt x="16475" y="65944"/>
                    <a:pt x="15706" y="66181"/>
                  </a:cubicBezTo>
                  <a:cubicBezTo>
                    <a:pt x="15410" y="66269"/>
                    <a:pt x="15469" y="66713"/>
                    <a:pt x="15795" y="66713"/>
                  </a:cubicBezTo>
                  <a:cubicBezTo>
                    <a:pt x="15810" y="66713"/>
                    <a:pt x="15839" y="66713"/>
                    <a:pt x="15869" y="66698"/>
                  </a:cubicBezTo>
                  <a:cubicBezTo>
                    <a:pt x="16623" y="66476"/>
                    <a:pt x="17318" y="66284"/>
                    <a:pt x="17984" y="66107"/>
                  </a:cubicBezTo>
                  <a:cubicBezTo>
                    <a:pt x="18325" y="66025"/>
                    <a:pt x="18225" y="65564"/>
                    <a:pt x="17928" y="65564"/>
                  </a:cubicBezTo>
                  <a:close/>
                  <a:moveTo>
                    <a:pt x="28791" y="65932"/>
                  </a:moveTo>
                  <a:cubicBezTo>
                    <a:pt x="28525" y="65932"/>
                    <a:pt x="28393" y="66332"/>
                    <a:pt x="28691" y="66462"/>
                  </a:cubicBezTo>
                  <a:cubicBezTo>
                    <a:pt x="29341" y="66757"/>
                    <a:pt x="29977" y="67112"/>
                    <a:pt x="30584" y="67512"/>
                  </a:cubicBezTo>
                  <a:cubicBezTo>
                    <a:pt x="30628" y="67541"/>
                    <a:pt x="30672" y="67556"/>
                    <a:pt x="30732" y="67571"/>
                  </a:cubicBezTo>
                  <a:lnTo>
                    <a:pt x="30732" y="67556"/>
                  </a:lnTo>
                  <a:cubicBezTo>
                    <a:pt x="31013" y="67556"/>
                    <a:pt x="31116" y="67201"/>
                    <a:pt x="30879" y="67053"/>
                  </a:cubicBezTo>
                  <a:cubicBezTo>
                    <a:pt x="30258" y="66624"/>
                    <a:pt x="29593" y="66269"/>
                    <a:pt x="28913" y="65959"/>
                  </a:cubicBezTo>
                  <a:cubicBezTo>
                    <a:pt x="28870" y="65940"/>
                    <a:pt x="28829" y="65932"/>
                    <a:pt x="28791" y="65932"/>
                  </a:cubicBezTo>
                  <a:close/>
                  <a:moveTo>
                    <a:pt x="411" y="65213"/>
                  </a:moveTo>
                  <a:cubicBezTo>
                    <a:pt x="247" y="65213"/>
                    <a:pt x="82" y="65343"/>
                    <a:pt x="133" y="65560"/>
                  </a:cubicBezTo>
                  <a:cubicBezTo>
                    <a:pt x="296" y="66314"/>
                    <a:pt x="651" y="67038"/>
                    <a:pt x="1139" y="67645"/>
                  </a:cubicBezTo>
                  <a:cubicBezTo>
                    <a:pt x="1182" y="67703"/>
                    <a:pt x="1268" y="67746"/>
                    <a:pt x="1355" y="67748"/>
                  </a:cubicBezTo>
                  <a:lnTo>
                    <a:pt x="1355" y="67748"/>
                  </a:lnTo>
                  <a:cubicBezTo>
                    <a:pt x="1425" y="67747"/>
                    <a:pt x="1481" y="67732"/>
                    <a:pt x="1524" y="67689"/>
                  </a:cubicBezTo>
                  <a:cubicBezTo>
                    <a:pt x="1642" y="67586"/>
                    <a:pt x="1671" y="67408"/>
                    <a:pt x="1568" y="67290"/>
                  </a:cubicBezTo>
                  <a:cubicBezTo>
                    <a:pt x="1124" y="66757"/>
                    <a:pt x="829" y="66122"/>
                    <a:pt x="681" y="65426"/>
                  </a:cubicBezTo>
                  <a:cubicBezTo>
                    <a:pt x="644" y="65279"/>
                    <a:pt x="528" y="65213"/>
                    <a:pt x="411" y="65213"/>
                  </a:cubicBezTo>
                  <a:close/>
                  <a:moveTo>
                    <a:pt x="1355" y="67748"/>
                  </a:moveTo>
                  <a:cubicBezTo>
                    <a:pt x="1352" y="67748"/>
                    <a:pt x="1349" y="67748"/>
                    <a:pt x="1346" y="67748"/>
                  </a:cubicBezTo>
                  <a:lnTo>
                    <a:pt x="1361" y="67748"/>
                  </a:lnTo>
                  <a:cubicBezTo>
                    <a:pt x="1359" y="67748"/>
                    <a:pt x="1357" y="67748"/>
                    <a:pt x="1355" y="67748"/>
                  </a:cubicBezTo>
                  <a:close/>
                  <a:moveTo>
                    <a:pt x="13704" y="66844"/>
                  </a:moveTo>
                  <a:cubicBezTo>
                    <a:pt x="13673" y="66844"/>
                    <a:pt x="13640" y="66849"/>
                    <a:pt x="13606" y="66861"/>
                  </a:cubicBezTo>
                  <a:cubicBezTo>
                    <a:pt x="12867" y="67112"/>
                    <a:pt x="12142" y="67379"/>
                    <a:pt x="11506" y="67600"/>
                  </a:cubicBezTo>
                  <a:cubicBezTo>
                    <a:pt x="11373" y="67660"/>
                    <a:pt x="11299" y="67822"/>
                    <a:pt x="11343" y="67970"/>
                  </a:cubicBezTo>
                  <a:cubicBezTo>
                    <a:pt x="11388" y="68074"/>
                    <a:pt x="11491" y="68148"/>
                    <a:pt x="11610" y="68148"/>
                  </a:cubicBezTo>
                  <a:cubicBezTo>
                    <a:pt x="11639" y="68148"/>
                    <a:pt x="11669" y="68148"/>
                    <a:pt x="11698" y="68133"/>
                  </a:cubicBezTo>
                  <a:cubicBezTo>
                    <a:pt x="12319" y="67911"/>
                    <a:pt x="13044" y="67645"/>
                    <a:pt x="13784" y="67393"/>
                  </a:cubicBezTo>
                  <a:cubicBezTo>
                    <a:pt x="14103" y="67274"/>
                    <a:pt x="13980" y="66844"/>
                    <a:pt x="13704" y="66844"/>
                  </a:cubicBezTo>
                  <a:close/>
                  <a:moveTo>
                    <a:pt x="115218" y="65695"/>
                  </a:moveTo>
                  <a:cubicBezTo>
                    <a:pt x="115068" y="65695"/>
                    <a:pt x="114915" y="65804"/>
                    <a:pt x="114939" y="66003"/>
                  </a:cubicBezTo>
                  <a:cubicBezTo>
                    <a:pt x="115013" y="66802"/>
                    <a:pt x="115072" y="67512"/>
                    <a:pt x="115072" y="68177"/>
                  </a:cubicBezTo>
                  <a:cubicBezTo>
                    <a:pt x="115072" y="68340"/>
                    <a:pt x="115205" y="68458"/>
                    <a:pt x="115353" y="68458"/>
                  </a:cubicBezTo>
                  <a:cubicBezTo>
                    <a:pt x="115516" y="68458"/>
                    <a:pt x="115634" y="68325"/>
                    <a:pt x="115634" y="68177"/>
                  </a:cubicBezTo>
                  <a:cubicBezTo>
                    <a:pt x="115619" y="67482"/>
                    <a:pt x="115575" y="66757"/>
                    <a:pt x="115486" y="65944"/>
                  </a:cubicBezTo>
                  <a:cubicBezTo>
                    <a:pt x="115473" y="65774"/>
                    <a:pt x="115346" y="65695"/>
                    <a:pt x="115218" y="65695"/>
                  </a:cubicBezTo>
                  <a:close/>
                  <a:moveTo>
                    <a:pt x="9534" y="68322"/>
                  </a:moveTo>
                  <a:cubicBezTo>
                    <a:pt x="9503" y="68322"/>
                    <a:pt x="9470" y="68328"/>
                    <a:pt x="9436" y="68340"/>
                  </a:cubicBezTo>
                  <a:cubicBezTo>
                    <a:pt x="8814" y="68576"/>
                    <a:pt x="8297" y="68739"/>
                    <a:pt x="7824" y="68902"/>
                  </a:cubicBezTo>
                  <a:cubicBezTo>
                    <a:pt x="7676" y="68946"/>
                    <a:pt x="7513" y="68991"/>
                    <a:pt x="7350" y="69035"/>
                  </a:cubicBezTo>
                  <a:cubicBezTo>
                    <a:pt x="6995" y="69063"/>
                    <a:pt x="7036" y="69585"/>
                    <a:pt x="7369" y="69585"/>
                  </a:cubicBezTo>
                  <a:cubicBezTo>
                    <a:pt x="7382" y="69585"/>
                    <a:pt x="7396" y="69584"/>
                    <a:pt x="7410" y="69582"/>
                  </a:cubicBezTo>
                  <a:cubicBezTo>
                    <a:pt x="7439" y="69582"/>
                    <a:pt x="7454" y="69582"/>
                    <a:pt x="7483" y="69567"/>
                  </a:cubicBezTo>
                  <a:cubicBezTo>
                    <a:pt x="7646" y="69523"/>
                    <a:pt x="7824" y="69479"/>
                    <a:pt x="8001" y="69419"/>
                  </a:cubicBezTo>
                  <a:cubicBezTo>
                    <a:pt x="8474" y="69257"/>
                    <a:pt x="8992" y="69094"/>
                    <a:pt x="9613" y="68872"/>
                  </a:cubicBezTo>
                  <a:cubicBezTo>
                    <a:pt x="9932" y="68753"/>
                    <a:pt x="9809" y="68322"/>
                    <a:pt x="9534" y="68322"/>
                  </a:cubicBezTo>
                  <a:close/>
                  <a:moveTo>
                    <a:pt x="3074" y="68544"/>
                  </a:moveTo>
                  <a:cubicBezTo>
                    <a:pt x="2814" y="68544"/>
                    <a:pt x="2678" y="68925"/>
                    <a:pt x="2958" y="69065"/>
                  </a:cubicBezTo>
                  <a:cubicBezTo>
                    <a:pt x="3653" y="69405"/>
                    <a:pt x="4407" y="69612"/>
                    <a:pt x="5176" y="69700"/>
                  </a:cubicBezTo>
                  <a:lnTo>
                    <a:pt x="5206" y="69700"/>
                  </a:lnTo>
                  <a:cubicBezTo>
                    <a:pt x="5211" y="69701"/>
                    <a:pt x="5216" y="69701"/>
                    <a:pt x="5221" y="69701"/>
                  </a:cubicBezTo>
                  <a:cubicBezTo>
                    <a:pt x="5576" y="69701"/>
                    <a:pt x="5600" y="69168"/>
                    <a:pt x="5236" y="69138"/>
                  </a:cubicBezTo>
                  <a:cubicBezTo>
                    <a:pt x="4526" y="69065"/>
                    <a:pt x="3845" y="68872"/>
                    <a:pt x="3210" y="68576"/>
                  </a:cubicBezTo>
                  <a:cubicBezTo>
                    <a:pt x="3162" y="68554"/>
                    <a:pt x="3117" y="68544"/>
                    <a:pt x="3074" y="68544"/>
                  </a:cubicBezTo>
                  <a:close/>
                  <a:moveTo>
                    <a:pt x="32475" y="68402"/>
                  </a:moveTo>
                  <a:cubicBezTo>
                    <a:pt x="32267" y="68402"/>
                    <a:pt x="32105" y="68658"/>
                    <a:pt x="32270" y="68857"/>
                  </a:cubicBezTo>
                  <a:cubicBezTo>
                    <a:pt x="32802" y="69360"/>
                    <a:pt x="33305" y="69878"/>
                    <a:pt x="33763" y="70440"/>
                  </a:cubicBezTo>
                  <a:cubicBezTo>
                    <a:pt x="33821" y="70497"/>
                    <a:pt x="33892" y="70541"/>
                    <a:pt x="33978" y="70543"/>
                  </a:cubicBezTo>
                  <a:lnTo>
                    <a:pt x="33978" y="70543"/>
                  </a:lnTo>
                  <a:cubicBezTo>
                    <a:pt x="34210" y="70537"/>
                    <a:pt x="34338" y="70260"/>
                    <a:pt x="34192" y="70085"/>
                  </a:cubicBezTo>
                  <a:cubicBezTo>
                    <a:pt x="33704" y="69508"/>
                    <a:pt x="33186" y="68961"/>
                    <a:pt x="32639" y="68458"/>
                  </a:cubicBezTo>
                  <a:cubicBezTo>
                    <a:pt x="32585" y="68419"/>
                    <a:pt x="32528" y="68402"/>
                    <a:pt x="32475" y="68402"/>
                  </a:cubicBezTo>
                  <a:close/>
                  <a:moveTo>
                    <a:pt x="33978" y="70543"/>
                  </a:moveTo>
                  <a:lnTo>
                    <a:pt x="33978" y="70543"/>
                  </a:lnTo>
                  <a:cubicBezTo>
                    <a:pt x="33975" y="70543"/>
                    <a:pt x="33973" y="70543"/>
                    <a:pt x="33970" y="70543"/>
                  </a:cubicBezTo>
                  <a:lnTo>
                    <a:pt x="33985" y="70543"/>
                  </a:lnTo>
                  <a:cubicBezTo>
                    <a:pt x="33983" y="70543"/>
                    <a:pt x="33980" y="70543"/>
                    <a:pt x="33978" y="70543"/>
                  </a:cubicBezTo>
                  <a:close/>
                  <a:moveTo>
                    <a:pt x="115251" y="70113"/>
                  </a:moveTo>
                  <a:cubicBezTo>
                    <a:pt x="115113" y="70113"/>
                    <a:pt x="114983" y="70214"/>
                    <a:pt x="114969" y="70366"/>
                  </a:cubicBezTo>
                  <a:cubicBezTo>
                    <a:pt x="114880" y="71076"/>
                    <a:pt x="114732" y="71786"/>
                    <a:pt x="114510" y="72466"/>
                  </a:cubicBezTo>
                  <a:cubicBezTo>
                    <a:pt x="114451" y="72614"/>
                    <a:pt x="114525" y="72762"/>
                    <a:pt x="114673" y="72821"/>
                  </a:cubicBezTo>
                  <a:cubicBezTo>
                    <a:pt x="114703" y="72821"/>
                    <a:pt x="114732" y="72836"/>
                    <a:pt x="114762" y="72836"/>
                  </a:cubicBezTo>
                  <a:cubicBezTo>
                    <a:pt x="114880" y="72836"/>
                    <a:pt x="114984" y="72762"/>
                    <a:pt x="115028" y="72643"/>
                  </a:cubicBezTo>
                  <a:cubicBezTo>
                    <a:pt x="115265" y="71919"/>
                    <a:pt x="115427" y="71179"/>
                    <a:pt x="115516" y="70425"/>
                  </a:cubicBezTo>
                  <a:cubicBezTo>
                    <a:pt x="115546" y="70277"/>
                    <a:pt x="115427" y="70129"/>
                    <a:pt x="115279" y="70115"/>
                  </a:cubicBezTo>
                  <a:cubicBezTo>
                    <a:pt x="115270" y="70114"/>
                    <a:pt x="115261" y="70113"/>
                    <a:pt x="115251" y="70113"/>
                  </a:cubicBezTo>
                  <a:close/>
                  <a:moveTo>
                    <a:pt x="69271" y="73427"/>
                  </a:moveTo>
                  <a:cubicBezTo>
                    <a:pt x="68902" y="73427"/>
                    <a:pt x="68902" y="73974"/>
                    <a:pt x="69271" y="73974"/>
                  </a:cubicBezTo>
                  <a:cubicBezTo>
                    <a:pt x="69996" y="73974"/>
                    <a:pt x="70721" y="74034"/>
                    <a:pt x="71445" y="74122"/>
                  </a:cubicBezTo>
                  <a:lnTo>
                    <a:pt x="71475" y="74122"/>
                  </a:lnTo>
                  <a:cubicBezTo>
                    <a:pt x="71484" y="74123"/>
                    <a:pt x="71494" y="74123"/>
                    <a:pt x="71503" y="74123"/>
                  </a:cubicBezTo>
                  <a:cubicBezTo>
                    <a:pt x="71846" y="74123"/>
                    <a:pt x="71865" y="73589"/>
                    <a:pt x="71504" y="73575"/>
                  </a:cubicBezTo>
                  <a:cubicBezTo>
                    <a:pt x="70765" y="73472"/>
                    <a:pt x="70011" y="73427"/>
                    <a:pt x="69271" y="73427"/>
                  </a:cubicBezTo>
                  <a:close/>
                  <a:moveTo>
                    <a:pt x="35302" y="71754"/>
                  </a:moveTo>
                  <a:cubicBezTo>
                    <a:pt x="35105" y="71754"/>
                    <a:pt x="34908" y="71981"/>
                    <a:pt x="35065" y="72200"/>
                  </a:cubicBezTo>
                  <a:cubicBezTo>
                    <a:pt x="35464" y="72776"/>
                    <a:pt x="35834" y="73412"/>
                    <a:pt x="36203" y="74078"/>
                  </a:cubicBezTo>
                  <a:cubicBezTo>
                    <a:pt x="36248" y="74167"/>
                    <a:pt x="36337" y="74211"/>
                    <a:pt x="36440" y="74211"/>
                  </a:cubicBezTo>
                  <a:cubicBezTo>
                    <a:pt x="36484" y="74211"/>
                    <a:pt x="36544" y="74196"/>
                    <a:pt x="36573" y="74181"/>
                  </a:cubicBezTo>
                  <a:cubicBezTo>
                    <a:pt x="36706" y="74093"/>
                    <a:pt x="36751" y="73930"/>
                    <a:pt x="36691" y="73812"/>
                  </a:cubicBezTo>
                  <a:cubicBezTo>
                    <a:pt x="36322" y="73131"/>
                    <a:pt x="35922" y="72481"/>
                    <a:pt x="35523" y="71889"/>
                  </a:cubicBezTo>
                  <a:cubicBezTo>
                    <a:pt x="35467" y="71793"/>
                    <a:pt x="35384" y="71754"/>
                    <a:pt x="35302" y="71754"/>
                  </a:cubicBezTo>
                  <a:close/>
                  <a:moveTo>
                    <a:pt x="67066" y="73530"/>
                  </a:moveTo>
                  <a:cubicBezTo>
                    <a:pt x="67057" y="73530"/>
                    <a:pt x="67047" y="73530"/>
                    <a:pt x="67038" y="73531"/>
                  </a:cubicBezTo>
                  <a:cubicBezTo>
                    <a:pt x="66284" y="73619"/>
                    <a:pt x="65544" y="73753"/>
                    <a:pt x="64820" y="73900"/>
                  </a:cubicBezTo>
                  <a:cubicBezTo>
                    <a:pt x="64464" y="73943"/>
                    <a:pt x="64505" y="74465"/>
                    <a:pt x="64838" y="74465"/>
                  </a:cubicBezTo>
                  <a:cubicBezTo>
                    <a:pt x="64851" y="74465"/>
                    <a:pt x="64865" y="74464"/>
                    <a:pt x="64879" y="74462"/>
                  </a:cubicBezTo>
                  <a:cubicBezTo>
                    <a:pt x="64894" y="74462"/>
                    <a:pt x="64909" y="74448"/>
                    <a:pt x="64938" y="74448"/>
                  </a:cubicBezTo>
                  <a:cubicBezTo>
                    <a:pt x="65663" y="74285"/>
                    <a:pt x="66387" y="74167"/>
                    <a:pt x="67097" y="74093"/>
                  </a:cubicBezTo>
                  <a:cubicBezTo>
                    <a:pt x="67457" y="74049"/>
                    <a:pt x="67397" y="73530"/>
                    <a:pt x="67066" y="73530"/>
                  </a:cubicBezTo>
                  <a:close/>
                  <a:moveTo>
                    <a:pt x="73643" y="73938"/>
                  </a:moveTo>
                  <a:cubicBezTo>
                    <a:pt x="73327" y="73938"/>
                    <a:pt x="73257" y="74436"/>
                    <a:pt x="73604" y="74492"/>
                  </a:cubicBezTo>
                  <a:cubicBezTo>
                    <a:pt x="74299" y="74625"/>
                    <a:pt x="75009" y="74773"/>
                    <a:pt x="75778" y="74921"/>
                  </a:cubicBezTo>
                  <a:lnTo>
                    <a:pt x="75838" y="74921"/>
                  </a:lnTo>
                  <a:cubicBezTo>
                    <a:pt x="75852" y="74923"/>
                    <a:pt x="75865" y="74923"/>
                    <a:pt x="75878" y="74923"/>
                  </a:cubicBezTo>
                  <a:cubicBezTo>
                    <a:pt x="76210" y="74923"/>
                    <a:pt x="76238" y="74402"/>
                    <a:pt x="75897" y="74374"/>
                  </a:cubicBezTo>
                  <a:cubicBezTo>
                    <a:pt x="75113" y="74211"/>
                    <a:pt x="74403" y="74078"/>
                    <a:pt x="73708" y="73945"/>
                  </a:cubicBezTo>
                  <a:cubicBezTo>
                    <a:pt x="73685" y="73940"/>
                    <a:pt x="73663" y="73938"/>
                    <a:pt x="73643" y="73938"/>
                  </a:cubicBezTo>
                  <a:close/>
                  <a:moveTo>
                    <a:pt x="62735" y="74464"/>
                  </a:moveTo>
                  <a:cubicBezTo>
                    <a:pt x="62707" y="74464"/>
                    <a:pt x="62677" y="74468"/>
                    <a:pt x="62646" y="74477"/>
                  </a:cubicBezTo>
                  <a:cubicBezTo>
                    <a:pt x="61966" y="74684"/>
                    <a:pt x="61270" y="74921"/>
                    <a:pt x="60531" y="75202"/>
                  </a:cubicBezTo>
                  <a:cubicBezTo>
                    <a:pt x="60250" y="75305"/>
                    <a:pt x="60324" y="75734"/>
                    <a:pt x="60635" y="75734"/>
                  </a:cubicBezTo>
                  <a:cubicBezTo>
                    <a:pt x="60664" y="75734"/>
                    <a:pt x="60709" y="75734"/>
                    <a:pt x="60738" y="75719"/>
                  </a:cubicBezTo>
                  <a:cubicBezTo>
                    <a:pt x="61463" y="75453"/>
                    <a:pt x="62143" y="75217"/>
                    <a:pt x="62809" y="75010"/>
                  </a:cubicBezTo>
                  <a:cubicBezTo>
                    <a:pt x="63132" y="74915"/>
                    <a:pt x="63025" y="74464"/>
                    <a:pt x="62735" y="74464"/>
                  </a:cubicBezTo>
                  <a:close/>
                  <a:moveTo>
                    <a:pt x="78006" y="74825"/>
                  </a:moveTo>
                  <a:cubicBezTo>
                    <a:pt x="77703" y="74825"/>
                    <a:pt x="77620" y="75310"/>
                    <a:pt x="77952" y="75379"/>
                  </a:cubicBezTo>
                  <a:cubicBezTo>
                    <a:pt x="78677" y="75527"/>
                    <a:pt x="79387" y="75690"/>
                    <a:pt x="80111" y="75853"/>
                  </a:cubicBezTo>
                  <a:lnTo>
                    <a:pt x="80171" y="75853"/>
                  </a:lnTo>
                  <a:lnTo>
                    <a:pt x="80171" y="75867"/>
                  </a:lnTo>
                  <a:cubicBezTo>
                    <a:pt x="80185" y="75869"/>
                    <a:pt x="80198" y="75870"/>
                    <a:pt x="80211" y="75870"/>
                  </a:cubicBezTo>
                  <a:cubicBezTo>
                    <a:pt x="80544" y="75870"/>
                    <a:pt x="80585" y="75349"/>
                    <a:pt x="80230" y="75320"/>
                  </a:cubicBezTo>
                  <a:cubicBezTo>
                    <a:pt x="79520" y="75157"/>
                    <a:pt x="78795" y="74995"/>
                    <a:pt x="78071" y="74832"/>
                  </a:cubicBezTo>
                  <a:cubicBezTo>
                    <a:pt x="78048" y="74827"/>
                    <a:pt x="78027" y="74825"/>
                    <a:pt x="78006" y="74825"/>
                  </a:cubicBezTo>
                  <a:close/>
                  <a:moveTo>
                    <a:pt x="113787" y="74260"/>
                  </a:moveTo>
                  <a:cubicBezTo>
                    <a:pt x="113707" y="74260"/>
                    <a:pt x="113624" y="74298"/>
                    <a:pt x="113564" y="74388"/>
                  </a:cubicBezTo>
                  <a:cubicBezTo>
                    <a:pt x="113312" y="74758"/>
                    <a:pt x="113046" y="75113"/>
                    <a:pt x="112736" y="75438"/>
                  </a:cubicBezTo>
                  <a:cubicBezTo>
                    <a:pt x="112543" y="75631"/>
                    <a:pt x="112351" y="75808"/>
                    <a:pt x="112159" y="76000"/>
                  </a:cubicBezTo>
                  <a:cubicBezTo>
                    <a:pt x="111967" y="76163"/>
                    <a:pt x="112085" y="76474"/>
                    <a:pt x="112336" y="76474"/>
                  </a:cubicBezTo>
                  <a:cubicBezTo>
                    <a:pt x="112349" y="76476"/>
                    <a:pt x="112362" y="76478"/>
                    <a:pt x="112374" y="76478"/>
                  </a:cubicBezTo>
                  <a:cubicBezTo>
                    <a:pt x="112431" y="76478"/>
                    <a:pt x="112480" y="76451"/>
                    <a:pt x="112529" y="76415"/>
                  </a:cubicBezTo>
                  <a:cubicBezTo>
                    <a:pt x="112736" y="76222"/>
                    <a:pt x="112943" y="76030"/>
                    <a:pt x="113135" y="75823"/>
                  </a:cubicBezTo>
                  <a:cubicBezTo>
                    <a:pt x="113460" y="75468"/>
                    <a:pt x="113756" y="75098"/>
                    <a:pt x="114022" y="74699"/>
                  </a:cubicBezTo>
                  <a:cubicBezTo>
                    <a:pt x="114169" y="74479"/>
                    <a:pt x="113982" y="74260"/>
                    <a:pt x="113787" y="74260"/>
                  </a:cubicBezTo>
                  <a:close/>
                  <a:moveTo>
                    <a:pt x="82303" y="75796"/>
                  </a:moveTo>
                  <a:cubicBezTo>
                    <a:pt x="82001" y="75796"/>
                    <a:pt x="81918" y="76286"/>
                    <a:pt x="82271" y="76341"/>
                  </a:cubicBezTo>
                  <a:lnTo>
                    <a:pt x="84430" y="76843"/>
                  </a:lnTo>
                  <a:lnTo>
                    <a:pt x="84489" y="76843"/>
                  </a:lnTo>
                  <a:cubicBezTo>
                    <a:pt x="84503" y="76845"/>
                    <a:pt x="84517" y="76846"/>
                    <a:pt x="84530" y="76846"/>
                  </a:cubicBezTo>
                  <a:cubicBezTo>
                    <a:pt x="84863" y="76846"/>
                    <a:pt x="84904" y="76325"/>
                    <a:pt x="84563" y="76296"/>
                  </a:cubicBezTo>
                  <a:lnTo>
                    <a:pt x="82389" y="75808"/>
                  </a:lnTo>
                  <a:cubicBezTo>
                    <a:pt x="82359" y="75800"/>
                    <a:pt x="82330" y="75796"/>
                    <a:pt x="82303" y="75796"/>
                  </a:cubicBezTo>
                  <a:close/>
                  <a:moveTo>
                    <a:pt x="58597" y="76018"/>
                  </a:moveTo>
                  <a:cubicBezTo>
                    <a:pt x="58559" y="76018"/>
                    <a:pt x="58518" y="76026"/>
                    <a:pt x="58475" y="76045"/>
                  </a:cubicBezTo>
                  <a:cubicBezTo>
                    <a:pt x="57854" y="76311"/>
                    <a:pt x="57204" y="76607"/>
                    <a:pt x="56449" y="76947"/>
                  </a:cubicBezTo>
                  <a:cubicBezTo>
                    <a:pt x="56168" y="77080"/>
                    <a:pt x="56272" y="77479"/>
                    <a:pt x="56568" y="77479"/>
                  </a:cubicBezTo>
                  <a:cubicBezTo>
                    <a:pt x="56597" y="77479"/>
                    <a:pt x="56642" y="77479"/>
                    <a:pt x="56686" y="77450"/>
                  </a:cubicBezTo>
                  <a:cubicBezTo>
                    <a:pt x="57440" y="77110"/>
                    <a:pt x="58091" y="76814"/>
                    <a:pt x="58697" y="76548"/>
                  </a:cubicBezTo>
                  <a:cubicBezTo>
                    <a:pt x="58995" y="76418"/>
                    <a:pt x="58862" y="76018"/>
                    <a:pt x="58597" y="76018"/>
                  </a:cubicBezTo>
                  <a:close/>
                  <a:moveTo>
                    <a:pt x="86650" y="76779"/>
                  </a:moveTo>
                  <a:cubicBezTo>
                    <a:pt x="86523" y="76779"/>
                    <a:pt x="86408" y="76863"/>
                    <a:pt x="86382" y="76991"/>
                  </a:cubicBezTo>
                  <a:cubicBezTo>
                    <a:pt x="86352" y="77139"/>
                    <a:pt x="86441" y="77287"/>
                    <a:pt x="86589" y="77331"/>
                  </a:cubicBezTo>
                  <a:cubicBezTo>
                    <a:pt x="87314" y="77479"/>
                    <a:pt x="88038" y="77642"/>
                    <a:pt x="88763" y="77790"/>
                  </a:cubicBezTo>
                  <a:lnTo>
                    <a:pt x="88822" y="77790"/>
                  </a:lnTo>
                  <a:lnTo>
                    <a:pt x="88822" y="77805"/>
                  </a:lnTo>
                  <a:cubicBezTo>
                    <a:pt x="88836" y="77806"/>
                    <a:pt x="88850" y="77807"/>
                    <a:pt x="88863" y="77807"/>
                  </a:cubicBezTo>
                  <a:cubicBezTo>
                    <a:pt x="89196" y="77807"/>
                    <a:pt x="89237" y="77286"/>
                    <a:pt x="88881" y="77257"/>
                  </a:cubicBezTo>
                  <a:cubicBezTo>
                    <a:pt x="88157" y="77095"/>
                    <a:pt x="87447" y="76947"/>
                    <a:pt x="86707" y="76784"/>
                  </a:cubicBezTo>
                  <a:cubicBezTo>
                    <a:pt x="86688" y="76780"/>
                    <a:pt x="86669" y="76779"/>
                    <a:pt x="86650" y="76779"/>
                  </a:cubicBezTo>
                  <a:close/>
                  <a:moveTo>
                    <a:pt x="37480" y="75616"/>
                  </a:moveTo>
                  <a:cubicBezTo>
                    <a:pt x="37297" y="75616"/>
                    <a:pt x="37118" y="75809"/>
                    <a:pt x="37239" y="76030"/>
                  </a:cubicBezTo>
                  <a:cubicBezTo>
                    <a:pt x="37594" y="76696"/>
                    <a:pt x="37993" y="77331"/>
                    <a:pt x="38437" y="77938"/>
                  </a:cubicBezTo>
                  <a:cubicBezTo>
                    <a:pt x="38481" y="78012"/>
                    <a:pt x="38570" y="78056"/>
                    <a:pt x="38658" y="78056"/>
                  </a:cubicBezTo>
                  <a:cubicBezTo>
                    <a:pt x="38718" y="78056"/>
                    <a:pt x="38777" y="78041"/>
                    <a:pt x="38821" y="78012"/>
                  </a:cubicBezTo>
                  <a:cubicBezTo>
                    <a:pt x="38939" y="77908"/>
                    <a:pt x="38969" y="77746"/>
                    <a:pt x="38880" y="77612"/>
                  </a:cubicBezTo>
                  <a:cubicBezTo>
                    <a:pt x="38451" y="77021"/>
                    <a:pt x="38067" y="76415"/>
                    <a:pt x="37712" y="75764"/>
                  </a:cubicBezTo>
                  <a:cubicBezTo>
                    <a:pt x="37655" y="75659"/>
                    <a:pt x="37567" y="75616"/>
                    <a:pt x="37480" y="75616"/>
                  </a:cubicBezTo>
                  <a:close/>
                  <a:moveTo>
                    <a:pt x="91000" y="77696"/>
                  </a:moveTo>
                  <a:cubicBezTo>
                    <a:pt x="90690" y="77696"/>
                    <a:pt x="90615" y="78164"/>
                    <a:pt x="90937" y="78248"/>
                  </a:cubicBezTo>
                  <a:cubicBezTo>
                    <a:pt x="91721" y="78396"/>
                    <a:pt x="92431" y="78529"/>
                    <a:pt x="93126" y="78648"/>
                  </a:cubicBezTo>
                  <a:lnTo>
                    <a:pt x="93170" y="78648"/>
                  </a:lnTo>
                  <a:lnTo>
                    <a:pt x="93170" y="78662"/>
                  </a:lnTo>
                  <a:cubicBezTo>
                    <a:pt x="93180" y="78663"/>
                    <a:pt x="93189" y="78664"/>
                    <a:pt x="93199" y="78664"/>
                  </a:cubicBezTo>
                  <a:cubicBezTo>
                    <a:pt x="93543" y="78664"/>
                    <a:pt x="93589" y="78144"/>
                    <a:pt x="93229" y="78100"/>
                  </a:cubicBezTo>
                  <a:cubicBezTo>
                    <a:pt x="92534" y="77982"/>
                    <a:pt x="91824" y="77849"/>
                    <a:pt x="91055" y="77701"/>
                  </a:cubicBezTo>
                  <a:cubicBezTo>
                    <a:pt x="91036" y="77698"/>
                    <a:pt x="91018" y="77696"/>
                    <a:pt x="91000" y="77696"/>
                  </a:cubicBezTo>
                  <a:close/>
                  <a:moveTo>
                    <a:pt x="110574" y="77204"/>
                  </a:moveTo>
                  <a:cubicBezTo>
                    <a:pt x="110523" y="77204"/>
                    <a:pt x="110469" y="77220"/>
                    <a:pt x="110414" y="77257"/>
                  </a:cubicBezTo>
                  <a:cubicBezTo>
                    <a:pt x="109793" y="77612"/>
                    <a:pt x="109127" y="77893"/>
                    <a:pt x="108447" y="78130"/>
                  </a:cubicBezTo>
                  <a:cubicBezTo>
                    <a:pt x="108154" y="78233"/>
                    <a:pt x="108224" y="78669"/>
                    <a:pt x="108527" y="78677"/>
                  </a:cubicBezTo>
                  <a:lnTo>
                    <a:pt x="108527" y="78677"/>
                  </a:lnTo>
                  <a:cubicBezTo>
                    <a:pt x="108568" y="78676"/>
                    <a:pt x="108596" y="78662"/>
                    <a:pt x="108624" y="78662"/>
                  </a:cubicBezTo>
                  <a:cubicBezTo>
                    <a:pt x="109334" y="78411"/>
                    <a:pt x="110029" y="78100"/>
                    <a:pt x="110695" y="77731"/>
                  </a:cubicBezTo>
                  <a:cubicBezTo>
                    <a:pt x="110990" y="77595"/>
                    <a:pt x="110825" y="77204"/>
                    <a:pt x="110574" y="77204"/>
                  </a:cubicBezTo>
                  <a:close/>
                  <a:moveTo>
                    <a:pt x="108527" y="78677"/>
                  </a:moveTo>
                  <a:cubicBezTo>
                    <a:pt x="108525" y="78677"/>
                    <a:pt x="108523" y="78677"/>
                    <a:pt x="108521" y="78677"/>
                  </a:cubicBezTo>
                  <a:lnTo>
                    <a:pt x="108536" y="78677"/>
                  </a:lnTo>
                  <a:cubicBezTo>
                    <a:pt x="108533" y="78677"/>
                    <a:pt x="108530" y="78677"/>
                    <a:pt x="108527" y="78677"/>
                  </a:cubicBezTo>
                  <a:close/>
                  <a:moveTo>
                    <a:pt x="95350" y="78451"/>
                  </a:moveTo>
                  <a:cubicBezTo>
                    <a:pt x="95026" y="78451"/>
                    <a:pt x="94963" y="78960"/>
                    <a:pt x="95314" y="79003"/>
                  </a:cubicBezTo>
                  <a:cubicBezTo>
                    <a:pt x="96083" y="79121"/>
                    <a:pt x="96823" y="79224"/>
                    <a:pt x="97533" y="79298"/>
                  </a:cubicBezTo>
                  <a:lnTo>
                    <a:pt x="97562" y="79298"/>
                  </a:lnTo>
                  <a:cubicBezTo>
                    <a:pt x="97567" y="79299"/>
                    <a:pt x="97572" y="79299"/>
                    <a:pt x="97577" y="79299"/>
                  </a:cubicBezTo>
                  <a:cubicBezTo>
                    <a:pt x="97933" y="79299"/>
                    <a:pt x="97957" y="78766"/>
                    <a:pt x="97592" y="78751"/>
                  </a:cubicBezTo>
                  <a:cubicBezTo>
                    <a:pt x="96897" y="78662"/>
                    <a:pt x="96157" y="78574"/>
                    <a:pt x="95403" y="78455"/>
                  </a:cubicBezTo>
                  <a:cubicBezTo>
                    <a:pt x="95385" y="78452"/>
                    <a:pt x="95367" y="78451"/>
                    <a:pt x="95350" y="78451"/>
                  </a:cubicBezTo>
                  <a:close/>
                  <a:moveTo>
                    <a:pt x="54570" y="77876"/>
                  </a:moveTo>
                  <a:cubicBezTo>
                    <a:pt x="54529" y="77876"/>
                    <a:pt x="54484" y="77886"/>
                    <a:pt x="54438" y="77908"/>
                  </a:cubicBezTo>
                  <a:cubicBezTo>
                    <a:pt x="53743" y="78248"/>
                    <a:pt x="53092" y="78544"/>
                    <a:pt x="52442" y="78840"/>
                  </a:cubicBezTo>
                  <a:cubicBezTo>
                    <a:pt x="52178" y="78972"/>
                    <a:pt x="52262" y="79365"/>
                    <a:pt x="52552" y="79372"/>
                  </a:cubicBezTo>
                  <a:lnTo>
                    <a:pt x="52552" y="79372"/>
                  </a:lnTo>
                  <a:cubicBezTo>
                    <a:pt x="52594" y="79371"/>
                    <a:pt x="52636" y="79357"/>
                    <a:pt x="52678" y="79343"/>
                  </a:cubicBezTo>
                  <a:cubicBezTo>
                    <a:pt x="53329" y="79047"/>
                    <a:pt x="53965" y="78736"/>
                    <a:pt x="54689" y="78396"/>
                  </a:cubicBezTo>
                  <a:cubicBezTo>
                    <a:pt x="54970" y="78269"/>
                    <a:pt x="54832" y="77876"/>
                    <a:pt x="54570" y="77876"/>
                  </a:cubicBezTo>
                  <a:close/>
                  <a:moveTo>
                    <a:pt x="52552" y="79372"/>
                  </a:moveTo>
                  <a:lnTo>
                    <a:pt x="52552" y="79372"/>
                  </a:lnTo>
                  <a:cubicBezTo>
                    <a:pt x="52549" y="79372"/>
                    <a:pt x="52547" y="79372"/>
                    <a:pt x="52545" y="79372"/>
                  </a:cubicBezTo>
                  <a:lnTo>
                    <a:pt x="52560" y="79372"/>
                  </a:lnTo>
                  <a:cubicBezTo>
                    <a:pt x="52557" y="79372"/>
                    <a:pt x="52554" y="79372"/>
                    <a:pt x="52552" y="79372"/>
                  </a:cubicBezTo>
                  <a:close/>
                  <a:moveTo>
                    <a:pt x="106399" y="78673"/>
                  </a:moveTo>
                  <a:cubicBezTo>
                    <a:pt x="106383" y="78673"/>
                    <a:pt x="106365" y="78674"/>
                    <a:pt x="106347" y="78677"/>
                  </a:cubicBezTo>
                  <a:cubicBezTo>
                    <a:pt x="105622" y="78810"/>
                    <a:pt x="104898" y="78899"/>
                    <a:pt x="104173" y="78958"/>
                  </a:cubicBezTo>
                  <a:cubicBezTo>
                    <a:pt x="103803" y="78973"/>
                    <a:pt x="103818" y="79520"/>
                    <a:pt x="104188" y="79520"/>
                  </a:cubicBezTo>
                  <a:lnTo>
                    <a:pt x="104217" y="79520"/>
                  </a:lnTo>
                  <a:cubicBezTo>
                    <a:pt x="104972" y="79461"/>
                    <a:pt x="105711" y="79372"/>
                    <a:pt x="106436" y="79239"/>
                  </a:cubicBezTo>
                  <a:cubicBezTo>
                    <a:pt x="106786" y="79169"/>
                    <a:pt x="106711" y="78673"/>
                    <a:pt x="106399" y="78673"/>
                  </a:cubicBezTo>
                  <a:close/>
                  <a:moveTo>
                    <a:pt x="99766" y="78943"/>
                  </a:moveTo>
                  <a:cubicBezTo>
                    <a:pt x="99410" y="78943"/>
                    <a:pt x="99386" y="79476"/>
                    <a:pt x="99751" y="79505"/>
                  </a:cubicBezTo>
                  <a:cubicBezTo>
                    <a:pt x="100520" y="79550"/>
                    <a:pt x="101274" y="79594"/>
                    <a:pt x="101969" y="79594"/>
                  </a:cubicBezTo>
                  <a:lnTo>
                    <a:pt x="101984" y="79594"/>
                  </a:lnTo>
                  <a:cubicBezTo>
                    <a:pt x="102339" y="79594"/>
                    <a:pt x="102339" y="79032"/>
                    <a:pt x="101984" y="79032"/>
                  </a:cubicBezTo>
                  <a:cubicBezTo>
                    <a:pt x="101289" y="79032"/>
                    <a:pt x="100550" y="79003"/>
                    <a:pt x="99781" y="78943"/>
                  </a:cubicBezTo>
                  <a:cubicBezTo>
                    <a:pt x="99776" y="78943"/>
                    <a:pt x="99771" y="78943"/>
                    <a:pt x="99766" y="78943"/>
                  </a:cubicBezTo>
                  <a:close/>
                  <a:moveTo>
                    <a:pt x="40111" y="79114"/>
                  </a:moveTo>
                  <a:cubicBezTo>
                    <a:pt x="39883" y="79114"/>
                    <a:pt x="39694" y="79430"/>
                    <a:pt x="39945" y="79624"/>
                  </a:cubicBezTo>
                  <a:cubicBezTo>
                    <a:pt x="40507" y="80141"/>
                    <a:pt x="41143" y="80570"/>
                    <a:pt x="41838" y="80910"/>
                  </a:cubicBezTo>
                  <a:cubicBezTo>
                    <a:pt x="41868" y="80925"/>
                    <a:pt x="41912" y="80940"/>
                    <a:pt x="41956" y="80940"/>
                  </a:cubicBezTo>
                  <a:lnTo>
                    <a:pt x="41956" y="80925"/>
                  </a:lnTo>
                  <a:cubicBezTo>
                    <a:pt x="42252" y="80925"/>
                    <a:pt x="42341" y="80526"/>
                    <a:pt x="42075" y="80408"/>
                  </a:cubicBezTo>
                  <a:cubicBezTo>
                    <a:pt x="41424" y="80097"/>
                    <a:pt x="40832" y="79683"/>
                    <a:pt x="40315" y="79210"/>
                  </a:cubicBezTo>
                  <a:cubicBezTo>
                    <a:pt x="40250" y="79142"/>
                    <a:pt x="40179" y="79114"/>
                    <a:pt x="40111" y="79114"/>
                  </a:cubicBezTo>
                  <a:close/>
                  <a:moveTo>
                    <a:pt x="50534" y="79701"/>
                  </a:moveTo>
                  <a:cubicBezTo>
                    <a:pt x="50497" y="79701"/>
                    <a:pt x="50457" y="79709"/>
                    <a:pt x="50415" y="79727"/>
                  </a:cubicBezTo>
                  <a:cubicBezTo>
                    <a:pt x="49661" y="80023"/>
                    <a:pt x="48981" y="80274"/>
                    <a:pt x="48360" y="80467"/>
                  </a:cubicBezTo>
                  <a:cubicBezTo>
                    <a:pt x="48049" y="80555"/>
                    <a:pt x="48123" y="80999"/>
                    <a:pt x="48434" y="81014"/>
                  </a:cubicBezTo>
                  <a:cubicBezTo>
                    <a:pt x="48463" y="81014"/>
                    <a:pt x="48493" y="80999"/>
                    <a:pt x="48523" y="80999"/>
                  </a:cubicBezTo>
                  <a:cubicBezTo>
                    <a:pt x="49158" y="80792"/>
                    <a:pt x="49854" y="80555"/>
                    <a:pt x="50623" y="80245"/>
                  </a:cubicBezTo>
                  <a:cubicBezTo>
                    <a:pt x="50921" y="80115"/>
                    <a:pt x="50798" y="79701"/>
                    <a:pt x="50534" y="79701"/>
                  </a:cubicBezTo>
                  <a:close/>
                  <a:moveTo>
                    <a:pt x="46298" y="80950"/>
                  </a:moveTo>
                  <a:cubicBezTo>
                    <a:pt x="46281" y="80950"/>
                    <a:pt x="46263" y="80952"/>
                    <a:pt x="46245" y="80955"/>
                  </a:cubicBezTo>
                  <a:cubicBezTo>
                    <a:pt x="45831" y="81015"/>
                    <a:pt x="45417" y="81045"/>
                    <a:pt x="45003" y="81045"/>
                  </a:cubicBezTo>
                  <a:cubicBezTo>
                    <a:pt x="44707" y="81045"/>
                    <a:pt x="44411" y="81030"/>
                    <a:pt x="44115" y="80999"/>
                  </a:cubicBezTo>
                  <a:cubicBezTo>
                    <a:pt x="44098" y="80996"/>
                    <a:pt x="44082" y="80994"/>
                    <a:pt x="44066" y="80994"/>
                  </a:cubicBezTo>
                  <a:cubicBezTo>
                    <a:pt x="43926" y="80994"/>
                    <a:pt x="43818" y="81103"/>
                    <a:pt x="43805" y="81236"/>
                  </a:cubicBezTo>
                  <a:cubicBezTo>
                    <a:pt x="43790" y="81384"/>
                    <a:pt x="43894" y="81531"/>
                    <a:pt x="44041" y="81546"/>
                  </a:cubicBezTo>
                  <a:cubicBezTo>
                    <a:pt x="44352" y="81576"/>
                    <a:pt x="44663" y="81591"/>
                    <a:pt x="44973" y="81591"/>
                  </a:cubicBezTo>
                  <a:cubicBezTo>
                    <a:pt x="45417" y="81591"/>
                    <a:pt x="45875" y="81561"/>
                    <a:pt x="46319" y="81502"/>
                  </a:cubicBezTo>
                  <a:cubicBezTo>
                    <a:pt x="46670" y="81460"/>
                    <a:pt x="46621" y="80950"/>
                    <a:pt x="46298" y="8095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1548675" y="3928625"/>
              <a:ext cx="43750" cy="208100"/>
            </a:xfrm>
            <a:custGeom>
              <a:avLst/>
              <a:gdLst/>
              <a:ahLst/>
              <a:cxnLst/>
              <a:rect l="l" t="t" r="r" b="b"/>
              <a:pathLst>
                <a:path w="1750" h="8324" extrusionOk="0">
                  <a:moveTo>
                    <a:pt x="241" y="1"/>
                  </a:moveTo>
                  <a:cubicBezTo>
                    <a:pt x="125" y="1"/>
                    <a:pt x="0" y="105"/>
                    <a:pt x="49" y="242"/>
                  </a:cubicBezTo>
                  <a:cubicBezTo>
                    <a:pt x="522" y="1528"/>
                    <a:pt x="833" y="2874"/>
                    <a:pt x="1010" y="4235"/>
                  </a:cubicBezTo>
                  <a:cubicBezTo>
                    <a:pt x="1084" y="4900"/>
                    <a:pt x="1128" y="5580"/>
                    <a:pt x="1128" y="6246"/>
                  </a:cubicBezTo>
                  <a:lnTo>
                    <a:pt x="1128" y="7266"/>
                  </a:lnTo>
                  <a:cubicBezTo>
                    <a:pt x="1128" y="7444"/>
                    <a:pt x="1114" y="7636"/>
                    <a:pt x="1128" y="7814"/>
                  </a:cubicBezTo>
                  <a:cubicBezTo>
                    <a:pt x="1114" y="7961"/>
                    <a:pt x="1143" y="8124"/>
                    <a:pt x="1217" y="8257"/>
                  </a:cubicBezTo>
                  <a:cubicBezTo>
                    <a:pt x="1243" y="8300"/>
                    <a:pt x="1289" y="8323"/>
                    <a:pt x="1337" y="8323"/>
                  </a:cubicBezTo>
                  <a:cubicBezTo>
                    <a:pt x="1372" y="8323"/>
                    <a:pt x="1408" y="8311"/>
                    <a:pt x="1439" y="8287"/>
                  </a:cubicBezTo>
                  <a:cubicBezTo>
                    <a:pt x="1542" y="8168"/>
                    <a:pt x="1602" y="8006"/>
                    <a:pt x="1616" y="7843"/>
                  </a:cubicBezTo>
                  <a:cubicBezTo>
                    <a:pt x="1646" y="7680"/>
                    <a:pt x="1676" y="7518"/>
                    <a:pt x="1690" y="7355"/>
                  </a:cubicBezTo>
                  <a:cubicBezTo>
                    <a:pt x="1735" y="7000"/>
                    <a:pt x="1750" y="6645"/>
                    <a:pt x="1750" y="6305"/>
                  </a:cubicBezTo>
                  <a:cubicBezTo>
                    <a:pt x="1735" y="5580"/>
                    <a:pt x="1690" y="4871"/>
                    <a:pt x="1587" y="4161"/>
                  </a:cubicBezTo>
                  <a:cubicBezTo>
                    <a:pt x="1380" y="2756"/>
                    <a:pt x="981" y="1380"/>
                    <a:pt x="389" y="94"/>
                  </a:cubicBezTo>
                  <a:cubicBezTo>
                    <a:pt x="359" y="28"/>
                    <a:pt x="301" y="1"/>
                    <a:pt x="2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1539525" y="4174800"/>
              <a:ext cx="34775" cy="69050"/>
            </a:xfrm>
            <a:custGeom>
              <a:avLst/>
              <a:gdLst/>
              <a:ahLst/>
              <a:cxnLst/>
              <a:rect l="l" t="t" r="r" b="b"/>
              <a:pathLst>
                <a:path w="1391" h="2762" extrusionOk="0">
                  <a:moveTo>
                    <a:pt x="1166" y="1"/>
                  </a:moveTo>
                  <a:cubicBezTo>
                    <a:pt x="1076" y="1"/>
                    <a:pt x="987" y="67"/>
                    <a:pt x="962" y="155"/>
                  </a:cubicBezTo>
                  <a:cubicBezTo>
                    <a:pt x="799" y="569"/>
                    <a:pt x="622" y="983"/>
                    <a:pt x="459" y="1398"/>
                  </a:cubicBezTo>
                  <a:cubicBezTo>
                    <a:pt x="385" y="1590"/>
                    <a:pt x="297" y="1797"/>
                    <a:pt x="223" y="2004"/>
                  </a:cubicBezTo>
                  <a:cubicBezTo>
                    <a:pt x="149" y="2211"/>
                    <a:pt x="1" y="2492"/>
                    <a:pt x="119" y="2669"/>
                  </a:cubicBezTo>
                  <a:cubicBezTo>
                    <a:pt x="156" y="2731"/>
                    <a:pt x="224" y="2762"/>
                    <a:pt x="297" y="2762"/>
                  </a:cubicBezTo>
                  <a:cubicBezTo>
                    <a:pt x="311" y="2762"/>
                    <a:pt x="326" y="2761"/>
                    <a:pt x="341" y="2758"/>
                  </a:cubicBezTo>
                  <a:cubicBezTo>
                    <a:pt x="563" y="2699"/>
                    <a:pt x="637" y="2344"/>
                    <a:pt x="711" y="2167"/>
                  </a:cubicBezTo>
                  <a:cubicBezTo>
                    <a:pt x="770" y="1974"/>
                    <a:pt x="858" y="1752"/>
                    <a:pt x="932" y="1545"/>
                  </a:cubicBezTo>
                  <a:cubicBezTo>
                    <a:pt x="1080" y="1117"/>
                    <a:pt x="1213" y="688"/>
                    <a:pt x="1361" y="274"/>
                  </a:cubicBezTo>
                  <a:cubicBezTo>
                    <a:pt x="1391" y="155"/>
                    <a:pt x="1332" y="37"/>
                    <a:pt x="1213" y="7"/>
                  </a:cubicBezTo>
                  <a:cubicBezTo>
                    <a:pt x="1198" y="3"/>
                    <a:pt x="1182" y="1"/>
                    <a:pt x="11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2005175" y="4772400"/>
              <a:ext cx="343325" cy="341900"/>
            </a:xfrm>
            <a:custGeom>
              <a:avLst/>
              <a:gdLst/>
              <a:ahLst/>
              <a:cxnLst/>
              <a:rect l="l" t="t" r="r" b="b"/>
              <a:pathLst>
                <a:path w="13733" h="13676" extrusionOk="0">
                  <a:moveTo>
                    <a:pt x="287" y="0"/>
                  </a:moveTo>
                  <a:cubicBezTo>
                    <a:pt x="115" y="0"/>
                    <a:pt x="1" y="246"/>
                    <a:pt x="186" y="357"/>
                  </a:cubicBezTo>
                  <a:cubicBezTo>
                    <a:pt x="2404" y="1703"/>
                    <a:pt x="3854" y="3862"/>
                    <a:pt x="5007" y="6125"/>
                  </a:cubicBezTo>
                  <a:cubicBezTo>
                    <a:pt x="5599" y="7293"/>
                    <a:pt x="6116" y="8491"/>
                    <a:pt x="6664" y="9689"/>
                  </a:cubicBezTo>
                  <a:cubicBezTo>
                    <a:pt x="7196" y="10872"/>
                    <a:pt x="7817" y="12099"/>
                    <a:pt x="8912" y="12883"/>
                  </a:cubicBezTo>
                  <a:cubicBezTo>
                    <a:pt x="9562" y="13327"/>
                    <a:pt x="10331" y="13578"/>
                    <a:pt x="11130" y="13637"/>
                  </a:cubicBezTo>
                  <a:cubicBezTo>
                    <a:pt x="11383" y="13665"/>
                    <a:pt x="11636" y="13676"/>
                    <a:pt x="11889" y="13676"/>
                  </a:cubicBezTo>
                  <a:cubicBezTo>
                    <a:pt x="12035" y="13676"/>
                    <a:pt x="12182" y="13672"/>
                    <a:pt x="12328" y="13667"/>
                  </a:cubicBezTo>
                  <a:cubicBezTo>
                    <a:pt x="12520" y="13652"/>
                    <a:pt x="12727" y="13637"/>
                    <a:pt x="12919" y="13608"/>
                  </a:cubicBezTo>
                  <a:cubicBezTo>
                    <a:pt x="13126" y="13563"/>
                    <a:pt x="13333" y="13504"/>
                    <a:pt x="13540" y="13415"/>
                  </a:cubicBezTo>
                  <a:cubicBezTo>
                    <a:pt x="13688" y="13356"/>
                    <a:pt x="13733" y="13120"/>
                    <a:pt x="13540" y="13090"/>
                  </a:cubicBezTo>
                  <a:cubicBezTo>
                    <a:pt x="13393" y="13046"/>
                    <a:pt x="13230" y="13016"/>
                    <a:pt x="13082" y="13001"/>
                  </a:cubicBezTo>
                  <a:cubicBezTo>
                    <a:pt x="12890" y="13001"/>
                    <a:pt x="12683" y="13001"/>
                    <a:pt x="12490" y="13016"/>
                  </a:cubicBezTo>
                  <a:cubicBezTo>
                    <a:pt x="12320" y="13024"/>
                    <a:pt x="12147" y="13027"/>
                    <a:pt x="11971" y="13027"/>
                  </a:cubicBezTo>
                  <a:cubicBezTo>
                    <a:pt x="11795" y="13027"/>
                    <a:pt x="11618" y="13024"/>
                    <a:pt x="11440" y="13016"/>
                  </a:cubicBezTo>
                  <a:cubicBezTo>
                    <a:pt x="10745" y="13001"/>
                    <a:pt x="10065" y="12809"/>
                    <a:pt x="9459" y="12469"/>
                  </a:cubicBezTo>
                  <a:cubicBezTo>
                    <a:pt x="8350" y="11803"/>
                    <a:pt x="7743" y="10532"/>
                    <a:pt x="7211" y="9393"/>
                  </a:cubicBezTo>
                  <a:cubicBezTo>
                    <a:pt x="6161" y="7071"/>
                    <a:pt x="5155" y="4690"/>
                    <a:pt x="3558" y="2679"/>
                  </a:cubicBezTo>
                  <a:cubicBezTo>
                    <a:pt x="2715" y="1570"/>
                    <a:pt x="1621" y="668"/>
                    <a:pt x="393" y="32"/>
                  </a:cubicBezTo>
                  <a:cubicBezTo>
                    <a:pt x="357" y="10"/>
                    <a:pt x="321" y="0"/>
                    <a:pt x="2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2389900" y="5086300"/>
              <a:ext cx="47250" cy="18075"/>
            </a:xfrm>
            <a:custGeom>
              <a:avLst/>
              <a:gdLst/>
              <a:ahLst/>
              <a:cxnLst/>
              <a:rect l="l" t="t" r="r" b="b"/>
              <a:pathLst>
                <a:path w="1890" h="723" extrusionOk="0">
                  <a:moveTo>
                    <a:pt x="1659" y="1"/>
                  </a:moveTo>
                  <a:cubicBezTo>
                    <a:pt x="1653" y="1"/>
                    <a:pt x="1647" y="1"/>
                    <a:pt x="1642" y="2"/>
                  </a:cubicBezTo>
                  <a:cubicBezTo>
                    <a:pt x="1509" y="17"/>
                    <a:pt x="1390" y="46"/>
                    <a:pt x="1272" y="76"/>
                  </a:cubicBezTo>
                  <a:cubicBezTo>
                    <a:pt x="1154" y="120"/>
                    <a:pt x="1035" y="150"/>
                    <a:pt x="932" y="179"/>
                  </a:cubicBezTo>
                  <a:cubicBezTo>
                    <a:pt x="751" y="224"/>
                    <a:pt x="579" y="244"/>
                    <a:pt x="402" y="244"/>
                  </a:cubicBezTo>
                  <a:cubicBezTo>
                    <a:pt x="348" y="244"/>
                    <a:pt x="293" y="242"/>
                    <a:pt x="237" y="238"/>
                  </a:cubicBezTo>
                  <a:cubicBezTo>
                    <a:pt x="104" y="238"/>
                    <a:pt x="15" y="342"/>
                    <a:pt x="0" y="475"/>
                  </a:cubicBezTo>
                  <a:cubicBezTo>
                    <a:pt x="15" y="593"/>
                    <a:pt x="118" y="697"/>
                    <a:pt x="237" y="697"/>
                  </a:cubicBezTo>
                  <a:cubicBezTo>
                    <a:pt x="348" y="714"/>
                    <a:pt x="456" y="723"/>
                    <a:pt x="564" y="723"/>
                  </a:cubicBezTo>
                  <a:cubicBezTo>
                    <a:pt x="730" y="723"/>
                    <a:pt x="895" y="703"/>
                    <a:pt x="1065" y="667"/>
                  </a:cubicBezTo>
                  <a:cubicBezTo>
                    <a:pt x="1198" y="638"/>
                    <a:pt x="1331" y="593"/>
                    <a:pt x="1464" y="549"/>
                  </a:cubicBezTo>
                  <a:cubicBezTo>
                    <a:pt x="1597" y="490"/>
                    <a:pt x="1716" y="401"/>
                    <a:pt x="1804" y="298"/>
                  </a:cubicBezTo>
                  <a:cubicBezTo>
                    <a:pt x="1890" y="170"/>
                    <a:pt x="1797" y="1"/>
                    <a:pt x="16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2800275" y="4915250"/>
              <a:ext cx="356350" cy="53550"/>
            </a:xfrm>
            <a:custGeom>
              <a:avLst/>
              <a:gdLst/>
              <a:ahLst/>
              <a:cxnLst/>
              <a:rect l="l" t="t" r="r" b="b"/>
              <a:pathLst>
                <a:path w="14254" h="2142" extrusionOk="0">
                  <a:moveTo>
                    <a:pt x="4952" y="1"/>
                  </a:moveTo>
                  <a:cubicBezTo>
                    <a:pt x="4381" y="1"/>
                    <a:pt x="3810" y="19"/>
                    <a:pt x="3239" y="56"/>
                  </a:cubicBezTo>
                  <a:cubicBezTo>
                    <a:pt x="2737" y="100"/>
                    <a:pt x="2234" y="144"/>
                    <a:pt x="1731" y="218"/>
                  </a:cubicBezTo>
                  <a:cubicBezTo>
                    <a:pt x="1199" y="278"/>
                    <a:pt x="681" y="381"/>
                    <a:pt x="163" y="514"/>
                  </a:cubicBezTo>
                  <a:cubicBezTo>
                    <a:pt x="1" y="573"/>
                    <a:pt x="30" y="810"/>
                    <a:pt x="193" y="810"/>
                  </a:cubicBezTo>
                  <a:cubicBezTo>
                    <a:pt x="1095" y="766"/>
                    <a:pt x="1997" y="647"/>
                    <a:pt x="2899" y="603"/>
                  </a:cubicBezTo>
                  <a:cubicBezTo>
                    <a:pt x="3350" y="581"/>
                    <a:pt x="3809" y="570"/>
                    <a:pt x="4271" y="570"/>
                  </a:cubicBezTo>
                  <a:cubicBezTo>
                    <a:pt x="4733" y="570"/>
                    <a:pt x="5199" y="581"/>
                    <a:pt x="5665" y="603"/>
                  </a:cubicBezTo>
                  <a:cubicBezTo>
                    <a:pt x="7469" y="677"/>
                    <a:pt x="9273" y="928"/>
                    <a:pt x="11033" y="1357"/>
                  </a:cubicBezTo>
                  <a:cubicBezTo>
                    <a:pt x="11536" y="1475"/>
                    <a:pt x="12024" y="1623"/>
                    <a:pt x="12512" y="1756"/>
                  </a:cubicBezTo>
                  <a:cubicBezTo>
                    <a:pt x="12763" y="1830"/>
                    <a:pt x="13000" y="1904"/>
                    <a:pt x="13251" y="1978"/>
                  </a:cubicBezTo>
                  <a:cubicBezTo>
                    <a:pt x="13503" y="2052"/>
                    <a:pt x="13754" y="2111"/>
                    <a:pt x="14020" y="2141"/>
                  </a:cubicBezTo>
                  <a:cubicBezTo>
                    <a:pt x="14026" y="2141"/>
                    <a:pt x="14030" y="2141"/>
                    <a:pt x="14035" y="2141"/>
                  </a:cubicBezTo>
                  <a:cubicBezTo>
                    <a:pt x="14229" y="2141"/>
                    <a:pt x="14254" y="1857"/>
                    <a:pt x="14109" y="1756"/>
                  </a:cubicBezTo>
                  <a:cubicBezTo>
                    <a:pt x="13917" y="1638"/>
                    <a:pt x="13725" y="1535"/>
                    <a:pt x="13518" y="1461"/>
                  </a:cubicBezTo>
                  <a:cubicBezTo>
                    <a:pt x="13296" y="1357"/>
                    <a:pt x="13074" y="1283"/>
                    <a:pt x="12837" y="1209"/>
                  </a:cubicBezTo>
                  <a:cubicBezTo>
                    <a:pt x="12394" y="1061"/>
                    <a:pt x="11950" y="928"/>
                    <a:pt x="11492" y="825"/>
                  </a:cubicBezTo>
                  <a:cubicBezTo>
                    <a:pt x="9355" y="273"/>
                    <a:pt x="7153" y="1"/>
                    <a:pt x="49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3205125" y="4968400"/>
              <a:ext cx="54750" cy="24050"/>
            </a:xfrm>
            <a:custGeom>
              <a:avLst/>
              <a:gdLst/>
              <a:ahLst/>
              <a:cxnLst/>
              <a:rect l="l" t="t" r="r" b="b"/>
              <a:pathLst>
                <a:path w="2190" h="962" extrusionOk="0">
                  <a:moveTo>
                    <a:pt x="237" y="0"/>
                  </a:moveTo>
                  <a:cubicBezTo>
                    <a:pt x="30" y="0"/>
                    <a:pt x="0" y="296"/>
                    <a:pt x="193" y="340"/>
                  </a:cubicBezTo>
                  <a:cubicBezTo>
                    <a:pt x="488" y="414"/>
                    <a:pt x="799" y="503"/>
                    <a:pt x="1095" y="606"/>
                  </a:cubicBezTo>
                  <a:cubicBezTo>
                    <a:pt x="1228" y="666"/>
                    <a:pt x="1346" y="725"/>
                    <a:pt x="1479" y="784"/>
                  </a:cubicBezTo>
                  <a:cubicBezTo>
                    <a:pt x="1553" y="813"/>
                    <a:pt x="1642" y="843"/>
                    <a:pt x="1716" y="873"/>
                  </a:cubicBezTo>
                  <a:cubicBezTo>
                    <a:pt x="1790" y="932"/>
                    <a:pt x="1879" y="961"/>
                    <a:pt x="1967" y="961"/>
                  </a:cubicBezTo>
                  <a:cubicBezTo>
                    <a:pt x="2115" y="961"/>
                    <a:pt x="2189" y="813"/>
                    <a:pt x="2115" y="695"/>
                  </a:cubicBezTo>
                  <a:cubicBezTo>
                    <a:pt x="2071" y="621"/>
                    <a:pt x="2012" y="547"/>
                    <a:pt x="1923" y="518"/>
                  </a:cubicBezTo>
                  <a:cubicBezTo>
                    <a:pt x="1864" y="459"/>
                    <a:pt x="1790" y="429"/>
                    <a:pt x="1716" y="385"/>
                  </a:cubicBezTo>
                  <a:cubicBezTo>
                    <a:pt x="1553" y="296"/>
                    <a:pt x="1391" y="237"/>
                    <a:pt x="1228" y="178"/>
                  </a:cubicBezTo>
                  <a:cubicBezTo>
                    <a:pt x="903" y="74"/>
                    <a:pt x="577" y="15"/>
                    <a:pt x="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8"/>
            <p:cNvSpPr/>
            <p:nvPr/>
          </p:nvSpPr>
          <p:spPr>
            <a:xfrm>
              <a:off x="3909025" y="4751400"/>
              <a:ext cx="120975" cy="258200"/>
            </a:xfrm>
            <a:custGeom>
              <a:avLst/>
              <a:gdLst/>
              <a:ahLst/>
              <a:cxnLst/>
              <a:rect l="l" t="t" r="r" b="b"/>
              <a:pathLst>
                <a:path w="4839" h="10328" extrusionOk="0">
                  <a:moveTo>
                    <a:pt x="4396" y="1"/>
                  </a:moveTo>
                  <a:cubicBezTo>
                    <a:pt x="4243" y="1"/>
                    <a:pt x="4084" y="105"/>
                    <a:pt x="4084" y="280"/>
                  </a:cubicBezTo>
                  <a:cubicBezTo>
                    <a:pt x="4084" y="1034"/>
                    <a:pt x="4158" y="1774"/>
                    <a:pt x="4114" y="2528"/>
                  </a:cubicBezTo>
                  <a:cubicBezTo>
                    <a:pt x="4055" y="3297"/>
                    <a:pt x="3936" y="4051"/>
                    <a:pt x="3744" y="4791"/>
                  </a:cubicBezTo>
                  <a:cubicBezTo>
                    <a:pt x="3374" y="6181"/>
                    <a:pt x="2798" y="7601"/>
                    <a:pt x="1910" y="8739"/>
                  </a:cubicBezTo>
                  <a:cubicBezTo>
                    <a:pt x="1467" y="9316"/>
                    <a:pt x="845" y="9848"/>
                    <a:pt x="136" y="10085"/>
                  </a:cubicBezTo>
                  <a:cubicBezTo>
                    <a:pt x="0" y="10126"/>
                    <a:pt x="38" y="10327"/>
                    <a:pt x="170" y="10327"/>
                  </a:cubicBezTo>
                  <a:cubicBezTo>
                    <a:pt x="183" y="10327"/>
                    <a:pt x="196" y="10325"/>
                    <a:pt x="209" y="10322"/>
                  </a:cubicBezTo>
                  <a:cubicBezTo>
                    <a:pt x="1659" y="10070"/>
                    <a:pt x="2605" y="8828"/>
                    <a:pt x="3271" y="7586"/>
                  </a:cubicBezTo>
                  <a:cubicBezTo>
                    <a:pt x="4040" y="6151"/>
                    <a:pt x="4513" y="4584"/>
                    <a:pt x="4690" y="2972"/>
                  </a:cubicBezTo>
                  <a:cubicBezTo>
                    <a:pt x="4794" y="2084"/>
                    <a:pt x="4838" y="1093"/>
                    <a:pt x="4661" y="206"/>
                  </a:cubicBezTo>
                  <a:cubicBezTo>
                    <a:pt x="4629" y="64"/>
                    <a:pt x="4514" y="1"/>
                    <a:pt x="43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8"/>
            <p:cNvSpPr/>
            <p:nvPr/>
          </p:nvSpPr>
          <p:spPr>
            <a:xfrm>
              <a:off x="3977475" y="4752300"/>
              <a:ext cx="17025" cy="100475"/>
            </a:xfrm>
            <a:custGeom>
              <a:avLst/>
              <a:gdLst/>
              <a:ahLst/>
              <a:cxnLst/>
              <a:rect l="l" t="t" r="r" b="b"/>
              <a:pathLst>
                <a:path w="681" h="4019" extrusionOk="0">
                  <a:moveTo>
                    <a:pt x="331" y="1"/>
                  </a:moveTo>
                  <a:cubicBezTo>
                    <a:pt x="292" y="1"/>
                    <a:pt x="254" y="24"/>
                    <a:pt x="237" y="67"/>
                  </a:cubicBezTo>
                  <a:cubicBezTo>
                    <a:pt x="74" y="318"/>
                    <a:pt x="148" y="703"/>
                    <a:pt x="148" y="984"/>
                  </a:cubicBezTo>
                  <a:cubicBezTo>
                    <a:pt x="148" y="1294"/>
                    <a:pt x="133" y="1619"/>
                    <a:pt x="133" y="1930"/>
                  </a:cubicBezTo>
                  <a:cubicBezTo>
                    <a:pt x="119" y="2241"/>
                    <a:pt x="104" y="2551"/>
                    <a:pt x="89" y="2862"/>
                  </a:cubicBezTo>
                  <a:cubicBezTo>
                    <a:pt x="60" y="3172"/>
                    <a:pt x="15" y="3527"/>
                    <a:pt x="0" y="3867"/>
                  </a:cubicBezTo>
                  <a:cubicBezTo>
                    <a:pt x="17" y="3966"/>
                    <a:pt x="97" y="4019"/>
                    <a:pt x="177" y="4019"/>
                  </a:cubicBezTo>
                  <a:cubicBezTo>
                    <a:pt x="242" y="4019"/>
                    <a:pt x="308" y="3984"/>
                    <a:pt x="340" y="3912"/>
                  </a:cubicBezTo>
                  <a:cubicBezTo>
                    <a:pt x="548" y="3261"/>
                    <a:pt x="651" y="2595"/>
                    <a:pt x="666" y="1930"/>
                  </a:cubicBezTo>
                  <a:cubicBezTo>
                    <a:pt x="681" y="1590"/>
                    <a:pt x="666" y="1250"/>
                    <a:pt x="636" y="910"/>
                  </a:cubicBezTo>
                  <a:cubicBezTo>
                    <a:pt x="607" y="643"/>
                    <a:pt x="621" y="259"/>
                    <a:pt x="414" y="37"/>
                  </a:cubicBezTo>
                  <a:cubicBezTo>
                    <a:pt x="390" y="12"/>
                    <a:pt x="360" y="1"/>
                    <a:pt x="3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4005175" y="3793375"/>
              <a:ext cx="406750" cy="509925"/>
            </a:xfrm>
            <a:custGeom>
              <a:avLst/>
              <a:gdLst/>
              <a:ahLst/>
              <a:cxnLst/>
              <a:rect l="l" t="t" r="r" b="b"/>
              <a:pathLst>
                <a:path w="16270" h="20397" extrusionOk="0">
                  <a:moveTo>
                    <a:pt x="15192" y="1"/>
                  </a:moveTo>
                  <a:cubicBezTo>
                    <a:pt x="14977" y="1"/>
                    <a:pt x="14916" y="332"/>
                    <a:pt x="15101" y="431"/>
                  </a:cubicBezTo>
                  <a:cubicBezTo>
                    <a:pt x="15752" y="786"/>
                    <a:pt x="15678" y="1673"/>
                    <a:pt x="15604" y="2295"/>
                  </a:cubicBezTo>
                  <a:cubicBezTo>
                    <a:pt x="15515" y="3211"/>
                    <a:pt x="15293" y="4128"/>
                    <a:pt x="14968" y="4986"/>
                  </a:cubicBezTo>
                  <a:cubicBezTo>
                    <a:pt x="14317" y="6672"/>
                    <a:pt x="13267" y="8181"/>
                    <a:pt x="11907" y="9378"/>
                  </a:cubicBezTo>
                  <a:cubicBezTo>
                    <a:pt x="9259" y="11789"/>
                    <a:pt x="5902" y="13209"/>
                    <a:pt x="3211" y="15560"/>
                  </a:cubicBezTo>
                  <a:cubicBezTo>
                    <a:pt x="2501" y="16181"/>
                    <a:pt x="1850" y="16891"/>
                    <a:pt x="1288" y="17660"/>
                  </a:cubicBezTo>
                  <a:cubicBezTo>
                    <a:pt x="711" y="18414"/>
                    <a:pt x="283" y="19272"/>
                    <a:pt x="31" y="20189"/>
                  </a:cubicBezTo>
                  <a:cubicBezTo>
                    <a:pt x="1" y="20299"/>
                    <a:pt x="107" y="20396"/>
                    <a:pt x="201" y="20396"/>
                  </a:cubicBezTo>
                  <a:cubicBezTo>
                    <a:pt x="246" y="20396"/>
                    <a:pt x="288" y="20374"/>
                    <a:pt x="312" y="20322"/>
                  </a:cubicBezTo>
                  <a:cubicBezTo>
                    <a:pt x="667" y="19509"/>
                    <a:pt x="1096" y="18725"/>
                    <a:pt x="1613" y="18015"/>
                  </a:cubicBezTo>
                  <a:cubicBezTo>
                    <a:pt x="2131" y="17305"/>
                    <a:pt x="2723" y="16669"/>
                    <a:pt x="3388" y="16093"/>
                  </a:cubicBezTo>
                  <a:cubicBezTo>
                    <a:pt x="4749" y="14865"/>
                    <a:pt x="6302" y="13889"/>
                    <a:pt x="7840" y="12913"/>
                  </a:cubicBezTo>
                  <a:cubicBezTo>
                    <a:pt x="9392" y="11952"/>
                    <a:pt x="10990" y="10931"/>
                    <a:pt x="12365" y="9674"/>
                  </a:cubicBezTo>
                  <a:cubicBezTo>
                    <a:pt x="13755" y="8417"/>
                    <a:pt x="14835" y="6850"/>
                    <a:pt x="15500" y="5104"/>
                  </a:cubicBezTo>
                  <a:cubicBezTo>
                    <a:pt x="15885" y="4099"/>
                    <a:pt x="16121" y="3049"/>
                    <a:pt x="16210" y="1999"/>
                  </a:cubicBezTo>
                  <a:cubicBezTo>
                    <a:pt x="16269" y="1230"/>
                    <a:pt x="16166" y="121"/>
                    <a:pt x="15219" y="2"/>
                  </a:cubicBezTo>
                  <a:cubicBezTo>
                    <a:pt x="15210" y="1"/>
                    <a:pt x="15201" y="1"/>
                    <a:pt x="151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8"/>
            <p:cNvSpPr/>
            <p:nvPr/>
          </p:nvSpPr>
          <p:spPr>
            <a:xfrm>
              <a:off x="4126850" y="3650500"/>
              <a:ext cx="160525" cy="56675"/>
            </a:xfrm>
            <a:custGeom>
              <a:avLst/>
              <a:gdLst/>
              <a:ahLst/>
              <a:cxnLst/>
              <a:rect l="l" t="t" r="r" b="b"/>
              <a:pathLst>
                <a:path w="6421" h="2267" extrusionOk="0">
                  <a:moveTo>
                    <a:pt x="647" y="1"/>
                  </a:moveTo>
                  <a:cubicBezTo>
                    <a:pt x="510" y="1"/>
                    <a:pt x="373" y="3"/>
                    <a:pt x="237" y="9"/>
                  </a:cubicBezTo>
                  <a:cubicBezTo>
                    <a:pt x="0" y="38"/>
                    <a:pt x="0" y="393"/>
                    <a:pt x="237" y="408"/>
                  </a:cubicBezTo>
                  <a:cubicBezTo>
                    <a:pt x="1287" y="482"/>
                    <a:pt x="2307" y="689"/>
                    <a:pt x="3298" y="1029"/>
                  </a:cubicBezTo>
                  <a:cubicBezTo>
                    <a:pt x="3771" y="1177"/>
                    <a:pt x="4244" y="1369"/>
                    <a:pt x="4703" y="1591"/>
                  </a:cubicBezTo>
                  <a:cubicBezTo>
                    <a:pt x="5161" y="1843"/>
                    <a:pt x="5635" y="2064"/>
                    <a:pt x="6123" y="2257"/>
                  </a:cubicBezTo>
                  <a:cubicBezTo>
                    <a:pt x="6145" y="2263"/>
                    <a:pt x="6166" y="2266"/>
                    <a:pt x="6186" y="2266"/>
                  </a:cubicBezTo>
                  <a:cubicBezTo>
                    <a:pt x="6349" y="2266"/>
                    <a:pt x="6420" y="2063"/>
                    <a:pt x="6315" y="1931"/>
                  </a:cubicBezTo>
                  <a:cubicBezTo>
                    <a:pt x="5945" y="1532"/>
                    <a:pt x="5487" y="1222"/>
                    <a:pt x="4999" y="1014"/>
                  </a:cubicBezTo>
                  <a:cubicBezTo>
                    <a:pt x="4496" y="778"/>
                    <a:pt x="3993" y="571"/>
                    <a:pt x="3461" y="408"/>
                  </a:cubicBezTo>
                  <a:cubicBezTo>
                    <a:pt x="2555" y="136"/>
                    <a:pt x="1604" y="1"/>
                    <a:pt x="6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8"/>
            <p:cNvSpPr/>
            <p:nvPr/>
          </p:nvSpPr>
          <p:spPr>
            <a:xfrm>
              <a:off x="4333150" y="3731200"/>
              <a:ext cx="37725" cy="40850"/>
            </a:xfrm>
            <a:custGeom>
              <a:avLst/>
              <a:gdLst/>
              <a:ahLst/>
              <a:cxnLst/>
              <a:rect l="l" t="t" r="r" b="b"/>
              <a:pathLst>
                <a:path w="1509" h="1634" extrusionOk="0">
                  <a:moveTo>
                    <a:pt x="241" y="1"/>
                  </a:moveTo>
                  <a:cubicBezTo>
                    <a:pt x="193" y="1"/>
                    <a:pt x="144" y="16"/>
                    <a:pt x="104" y="49"/>
                  </a:cubicBezTo>
                  <a:cubicBezTo>
                    <a:pt x="15" y="108"/>
                    <a:pt x="0" y="241"/>
                    <a:pt x="45" y="330"/>
                  </a:cubicBezTo>
                  <a:cubicBezTo>
                    <a:pt x="133" y="463"/>
                    <a:pt x="207" y="582"/>
                    <a:pt x="296" y="700"/>
                  </a:cubicBezTo>
                  <a:cubicBezTo>
                    <a:pt x="400" y="833"/>
                    <a:pt x="473" y="922"/>
                    <a:pt x="562" y="1025"/>
                  </a:cubicBezTo>
                  <a:cubicBezTo>
                    <a:pt x="651" y="1129"/>
                    <a:pt x="725" y="1232"/>
                    <a:pt x="814" y="1321"/>
                  </a:cubicBezTo>
                  <a:cubicBezTo>
                    <a:pt x="858" y="1380"/>
                    <a:pt x="902" y="1425"/>
                    <a:pt x="947" y="1469"/>
                  </a:cubicBezTo>
                  <a:cubicBezTo>
                    <a:pt x="991" y="1513"/>
                    <a:pt x="1035" y="1558"/>
                    <a:pt x="1095" y="1572"/>
                  </a:cubicBezTo>
                  <a:lnTo>
                    <a:pt x="1139" y="1587"/>
                  </a:lnTo>
                  <a:cubicBezTo>
                    <a:pt x="1109" y="1587"/>
                    <a:pt x="1154" y="1587"/>
                    <a:pt x="1169" y="1602"/>
                  </a:cubicBezTo>
                  <a:cubicBezTo>
                    <a:pt x="1203" y="1623"/>
                    <a:pt x="1244" y="1634"/>
                    <a:pt x="1283" y="1634"/>
                  </a:cubicBezTo>
                  <a:cubicBezTo>
                    <a:pt x="1329" y="1634"/>
                    <a:pt x="1373" y="1619"/>
                    <a:pt x="1405" y="1587"/>
                  </a:cubicBezTo>
                  <a:cubicBezTo>
                    <a:pt x="1479" y="1543"/>
                    <a:pt x="1509" y="1454"/>
                    <a:pt x="1494" y="1380"/>
                  </a:cubicBezTo>
                  <a:cubicBezTo>
                    <a:pt x="1494" y="1365"/>
                    <a:pt x="1494" y="1351"/>
                    <a:pt x="1479" y="1336"/>
                  </a:cubicBezTo>
                  <a:cubicBezTo>
                    <a:pt x="1479" y="1306"/>
                    <a:pt x="1464" y="1277"/>
                    <a:pt x="1450" y="1247"/>
                  </a:cubicBezTo>
                  <a:cubicBezTo>
                    <a:pt x="1450" y="1232"/>
                    <a:pt x="1435" y="1217"/>
                    <a:pt x="1435" y="1203"/>
                  </a:cubicBezTo>
                  <a:cubicBezTo>
                    <a:pt x="1435" y="1188"/>
                    <a:pt x="1405" y="1173"/>
                    <a:pt x="1405" y="1158"/>
                  </a:cubicBezTo>
                  <a:cubicBezTo>
                    <a:pt x="1361" y="1084"/>
                    <a:pt x="1302" y="1025"/>
                    <a:pt x="1242" y="951"/>
                  </a:cubicBezTo>
                  <a:lnTo>
                    <a:pt x="976" y="641"/>
                  </a:lnTo>
                  <a:cubicBezTo>
                    <a:pt x="888" y="537"/>
                    <a:pt x="799" y="448"/>
                    <a:pt x="710" y="345"/>
                  </a:cubicBezTo>
                  <a:cubicBezTo>
                    <a:pt x="666" y="301"/>
                    <a:pt x="621" y="256"/>
                    <a:pt x="562" y="197"/>
                  </a:cubicBezTo>
                  <a:lnTo>
                    <a:pt x="533" y="167"/>
                  </a:lnTo>
                  <a:lnTo>
                    <a:pt x="473" y="123"/>
                  </a:lnTo>
                  <a:lnTo>
                    <a:pt x="444" y="108"/>
                  </a:lnTo>
                  <a:lnTo>
                    <a:pt x="400" y="64"/>
                  </a:lnTo>
                  <a:cubicBezTo>
                    <a:pt x="359" y="23"/>
                    <a:pt x="300" y="1"/>
                    <a:pt x="2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3224175" y="3344250"/>
              <a:ext cx="338500" cy="262850"/>
            </a:xfrm>
            <a:custGeom>
              <a:avLst/>
              <a:gdLst/>
              <a:ahLst/>
              <a:cxnLst/>
              <a:rect l="l" t="t" r="r" b="b"/>
              <a:pathLst>
                <a:path w="13540" h="10514" extrusionOk="0">
                  <a:moveTo>
                    <a:pt x="175" y="0"/>
                  </a:moveTo>
                  <a:cubicBezTo>
                    <a:pt x="85" y="0"/>
                    <a:pt x="1" y="89"/>
                    <a:pt x="52" y="191"/>
                  </a:cubicBezTo>
                  <a:cubicBezTo>
                    <a:pt x="540" y="1241"/>
                    <a:pt x="1146" y="2217"/>
                    <a:pt x="1856" y="3119"/>
                  </a:cubicBezTo>
                  <a:cubicBezTo>
                    <a:pt x="2551" y="4007"/>
                    <a:pt x="3305" y="4835"/>
                    <a:pt x="4119" y="5604"/>
                  </a:cubicBezTo>
                  <a:cubicBezTo>
                    <a:pt x="5760" y="7127"/>
                    <a:pt x="7639" y="8399"/>
                    <a:pt x="9694" y="9345"/>
                  </a:cubicBezTo>
                  <a:cubicBezTo>
                    <a:pt x="10271" y="9612"/>
                    <a:pt x="10848" y="9848"/>
                    <a:pt x="11439" y="10055"/>
                  </a:cubicBezTo>
                  <a:cubicBezTo>
                    <a:pt x="12046" y="10292"/>
                    <a:pt x="12682" y="10440"/>
                    <a:pt x="13332" y="10514"/>
                  </a:cubicBezTo>
                  <a:cubicBezTo>
                    <a:pt x="13480" y="10499"/>
                    <a:pt x="13539" y="10307"/>
                    <a:pt x="13406" y="10218"/>
                  </a:cubicBezTo>
                  <a:cubicBezTo>
                    <a:pt x="12401" y="9760"/>
                    <a:pt x="11321" y="9493"/>
                    <a:pt x="10301" y="9050"/>
                  </a:cubicBezTo>
                  <a:cubicBezTo>
                    <a:pt x="9280" y="8606"/>
                    <a:pt x="8304" y="8088"/>
                    <a:pt x="7358" y="7482"/>
                  </a:cubicBezTo>
                  <a:cubicBezTo>
                    <a:pt x="5509" y="6284"/>
                    <a:pt x="3838" y="4805"/>
                    <a:pt x="2433" y="3119"/>
                  </a:cubicBezTo>
                  <a:cubicBezTo>
                    <a:pt x="1634" y="2158"/>
                    <a:pt x="969" y="1108"/>
                    <a:pt x="288" y="58"/>
                  </a:cubicBezTo>
                  <a:cubicBezTo>
                    <a:pt x="257" y="17"/>
                    <a:pt x="215" y="0"/>
                    <a:pt x="1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3636600" y="3613075"/>
              <a:ext cx="45500" cy="10325"/>
            </a:xfrm>
            <a:custGeom>
              <a:avLst/>
              <a:gdLst/>
              <a:ahLst/>
              <a:cxnLst/>
              <a:rect l="l" t="t" r="r" b="b"/>
              <a:pathLst>
                <a:path w="1820" h="413" extrusionOk="0">
                  <a:moveTo>
                    <a:pt x="758" y="0"/>
                  </a:moveTo>
                  <a:cubicBezTo>
                    <a:pt x="546" y="0"/>
                    <a:pt x="336" y="25"/>
                    <a:pt x="133" y="57"/>
                  </a:cubicBezTo>
                  <a:cubicBezTo>
                    <a:pt x="0" y="86"/>
                    <a:pt x="30" y="278"/>
                    <a:pt x="163" y="278"/>
                  </a:cubicBezTo>
                  <a:cubicBezTo>
                    <a:pt x="429" y="278"/>
                    <a:pt x="710" y="293"/>
                    <a:pt x="976" y="338"/>
                  </a:cubicBezTo>
                  <a:cubicBezTo>
                    <a:pt x="1109" y="352"/>
                    <a:pt x="1242" y="382"/>
                    <a:pt x="1375" y="397"/>
                  </a:cubicBezTo>
                  <a:cubicBezTo>
                    <a:pt x="1423" y="407"/>
                    <a:pt x="1472" y="412"/>
                    <a:pt x="1521" y="412"/>
                  </a:cubicBezTo>
                  <a:cubicBezTo>
                    <a:pt x="1611" y="412"/>
                    <a:pt x="1704" y="396"/>
                    <a:pt x="1789" y="367"/>
                  </a:cubicBezTo>
                  <a:cubicBezTo>
                    <a:pt x="1819" y="352"/>
                    <a:pt x="1819" y="308"/>
                    <a:pt x="1804" y="278"/>
                  </a:cubicBezTo>
                  <a:cubicBezTo>
                    <a:pt x="1716" y="160"/>
                    <a:pt x="1582" y="86"/>
                    <a:pt x="1435" y="57"/>
                  </a:cubicBezTo>
                  <a:cubicBezTo>
                    <a:pt x="1301" y="27"/>
                    <a:pt x="1154" y="12"/>
                    <a:pt x="1006" y="12"/>
                  </a:cubicBezTo>
                  <a:cubicBezTo>
                    <a:pt x="923" y="4"/>
                    <a:pt x="840" y="0"/>
                    <a:pt x="7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8"/>
            <p:cNvSpPr/>
            <p:nvPr/>
          </p:nvSpPr>
          <p:spPr>
            <a:xfrm>
              <a:off x="2605075" y="3202975"/>
              <a:ext cx="553800" cy="155350"/>
            </a:xfrm>
            <a:custGeom>
              <a:avLst/>
              <a:gdLst/>
              <a:ahLst/>
              <a:cxnLst/>
              <a:rect l="l" t="t" r="r" b="b"/>
              <a:pathLst>
                <a:path w="22152" h="6214" extrusionOk="0">
                  <a:moveTo>
                    <a:pt x="13133" y="1"/>
                  </a:moveTo>
                  <a:cubicBezTo>
                    <a:pt x="9938" y="45"/>
                    <a:pt x="6847" y="1110"/>
                    <a:pt x="4319" y="3047"/>
                  </a:cubicBezTo>
                  <a:cubicBezTo>
                    <a:pt x="3638" y="3580"/>
                    <a:pt x="3032" y="4186"/>
                    <a:pt x="2352" y="4733"/>
                  </a:cubicBezTo>
                  <a:cubicBezTo>
                    <a:pt x="2041" y="4984"/>
                    <a:pt x="1701" y="5206"/>
                    <a:pt x="1346" y="5399"/>
                  </a:cubicBezTo>
                  <a:cubicBezTo>
                    <a:pt x="961" y="5576"/>
                    <a:pt x="577" y="5724"/>
                    <a:pt x="178" y="5842"/>
                  </a:cubicBezTo>
                  <a:cubicBezTo>
                    <a:pt x="30" y="5887"/>
                    <a:pt x="0" y="6153"/>
                    <a:pt x="178" y="6182"/>
                  </a:cubicBezTo>
                  <a:cubicBezTo>
                    <a:pt x="291" y="6204"/>
                    <a:pt x="405" y="6214"/>
                    <a:pt x="517" y="6214"/>
                  </a:cubicBezTo>
                  <a:cubicBezTo>
                    <a:pt x="1107" y="6214"/>
                    <a:pt x="1675" y="5941"/>
                    <a:pt x="2159" y="5606"/>
                  </a:cubicBezTo>
                  <a:cubicBezTo>
                    <a:pt x="2766" y="5177"/>
                    <a:pt x="3328" y="4703"/>
                    <a:pt x="3875" y="4201"/>
                  </a:cubicBezTo>
                  <a:cubicBezTo>
                    <a:pt x="6529" y="1832"/>
                    <a:pt x="9931" y="569"/>
                    <a:pt x="13412" y="569"/>
                  </a:cubicBezTo>
                  <a:cubicBezTo>
                    <a:pt x="14625" y="569"/>
                    <a:pt x="15848" y="722"/>
                    <a:pt x="17052" y="1036"/>
                  </a:cubicBezTo>
                  <a:cubicBezTo>
                    <a:pt x="18782" y="1480"/>
                    <a:pt x="20438" y="2234"/>
                    <a:pt x="21917" y="3254"/>
                  </a:cubicBezTo>
                  <a:cubicBezTo>
                    <a:pt x="21934" y="3266"/>
                    <a:pt x="21953" y="3272"/>
                    <a:pt x="21971" y="3272"/>
                  </a:cubicBezTo>
                  <a:cubicBezTo>
                    <a:pt x="22063" y="3272"/>
                    <a:pt x="22151" y="3136"/>
                    <a:pt x="22065" y="3062"/>
                  </a:cubicBezTo>
                  <a:cubicBezTo>
                    <a:pt x="20808" y="2071"/>
                    <a:pt x="19388" y="1302"/>
                    <a:pt x="17880" y="784"/>
                  </a:cubicBezTo>
                  <a:cubicBezTo>
                    <a:pt x="16357" y="252"/>
                    <a:pt x="14745" y="1"/>
                    <a:pt x="13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2496000" y="3373850"/>
              <a:ext cx="61025" cy="26950"/>
            </a:xfrm>
            <a:custGeom>
              <a:avLst/>
              <a:gdLst/>
              <a:ahLst/>
              <a:cxnLst/>
              <a:rect l="l" t="t" r="r" b="b"/>
              <a:pathLst>
                <a:path w="2441" h="1078" extrusionOk="0">
                  <a:moveTo>
                    <a:pt x="2218" y="1"/>
                  </a:moveTo>
                  <a:cubicBezTo>
                    <a:pt x="2140" y="1"/>
                    <a:pt x="2061" y="25"/>
                    <a:pt x="1997" y="57"/>
                  </a:cubicBezTo>
                  <a:cubicBezTo>
                    <a:pt x="1923" y="87"/>
                    <a:pt x="1834" y="102"/>
                    <a:pt x="1760" y="146"/>
                  </a:cubicBezTo>
                  <a:cubicBezTo>
                    <a:pt x="1583" y="220"/>
                    <a:pt x="1420" y="279"/>
                    <a:pt x="1243" y="338"/>
                  </a:cubicBezTo>
                  <a:cubicBezTo>
                    <a:pt x="1065" y="412"/>
                    <a:pt x="888" y="471"/>
                    <a:pt x="710" y="530"/>
                  </a:cubicBezTo>
                  <a:cubicBezTo>
                    <a:pt x="518" y="575"/>
                    <a:pt x="341" y="634"/>
                    <a:pt x="163" y="708"/>
                  </a:cubicBezTo>
                  <a:cubicBezTo>
                    <a:pt x="0" y="811"/>
                    <a:pt x="74" y="1078"/>
                    <a:pt x="267" y="1078"/>
                  </a:cubicBezTo>
                  <a:cubicBezTo>
                    <a:pt x="474" y="1063"/>
                    <a:pt x="666" y="1033"/>
                    <a:pt x="873" y="959"/>
                  </a:cubicBezTo>
                  <a:cubicBezTo>
                    <a:pt x="1050" y="915"/>
                    <a:pt x="1228" y="856"/>
                    <a:pt x="1391" y="797"/>
                  </a:cubicBezTo>
                  <a:cubicBezTo>
                    <a:pt x="1568" y="737"/>
                    <a:pt x="1760" y="664"/>
                    <a:pt x="1938" y="575"/>
                  </a:cubicBezTo>
                  <a:cubicBezTo>
                    <a:pt x="2027" y="530"/>
                    <a:pt x="2115" y="486"/>
                    <a:pt x="2189" y="427"/>
                  </a:cubicBezTo>
                  <a:cubicBezTo>
                    <a:pt x="2293" y="397"/>
                    <a:pt x="2367" y="323"/>
                    <a:pt x="2411" y="220"/>
                  </a:cubicBezTo>
                  <a:cubicBezTo>
                    <a:pt x="2441" y="131"/>
                    <a:pt x="2396" y="28"/>
                    <a:pt x="2308" y="13"/>
                  </a:cubicBezTo>
                  <a:cubicBezTo>
                    <a:pt x="2279" y="5"/>
                    <a:pt x="2249" y="1"/>
                    <a:pt x="22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1643800" y="3398975"/>
              <a:ext cx="248850" cy="55425"/>
            </a:xfrm>
            <a:custGeom>
              <a:avLst/>
              <a:gdLst/>
              <a:ahLst/>
              <a:cxnLst/>
              <a:rect l="l" t="t" r="r" b="b"/>
              <a:pathLst>
                <a:path w="9954" h="2217" extrusionOk="0">
                  <a:moveTo>
                    <a:pt x="674" y="0"/>
                  </a:moveTo>
                  <a:cubicBezTo>
                    <a:pt x="474" y="0"/>
                    <a:pt x="279" y="17"/>
                    <a:pt x="104" y="73"/>
                  </a:cubicBezTo>
                  <a:cubicBezTo>
                    <a:pt x="0" y="102"/>
                    <a:pt x="0" y="250"/>
                    <a:pt x="104" y="280"/>
                  </a:cubicBezTo>
                  <a:cubicBezTo>
                    <a:pt x="459" y="413"/>
                    <a:pt x="932" y="368"/>
                    <a:pt x="1302" y="413"/>
                  </a:cubicBezTo>
                  <a:cubicBezTo>
                    <a:pt x="1730" y="457"/>
                    <a:pt x="2145" y="502"/>
                    <a:pt x="2559" y="546"/>
                  </a:cubicBezTo>
                  <a:cubicBezTo>
                    <a:pt x="3372" y="649"/>
                    <a:pt x="4185" y="782"/>
                    <a:pt x="4984" y="945"/>
                  </a:cubicBezTo>
                  <a:cubicBezTo>
                    <a:pt x="5783" y="1108"/>
                    <a:pt x="6566" y="1300"/>
                    <a:pt x="7350" y="1537"/>
                  </a:cubicBezTo>
                  <a:cubicBezTo>
                    <a:pt x="7735" y="1640"/>
                    <a:pt x="8119" y="1773"/>
                    <a:pt x="8504" y="1906"/>
                  </a:cubicBezTo>
                  <a:cubicBezTo>
                    <a:pt x="8903" y="2054"/>
                    <a:pt x="9302" y="2158"/>
                    <a:pt x="9731" y="2217"/>
                  </a:cubicBezTo>
                  <a:cubicBezTo>
                    <a:pt x="9879" y="2217"/>
                    <a:pt x="9953" y="2040"/>
                    <a:pt x="9850" y="1936"/>
                  </a:cubicBezTo>
                  <a:cubicBezTo>
                    <a:pt x="9509" y="1699"/>
                    <a:pt x="9125" y="1522"/>
                    <a:pt x="8740" y="1404"/>
                  </a:cubicBezTo>
                  <a:cubicBezTo>
                    <a:pt x="8356" y="1271"/>
                    <a:pt x="7957" y="1152"/>
                    <a:pt x="7572" y="1034"/>
                  </a:cubicBezTo>
                  <a:cubicBezTo>
                    <a:pt x="6759" y="797"/>
                    <a:pt x="5916" y="590"/>
                    <a:pt x="5073" y="442"/>
                  </a:cubicBezTo>
                  <a:cubicBezTo>
                    <a:pt x="4245" y="280"/>
                    <a:pt x="3431" y="176"/>
                    <a:pt x="2603" y="102"/>
                  </a:cubicBezTo>
                  <a:cubicBezTo>
                    <a:pt x="2189" y="58"/>
                    <a:pt x="1775" y="28"/>
                    <a:pt x="1346" y="28"/>
                  </a:cubicBezTo>
                  <a:cubicBezTo>
                    <a:pt x="1128" y="20"/>
                    <a:pt x="898" y="0"/>
                    <a:pt x="6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1933525" y="3456450"/>
              <a:ext cx="40675" cy="20025"/>
            </a:xfrm>
            <a:custGeom>
              <a:avLst/>
              <a:gdLst/>
              <a:ahLst/>
              <a:cxnLst/>
              <a:rect l="l" t="t" r="r" b="b"/>
              <a:pathLst>
                <a:path w="1627" h="801" extrusionOk="0">
                  <a:moveTo>
                    <a:pt x="331" y="1"/>
                  </a:moveTo>
                  <a:cubicBezTo>
                    <a:pt x="320" y="1"/>
                    <a:pt x="310" y="2"/>
                    <a:pt x="301" y="7"/>
                  </a:cubicBezTo>
                  <a:cubicBezTo>
                    <a:pt x="257" y="7"/>
                    <a:pt x="227" y="22"/>
                    <a:pt x="198" y="51"/>
                  </a:cubicBezTo>
                  <a:lnTo>
                    <a:pt x="168" y="51"/>
                  </a:lnTo>
                  <a:cubicBezTo>
                    <a:pt x="159" y="48"/>
                    <a:pt x="150" y="47"/>
                    <a:pt x="141" y="47"/>
                  </a:cubicBezTo>
                  <a:cubicBezTo>
                    <a:pt x="53" y="47"/>
                    <a:pt x="0" y="175"/>
                    <a:pt x="94" y="229"/>
                  </a:cubicBezTo>
                  <a:lnTo>
                    <a:pt x="124" y="243"/>
                  </a:lnTo>
                  <a:cubicBezTo>
                    <a:pt x="139" y="317"/>
                    <a:pt x="183" y="376"/>
                    <a:pt x="257" y="406"/>
                  </a:cubicBezTo>
                  <a:lnTo>
                    <a:pt x="287" y="421"/>
                  </a:lnTo>
                  <a:cubicBezTo>
                    <a:pt x="294" y="428"/>
                    <a:pt x="298" y="432"/>
                    <a:pt x="300" y="432"/>
                  </a:cubicBezTo>
                  <a:cubicBezTo>
                    <a:pt x="301" y="432"/>
                    <a:pt x="301" y="428"/>
                    <a:pt x="301" y="421"/>
                  </a:cubicBezTo>
                  <a:lnTo>
                    <a:pt x="375" y="465"/>
                  </a:lnTo>
                  <a:lnTo>
                    <a:pt x="627" y="584"/>
                  </a:lnTo>
                  <a:cubicBezTo>
                    <a:pt x="730" y="628"/>
                    <a:pt x="834" y="657"/>
                    <a:pt x="937" y="702"/>
                  </a:cubicBezTo>
                  <a:cubicBezTo>
                    <a:pt x="1026" y="731"/>
                    <a:pt x="1130" y="761"/>
                    <a:pt x="1218" y="791"/>
                  </a:cubicBezTo>
                  <a:cubicBezTo>
                    <a:pt x="1243" y="797"/>
                    <a:pt x="1267" y="800"/>
                    <a:pt x="1290" y="800"/>
                  </a:cubicBezTo>
                  <a:cubicBezTo>
                    <a:pt x="1523" y="800"/>
                    <a:pt x="1626" y="482"/>
                    <a:pt x="1411" y="347"/>
                  </a:cubicBezTo>
                  <a:cubicBezTo>
                    <a:pt x="1218" y="243"/>
                    <a:pt x="1026" y="169"/>
                    <a:pt x="834" y="110"/>
                  </a:cubicBezTo>
                  <a:lnTo>
                    <a:pt x="553" y="36"/>
                  </a:lnTo>
                  <a:cubicBezTo>
                    <a:pt x="523" y="22"/>
                    <a:pt x="494" y="22"/>
                    <a:pt x="449" y="22"/>
                  </a:cubicBezTo>
                  <a:lnTo>
                    <a:pt x="420" y="22"/>
                  </a:lnTo>
                  <a:cubicBezTo>
                    <a:pt x="388" y="11"/>
                    <a:pt x="357" y="1"/>
                    <a:pt x="3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5" name="Google Shape;4345;p78"/>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ALTERNATIVE RESOURCES</a:t>
            </a:r>
            <a:endParaRPr>
              <a:solidFill>
                <a:schemeClr val="dk1"/>
              </a:solidFill>
            </a:endParaRPr>
          </a:p>
        </p:txBody>
      </p:sp>
      <p:sp>
        <p:nvSpPr>
          <p:cNvPr id="4346" name="Google Shape;4346;p78"/>
          <p:cNvSpPr txBox="1">
            <a:spLocks noGrp="1"/>
          </p:cNvSpPr>
          <p:nvPr>
            <p:ph type="body" idx="1"/>
          </p:nvPr>
        </p:nvSpPr>
        <p:spPr>
          <a:xfrm>
            <a:off x="647700" y="1152475"/>
            <a:ext cx="7848600" cy="92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457200" marR="50800" lvl="0" indent="-330200" algn="l" rtl="0">
              <a:spcBef>
                <a:spcPts val="1000"/>
              </a:spcBef>
              <a:spcAft>
                <a:spcPts val="0"/>
              </a:spcAft>
              <a:buSzPts val="1600"/>
              <a:buFont typeface="Lato"/>
              <a:buChar char="●"/>
            </a:pPr>
            <a:r>
              <a:rPr lang="en">
                <a:solidFill>
                  <a:schemeClr val="hlink"/>
                </a:solidFill>
                <a:uFill>
                  <a:noFill/>
                </a:uFill>
                <a:hlinkClick r:id="rId3"/>
              </a:rPr>
              <a:t>Vector hand drawn back to school background</a:t>
            </a:r>
            <a:endParaRPr/>
          </a:p>
        </p:txBody>
      </p:sp>
      <p:sp>
        <p:nvSpPr>
          <p:cNvPr id="4347" name="Google Shape;4347;p78"/>
          <p:cNvSpPr/>
          <p:nvPr/>
        </p:nvSpPr>
        <p:spPr>
          <a:xfrm>
            <a:off x="1412266" y="3324572"/>
            <a:ext cx="787096" cy="642575"/>
          </a:xfrm>
          <a:custGeom>
            <a:avLst/>
            <a:gdLst/>
            <a:ahLst/>
            <a:cxnLst/>
            <a:rect l="l" t="t" r="r" b="b"/>
            <a:pathLst>
              <a:path w="15963" h="13032" extrusionOk="0">
                <a:moveTo>
                  <a:pt x="6566" y="681"/>
                </a:moveTo>
                <a:lnTo>
                  <a:pt x="6566" y="681"/>
                </a:lnTo>
                <a:cubicBezTo>
                  <a:pt x="6374" y="1524"/>
                  <a:pt x="6167" y="2352"/>
                  <a:pt x="5945" y="3180"/>
                </a:cubicBezTo>
                <a:cubicBezTo>
                  <a:pt x="5635" y="3062"/>
                  <a:pt x="5339" y="2943"/>
                  <a:pt x="5043" y="2840"/>
                </a:cubicBezTo>
                <a:cubicBezTo>
                  <a:pt x="4570" y="2647"/>
                  <a:pt x="4097" y="2426"/>
                  <a:pt x="3609" y="2248"/>
                </a:cubicBezTo>
                <a:cubicBezTo>
                  <a:pt x="3727" y="2174"/>
                  <a:pt x="3845" y="2100"/>
                  <a:pt x="3964" y="2041"/>
                </a:cubicBezTo>
                <a:cubicBezTo>
                  <a:pt x="4304" y="1834"/>
                  <a:pt x="4644" y="1642"/>
                  <a:pt x="4999" y="1464"/>
                </a:cubicBezTo>
                <a:cubicBezTo>
                  <a:pt x="5354" y="1287"/>
                  <a:pt x="5723" y="1124"/>
                  <a:pt x="6064" y="932"/>
                </a:cubicBezTo>
                <a:cubicBezTo>
                  <a:pt x="6226" y="843"/>
                  <a:pt x="6404" y="769"/>
                  <a:pt x="6566" y="681"/>
                </a:cubicBezTo>
                <a:close/>
                <a:moveTo>
                  <a:pt x="7187" y="740"/>
                </a:moveTo>
                <a:cubicBezTo>
                  <a:pt x="7749" y="1006"/>
                  <a:pt x="8356" y="1213"/>
                  <a:pt x="8933" y="1435"/>
                </a:cubicBezTo>
                <a:lnTo>
                  <a:pt x="11107" y="2307"/>
                </a:lnTo>
                <a:cubicBezTo>
                  <a:pt x="11816" y="2603"/>
                  <a:pt x="12511" y="2899"/>
                  <a:pt x="13221" y="3180"/>
                </a:cubicBezTo>
                <a:lnTo>
                  <a:pt x="14286" y="3609"/>
                </a:lnTo>
                <a:lnTo>
                  <a:pt x="14641" y="3757"/>
                </a:lnTo>
                <a:lnTo>
                  <a:pt x="14345" y="3845"/>
                </a:lnTo>
                <a:lnTo>
                  <a:pt x="13088" y="4186"/>
                </a:lnTo>
                <a:cubicBezTo>
                  <a:pt x="12689" y="4304"/>
                  <a:pt x="12275" y="4407"/>
                  <a:pt x="11876" y="4526"/>
                </a:cubicBezTo>
                <a:cubicBezTo>
                  <a:pt x="11639" y="4570"/>
                  <a:pt x="11402" y="4644"/>
                  <a:pt x="11195" y="4747"/>
                </a:cubicBezTo>
                <a:cubicBezTo>
                  <a:pt x="11175" y="4743"/>
                  <a:pt x="11156" y="4741"/>
                  <a:pt x="11136" y="4741"/>
                </a:cubicBezTo>
                <a:cubicBezTo>
                  <a:pt x="11024" y="4741"/>
                  <a:pt x="10922" y="4810"/>
                  <a:pt x="10885" y="4910"/>
                </a:cubicBezTo>
                <a:cubicBezTo>
                  <a:pt x="9598" y="4496"/>
                  <a:pt x="8326" y="4052"/>
                  <a:pt x="7069" y="3594"/>
                </a:cubicBezTo>
                <a:lnTo>
                  <a:pt x="6507" y="3387"/>
                </a:lnTo>
                <a:cubicBezTo>
                  <a:pt x="6759" y="2514"/>
                  <a:pt x="6980" y="1627"/>
                  <a:pt x="7187" y="740"/>
                </a:cubicBezTo>
                <a:close/>
                <a:moveTo>
                  <a:pt x="2973" y="2633"/>
                </a:moveTo>
                <a:cubicBezTo>
                  <a:pt x="3549" y="2928"/>
                  <a:pt x="4126" y="3195"/>
                  <a:pt x="4733" y="3402"/>
                </a:cubicBezTo>
                <a:cubicBezTo>
                  <a:pt x="5073" y="3535"/>
                  <a:pt x="5413" y="3668"/>
                  <a:pt x="5753" y="3801"/>
                </a:cubicBezTo>
                <a:lnTo>
                  <a:pt x="5649" y="4156"/>
                </a:lnTo>
                <a:cubicBezTo>
                  <a:pt x="5472" y="4747"/>
                  <a:pt x="5280" y="5324"/>
                  <a:pt x="5087" y="5916"/>
                </a:cubicBezTo>
                <a:cubicBezTo>
                  <a:pt x="4984" y="6212"/>
                  <a:pt x="4880" y="6493"/>
                  <a:pt x="4777" y="6788"/>
                </a:cubicBezTo>
                <a:cubicBezTo>
                  <a:pt x="4703" y="7010"/>
                  <a:pt x="4644" y="7247"/>
                  <a:pt x="4614" y="7483"/>
                </a:cubicBezTo>
                <a:cubicBezTo>
                  <a:pt x="3964" y="7764"/>
                  <a:pt x="3298" y="8045"/>
                  <a:pt x="2633" y="8297"/>
                </a:cubicBezTo>
                <a:cubicBezTo>
                  <a:pt x="2263" y="8445"/>
                  <a:pt x="1908" y="8593"/>
                  <a:pt x="1538" y="8726"/>
                </a:cubicBezTo>
                <a:cubicBezTo>
                  <a:pt x="1316" y="8814"/>
                  <a:pt x="1094" y="8888"/>
                  <a:pt x="873" y="8977"/>
                </a:cubicBezTo>
                <a:cubicBezTo>
                  <a:pt x="1154" y="7912"/>
                  <a:pt x="1464" y="6862"/>
                  <a:pt x="1804" y="5812"/>
                </a:cubicBezTo>
                <a:cubicBezTo>
                  <a:pt x="1997" y="5221"/>
                  <a:pt x="2189" y="4644"/>
                  <a:pt x="2411" y="4067"/>
                </a:cubicBezTo>
                <a:lnTo>
                  <a:pt x="2396" y="4067"/>
                </a:lnTo>
                <a:cubicBezTo>
                  <a:pt x="2514" y="3771"/>
                  <a:pt x="2618" y="3461"/>
                  <a:pt x="2721" y="3150"/>
                </a:cubicBezTo>
                <a:cubicBezTo>
                  <a:pt x="2766" y="3002"/>
                  <a:pt x="2825" y="2855"/>
                  <a:pt x="2854" y="2707"/>
                </a:cubicBezTo>
                <a:cubicBezTo>
                  <a:pt x="2884" y="2692"/>
                  <a:pt x="2914" y="2677"/>
                  <a:pt x="2928" y="2662"/>
                </a:cubicBezTo>
                <a:lnTo>
                  <a:pt x="2973" y="2633"/>
                </a:lnTo>
                <a:close/>
                <a:moveTo>
                  <a:pt x="6330" y="4008"/>
                </a:moveTo>
                <a:cubicBezTo>
                  <a:pt x="6478" y="4067"/>
                  <a:pt x="6640" y="4141"/>
                  <a:pt x="6803" y="4200"/>
                </a:cubicBezTo>
                <a:cubicBezTo>
                  <a:pt x="8090" y="4674"/>
                  <a:pt x="9376" y="5117"/>
                  <a:pt x="10678" y="5531"/>
                </a:cubicBezTo>
                <a:cubicBezTo>
                  <a:pt x="10323" y="6640"/>
                  <a:pt x="9997" y="7779"/>
                  <a:pt x="9687" y="8903"/>
                </a:cubicBezTo>
                <a:cubicBezTo>
                  <a:pt x="9672" y="8962"/>
                  <a:pt x="9672" y="9007"/>
                  <a:pt x="9657" y="9066"/>
                </a:cubicBezTo>
                <a:lnTo>
                  <a:pt x="9317" y="8933"/>
                </a:lnTo>
                <a:cubicBezTo>
                  <a:pt x="7912" y="8400"/>
                  <a:pt x="6507" y="7957"/>
                  <a:pt x="5132" y="7395"/>
                </a:cubicBezTo>
                <a:cubicBezTo>
                  <a:pt x="5339" y="6995"/>
                  <a:pt x="5502" y="6581"/>
                  <a:pt x="5620" y="6152"/>
                </a:cubicBezTo>
                <a:cubicBezTo>
                  <a:pt x="5842" y="5546"/>
                  <a:pt x="6049" y="4925"/>
                  <a:pt x="6241" y="4304"/>
                </a:cubicBezTo>
                <a:cubicBezTo>
                  <a:pt x="6271" y="4200"/>
                  <a:pt x="6300" y="4112"/>
                  <a:pt x="6330" y="4008"/>
                </a:cubicBezTo>
                <a:close/>
                <a:moveTo>
                  <a:pt x="15277" y="4186"/>
                </a:moveTo>
                <a:lnTo>
                  <a:pt x="15277" y="4186"/>
                </a:lnTo>
                <a:cubicBezTo>
                  <a:pt x="15233" y="4319"/>
                  <a:pt x="15173" y="4467"/>
                  <a:pt x="15129" y="4600"/>
                </a:cubicBezTo>
                <a:cubicBezTo>
                  <a:pt x="15011" y="4895"/>
                  <a:pt x="14892" y="5206"/>
                  <a:pt x="14789" y="5517"/>
                </a:cubicBezTo>
                <a:cubicBezTo>
                  <a:pt x="14567" y="6123"/>
                  <a:pt x="14360" y="6729"/>
                  <a:pt x="14153" y="7321"/>
                </a:cubicBezTo>
                <a:cubicBezTo>
                  <a:pt x="13739" y="8459"/>
                  <a:pt x="13325" y="9583"/>
                  <a:pt x="12896" y="10707"/>
                </a:cubicBezTo>
                <a:cubicBezTo>
                  <a:pt x="12482" y="10293"/>
                  <a:pt x="11905" y="10027"/>
                  <a:pt x="11402" y="9790"/>
                </a:cubicBezTo>
                <a:lnTo>
                  <a:pt x="11402" y="9805"/>
                </a:lnTo>
                <a:cubicBezTo>
                  <a:pt x="11033" y="9628"/>
                  <a:pt x="10663" y="9465"/>
                  <a:pt x="10278" y="9317"/>
                </a:cubicBezTo>
                <a:lnTo>
                  <a:pt x="10338" y="9110"/>
                </a:lnTo>
                <a:cubicBezTo>
                  <a:pt x="10692" y="7809"/>
                  <a:pt x="11092" y="6537"/>
                  <a:pt x="11506" y="5250"/>
                </a:cubicBezTo>
                <a:cubicBezTo>
                  <a:pt x="11521" y="5236"/>
                  <a:pt x="11521" y="5206"/>
                  <a:pt x="11521" y="5191"/>
                </a:cubicBezTo>
                <a:cubicBezTo>
                  <a:pt x="11609" y="5162"/>
                  <a:pt x="11713" y="5162"/>
                  <a:pt x="11742" y="5147"/>
                </a:cubicBezTo>
                <a:lnTo>
                  <a:pt x="12290" y="4999"/>
                </a:lnTo>
                <a:lnTo>
                  <a:pt x="13443" y="4674"/>
                </a:lnTo>
                <a:lnTo>
                  <a:pt x="14567" y="4378"/>
                </a:lnTo>
                <a:cubicBezTo>
                  <a:pt x="14804" y="4304"/>
                  <a:pt x="15040" y="4245"/>
                  <a:pt x="15277" y="4186"/>
                </a:cubicBezTo>
                <a:close/>
                <a:moveTo>
                  <a:pt x="4659" y="7927"/>
                </a:moveTo>
                <a:cubicBezTo>
                  <a:pt x="4703" y="7957"/>
                  <a:pt x="4733" y="7986"/>
                  <a:pt x="4792" y="8001"/>
                </a:cubicBezTo>
                <a:cubicBezTo>
                  <a:pt x="6167" y="8578"/>
                  <a:pt x="7587" y="9021"/>
                  <a:pt x="8992" y="9539"/>
                </a:cubicBezTo>
                <a:lnTo>
                  <a:pt x="9480" y="9717"/>
                </a:lnTo>
                <a:cubicBezTo>
                  <a:pt x="9376" y="10101"/>
                  <a:pt x="9287" y="10471"/>
                  <a:pt x="9199" y="10855"/>
                </a:cubicBezTo>
                <a:cubicBezTo>
                  <a:pt x="9095" y="11314"/>
                  <a:pt x="8992" y="11787"/>
                  <a:pt x="8933" y="12260"/>
                </a:cubicBezTo>
                <a:cubicBezTo>
                  <a:pt x="8696" y="12127"/>
                  <a:pt x="8400" y="12053"/>
                  <a:pt x="8178" y="11964"/>
                </a:cubicBezTo>
                <a:lnTo>
                  <a:pt x="7069" y="11521"/>
                </a:lnTo>
                <a:lnTo>
                  <a:pt x="4792" y="10604"/>
                </a:lnTo>
                <a:cubicBezTo>
                  <a:pt x="4052" y="10308"/>
                  <a:pt x="3313" y="10012"/>
                  <a:pt x="2573" y="9731"/>
                </a:cubicBezTo>
                <a:cubicBezTo>
                  <a:pt x="2100" y="9524"/>
                  <a:pt x="1627" y="9376"/>
                  <a:pt x="1124" y="9273"/>
                </a:cubicBezTo>
                <a:cubicBezTo>
                  <a:pt x="1302" y="9214"/>
                  <a:pt x="1479" y="9140"/>
                  <a:pt x="1642" y="9095"/>
                </a:cubicBezTo>
                <a:cubicBezTo>
                  <a:pt x="2026" y="8962"/>
                  <a:pt x="2396" y="8829"/>
                  <a:pt x="2780" y="8681"/>
                </a:cubicBezTo>
                <a:cubicBezTo>
                  <a:pt x="3416" y="8445"/>
                  <a:pt x="4037" y="8193"/>
                  <a:pt x="4659" y="7927"/>
                </a:cubicBezTo>
                <a:close/>
                <a:moveTo>
                  <a:pt x="10101" y="9953"/>
                </a:moveTo>
                <a:cubicBezTo>
                  <a:pt x="10426" y="10086"/>
                  <a:pt x="10737" y="10205"/>
                  <a:pt x="11047" y="10352"/>
                </a:cubicBezTo>
                <a:cubicBezTo>
                  <a:pt x="11358" y="10500"/>
                  <a:pt x="11683" y="10663"/>
                  <a:pt x="12009" y="10811"/>
                </a:cubicBezTo>
                <a:cubicBezTo>
                  <a:pt x="12142" y="10870"/>
                  <a:pt x="12275" y="10944"/>
                  <a:pt x="12423" y="10988"/>
                </a:cubicBezTo>
                <a:cubicBezTo>
                  <a:pt x="12260" y="11077"/>
                  <a:pt x="12112" y="11166"/>
                  <a:pt x="11949" y="11255"/>
                </a:cubicBezTo>
                <a:lnTo>
                  <a:pt x="11949" y="11269"/>
                </a:lnTo>
                <a:cubicBezTo>
                  <a:pt x="11595" y="11447"/>
                  <a:pt x="11240" y="11609"/>
                  <a:pt x="10885" y="11772"/>
                </a:cubicBezTo>
                <a:cubicBezTo>
                  <a:pt x="10515" y="11920"/>
                  <a:pt x="10160" y="12068"/>
                  <a:pt x="9776" y="12201"/>
                </a:cubicBezTo>
                <a:cubicBezTo>
                  <a:pt x="9672" y="12231"/>
                  <a:pt x="9568" y="12260"/>
                  <a:pt x="9450" y="12305"/>
                </a:cubicBezTo>
                <a:cubicBezTo>
                  <a:pt x="9598" y="11890"/>
                  <a:pt x="9687" y="11462"/>
                  <a:pt x="9805" y="11048"/>
                </a:cubicBezTo>
                <a:cubicBezTo>
                  <a:pt x="9909" y="10678"/>
                  <a:pt x="10012" y="10308"/>
                  <a:pt x="10101" y="9953"/>
                </a:cubicBezTo>
                <a:close/>
                <a:moveTo>
                  <a:pt x="7010" y="0"/>
                </a:moveTo>
                <a:cubicBezTo>
                  <a:pt x="6611" y="59"/>
                  <a:pt x="6211" y="178"/>
                  <a:pt x="5842" y="340"/>
                </a:cubicBezTo>
                <a:cubicBezTo>
                  <a:pt x="5457" y="488"/>
                  <a:pt x="5087" y="666"/>
                  <a:pt x="4718" y="858"/>
                </a:cubicBezTo>
                <a:cubicBezTo>
                  <a:pt x="4348" y="1050"/>
                  <a:pt x="3993" y="1243"/>
                  <a:pt x="3638" y="1450"/>
                </a:cubicBezTo>
                <a:cubicBezTo>
                  <a:pt x="3254" y="1642"/>
                  <a:pt x="2899" y="1864"/>
                  <a:pt x="2544" y="2115"/>
                </a:cubicBezTo>
                <a:cubicBezTo>
                  <a:pt x="2425" y="2189"/>
                  <a:pt x="2366" y="2352"/>
                  <a:pt x="2425" y="2485"/>
                </a:cubicBezTo>
                <a:cubicBezTo>
                  <a:pt x="2352" y="2618"/>
                  <a:pt x="2278" y="2766"/>
                  <a:pt x="2218" y="2899"/>
                </a:cubicBezTo>
                <a:cubicBezTo>
                  <a:pt x="2071" y="3195"/>
                  <a:pt x="1952" y="3505"/>
                  <a:pt x="1834" y="3801"/>
                </a:cubicBezTo>
                <a:cubicBezTo>
                  <a:pt x="1597" y="4407"/>
                  <a:pt x="1375" y="5014"/>
                  <a:pt x="1168" y="5620"/>
                </a:cubicBezTo>
                <a:cubicBezTo>
                  <a:pt x="754" y="6848"/>
                  <a:pt x="385" y="8090"/>
                  <a:pt x="59" y="9347"/>
                </a:cubicBezTo>
                <a:cubicBezTo>
                  <a:pt x="0" y="9509"/>
                  <a:pt x="104" y="9687"/>
                  <a:pt x="281" y="9717"/>
                </a:cubicBezTo>
                <a:cubicBezTo>
                  <a:pt x="621" y="9835"/>
                  <a:pt x="976" y="9909"/>
                  <a:pt x="1316" y="10027"/>
                </a:cubicBezTo>
                <a:cubicBezTo>
                  <a:pt x="1656" y="10145"/>
                  <a:pt x="2011" y="10279"/>
                  <a:pt x="2352" y="10412"/>
                </a:cubicBezTo>
                <a:cubicBezTo>
                  <a:pt x="3091" y="10707"/>
                  <a:pt x="3830" y="11018"/>
                  <a:pt x="4570" y="11314"/>
                </a:cubicBezTo>
                <a:lnTo>
                  <a:pt x="6788" y="12216"/>
                </a:lnTo>
                <a:lnTo>
                  <a:pt x="7853" y="12660"/>
                </a:lnTo>
                <a:lnTo>
                  <a:pt x="8430" y="12896"/>
                </a:lnTo>
                <a:cubicBezTo>
                  <a:pt x="8585" y="12987"/>
                  <a:pt x="8763" y="13032"/>
                  <a:pt x="8944" y="13032"/>
                </a:cubicBezTo>
                <a:cubicBezTo>
                  <a:pt x="8970" y="13032"/>
                  <a:pt x="8995" y="13031"/>
                  <a:pt x="9021" y="13029"/>
                </a:cubicBezTo>
                <a:cubicBezTo>
                  <a:pt x="9095" y="13014"/>
                  <a:pt x="9169" y="12970"/>
                  <a:pt x="9228" y="12911"/>
                </a:cubicBezTo>
                <a:cubicBezTo>
                  <a:pt x="9465" y="12867"/>
                  <a:pt x="9687" y="12807"/>
                  <a:pt x="9923" y="12733"/>
                </a:cubicBezTo>
                <a:cubicBezTo>
                  <a:pt x="10323" y="12615"/>
                  <a:pt x="10707" y="12482"/>
                  <a:pt x="11092" y="12334"/>
                </a:cubicBezTo>
                <a:cubicBezTo>
                  <a:pt x="11476" y="12171"/>
                  <a:pt x="11831" y="12009"/>
                  <a:pt x="12201" y="11831"/>
                </a:cubicBezTo>
                <a:cubicBezTo>
                  <a:pt x="12526" y="11669"/>
                  <a:pt x="12852" y="11491"/>
                  <a:pt x="13162" y="11299"/>
                </a:cubicBezTo>
                <a:cubicBezTo>
                  <a:pt x="13236" y="11284"/>
                  <a:pt x="13295" y="11240"/>
                  <a:pt x="13340" y="11181"/>
                </a:cubicBezTo>
                <a:cubicBezTo>
                  <a:pt x="13384" y="11121"/>
                  <a:pt x="13414" y="11048"/>
                  <a:pt x="13428" y="10974"/>
                </a:cubicBezTo>
                <a:cubicBezTo>
                  <a:pt x="13857" y="9835"/>
                  <a:pt x="14271" y="8696"/>
                  <a:pt x="14685" y="7543"/>
                </a:cubicBezTo>
                <a:cubicBezTo>
                  <a:pt x="14892" y="6966"/>
                  <a:pt x="15100" y="6374"/>
                  <a:pt x="15307" y="5783"/>
                </a:cubicBezTo>
                <a:cubicBezTo>
                  <a:pt x="15410" y="5472"/>
                  <a:pt x="15514" y="5162"/>
                  <a:pt x="15602" y="4851"/>
                </a:cubicBezTo>
                <a:cubicBezTo>
                  <a:pt x="15721" y="4555"/>
                  <a:pt x="15795" y="4259"/>
                  <a:pt x="15854" y="3949"/>
                </a:cubicBezTo>
                <a:cubicBezTo>
                  <a:pt x="15962" y="3773"/>
                  <a:pt x="15872" y="3498"/>
                  <a:pt x="15663" y="3498"/>
                </a:cubicBezTo>
                <a:cubicBezTo>
                  <a:pt x="15644" y="3498"/>
                  <a:pt x="15624" y="3500"/>
                  <a:pt x="15602" y="3505"/>
                </a:cubicBezTo>
                <a:lnTo>
                  <a:pt x="15573" y="3505"/>
                </a:lnTo>
                <a:cubicBezTo>
                  <a:pt x="15307" y="3269"/>
                  <a:pt x="14863" y="3180"/>
                  <a:pt x="14538" y="3047"/>
                </a:cubicBezTo>
                <a:lnTo>
                  <a:pt x="13473" y="2633"/>
                </a:lnTo>
                <a:cubicBezTo>
                  <a:pt x="12733" y="2337"/>
                  <a:pt x="12009" y="2071"/>
                  <a:pt x="11284" y="1775"/>
                </a:cubicBezTo>
                <a:lnTo>
                  <a:pt x="9140" y="932"/>
                </a:lnTo>
                <a:cubicBezTo>
                  <a:pt x="8504" y="681"/>
                  <a:pt x="7853" y="385"/>
                  <a:pt x="7202" y="178"/>
                </a:cubicBezTo>
                <a:cubicBezTo>
                  <a:pt x="7202" y="74"/>
                  <a:pt x="7114" y="0"/>
                  <a:pt x="70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8" name="Google Shape;4348;p78"/>
          <p:cNvGrpSpPr/>
          <p:nvPr/>
        </p:nvGrpSpPr>
        <p:grpSpPr>
          <a:xfrm rot="1233506">
            <a:off x="6058955" y="1799308"/>
            <a:ext cx="1022395" cy="865794"/>
            <a:chOff x="1618650" y="2225050"/>
            <a:chExt cx="518375" cy="438975"/>
          </a:xfrm>
        </p:grpSpPr>
        <p:sp>
          <p:nvSpPr>
            <p:cNvPr id="4349" name="Google Shape;4349;p78"/>
            <p:cNvSpPr/>
            <p:nvPr/>
          </p:nvSpPr>
          <p:spPr>
            <a:xfrm>
              <a:off x="1618650" y="2225050"/>
              <a:ext cx="396375" cy="438975"/>
            </a:xfrm>
            <a:custGeom>
              <a:avLst/>
              <a:gdLst/>
              <a:ahLst/>
              <a:cxnLst/>
              <a:rect l="l" t="t" r="r" b="b"/>
              <a:pathLst>
                <a:path w="15855" h="17559" extrusionOk="0">
                  <a:moveTo>
                    <a:pt x="14568" y="622"/>
                  </a:moveTo>
                  <a:lnTo>
                    <a:pt x="14568" y="622"/>
                  </a:lnTo>
                  <a:cubicBezTo>
                    <a:pt x="14553" y="844"/>
                    <a:pt x="14553" y="1066"/>
                    <a:pt x="14582" y="1288"/>
                  </a:cubicBezTo>
                  <a:cubicBezTo>
                    <a:pt x="14597" y="1465"/>
                    <a:pt x="14597" y="1658"/>
                    <a:pt x="14612" y="1835"/>
                  </a:cubicBezTo>
                  <a:lnTo>
                    <a:pt x="14449" y="1998"/>
                  </a:lnTo>
                  <a:lnTo>
                    <a:pt x="14257" y="2190"/>
                  </a:lnTo>
                  <a:lnTo>
                    <a:pt x="14242" y="2205"/>
                  </a:lnTo>
                  <a:lnTo>
                    <a:pt x="14227" y="2205"/>
                  </a:lnTo>
                  <a:cubicBezTo>
                    <a:pt x="14198" y="2220"/>
                    <a:pt x="14183" y="2234"/>
                    <a:pt x="14168" y="2264"/>
                  </a:cubicBezTo>
                  <a:cubicBezTo>
                    <a:pt x="14153" y="1924"/>
                    <a:pt x="14139" y="1598"/>
                    <a:pt x="14124" y="1273"/>
                  </a:cubicBezTo>
                  <a:cubicBezTo>
                    <a:pt x="14257" y="1051"/>
                    <a:pt x="14420" y="829"/>
                    <a:pt x="14568" y="622"/>
                  </a:cubicBezTo>
                  <a:close/>
                  <a:moveTo>
                    <a:pt x="14641" y="2160"/>
                  </a:moveTo>
                  <a:cubicBezTo>
                    <a:pt x="14671" y="2693"/>
                    <a:pt x="14701" y="3225"/>
                    <a:pt x="14745" y="3758"/>
                  </a:cubicBezTo>
                  <a:cubicBezTo>
                    <a:pt x="14804" y="4852"/>
                    <a:pt x="14863" y="5961"/>
                    <a:pt x="14922" y="7056"/>
                  </a:cubicBezTo>
                  <a:cubicBezTo>
                    <a:pt x="15041" y="9259"/>
                    <a:pt x="15115" y="11448"/>
                    <a:pt x="15189" y="13651"/>
                  </a:cubicBezTo>
                  <a:cubicBezTo>
                    <a:pt x="15203" y="14258"/>
                    <a:pt x="15233" y="14864"/>
                    <a:pt x="15248" y="15470"/>
                  </a:cubicBezTo>
                  <a:cubicBezTo>
                    <a:pt x="15248" y="15722"/>
                    <a:pt x="15263" y="15958"/>
                    <a:pt x="15277" y="16210"/>
                  </a:cubicBezTo>
                  <a:cubicBezTo>
                    <a:pt x="14996" y="16136"/>
                    <a:pt x="14701" y="16091"/>
                    <a:pt x="14420" y="16062"/>
                  </a:cubicBezTo>
                  <a:cubicBezTo>
                    <a:pt x="14420" y="14272"/>
                    <a:pt x="14405" y="12513"/>
                    <a:pt x="14390" y="10738"/>
                  </a:cubicBezTo>
                  <a:cubicBezTo>
                    <a:pt x="14361" y="8594"/>
                    <a:pt x="14361" y="6434"/>
                    <a:pt x="14257" y="4275"/>
                  </a:cubicBezTo>
                  <a:cubicBezTo>
                    <a:pt x="14242" y="3698"/>
                    <a:pt x="14213" y="3137"/>
                    <a:pt x="14183" y="2575"/>
                  </a:cubicBezTo>
                  <a:cubicBezTo>
                    <a:pt x="14198" y="2560"/>
                    <a:pt x="14227" y="2560"/>
                    <a:pt x="14242" y="2545"/>
                  </a:cubicBezTo>
                  <a:lnTo>
                    <a:pt x="14346" y="2456"/>
                  </a:lnTo>
                  <a:cubicBezTo>
                    <a:pt x="14361" y="2441"/>
                    <a:pt x="14375" y="2427"/>
                    <a:pt x="14405" y="2397"/>
                  </a:cubicBezTo>
                  <a:cubicBezTo>
                    <a:pt x="14405" y="2397"/>
                    <a:pt x="14414" y="2388"/>
                    <a:pt x="14420" y="2382"/>
                  </a:cubicBezTo>
                  <a:lnTo>
                    <a:pt x="14434" y="2367"/>
                  </a:lnTo>
                  <a:lnTo>
                    <a:pt x="14627" y="2175"/>
                  </a:lnTo>
                  <a:lnTo>
                    <a:pt x="14641" y="2160"/>
                  </a:lnTo>
                  <a:close/>
                  <a:moveTo>
                    <a:pt x="13976" y="1465"/>
                  </a:moveTo>
                  <a:cubicBezTo>
                    <a:pt x="13976" y="3344"/>
                    <a:pt x="13991" y="5222"/>
                    <a:pt x="14020" y="7085"/>
                  </a:cubicBezTo>
                  <a:cubicBezTo>
                    <a:pt x="14050" y="9244"/>
                    <a:pt x="14080" y="11403"/>
                    <a:pt x="14080" y="13563"/>
                  </a:cubicBezTo>
                  <a:lnTo>
                    <a:pt x="14080" y="16018"/>
                  </a:lnTo>
                  <a:cubicBezTo>
                    <a:pt x="13710" y="15988"/>
                    <a:pt x="13340" y="15973"/>
                    <a:pt x="12985" y="15973"/>
                  </a:cubicBezTo>
                  <a:cubicBezTo>
                    <a:pt x="12024" y="15988"/>
                    <a:pt x="11048" y="16047"/>
                    <a:pt x="10087" y="16091"/>
                  </a:cubicBezTo>
                  <a:cubicBezTo>
                    <a:pt x="8090" y="16180"/>
                    <a:pt x="6094" y="16269"/>
                    <a:pt x="4082" y="16358"/>
                  </a:cubicBezTo>
                  <a:cubicBezTo>
                    <a:pt x="3402" y="16402"/>
                    <a:pt x="2707" y="16417"/>
                    <a:pt x="2012" y="16461"/>
                  </a:cubicBezTo>
                  <a:lnTo>
                    <a:pt x="2071" y="16402"/>
                  </a:lnTo>
                  <a:cubicBezTo>
                    <a:pt x="2189" y="16299"/>
                    <a:pt x="2308" y="16180"/>
                    <a:pt x="2426" y="16062"/>
                  </a:cubicBezTo>
                  <a:cubicBezTo>
                    <a:pt x="2544" y="15944"/>
                    <a:pt x="2648" y="15840"/>
                    <a:pt x="2751" y="15722"/>
                  </a:cubicBezTo>
                  <a:lnTo>
                    <a:pt x="2914" y="15530"/>
                  </a:lnTo>
                  <a:cubicBezTo>
                    <a:pt x="2973" y="15456"/>
                    <a:pt x="3017" y="15382"/>
                    <a:pt x="3062" y="15293"/>
                  </a:cubicBezTo>
                  <a:cubicBezTo>
                    <a:pt x="3122" y="15209"/>
                    <a:pt x="3036" y="15095"/>
                    <a:pt x="2938" y="15095"/>
                  </a:cubicBezTo>
                  <a:cubicBezTo>
                    <a:pt x="2915" y="15095"/>
                    <a:pt x="2892" y="15102"/>
                    <a:pt x="2870" y="15115"/>
                  </a:cubicBezTo>
                  <a:cubicBezTo>
                    <a:pt x="2840" y="15130"/>
                    <a:pt x="2810" y="15160"/>
                    <a:pt x="2781" y="15175"/>
                  </a:cubicBezTo>
                  <a:cubicBezTo>
                    <a:pt x="2736" y="15204"/>
                    <a:pt x="2692" y="15219"/>
                    <a:pt x="2663" y="15249"/>
                  </a:cubicBezTo>
                  <a:lnTo>
                    <a:pt x="2470" y="15426"/>
                  </a:lnTo>
                  <a:cubicBezTo>
                    <a:pt x="2352" y="15530"/>
                    <a:pt x="2234" y="15648"/>
                    <a:pt x="2130" y="15766"/>
                  </a:cubicBezTo>
                  <a:cubicBezTo>
                    <a:pt x="2012" y="15884"/>
                    <a:pt x="1908" y="16003"/>
                    <a:pt x="1805" y="16121"/>
                  </a:cubicBezTo>
                  <a:cubicBezTo>
                    <a:pt x="1686" y="16239"/>
                    <a:pt x="1583" y="16358"/>
                    <a:pt x="1494" y="16506"/>
                  </a:cubicBezTo>
                  <a:cubicBezTo>
                    <a:pt x="1346" y="16520"/>
                    <a:pt x="1198" y="16535"/>
                    <a:pt x="1065" y="16550"/>
                  </a:cubicBezTo>
                  <a:cubicBezTo>
                    <a:pt x="1272" y="16284"/>
                    <a:pt x="1479" y="16032"/>
                    <a:pt x="1686" y="15781"/>
                  </a:cubicBezTo>
                  <a:cubicBezTo>
                    <a:pt x="2130" y="15219"/>
                    <a:pt x="2589" y="14687"/>
                    <a:pt x="3062" y="14154"/>
                  </a:cubicBezTo>
                  <a:cubicBezTo>
                    <a:pt x="4023" y="13089"/>
                    <a:pt x="5029" y="12054"/>
                    <a:pt x="6020" y="11019"/>
                  </a:cubicBezTo>
                  <a:cubicBezTo>
                    <a:pt x="8060" y="8919"/>
                    <a:pt x="9998" y="6715"/>
                    <a:pt x="11817" y="4408"/>
                  </a:cubicBezTo>
                  <a:cubicBezTo>
                    <a:pt x="12556" y="3447"/>
                    <a:pt x="13266" y="2471"/>
                    <a:pt x="13976" y="1465"/>
                  </a:cubicBezTo>
                  <a:close/>
                  <a:moveTo>
                    <a:pt x="14434" y="16387"/>
                  </a:moveTo>
                  <a:cubicBezTo>
                    <a:pt x="14715" y="16432"/>
                    <a:pt x="15011" y="16491"/>
                    <a:pt x="15307" y="16565"/>
                  </a:cubicBezTo>
                  <a:cubicBezTo>
                    <a:pt x="15322" y="16727"/>
                    <a:pt x="15337" y="16890"/>
                    <a:pt x="15351" y="17053"/>
                  </a:cubicBezTo>
                  <a:cubicBezTo>
                    <a:pt x="15041" y="17008"/>
                    <a:pt x="14730" y="16994"/>
                    <a:pt x="14434" y="16979"/>
                  </a:cubicBezTo>
                  <a:lnTo>
                    <a:pt x="14434" y="16387"/>
                  </a:lnTo>
                  <a:close/>
                  <a:moveTo>
                    <a:pt x="13066" y="16313"/>
                  </a:moveTo>
                  <a:cubicBezTo>
                    <a:pt x="13405" y="16313"/>
                    <a:pt x="13745" y="16329"/>
                    <a:pt x="14080" y="16358"/>
                  </a:cubicBezTo>
                  <a:lnTo>
                    <a:pt x="14080" y="16964"/>
                  </a:lnTo>
                  <a:cubicBezTo>
                    <a:pt x="13547" y="16949"/>
                    <a:pt x="13000" y="16949"/>
                    <a:pt x="12468" y="16934"/>
                  </a:cubicBezTo>
                  <a:cubicBezTo>
                    <a:pt x="11477" y="16905"/>
                    <a:pt x="10471" y="16890"/>
                    <a:pt x="9480" y="16890"/>
                  </a:cubicBezTo>
                  <a:cubicBezTo>
                    <a:pt x="9070" y="16887"/>
                    <a:pt x="8659" y="16885"/>
                    <a:pt x="8247" y="16885"/>
                  </a:cubicBezTo>
                  <a:cubicBezTo>
                    <a:pt x="6672" y="16885"/>
                    <a:pt x="5092" y="16912"/>
                    <a:pt x="3520" y="16994"/>
                  </a:cubicBezTo>
                  <a:cubicBezTo>
                    <a:pt x="2529" y="17038"/>
                    <a:pt x="1539" y="17112"/>
                    <a:pt x="548" y="17186"/>
                  </a:cubicBezTo>
                  <a:cubicBezTo>
                    <a:pt x="651" y="17068"/>
                    <a:pt x="755" y="16934"/>
                    <a:pt x="858" y="16801"/>
                  </a:cubicBezTo>
                  <a:cubicBezTo>
                    <a:pt x="1113" y="16817"/>
                    <a:pt x="1369" y="16823"/>
                    <a:pt x="1625" y="16823"/>
                  </a:cubicBezTo>
                  <a:cubicBezTo>
                    <a:pt x="2335" y="16823"/>
                    <a:pt x="3047" y="16775"/>
                    <a:pt x="3742" y="16742"/>
                  </a:cubicBezTo>
                  <a:cubicBezTo>
                    <a:pt x="4703" y="16698"/>
                    <a:pt x="5709" y="16653"/>
                    <a:pt x="6685" y="16609"/>
                  </a:cubicBezTo>
                  <a:cubicBezTo>
                    <a:pt x="8622" y="16520"/>
                    <a:pt x="10575" y="16387"/>
                    <a:pt x="12512" y="16328"/>
                  </a:cubicBezTo>
                  <a:cubicBezTo>
                    <a:pt x="12695" y="16318"/>
                    <a:pt x="12880" y="16313"/>
                    <a:pt x="13066" y="16313"/>
                  </a:cubicBezTo>
                  <a:close/>
                  <a:moveTo>
                    <a:pt x="14520" y="1"/>
                  </a:moveTo>
                  <a:cubicBezTo>
                    <a:pt x="14446" y="1"/>
                    <a:pt x="14371" y="31"/>
                    <a:pt x="14316" y="105"/>
                  </a:cubicBezTo>
                  <a:lnTo>
                    <a:pt x="14006" y="578"/>
                  </a:lnTo>
                  <a:cubicBezTo>
                    <a:pt x="13976" y="578"/>
                    <a:pt x="13961" y="593"/>
                    <a:pt x="13961" y="622"/>
                  </a:cubicBezTo>
                  <a:lnTo>
                    <a:pt x="13961" y="637"/>
                  </a:lnTo>
                  <a:cubicBezTo>
                    <a:pt x="12408" y="2900"/>
                    <a:pt x="10737" y="5074"/>
                    <a:pt x="8948" y="7144"/>
                  </a:cubicBezTo>
                  <a:cubicBezTo>
                    <a:pt x="7040" y="9318"/>
                    <a:pt x="4970" y="11344"/>
                    <a:pt x="3032" y="13489"/>
                  </a:cubicBezTo>
                  <a:cubicBezTo>
                    <a:pt x="2500" y="14080"/>
                    <a:pt x="1967" y="14687"/>
                    <a:pt x="1465" y="15308"/>
                  </a:cubicBezTo>
                  <a:cubicBezTo>
                    <a:pt x="947" y="15914"/>
                    <a:pt x="474" y="16565"/>
                    <a:pt x="60" y="17260"/>
                  </a:cubicBezTo>
                  <a:cubicBezTo>
                    <a:pt x="1" y="17304"/>
                    <a:pt x="15" y="17422"/>
                    <a:pt x="104" y="17452"/>
                  </a:cubicBezTo>
                  <a:cubicBezTo>
                    <a:pt x="134" y="17489"/>
                    <a:pt x="178" y="17508"/>
                    <a:pt x="222" y="17508"/>
                  </a:cubicBezTo>
                  <a:cubicBezTo>
                    <a:pt x="267" y="17508"/>
                    <a:pt x="311" y="17489"/>
                    <a:pt x="341" y="17452"/>
                  </a:cubicBezTo>
                  <a:cubicBezTo>
                    <a:pt x="2248" y="17408"/>
                    <a:pt x="4171" y="17408"/>
                    <a:pt x="6094" y="17393"/>
                  </a:cubicBezTo>
                  <a:cubicBezTo>
                    <a:pt x="8075" y="17393"/>
                    <a:pt x="10072" y="17393"/>
                    <a:pt x="12053" y="17452"/>
                  </a:cubicBezTo>
                  <a:cubicBezTo>
                    <a:pt x="12601" y="17467"/>
                    <a:pt x="13163" y="17482"/>
                    <a:pt x="13710" y="17496"/>
                  </a:cubicBezTo>
                  <a:cubicBezTo>
                    <a:pt x="14208" y="17522"/>
                    <a:pt x="14717" y="17559"/>
                    <a:pt x="15218" y="17559"/>
                  </a:cubicBezTo>
                  <a:cubicBezTo>
                    <a:pt x="15297" y="17559"/>
                    <a:pt x="15376" y="17558"/>
                    <a:pt x="15455" y="17556"/>
                  </a:cubicBezTo>
                  <a:cubicBezTo>
                    <a:pt x="15461" y="17556"/>
                    <a:pt x="15468" y="17556"/>
                    <a:pt x="15474" y="17556"/>
                  </a:cubicBezTo>
                  <a:cubicBezTo>
                    <a:pt x="15641" y="17556"/>
                    <a:pt x="15748" y="17372"/>
                    <a:pt x="15677" y="17215"/>
                  </a:cubicBezTo>
                  <a:cubicBezTo>
                    <a:pt x="15692" y="17023"/>
                    <a:pt x="15706" y="16846"/>
                    <a:pt x="15721" y="16653"/>
                  </a:cubicBezTo>
                  <a:cubicBezTo>
                    <a:pt x="15854" y="16594"/>
                    <a:pt x="15854" y="16402"/>
                    <a:pt x="15721" y="16328"/>
                  </a:cubicBezTo>
                  <a:cubicBezTo>
                    <a:pt x="15751" y="15544"/>
                    <a:pt x="15692" y="14760"/>
                    <a:pt x="15677" y="13977"/>
                  </a:cubicBezTo>
                  <a:cubicBezTo>
                    <a:pt x="15647" y="12882"/>
                    <a:pt x="15618" y="11788"/>
                    <a:pt x="15573" y="10679"/>
                  </a:cubicBezTo>
                  <a:cubicBezTo>
                    <a:pt x="15484" y="8505"/>
                    <a:pt x="15396" y="6331"/>
                    <a:pt x="15277" y="4157"/>
                  </a:cubicBezTo>
                  <a:cubicBezTo>
                    <a:pt x="15248" y="3565"/>
                    <a:pt x="15203" y="2959"/>
                    <a:pt x="15174" y="2353"/>
                  </a:cubicBezTo>
                  <a:cubicBezTo>
                    <a:pt x="15144" y="2042"/>
                    <a:pt x="15130" y="1746"/>
                    <a:pt x="15115" y="1451"/>
                  </a:cubicBezTo>
                  <a:cubicBezTo>
                    <a:pt x="15115" y="1125"/>
                    <a:pt x="15085" y="800"/>
                    <a:pt x="14996" y="475"/>
                  </a:cubicBezTo>
                  <a:cubicBezTo>
                    <a:pt x="14970" y="382"/>
                    <a:pt x="14884" y="324"/>
                    <a:pt x="14791" y="324"/>
                  </a:cubicBezTo>
                  <a:cubicBezTo>
                    <a:pt x="14781" y="324"/>
                    <a:pt x="14770" y="325"/>
                    <a:pt x="14760" y="327"/>
                  </a:cubicBezTo>
                  <a:cubicBezTo>
                    <a:pt x="14841" y="153"/>
                    <a:pt x="14684" y="1"/>
                    <a:pt x="145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1747325" y="2355650"/>
              <a:ext cx="53250" cy="82575"/>
            </a:xfrm>
            <a:custGeom>
              <a:avLst/>
              <a:gdLst/>
              <a:ahLst/>
              <a:cxnLst/>
              <a:rect l="l" t="t" r="r" b="b"/>
              <a:pathLst>
                <a:path w="2130" h="3303" extrusionOk="0">
                  <a:moveTo>
                    <a:pt x="710" y="560"/>
                  </a:moveTo>
                  <a:cubicBezTo>
                    <a:pt x="887" y="841"/>
                    <a:pt x="1065" y="1136"/>
                    <a:pt x="1213" y="1447"/>
                  </a:cubicBezTo>
                  <a:lnTo>
                    <a:pt x="1228" y="1506"/>
                  </a:lnTo>
                  <a:cubicBezTo>
                    <a:pt x="1065" y="1624"/>
                    <a:pt x="887" y="1728"/>
                    <a:pt x="725" y="1846"/>
                  </a:cubicBezTo>
                  <a:lnTo>
                    <a:pt x="651" y="1905"/>
                  </a:lnTo>
                  <a:cubicBezTo>
                    <a:pt x="636" y="1787"/>
                    <a:pt x="606" y="1684"/>
                    <a:pt x="547" y="1580"/>
                  </a:cubicBezTo>
                  <a:cubicBezTo>
                    <a:pt x="532" y="1580"/>
                    <a:pt x="532" y="1580"/>
                    <a:pt x="532" y="1565"/>
                  </a:cubicBezTo>
                  <a:lnTo>
                    <a:pt x="532" y="1506"/>
                  </a:lnTo>
                  <a:cubicBezTo>
                    <a:pt x="532" y="1210"/>
                    <a:pt x="518" y="796"/>
                    <a:pt x="710" y="560"/>
                  </a:cubicBezTo>
                  <a:close/>
                  <a:moveTo>
                    <a:pt x="754" y="1"/>
                  </a:moveTo>
                  <a:cubicBezTo>
                    <a:pt x="718" y="1"/>
                    <a:pt x="682" y="9"/>
                    <a:pt x="651" y="27"/>
                  </a:cubicBezTo>
                  <a:cubicBezTo>
                    <a:pt x="163" y="264"/>
                    <a:pt x="89" y="855"/>
                    <a:pt x="89" y="1329"/>
                  </a:cubicBezTo>
                  <a:cubicBezTo>
                    <a:pt x="104" y="1639"/>
                    <a:pt x="133" y="1965"/>
                    <a:pt x="207" y="2275"/>
                  </a:cubicBezTo>
                  <a:cubicBezTo>
                    <a:pt x="163" y="2320"/>
                    <a:pt x="118" y="2364"/>
                    <a:pt x="89" y="2408"/>
                  </a:cubicBezTo>
                  <a:cubicBezTo>
                    <a:pt x="0" y="2497"/>
                    <a:pt x="74" y="2628"/>
                    <a:pt x="180" y="2628"/>
                  </a:cubicBezTo>
                  <a:cubicBezTo>
                    <a:pt x="198" y="2628"/>
                    <a:pt x="217" y="2624"/>
                    <a:pt x="237" y="2615"/>
                  </a:cubicBezTo>
                  <a:lnTo>
                    <a:pt x="281" y="2586"/>
                  </a:lnTo>
                  <a:cubicBezTo>
                    <a:pt x="296" y="2645"/>
                    <a:pt x="311" y="2704"/>
                    <a:pt x="340" y="2763"/>
                  </a:cubicBezTo>
                  <a:cubicBezTo>
                    <a:pt x="385" y="2926"/>
                    <a:pt x="459" y="3074"/>
                    <a:pt x="518" y="3236"/>
                  </a:cubicBezTo>
                  <a:cubicBezTo>
                    <a:pt x="535" y="3280"/>
                    <a:pt x="577" y="3303"/>
                    <a:pt x="621" y="3303"/>
                  </a:cubicBezTo>
                  <a:cubicBezTo>
                    <a:pt x="653" y="3303"/>
                    <a:pt x="685" y="3291"/>
                    <a:pt x="710" y="3266"/>
                  </a:cubicBezTo>
                  <a:cubicBezTo>
                    <a:pt x="739" y="3266"/>
                    <a:pt x="784" y="3236"/>
                    <a:pt x="784" y="3207"/>
                  </a:cubicBezTo>
                  <a:cubicBezTo>
                    <a:pt x="799" y="3059"/>
                    <a:pt x="784" y="2926"/>
                    <a:pt x="769" y="2793"/>
                  </a:cubicBezTo>
                  <a:cubicBezTo>
                    <a:pt x="754" y="2660"/>
                    <a:pt x="739" y="2512"/>
                    <a:pt x="725" y="2379"/>
                  </a:cubicBezTo>
                  <a:lnTo>
                    <a:pt x="725" y="2334"/>
                  </a:lnTo>
                  <a:lnTo>
                    <a:pt x="873" y="2246"/>
                  </a:lnTo>
                  <a:cubicBezTo>
                    <a:pt x="1050" y="2142"/>
                    <a:pt x="1228" y="2039"/>
                    <a:pt x="1405" y="1920"/>
                  </a:cubicBezTo>
                  <a:cubicBezTo>
                    <a:pt x="1405" y="1965"/>
                    <a:pt x="1420" y="1979"/>
                    <a:pt x="1435" y="2024"/>
                  </a:cubicBezTo>
                  <a:cubicBezTo>
                    <a:pt x="1509" y="2216"/>
                    <a:pt x="1568" y="2423"/>
                    <a:pt x="1656" y="2615"/>
                  </a:cubicBezTo>
                  <a:cubicBezTo>
                    <a:pt x="1697" y="2707"/>
                    <a:pt x="1767" y="2744"/>
                    <a:pt x="1840" y="2744"/>
                  </a:cubicBezTo>
                  <a:cubicBezTo>
                    <a:pt x="1980" y="2744"/>
                    <a:pt x="2129" y="2608"/>
                    <a:pt x="2100" y="2453"/>
                  </a:cubicBezTo>
                  <a:cubicBezTo>
                    <a:pt x="2041" y="2246"/>
                    <a:pt x="1967" y="2039"/>
                    <a:pt x="1893" y="1846"/>
                  </a:cubicBezTo>
                  <a:cubicBezTo>
                    <a:pt x="1849" y="1772"/>
                    <a:pt x="1819" y="1698"/>
                    <a:pt x="1790" y="1624"/>
                  </a:cubicBezTo>
                  <a:cubicBezTo>
                    <a:pt x="1804" y="1580"/>
                    <a:pt x="1804" y="1536"/>
                    <a:pt x="1790" y="1506"/>
                  </a:cubicBezTo>
                  <a:cubicBezTo>
                    <a:pt x="1775" y="1447"/>
                    <a:pt x="1730" y="1403"/>
                    <a:pt x="1686" y="1388"/>
                  </a:cubicBezTo>
                  <a:cubicBezTo>
                    <a:pt x="1656" y="1329"/>
                    <a:pt x="1642" y="1284"/>
                    <a:pt x="1612" y="1240"/>
                  </a:cubicBezTo>
                  <a:cubicBezTo>
                    <a:pt x="1420" y="841"/>
                    <a:pt x="1213" y="471"/>
                    <a:pt x="961" y="116"/>
                  </a:cubicBezTo>
                  <a:cubicBezTo>
                    <a:pt x="920" y="44"/>
                    <a:pt x="836" y="1"/>
                    <a:pt x="7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8"/>
            <p:cNvSpPr/>
            <p:nvPr/>
          </p:nvSpPr>
          <p:spPr>
            <a:xfrm>
              <a:off x="2017200" y="2463125"/>
              <a:ext cx="119825" cy="112525"/>
            </a:xfrm>
            <a:custGeom>
              <a:avLst/>
              <a:gdLst/>
              <a:ahLst/>
              <a:cxnLst/>
              <a:rect l="l" t="t" r="r" b="b"/>
              <a:pathLst>
                <a:path w="4793" h="4501" extrusionOk="0">
                  <a:moveTo>
                    <a:pt x="1634" y="1329"/>
                  </a:moveTo>
                  <a:cubicBezTo>
                    <a:pt x="1733" y="1329"/>
                    <a:pt x="1829" y="1359"/>
                    <a:pt x="1909" y="1422"/>
                  </a:cubicBezTo>
                  <a:cubicBezTo>
                    <a:pt x="2012" y="1570"/>
                    <a:pt x="2042" y="1762"/>
                    <a:pt x="1953" y="1925"/>
                  </a:cubicBezTo>
                  <a:lnTo>
                    <a:pt x="1953" y="1940"/>
                  </a:lnTo>
                  <a:cubicBezTo>
                    <a:pt x="1909" y="2058"/>
                    <a:pt x="1835" y="2161"/>
                    <a:pt x="1746" y="2250"/>
                  </a:cubicBezTo>
                  <a:cubicBezTo>
                    <a:pt x="1642" y="2324"/>
                    <a:pt x="1539" y="2413"/>
                    <a:pt x="1465" y="2516"/>
                  </a:cubicBezTo>
                  <a:lnTo>
                    <a:pt x="1450" y="2516"/>
                  </a:lnTo>
                  <a:cubicBezTo>
                    <a:pt x="1435" y="2531"/>
                    <a:pt x="1435" y="2546"/>
                    <a:pt x="1421" y="2561"/>
                  </a:cubicBezTo>
                  <a:cubicBezTo>
                    <a:pt x="1302" y="2265"/>
                    <a:pt x="1184" y="1954"/>
                    <a:pt x="1051" y="1673"/>
                  </a:cubicBezTo>
                  <a:lnTo>
                    <a:pt x="1095" y="1614"/>
                  </a:lnTo>
                  <a:cubicBezTo>
                    <a:pt x="1184" y="1526"/>
                    <a:pt x="1273" y="1452"/>
                    <a:pt x="1376" y="1392"/>
                  </a:cubicBezTo>
                  <a:cubicBezTo>
                    <a:pt x="1459" y="1351"/>
                    <a:pt x="1547" y="1329"/>
                    <a:pt x="1634" y="1329"/>
                  </a:cubicBezTo>
                  <a:close/>
                  <a:moveTo>
                    <a:pt x="2599" y="2437"/>
                  </a:moveTo>
                  <a:cubicBezTo>
                    <a:pt x="2689" y="2437"/>
                    <a:pt x="2780" y="2448"/>
                    <a:pt x="2870" y="2472"/>
                  </a:cubicBezTo>
                  <a:cubicBezTo>
                    <a:pt x="2885" y="2738"/>
                    <a:pt x="2766" y="3004"/>
                    <a:pt x="2559" y="3167"/>
                  </a:cubicBezTo>
                  <a:cubicBezTo>
                    <a:pt x="2338" y="3345"/>
                    <a:pt x="2086" y="3478"/>
                    <a:pt x="1820" y="3552"/>
                  </a:cubicBezTo>
                  <a:cubicBezTo>
                    <a:pt x="1776" y="3418"/>
                    <a:pt x="1716" y="3271"/>
                    <a:pt x="1657" y="3137"/>
                  </a:cubicBezTo>
                  <a:cubicBezTo>
                    <a:pt x="1628" y="3064"/>
                    <a:pt x="1598" y="2975"/>
                    <a:pt x="1569" y="2901"/>
                  </a:cubicBezTo>
                  <a:lnTo>
                    <a:pt x="1569" y="2901"/>
                  </a:lnTo>
                  <a:cubicBezTo>
                    <a:pt x="1589" y="2909"/>
                    <a:pt x="1610" y="2913"/>
                    <a:pt x="1630" y="2913"/>
                  </a:cubicBezTo>
                  <a:cubicBezTo>
                    <a:pt x="1684" y="2913"/>
                    <a:pt x="1737" y="2888"/>
                    <a:pt x="1790" y="2856"/>
                  </a:cubicBezTo>
                  <a:cubicBezTo>
                    <a:pt x="1879" y="2768"/>
                    <a:pt x="1968" y="2679"/>
                    <a:pt x="2057" y="2590"/>
                  </a:cubicBezTo>
                  <a:cubicBezTo>
                    <a:pt x="2218" y="2490"/>
                    <a:pt x="2406" y="2437"/>
                    <a:pt x="2599" y="2437"/>
                  </a:cubicBezTo>
                  <a:close/>
                  <a:moveTo>
                    <a:pt x="2106" y="369"/>
                  </a:moveTo>
                  <a:cubicBezTo>
                    <a:pt x="2255" y="369"/>
                    <a:pt x="2406" y="384"/>
                    <a:pt x="2559" y="416"/>
                  </a:cubicBezTo>
                  <a:cubicBezTo>
                    <a:pt x="2929" y="520"/>
                    <a:pt x="3284" y="727"/>
                    <a:pt x="3550" y="1023"/>
                  </a:cubicBezTo>
                  <a:cubicBezTo>
                    <a:pt x="4157" y="1644"/>
                    <a:pt x="4423" y="2635"/>
                    <a:pt x="3920" y="3404"/>
                  </a:cubicBezTo>
                  <a:cubicBezTo>
                    <a:pt x="3588" y="3912"/>
                    <a:pt x="2975" y="4148"/>
                    <a:pt x="2378" y="4148"/>
                  </a:cubicBezTo>
                  <a:cubicBezTo>
                    <a:pt x="2176" y="4148"/>
                    <a:pt x="1977" y="4121"/>
                    <a:pt x="1790" y="4069"/>
                  </a:cubicBezTo>
                  <a:cubicBezTo>
                    <a:pt x="2190" y="3966"/>
                    <a:pt x="2559" y="3773"/>
                    <a:pt x="2885" y="3507"/>
                  </a:cubicBezTo>
                  <a:cubicBezTo>
                    <a:pt x="3195" y="3241"/>
                    <a:pt x="3358" y="2842"/>
                    <a:pt x="3328" y="2442"/>
                  </a:cubicBezTo>
                  <a:cubicBezTo>
                    <a:pt x="3328" y="2324"/>
                    <a:pt x="3284" y="2206"/>
                    <a:pt x="3225" y="2117"/>
                  </a:cubicBezTo>
                  <a:cubicBezTo>
                    <a:pt x="3136" y="2058"/>
                    <a:pt x="3047" y="2014"/>
                    <a:pt x="2944" y="1999"/>
                  </a:cubicBezTo>
                  <a:cubicBezTo>
                    <a:pt x="2843" y="1980"/>
                    <a:pt x="2732" y="1968"/>
                    <a:pt x="2622" y="1968"/>
                  </a:cubicBezTo>
                  <a:cubicBezTo>
                    <a:pt x="2555" y="1968"/>
                    <a:pt x="2488" y="1973"/>
                    <a:pt x="2426" y="1984"/>
                  </a:cubicBezTo>
                  <a:cubicBezTo>
                    <a:pt x="2638" y="1408"/>
                    <a:pt x="2186" y="879"/>
                    <a:pt x="1665" y="879"/>
                  </a:cubicBezTo>
                  <a:cubicBezTo>
                    <a:pt x="1531" y="879"/>
                    <a:pt x="1392" y="914"/>
                    <a:pt x="1258" y="993"/>
                  </a:cubicBezTo>
                  <a:cubicBezTo>
                    <a:pt x="1066" y="1082"/>
                    <a:pt x="918" y="1230"/>
                    <a:pt x="814" y="1407"/>
                  </a:cubicBezTo>
                  <a:cubicBezTo>
                    <a:pt x="726" y="1407"/>
                    <a:pt x="666" y="1481"/>
                    <a:pt x="681" y="1570"/>
                  </a:cubicBezTo>
                  <a:cubicBezTo>
                    <a:pt x="681" y="1599"/>
                    <a:pt x="696" y="1629"/>
                    <a:pt x="696" y="1659"/>
                  </a:cubicBezTo>
                  <a:cubicBezTo>
                    <a:pt x="696" y="1688"/>
                    <a:pt x="696" y="1733"/>
                    <a:pt x="696" y="1762"/>
                  </a:cubicBezTo>
                  <a:cubicBezTo>
                    <a:pt x="696" y="1792"/>
                    <a:pt x="726" y="1836"/>
                    <a:pt x="755" y="1851"/>
                  </a:cubicBezTo>
                  <a:cubicBezTo>
                    <a:pt x="829" y="2147"/>
                    <a:pt x="933" y="2442"/>
                    <a:pt x="1021" y="2738"/>
                  </a:cubicBezTo>
                  <a:cubicBezTo>
                    <a:pt x="1080" y="2930"/>
                    <a:pt x="1154" y="3108"/>
                    <a:pt x="1214" y="3300"/>
                  </a:cubicBezTo>
                  <a:cubicBezTo>
                    <a:pt x="1258" y="3492"/>
                    <a:pt x="1332" y="3685"/>
                    <a:pt x="1421" y="3862"/>
                  </a:cubicBezTo>
                  <a:cubicBezTo>
                    <a:pt x="1421" y="3877"/>
                    <a:pt x="1421" y="3892"/>
                    <a:pt x="1421" y="3921"/>
                  </a:cubicBezTo>
                  <a:cubicBezTo>
                    <a:pt x="800" y="3596"/>
                    <a:pt x="400" y="2975"/>
                    <a:pt x="371" y="2280"/>
                  </a:cubicBezTo>
                  <a:cubicBezTo>
                    <a:pt x="356" y="1452"/>
                    <a:pt x="903" y="904"/>
                    <a:pt x="1524" y="446"/>
                  </a:cubicBezTo>
                  <a:cubicBezTo>
                    <a:pt x="1717" y="396"/>
                    <a:pt x="1910" y="369"/>
                    <a:pt x="2106" y="369"/>
                  </a:cubicBezTo>
                  <a:close/>
                  <a:moveTo>
                    <a:pt x="2114" y="1"/>
                  </a:moveTo>
                  <a:cubicBezTo>
                    <a:pt x="1826" y="1"/>
                    <a:pt x="1547" y="82"/>
                    <a:pt x="1347" y="298"/>
                  </a:cubicBezTo>
                  <a:lnTo>
                    <a:pt x="1347" y="313"/>
                  </a:lnTo>
                  <a:cubicBezTo>
                    <a:pt x="696" y="697"/>
                    <a:pt x="178" y="1259"/>
                    <a:pt x="90" y="2058"/>
                  </a:cubicBezTo>
                  <a:cubicBezTo>
                    <a:pt x="1" y="2990"/>
                    <a:pt x="519" y="3877"/>
                    <a:pt x="1361" y="4276"/>
                  </a:cubicBezTo>
                  <a:cubicBezTo>
                    <a:pt x="1694" y="4423"/>
                    <a:pt x="2070" y="4501"/>
                    <a:pt x="2444" y="4501"/>
                  </a:cubicBezTo>
                  <a:cubicBezTo>
                    <a:pt x="3052" y="4501"/>
                    <a:pt x="3656" y="4296"/>
                    <a:pt x="4068" y="3847"/>
                  </a:cubicBezTo>
                  <a:cubicBezTo>
                    <a:pt x="4792" y="3064"/>
                    <a:pt x="4645" y="1880"/>
                    <a:pt x="4053" y="1082"/>
                  </a:cubicBezTo>
                  <a:cubicBezTo>
                    <a:pt x="3728" y="623"/>
                    <a:pt x="3284" y="298"/>
                    <a:pt x="2766" y="121"/>
                  </a:cubicBezTo>
                  <a:cubicBezTo>
                    <a:pt x="2566" y="49"/>
                    <a:pt x="2338" y="1"/>
                    <a:pt x="21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8"/>
            <p:cNvSpPr/>
            <p:nvPr/>
          </p:nvSpPr>
          <p:spPr>
            <a:xfrm>
              <a:off x="1717000" y="2335625"/>
              <a:ext cx="106875" cy="117700"/>
            </a:xfrm>
            <a:custGeom>
              <a:avLst/>
              <a:gdLst/>
              <a:ahLst/>
              <a:cxnLst/>
              <a:rect l="l" t="t" r="r" b="b"/>
              <a:pathLst>
                <a:path w="4275" h="4708" extrusionOk="0">
                  <a:moveTo>
                    <a:pt x="2335" y="358"/>
                  </a:moveTo>
                  <a:cubicBezTo>
                    <a:pt x="2476" y="358"/>
                    <a:pt x="2618" y="386"/>
                    <a:pt x="2751" y="444"/>
                  </a:cubicBezTo>
                  <a:cubicBezTo>
                    <a:pt x="3106" y="621"/>
                    <a:pt x="3372" y="917"/>
                    <a:pt x="3520" y="1302"/>
                  </a:cubicBezTo>
                  <a:cubicBezTo>
                    <a:pt x="3831" y="1997"/>
                    <a:pt x="3949" y="3017"/>
                    <a:pt x="3402" y="3638"/>
                  </a:cubicBezTo>
                  <a:cubicBezTo>
                    <a:pt x="3073" y="4024"/>
                    <a:pt x="2480" y="4329"/>
                    <a:pt x="1927" y="4329"/>
                  </a:cubicBezTo>
                  <a:cubicBezTo>
                    <a:pt x="1633" y="4329"/>
                    <a:pt x="1350" y="4243"/>
                    <a:pt x="1124" y="4037"/>
                  </a:cubicBezTo>
                  <a:cubicBezTo>
                    <a:pt x="548" y="3520"/>
                    <a:pt x="400" y="2603"/>
                    <a:pt x="636" y="1864"/>
                  </a:cubicBezTo>
                  <a:cubicBezTo>
                    <a:pt x="814" y="1346"/>
                    <a:pt x="1169" y="887"/>
                    <a:pt x="1642" y="592"/>
                  </a:cubicBezTo>
                  <a:cubicBezTo>
                    <a:pt x="1672" y="592"/>
                    <a:pt x="1686" y="577"/>
                    <a:pt x="1716" y="562"/>
                  </a:cubicBezTo>
                  <a:cubicBezTo>
                    <a:pt x="1896" y="427"/>
                    <a:pt x="2115" y="358"/>
                    <a:pt x="2335" y="358"/>
                  </a:cubicBezTo>
                  <a:close/>
                  <a:moveTo>
                    <a:pt x="2485" y="0"/>
                  </a:moveTo>
                  <a:cubicBezTo>
                    <a:pt x="2455" y="0"/>
                    <a:pt x="2411" y="15"/>
                    <a:pt x="2381" y="30"/>
                  </a:cubicBezTo>
                  <a:cubicBezTo>
                    <a:pt x="2346" y="26"/>
                    <a:pt x="2311" y="25"/>
                    <a:pt x="2276" y="25"/>
                  </a:cubicBezTo>
                  <a:cubicBezTo>
                    <a:pt x="1999" y="25"/>
                    <a:pt x="1719" y="127"/>
                    <a:pt x="1509" y="311"/>
                  </a:cubicBezTo>
                  <a:cubicBezTo>
                    <a:pt x="1494" y="325"/>
                    <a:pt x="1479" y="355"/>
                    <a:pt x="1479" y="370"/>
                  </a:cubicBezTo>
                  <a:cubicBezTo>
                    <a:pt x="976" y="666"/>
                    <a:pt x="592" y="1094"/>
                    <a:pt x="370" y="1612"/>
                  </a:cubicBezTo>
                  <a:cubicBezTo>
                    <a:pt x="0" y="2485"/>
                    <a:pt x="119" y="3594"/>
                    <a:pt x="814" y="4274"/>
                  </a:cubicBezTo>
                  <a:cubicBezTo>
                    <a:pt x="1124" y="4578"/>
                    <a:pt x="1520" y="4707"/>
                    <a:pt x="1926" y="4707"/>
                  </a:cubicBezTo>
                  <a:cubicBezTo>
                    <a:pt x="2508" y="4707"/>
                    <a:pt x="3111" y="4444"/>
                    <a:pt x="3520" y="4052"/>
                  </a:cubicBezTo>
                  <a:cubicBezTo>
                    <a:pt x="4274" y="3342"/>
                    <a:pt x="4260" y="2174"/>
                    <a:pt x="3890" y="1272"/>
                  </a:cubicBezTo>
                  <a:cubicBezTo>
                    <a:pt x="3727" y="769"/>
                    <a:pt x="3357" y="370"/>
                    <a:pt x="2884" y="133"/>
                  </a:cubicBezTo>
                  <a:cubicBezTo>
                    <a:pt x="2781" y="104"/>
                    <a:pt x="2692" y="74"/>
                    <a:pt x="2588" y="44"/>
                  </a:cubicBezTo>
                  <a:cubicBezTo>
                    <a:pt x="2574" y="15"/>
                    <a:pt x="2529" y="0"/>
                    <a:pt x="24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1709600" y="2542650"/>
              <a:ext cx="34700" cy="39600"/>
            </a:xfrm>
            <a:custGeom>
              <a:avLst/>
              <a:gdLst/>
              <a:ahLst/>
              <a:cxnLst/>
              <a:rect l="l" t="t" r="r" b="b"/>
              <a:pathLst>
                <a:path w="1388" h="1584" extrusionOk="0">
                  <a:moveTo>
                    <a:pt x="1262" y="1"/>
                  </a:moveTo>
                  <a:cubicBezTo>
                    <a:pt x="1244" y="1"/>
                    <a:pt x="1227" y="5"/>
                    <a:pt x="1213" y="16"/>
                  </a:cubicBezTo>
                  <a:lnTo>
                    <a:pt x="1139" y="60"/>
                  </a:lnTo>
                  <a:cubicBezTo>
                    <a:pt x="1095" y="75"/>
                    <a:pt x="1065" y="90"/>
                    <a:pt x="1036" y="104"/>
                  </a:cubicBezTo>
                  <a:lnTo>
                    <a:pt x="1006" y="149"/>
                  </a:lnTo>
                  <a:cubicBezTo>
                    <a:pt x="977" y="164"/>
                    <a:pt x="962" y="178"/>
                    <a:pt x="947" y="193"/>
                  </a:cubicBezTo>
                  <a:cubicBezTo>
                    <a:pt x="932" y="208"/>
                    <a:pt x="918" y="237"/>
                    <a:pt x="903" y="252"/>
                  </a:cubicBezTo>
                  <a:cubicBezTo>
                    <a:pt x="844" y="311"/>
                    <a:pt x="799" y="371"/>
                    <a:pt x="755" y="430"/>
                  </a:cubicBezTo>
                  <a:lnTo>
                    <a:pt x="651" y="578"/>
                  </a:lnTo>
                  <a:cubicBezTo>
                    <a:pt x="637" y="607"/>
                    <a:pt x="622" y="637"/>
                    <a:pt x="592" y="652"/>
                  </a:cubicBezTo>
                  <a:lnTo>
                    <a:pt x="592" y="666"/>
                  </a:lnTo>
                  <a:lnTo>
                    <a:pt x="548" y="711"/>
                  </a:lnTo>
                  <a:cubicBezTo>
                    <a:pt x="474" y="814"/>
                    <a:pt x="385" y="903"/>
                    <a:pt x="311" y="992"/>
                  </a:cubicBezTo>
                  <a:cubicBezTo>
                    <a:pt x="222" y="1095"/>
                    <a:pt x="148" y="1199"/>
                    <a:pt x="60" y="1302"/>
                  </a:cubicBezTo>
                  <a:cubicBezTo>
                    <a:pt x="1" y="1361"/>
                    <a:pt x="1" y="1450"/>
                    <a:pt x="45" y="1524"/>
                  </a:cubicBezTo>
                  <a:cubicBezTo>
                    <a:pt x="84" y="1564"/>
                    <a:pt x="137" y="1583"/>
                    <a:pt x="190" y="1583"/>
                  </a:cubicBezTo>
                  <a:cubicBezTo>
                    <a:pt x="216" y="1583"/>
                    <a:pt x="242" y="1578"/>
                    <a:pt x="267" y="1568"/>
                  </a:cubicBezTo>
                  <a:cubicBezTo>
                    <a:pt x="385" y="1480"/>
                    <a:pt x="489" y="1406"/>
                    <a:pt x="577" y="1302"/>
                  </a:cubicBezTo>
                  <a:cubicBezTo>
                    <a:pt x="681" y="1214"/>
                    <a:pt x="770" y="1125"/>
                    <a:pt x="858" y="1021"/>
                  </a:cubicBezTo>
                  <a:cubicBezTo>
                    <a:pt x="947" y="918"/>
                    <a:pt x="1021" y="829"/>
                    <a:pt x="1110" y="726"/>
                  </a:cubicBezTo>
                  <a:cubicBezTo>
                    <a:pt x="1198" y="622"/>
                    <a:pt x="1287" y="504"/>
                    <a:pt x="1332" y="356"/>
                  </a:cubicBezTo>
                  <a:lnTo>
                    <a:pt x="1332" y="341"/>
                  </a:lnTo>
                  <a:cubicBezTo>
                    <a:pt x="1346" y="297"/>
                    <a:pt x="1361" y="252"/>
                    <a:pt x="1361" y="208"/>
                  </a:cubicBezTo>
                  <a:cubicBezTo>
                    <a:pt x="1361" y="178"/>
                    <a:pt x="1376" y="134"/>
                    <a:pt x="1376" y="119"/>
                  </a:cubicBezTo>
                  <a:cubicBezTo>
                    <a:pt x="1387" y="51"/>
                    <a:pt x="1320" y="1"/>
                    <a:pt x="12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8"/>
            <p:cNvSpPr/>
            <p:nvPr/>
          </p:nvSpPr>
          <p:spPr>
            <a:xfrm>
              <a:off x="1756925" y="2488675"/>
              <a:ext cx="35150" cy="43925"/>
            </a:xfrm>
            <a:custGeom>
              <a:avLst/>
              <a:gdLst/>
              <a:ahLst/>
              <a:cxnLst/>
              <a:rect l="l" t="t" r="r" b="b"/>
              <a:pathLst>
                <a:path w="1406" h="1757" extrusionOk="0">
                  <a:moveTo>
                    <a:pt x="1287" y="1"/>
                  </a:moveTo>
                  <a:cubicBezTo>
                    <a:pt x="1198" y="15"/>
                    <a:pt x="1139" y="60"/>
                    <a:pt x="1080" y="134"/>
                  </a:cubicBezTo>
                  <a:cubicBezTo>
                    <a:pt x="1021" y="193"/>
                    <a:pt x="962" y="267"/>
                    <a:pt x="917" y="341"/>
                  </a:cubicBezTo>
                  <a:cubicBezTo>
                    <a:pt x="829" y="489"/>
                    <a:pt x="740" y="622"/>
                    <a:pt x="651" y="770"/>
                  </a:cubicBezTo>
                  <a:cubicBezTo>
                    <a:pt x="459" y="1036"/>
                    <a:pt x="252" y="1287"/>
                    <a:pt x="60" y="1554"/>
                  </a:cubicBezTo>
                  <a:cubicBezTo>
                    <a:pt x="1" y="1636"/>
                    <a:pt x="83" y="1757"/>
                    <a:pt x="171" y="1757"/>
                  </a:cubicBezTo>
                  <a:cubicBezTo>
                    <a:pt x="194" y="1757"/>
                    <a:pt x="216" y="1749"/>
                    <a:pt x="237" y="1731"/>
                  </a:cubicBezTo>
                  <a:cubicBezTo>
                    <a:pt x="518" y="1524"/>
                    <a:pt x="755" y="1258"/>
                    <a:pt x="962" y="977"/>
                  </a:cubicBezTo>
                  <a:cubicBezTo>
                    <a:pt x="1065" y="844"/>
                    <a:pt x="1154" y="711"/>
                    <a:pt x="1243" y="563"/>
                  </a:cubicBezTo>
                  <a:cubicBezTo>
                    <a:pt x="1287" y="489"/>
                    <a:pt x="1332" y="400"/>
                    <a:pt x="1361" y="311"/>
                  </a:cubicBezTo>
                  <a:cubicBezTo>
                    <a:pt x="1391" y="237"/>
                    <a:pt x="1406" y="134"/>
                    <a:pt x="1376" y="60"/>
                  </a:cubicBezTo>
                  <a:cubicBezTo>
                    <a:pt x="1361" y="15"/>
                    <a:pt x="1317" y="1"/>
                    <a:pt x="12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8"/>
            <p:cNvSpPr/>
            <p:nvPr/>
          </p:nvSpPr>
          <p:spPr>
            <a:xfrm>
              <a:off x="1806925" y="2448625"/>
              <a:ext cx="25075" cy="30650"/>
            </a:xfrm>
            <a:custGeom>
              <a:avLst/>
              <a:gdLst/>
              <a:ahLst/>
              <a:cxnLst/>
              <a:rect l="l" t="t" r="r" b="b"/>
              <a:pathLst>
                <a:path w="1003" h="1226" extrusionOk="0">
                  <a:moveTo>
                    <a:pt x="869" y="0"/>
                  </a:moveTo>
                  <a:cubicBezTo>
                    <a:pt x="854" y="0"/>
                    <a:pt x="839" y="2"/>
                    <a:pt x="825" y="5"/>
                  </a:cubicBezTo>
                  <a:cubicBezTo>
                    <a:pt x="796" y="20"/>
                    <a:pt x="781" y="35"/>
                    <a:pt x="751" y="50"/>
                  </a:cubicBezTo>
                  <a:cubicBezTo>
                    <a:pt x="751" y="65"/>
                    <a:pt x="737" y="65"/>
                    <a:pt x="722" y="79"/>
                  </a:cubicBezTo>
                  <a:lnTo>
                    <a:pt x="707" y="79"/>
                  </a:lnTo>
                  <a:cubicBezTo>
                    <a:pt x="692" y="94"/>
                    <a:pt x="663" y="109"/>
                    <a:pt x="648" y="124"/>
                  </a:cubicBezTo>
                  <a:lnTo>
                    <a:pt x="633" y="139"/>
                  </a:lnTo>
                  <a:lnTo>
                    <a:pt x="603" y="168"/>
                  </a:lnTo>
                  <a:cubicBezTo>
                    <a:pt x="559" y="213"/>
                    <a:pt x="515" y="257"/>
                    <a:pt x="485" y="301"/>
                  </a:cubicBezTo>
                  <a:lnTo>
                    <a:pt x="337" y="508"/>
                  </a:lnTo>
                  <a:cubicBezTo>
                    <a:pt x="293" y="582"/>
                    <a:pt x="234" y="671"/>
                    <a:pt x="189" y="745"/>
                  </a:cubicBezTo>
                  <a:cubicBezTo>
                    <a:pt x="145" y="834"/>
                    <a:pt x="101" y="922"/>
                    <a:pt x="56" y="1011"/>
                  </a:cubicBezTo>
                  <a:cubicBezTo>
                    <a:pt x="1" y="1122"/>
                    <a:pt x="87" y="1225"/>
                    <a:pt x="184" y="1225"/>
                  </a:cubicBezTo>
                  <a:cubicBezTo>
                    <a:pt x="216" y="1225"/>
                    <a:pt x="249" y="1214"/>
                    <a:pt x="278" y="1189"/>
                  </a:cubicBezTo>
                  <a:cubicBezTo>
                    <a:pt x="337" y="1129"/>
                    <a:pt x="411" y="1070"/>
                    <a:pt x="456" y="996"/>
                  </a:cubicBezTo>
                  <a:lnTo>
                    <a:pt x="618" y="819"/>
                  </a:lnTo>
                  <a:cubicBezTo>
                    <a:pt x="692" y="745"/>
                    <a:pt x="737" y="656"/>
                    <a:pt x="810" y="582"/>
                  </a:cubicBezTo>
                  <a:cubicBezTo>
                    <a:pt x="840" y="553"/>
                    <a:pt x="855" y="508"/>
                    <a:pt x="884" y="479"/>
                  </a:cubicBezTo>
                  <a:lnTo>
                    <a:pt x="899" y="434"/>
                  </a:lnTo>
                  <a:lnTo>
                    <a:pt x="914" y="405"/>
                  </a:lnTo>
                  <a:cubicBezTo>
                    <a:pt x="936" y="372"/>
                    <a:pt x="950" y="355"/>
                    <a:pt x="943" y="355"/>
                  </a:cubicBezTo>
                  <a:cubicBezTo>
                    <a:pt x="941" y="355"/>
                    <a:pt x="936" y="357"/>
                    <a:pt x="929" y="360"/>
                  </a:cubicBezTo>
                  <a:cubicBezTo>
                    <a:pt x="944" y="346"/>
                    <a:pt x="958" y="316"/>
                    <a:pt x="973" y="301"/>
                  </a:cubicBezTo>
                  <a:cubicBezTo>
                    <a:pt x="973" y="272"/>
                    <a:pt x="973" y="257"/>
                    <a:pt x="973" y="242"/>
                  </a:cubicBezTo>
                  <a:cubicBezTo>
                    <a:pt x="988" y="227"/>
                    <a:pt x="988" y="227"/>
                    <a:pt x="973" y="227"/>
                  </a:cubicBezTo>
                  <a:cubicBezTo>
                    <a:pt x="1003" y="168"/>
                    <a:pt x="1003" y="109"/>
                    <a:pt x="988" y="65"/>
                  </a:cubicBezTo>
                  <a:cubicBezTo>
                    <a:pt x="965" y="19"/>
                    <a:pt x="917" y="0"/>
                    <a:pt x="8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1847875" y="2395500"/>
              <a:ext cx="33300" cy="37775"/>
            </a:xfrm>
            <a:custGeom>
              <a:avLst/>
              <a:gdLst/>
              <a:ahLst/>
              <a:cxnLst/>
              <a:rect l="l" t="t" r="r" b="b"/>
              <a:pathLst>
                <a:path w="1332" h="1511" extrusionOk="0">
                  <a:moveTo>
                    <a:pt x="1243" y="1"/>
                  </a:moveTo>
                  <a:cubicBezTo>
                    <a:pt x="1199" y="1"/>
                    <a:pt x="1184" y="16"/>
                    <a:pt x="1154" y="30"/>
                  </a:cubicBezTo>
                  <a:cubicBezTo>
                    <a:pt x="1125" y="30"/>
                    <a:pt x="1095" y="30"/>
                    <a:pt x="1065" y="45"/>
                  </a:cubicBezTo>
                  <a:cubicBezTo>
                    <a:pt x="844" y="223"/>
                    <a:pt x="651" y="415"/>
                    <a:pt x="503" y="652"/>
                  </a:cubicBezTo>
                  <a:cubicBezTo>
                    <a:pt x="415" y="755"/>
                    <a:pt x="326" y="873"/>
                    <a:pt x="252" y="977"/>
                  </a:cubicBezTo>
                  <a:cubicBezTo>
                    <a:pt x="163" y="1080"/>
                    <a:pt x="89" y="1199"/>
                    <a:pt x="30" y="1317"/>
                  </a:cubicBezTo>
                  <a:cubicBezTo>
                    <a:pt x="1" y="1361"/>
                    <a:pt x="1" y="1435"/>
                    <a:pt x="45" y="1480"/>
                  </a:cubicBezTo>
                  <a:cubicBezTo>
                    <a:pt x="72" y="1498"/>
                    <a:pt x="105" y="1511"/>
                    <a:pt x="141" y="1511"/>
                  </a:cubicBezTo>
                  <a:cubicBezTo>
                    <a:pt x="162" y="1511"/>
                    <a:pt x="185" y="1506"/>
                    <a:pt x="208" y="1495"/>
                  </a:cubicBezTo>
                  <a:cubicBezTo>
                    <a:pt x="311" y="1406"/>
                    <a:pt x="415" y="1317"/>
                    <a:pt x="518" y="1214"/>
                  </a:cubicBezTo>
                  <a:cubicBezTo>
                    <a:pt x="607" y="1125"/>
                    <a:pt x="696" y="1036"/>
                    <a:pt x="784" y="933"/>
                  </a:cubicBezTo>
                  <a:cubicBezTo>
                    <a:pt x="991" y="740"/>
                    <a:pt x="1154" y="519"/>
                    <a:pt x="1302" y="282"/>
                  </a:cubicBezTo>
                  <a:cubicBezTo>
                    <a:pt x="1317" y="238"/>
                    <a:pt x="1317" y="208"/>
                    <a:pt x="1317" y="164"/>
                  </a:cubicBezTo>
                  <a:cubicBezTo>
                    <a:pt x="1317" y="134"/>
                    <a:pt x="1332" y="104"/>
                    <a:pt x="1317" y="75"/>
                  </a:cubicBezTo>
                  <a:cubicBezTo>
                    <a:pt x="1317" y="30"/>
                    <a:pt x="1272" y="1"/>
                    <a:pt x="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8"/>
            <p:cNvSpPr/>
            <p:nvPr/>
          </p:nvSpPr>
          <p:spPr>
            <a:xfrm>
              <a:off x="1897150" y="2338700"/>
              <a:ext cx="32100" cy="42600"/>
            </a:xfrm>
            <a:custGeom>
              <a:avLst/>
              <a:gdLst/>
              <a:ahLst/>
              <a:cxnLst/>
              <a:rect l="l" t="t" r="r" b="b"/>
              <a:pathLst>
                <a:path w="1284" h="1704" extrusionOk="0">
                  <a:moveTo>
                    <a:pt x="1204" y="1"/>
                  </a:moveTo>
                  <a:cubicBezTo>
                    <a:pt x="1192" y="1"/>
                    <a:pt x="1178" y="4"/>
                    <a:pt x="1165" y="10"/>
                  </a:cubicBezTo>
                  <a:cubicBezTo>
                    <a:pt x="1150" y="25"/>
                    <a:pt x="1120" y="40"/>
                    <a:pt x="1091" y="55"/>
                  </a:cubicBezTo>
                  <a:cubicBezTo>
                    <a:pt x="1061" y="84"/>
                    <a:pt x="1032" y="114"/>
                    <a:pt x="1017" y="143"/>
                  </a:cubicBezTo>
                  <a:cubicBezTo>
                    <a:pt x="973" y="173"/>
                    <a:pt x="943" y="217"/>
                    <a:pt x="899" y="262"/>
                  </a:cubicBezTo>
                  <a:cubicBezTo>
                    <a:pt x="854" y="321"/>
                    <a:pt x="795" y="380"/>
                    <a:pt x="751" y="454"/>
                  </a:cubicBezTo>
                  <a:cubicBezTo>
                    <a:pt x="677" y="557"/>
                    <a:pt x="603" y="676"/>
                    <a:pt x="514" y="794"/>
                  </a:cubicBezTo>
                  <a:cubicBezTo>
                    <a:pt x="440" y="912"/>
                    <a:pt x="366" y="1031"/>
                    <a:pt x="278" y="1134"/>
                  </a:cubicBezTo>
                  <a:cubicBezTo>
                    <a:pt x="204" y="1267"/>
                    <a:pt x="130" y="1386"/>
                    <a:pt x="56" y="1519"/>
                  </a:cubicBezTo>
                  <a:cubicBezTo>
                    <a:pt x="0" y="1607"/>
                    <a:pt x="77" y="1704"/>
                    <a:pt x="163" y="1704"/>
                  </a:cubicBezTo>
                  <a:cubicBezTo>
                    <a:pt x="192" y="1704"/>
                    <a:pt x="222" y="1693"/>
                    <a:pt x="248" y="1667"/>
                  </a:cubicBezTo>
                  <a:cubicBezTo>
                    <a:pt x="366" y="1578"/>
                    <a:pt x="470" y="1474"/>
                    <a:pt x="573" y="1356"/>
                  </a:cubicBezTo>
                  <a:cubicBezTo>
                    <a:pt x="662" y="1238"/>
                    <a:pt x="751" y="1119"/>
                    <a:pt x="840" y="1001"/>
                  </a:cubicBezTo>
                  <a:cubicBezTo>
                    <a:pt x="928" y="883"/>
                    <a:pt x="1017" y="764"/>
                    <a:pt x="1091" y="646"/>
                  </a:cubicBezTo>
                  <a:cubicBezTo>
                    <a:pt x="1150" y="528"/>
                    <a:pt x="1209" y="410"/>
                    <a:pt x="1239" y="276"/>
                  </a:cubicBezTo>
                  <a:cubicBezTo>
                    <a:pt x="1268" y="247"/>
                    <a:pt x="1268" y="202"/>
                    <a:pt x="1283" y="173"/>
                  </a:cubicBezTo>
                  <a:cubicBezTo>
                    <a:pt x="1268" y="143"/>
                    <a:pt x="1268" y="99"/>
                    <a:pt x="1283" y="69"/>
                  </a:cubicBezTo>
                  <a:cubicBezTo>
                    <a:pt x="1283" y="35"/>
                    <a:pt x="1248" y="1"/>
                    <a:pt x="12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8"/>
            <p:cNvSpPr/>
            <p:nvPr/>
          </p:nvSpPr>
          <p:spPr>
            <a:xfrm>
              <a:off x="1936250" y="2299475"/>
              <a:ext cx="26275" cy="30275"/>
            </a:xfrm>
            <a:custGeom>
              <a:avLst/>
              <a:gdLst/>
              <a:ahLst/>
              <a:cxnLst/>
              <a:rect l="l" t="t" r="r" b="b"/>
              <a:pathLst>
                <a:path w="1051" h="1211" extrusionOk="0">
                  <a:moveTo>
                    <a:pt x="908" y="0"/>
                  </a:moveTo>
                  <a:cubicBezTo>
                    <a:pt x="891" y="0"/>
                    <a:pt x="874" y="4"/>
                    <a:pt x="858" y="12"/>
                  </a:cubicBezTo>
                  <a:cubicBezTo>
                    <a:pt x="814" y="41"/>
                    <a:pt x="769" y="71"/>
                    <a:pt x="740" y="100"/>
                  </a:cubicBezTo>
                  <a:cubicBezTo>
                    <a:pt x="725" y="100"/>
                    <a:pt x="695" y="130"/>
                    <a:pt x="680" y="145"/>
                  </a:cubicBezTo>
                  <a:cubicBezTo>
                    <a:pt x="666" y="160"/>
                    <a:pt x="651" y="189"/>
                    <a:pt x="636" y="204"/>
                  </a:cubicBezTo>
                  <a:lnTo>
                    <a:pt x="592" y="263"/>
                  </a:lnTo>
                  <a:cubicBezTo>
                    <a:pt x="577" y="293"/>
                    <a:pt x="562" y="307"/>
                    <a:pt x="547" y="322"/>
                  </a:cubicBezTo>
                  <a:lnTo>
                    <a:pt x="473" y="426"/>
                  </a:lnTo>
                  <a:cubicBezTo>
                    <a:pt x="459" y="440"/>
                    <a:pt x="459" y="455"/>
                    <a:pt x="444" y="470"/>
                  </a:cubicBezTo>
                  <a:cubicBezTo>
                    <a:pt x="447" y="463"/>
                    <a:pt x="448" y="460"/>
                    <a:pt x="448" y="460"/>
                  </a:cubicBezTo>
                  <a:lnTo>
                    <a:pt x="448" y="460"/>
                  </a:lnTo>
                  <a:cubicBezTo>
                    <a:pt x="445" y="460"/>
                    <a:pt x="425" y="488"/>
                    <a:pt x="414" y="500"/>
                  </a:cubicBezTo>
                  <a:cubicBezTo>
                    <a:pt x="281" y="648"/>
                    <a:pt x="148" y="810"/>
                    <a:pt x="30" y="973"/>
                  </a:cubicBezTo>
                  <a:cubicBezTo>
                    <a:pt x="0" y="1032"/>
                    <a:pt x="15" y="1106"/>
                    <a:pt x="59" y="1165"/>
                  </a:cubicBezTo>
                  <a:cubicBezTo>
                    <a:pt x="98" y="1194"/>
                    <a:pt x="142" y="1210"/>
                    <a:pt x="184" y="1210"/>
                  </a:cubicBezTo>
                  <a:cubicBezTo>
                    <a:pt x="208" y="1210"/>
                    <a:pt x="231" y="1205"/>
                    <a:pt x="252" y="1195"/>
                  </a:cubicBezTo>
                  <a:cubicBezTo>
                    <a:pt x="414" y="1091"/>
                    <a:pt x="547" y="973"/>
                    <a:pt x="651" y="840"/>
                  </a:cubicBezTo>
                  <a:cubicBezTo>
                    <a:pt x="784" y="707"/>
                    <a:pt x="887" y="559"/>
                    <a:pt x="976" y="396"/>
                  </a:cubicBezTo>
                  <a:cubicBezTo>
                    <a:pt x="1006" y="367"/>
                    <a:pt x="1021" y="322"/>
                    <a:pt x="1021" y="278"/>
                  </a:cubicBezTo>
                  <a:cubicBezTo>
                    <a:pt x="1021" y="263"/>
                    <a:pt x="1021" y="248"/>
                    <a:pt x="1035" y="248"/>
                  </a:cubicBezTo>
                  <a:cubicBezTo>
                    <a:pt x="1050" y="189"/>
                    <a:pt x="1050" y="130"/>
                    <a:pt x="1035" y="71"/>
                  </a:cubicBezTo>
                  <a:cubicBezTo>
                    <a:pt x="1003" y="27"/>
                    <a:pt x="955" y="0"/>
                    <a:pt x="9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9" name="Google Shape;4359;p78"/>
          <p:cNvGrpSpPr/>
          <p:nvPr/>
        </p:nvGrpSpPr>
        <p:grpSpPr>
          <a:xfrm>
            <a:off x="-2551806" y="4053766"/>
            <a:ext cx="483509" cy="484495"/>
            <a:chOff x="348650" y="2455200"/>
            <a:chExt cx="245150" cy="245650"/>
          </a:xfrm>
        </p:grpSpPr>
        <p:sp>
          <p:nvSpPr>
            <p:cNvPr id="4360" name="Google Shape;4360;p78"/>
            <p:cNvSpPr/>
            <p:nvPr/>
          </p:nvSpPr>
          <p:spPr>
            <a:xfrm>
              <a:off x="471025" y="2574825"/>
              <a:ext cx="25" cy="25"/>
            </a:xfrm>
            <a:custGeom>
              <a:avLst/>
              <a:gdLst/>
              <a:ahLst/>
              <a:cxnLst/>
              <a:rect l="l" t="t" r="r" b="b"/>
              <a:pathLst>
                <a:path w="1" h="1" extrusionOk="0">
                  <a:moveTo>
                    <a:pt x="1"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8"/>
            <p:cNvSpPr/>
            <p:nvPr/>
          </p:nvSpPr>
          <p:spPr>
            <a:xfrm>
              <a:off x="437400" y="2548675"/>
              <a:ext cx="66200" cy="60500"/>
            </a:xfrm>
            <a:custGeom>
              <a:avLst/>
              <a:gdLst/>
              <a:ahLst/>
              <a:cxnLst/>
              <a:rect l="l" t="t" r="r" b="b"/>
              <a:pathLst>
                <a:path w="2648" h="2420" extrusionOk="0">
                  <a:moveTo>
                    <a:pt x="1197" y="1"/>
                  </a:moveTo>
                  <a:cubicBezTo>
                    <a:pt x="749" y="1"/>
                    <a:pt x="321" y="255"/>
                    <a:pt x="133" y="677"/>
                  </a:cubicBezTo>
                  <a:cubicBezTo>
                    <a:pt x="30" y="899"/>
                    <a:pt x="0" y="1150"/>
                    <a:pt x="74" y="1372"/>
                  </a:cubicBezTo>
                  <a:cubicBezTo>
                    <a:pt x="89" y="1535"/>
                    <a:pt x="148" y="1682"/>
                    <a:pt x="237" y="1801"/>
                  </a:cubicBezTo>
                  <a:cubicBezTo>
                    <a:pt x="326" y="1934"/>
                    <a:pt x="444" y="2037"/>
                    <a:pt x="577" y="2096"/>
                  </a:cubicBezTo>
                  <a:cubicBezTo>
                    <a:pt x="680" y="2200"/>
                    <a:pt x="814" y="2289"/>
                    <a:pt x="947" y="2348"/>
                  </a:cubicBezTo>
                  <a:cubicBezTo>
                    <a:pt x="1074" y="2396"/>
                    <a:pt x="1205" y="2420"/>
                    <a:pt x="1336" y="2420"/>
                  </a:cubicBezTo>
                  <a:cubicBezTo>
                    <a:pt x="1722" y="2420"/>
                    <a:pt x="2097" y="2217"/>
                    <a:pt x="2307" y="1875"/>
                  </a:cubicBezTo>
                  <a:cubicBezTo>
                    <a:pt x="2396" y="1756"/>
                    <a:pt x="2440" y="1623"/>
                    <a:pt x="2470" y="1490"/>
                  </a:cubicBezTo>
                  <a:cubicBezTo>
                    <a:pt x="2647" y="987"/>
                    <a:pt x="2440" y="440"/>
                    <a:pt x="1982" y="189"/>
                  </a:cubicBezTo>
                  <a:cubicBezTo>
                    <a:pt x="1849" y="115"/>
                    <a:pt x="1701" y="70"/>
                    <a:pt x="1553" y="56"/>
                  </a:cubicBezTo>
                  <a:cubicBezTo>
                    <a:pt x="1436" y="19"/>
                    <a:pt x="1316" y="1"/>
                    <a:pt x="1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360125" y="2485950"/>
              <a:ext cx="220750" cy="186525"/>
            </a:xfrm>
            <a:custGeom>
              <a:avLst/>
              <a:gdLst/>
              <a:ahLst/>
              <a:cxnLst/>
              <a:rect l="l" t="t" r="r" b="b"/>
              <a:pathLst>
                <a:path w="8830" h="7461" extrusionOk="0">
                  <a:moveTo>
                    <a:pt x="1821" y="594"/>
                  </a:moveTo>
                  <a:cubicBezTo>
                    <a:pt x="2439" y="594"/>
                    <a:pt x="3077" y="905"/>
                    <a:pt x="3624" y="1204"/>
                  </a:cubicBezTo>
                  <a:cubicBezTo>
                    <a:pt x="4319" y="1574"/>
                    <a:pt x="4955" y="2017"/>
                    <a:pt x="5561" y="2520"/>
                  </a:cubicBezTo>
                  <a:cubicBezTo>
                    <a:pt x="6182" y="3008"/>
                    <a:pt x="6788" y="3541"/>
                    <a:pt x="7350" y="4103"/>
                  </a:cubicBezTo>
                  <a:cubicBezTo>
                    <a:pt x="7868" y="4620"/>
                    <a:pt x="8400" y="5345"/>
                    <a:pt x="8075" y="6084"/>
                  </a:cubicBezTo>
                  <a:cubicBezTo>
                    <a:pt x="7824" y="6587"/>
                    <a:pt x="7306" y="6913"/>
                    <a:pt x="6729" y="6913"/>
                  </a:cubicBezTo>
                  <a:cubicBezTo>
                    <a:pt x="5990" y="6913"/>
                    <a:pt x="5250" y="6498"/>
                    <a:pt x="4629" y="6055"/>
                  </a:cubicBezTo>
                  <a:cubicBezTo>
                    <a:pt x="4274" y="5789"/>
                    <a:pt x="3949" y="5522"/>
                    <a:pt x="3609" y="5256"/>
                  </a:cubicBezTo>
                  <a:cubicBezTo>
                    <a:pt x="3298" y="5005"/>
                    <a:pt x="2973" y="4783"/>
                    <a:pt x="2633" y="4605"/>
                  </a:cubicBezTo>
                  <a:cubicBezTo>
                    <a:pt x="2426" y="4443"/>
                    <a:pt x="2233" y="4280"/>
                    <a:pt x="2041" y="4103"/>
                  </a:cubicBezTo>
                  <a:cubicBezTo>
                    <a:pt x="1479" y="3585"/>
                    <a:pt x="814" y="2949"/>
                    <a:pt x="636" y="2151"/>
                  </a:cubicBezTo>
                  <a:cubicBezTo>
                    <a:pt x="444" y="1352"/>
                    <a:pt x="843" y="731"/>
                    <a:pt x="1568" y="613"/>
                  </a:cubicBezTo>
                  <a:cubicBezTo>
                    <a:pt x="1652" y="600"/>
                    <a:pt x="1736" y="594"/>
                    <a:pt x="1821" y="594"/>
                  </a:cubicBezTo>
                  <a:close/>
                  <a:moveTo>
                    <a:pt x="1798" y="0"/>
                  </a:moveTo>
                  <a:cubicBezTo>
                    <a:pt x="1741" y="0"/>
                    <a:pt x="1684" y="2"/>
                    <a:pt x="1627" y="6"/>
                  </a:cubicBezTo>
                  <a:cubicBezTo>
                    <a:pt x="843" y="65"/>
                    <a:pt x="207" y="657"/>
                    <a:pt x="119" y="1441"/>
                  </a:cubicBezTo>
                  <a:cubicBezTo>
                    <a:pt x="0" y="2446"/>
                    <a:pt x="651" y="3363"/>
                    <a:pt x="1331" y="4029"/>
                  </a:cubicBezTo>
                  <a:cubicBezTo>
                    <a:pt x="1598" y="4310"/>
                    <a:pt x="1893" y="4591"/>
                    <a:pt x="2219" y="4842"/>
                  </a:cubicBezTo>
                  <a:cubicBezTo>
                    <a:pt x="2233" y="4872"/>
                    <a:pt x="2263" y="4901"/>
                    <a:pt x="2293" y="4931"/>
                  </a:cubicBezTo>
                  <a:cubicBezTo>
                    <a:pt x="2662" y="5241"/>
                    <a:pt x="3062" y="5493"/>
                    <a:pt x="3431" y="5789"/>
                  </a:cubicBezTo>
                  <a:cubicBezTo>
                    <a:pt x="3816" y="6099"/>
                    <a:pt x="4171" y="6395"/>
                    <a:pt x="4570" y="6661"/>
                  </a:cubicBezTo>
                  <a:cubicBezTo>
                    <a:pt x="5236" y="7105"/>
                    <a:pt x="5990" y="7460"/>
                    <a:pt x="6759" y="7460"/>
                  </a:cubicBezTo>
                  <a:cubicBezTo>
                    <a:pt x="6773" y="7460"/>
                    <a:pt x="6787" y="7460"/>
                    <a:pt x="6801" y="7460"/>
                  </a:cubicBezTo>
                  <a:cubicBezTo>
                    <a:pt x="7450" y="7460"/>
                    <a:pt x="8053" y="7123"/>
                    <a:pt x="8415" y="6587"/>
                  </a:cubicBezTo>
                  <a:cubicBezTo>
                    <a:pt x="8829" y="5951"/>
                    <a:pt x="8755" y="5138"/>
                    <a:pt x="8312" y="4458"/>
                  </a:cubicBezTo>
                  <a:cubicBezTo>
                    <a:pt x="8031" y="4058"/>
                    <a:pt x="7705" y="3689"/>
                    <a:pt x="7336" y="3378"/>
                  </a:cubicBezTo>
                  <a:cubicBezTo>
                    <a:pt x="6995" y="3038"/>
                    <a:pt x="6655" y="2713"/>
                    <a:pt x="6286" y="2387"/>
                  </a:cubicBezTo>
                  <a:cubicBezTo>
                    <a:pt x="5591" y="1751"/>
                    <a:pt x="4836" y="1204"/>
                    <a:pt x="4023" y="746"/>
                  </a:cubicBezTo>
                  <a:cubicBezTo>
                    <a:pt x="3334" y="360"/>
                    <a:pt x="2569" y="0"/>
                    <a:pt x="17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8"/>
            <p:cNvSpPr/>
            <p:nvPr/>
          </p:nvSpPr>
          <p:spPr>
            <a:xfrm>
              <a:off x="403000" y="2455200"/>
              <a:ext cx="129800" cy="245650"/>
            </a:xfrm>
            <a:custGeom>
              <a:avLst/>
              <a:gdLst/>
              <a:ahLst/>
              <a:cxnLst/>
              <a:rect l="l" t="t" r="r" b="b"/>
              <a:pathLst>
                <a:path w="5192" h="9826" extrusionOk="0">
                  <a:moveTo>
                    <a:pt x="3260" y="520"/>
                  </a:moveTo>
                  <a:cubicBezTo>
                    <a:pt x="3610" y="520"/>
                    <a:pt x="3935" y="689"/>
                    <a:pt x="4171" y="1014"/>
                  </a:cubicBezTo>
                  <a:cubicBezTo>
                    <a:pt x="4585" y="1591"/>
                    <a:pt x="4585" y="2404"/>
                    <a:pt x="4571" y="3114"/>
                  </a:cubicBezTo>
                  <a:cubicBezTo>
                    <a:pt x="4541" y="3898"/>
                    <a:pt x="4452" y="4667"/>
                    <a:pt x="4275" y="5436"/>
                  </a:cubicBezTo>
                  <a:cubicBezTo>
                    <a:pt x="4112" y="6220"/>
                    <a:pt x="3905" y="6989"/>
                    <a:pt x="3668" y="7743"/>
                  </a:cubicBezTo>
                  <a:cubicBezTo>
                    <a:pt x="3417" y="8438"/>
                    <a:pt x="3018" y="9252"/>
                    <a:pt x="2219" y="9281"/>
                  </a:cubicBezTo>
                  <a:cubicBezTo>
                    <a:pt x="1642" y="9281"/>
                    <a:pt x="1125" y="8971"/>
                    <a:pt x="873" y="8468"/>
                  </a:cubicBezTo>
                  <a:cubicBezTo>
                    <a:pt x="533" y="7802"/>
                    <a:pt x="563" y="6959"/>
                    <a:pt x="696" y="6190"/>
                  </a:cubicBezTo>
                  <a:cubicBezTo>
                    <a:pt x="755" y="5762"/>
                    <a:pt x="859" y="5347"/>
                    <a:pt x="933" y="4919"/>
                  </a:cubicBezTo>
                  <a:cubicBezTo>
                    <a:pt x="1036" y="4534"/>
                    <a:pt x="1080" y="4150"/>
                    <a:pt x="1080" y="3750"/>
                  </a:cubicBezTo>
                  <a:cubicBezTo>
                    <a:pt x="1140" y="3514"/>
                    <a:pt x="1199" y="3262"/>
                    <a:pt x="1273" y="3011"/>
                  </a:cubicBezTo>
                  <a:cubicBezTo>
                    <a:pt x="1480" y="2271"/>
                    <a:pt x="1746" y="1399"/>
                    <a:pt x="2382" y="866"/>
                  </a:cubicBezTo>
                  <a:cubicBezTo>
                    <a:pt x="2668" y="633"/>
                    <a:pt x="2972" y="520"/>
                    <a:pt x="3260" y="520"/>
                  </a:cubicBezTo>
                  <a:close/>
                  <a:moveTo>
                    <a:pt x="3321" y="0"/>
                  </a:moveTo>
                  <a:cubicBezTo>
                    <a:pt x="3137" y="0"/>
                    <a:pt x="2949" y="32"/>
                    <a:pt x="2766" y="97"/>
                  </a:cubicBezTo>
                  <a:cubicBezTo>
                    <a:pt x="1820" y="438"/>
                    <a:pt x="1287" y="1428"/>
                    <a:pt x="992" y="2345"/>
                  </a:cubicBezTo>
                  <a:cubicBezTo>
                    <a:pt x="873" y="2730"/>
                    <a:pt x="770" y="3114"/>
                    <a:pt x="681" y="3499"/>
                  </a:cubicBezTo>
                  <a:cubicBezTo>
                    <a:pt x="652" y="3528"/>
                    <a:pt x="637" y="3573"/>
                    <a:pt x="622" y="3602"/>
                  </a:cubicBezTo>
                  <a:cubicBezTo>
                    <a:pt x="518" y="4076"/>
                    <a:pt x="459" y="4549"/>
                    <a:pt x="371" y="5022"/>
                  </a:cubicBezTo>
                  <a:cubicBezTo>
                    <a:pt x="282" y="5495"/>
                    <a:pt x="178" y="5954"/>
                    <a:pt x="104" y="6412"/>
                  </a:cubicBezTo>
                  <a:cubicBezTo>
                    <a:pt x="1" y="7226"/>
                    <a:pt x="30" y="8054"/>
                    <a:pt x="371" y="8749"/>
                  </a:cubicBezTo>
                  <a:cubicBezTo>
                    <a:pt x="666" y="9340"/>
                    <a:pt x="1243" y="9740"/>
                    <a:pt x="1909" y="9814"/>
                  </a:cubicBezTo>
                  <a:cubicBezTo>
                    <a:pt x="1975" y="9821"/>
                    <a:pt x="2040" y="9825"/>
                    <a:pt x="2105" y="9825"/>
                  </a:cubicBezTo>
                  <a:cubicBezTo>
                    <a:pt x="2782" y="9825"/>
                    <a:pt x="3394" y="9411"/>
                    <a:pt x="3772" y="8764"/>
                  </a:cubicBezTo>
                  <a:cubicBezTo>
                    <a:pt x="3994" y="8335"/>
                    <a:pt x="4171" y="7876"/>
                    <a:pt x="4304" y="7418"/>
                  </a:cubicBezTo>
                  <a:cubicBezTo>
                    <a:pt x="4437" y="6959"/>
                    <a:pt x="4585" y="6486"/>
                    <a:pt x="4704" y="6028"/>
                  </a:cubicBezTo>
                  <a:cubicBezTo>
                    <a:pt x="4955" y="5126"/>
                    <a:pt x="5103" y="4194"/>
                    <a:pt x="5147" y="3262"/>
                  </a:cubicBezTo>
                  <a:cubicBezTo>
                    <a:pt x="5192" y="2419"/>
                    <a:pt x="5162" y="1488"/>
                    <a:pt x="4718" y="793"/>
                  </a:cubicBezTo>
                  <a:cubicBezTo>
                    <a:pt x="4418" y="292"/>
                    <a:pt x="3883" y="0"/>
                    <a:pt x="3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8"/>
            <p:cNvSpPr/>
            <p:nvPr/>
          </p:nvSpPr>
          <p:spPr>
            <a:xfrm>
              <a:off x="348650" y="2505050"/>
              <a:ext cx="245150" cy="146700"/>
            </a:xfrm>
            <a:custGeom>
              <a:avLst/>
              <a:gdLst/>
              <a:ahLst/>
              <a:cxnLst/>
              <a:rect l="l" t="t" r="r" b="b"/>
              <a:pathLst>
                <a:path w="9806" h="5868" extrusionOk="0">
                  <a:moveTo>
                    <a:pt x="7367" y="444"/>
                  </a:moveTo>
                  <a:cubicBezTo>
                    <a:pt x="7638" y="444"/>
                    <a:pt x="7907" y="481"/>
                    <a:pt x="8164" y="573"/>
                  </a:cubicBezTo>
                  <a:cubicBezTo>
                    <a:pt x="8933" y="839"/>
                    <a:pt x="9259" y="1490"/>
                    <a:pt x="8963" y="2185"/>
                  </a:cubicBezTo>
                  <a:cubicBezTo>
                    <a:pt x="8697" y="2821"/>
                    <a:pt x="8002" y="3250"/>
                    <a:pt x="7380" y="3605"/>
                  </a:cubicBezTo>
                  <a:cubicBezTo>
                    <a:pt x="6700" y="3989"/>
                    <a:pt x="5990" y="4315"/>
                    <a:pt x="5251" y="4551"/>
                  </a:cubicBezTo>
                  <a:cubicBezTo>
                    <a:pt x="4497" y="4832"/>
                    <a:pt x="3728" y="5054"/>
                    <a:pt x="2959" y="5246"/>
                  </a:cubicBezTo>
                  <a:cubicBezTo>
                    <a:pt x="2683" y="5303"/>
                    <a:pt x="2383" y="5350"/>
                    <a:pt x="2094" y="5350"/>
                  </a:cubicBezTo>
                  <a:cubicBezTo>
                    <a:pt x="1623" y="5350"/>
                    <a:pt x="1178" y="5224"/>
                    <a:pt x="903" y="4803"/>
                  </a:cubicBezTo>
                  <a:cubicBezTo>
                    <a:pt x="592" y="4330"/>
                    <a:pt x="592" y="3723"/>
                    <a:pt x="903" y="3235"/>
                  </a:cubicBezTo>
                  <a:cubicBezTo>
                    <a:pt x="1287" y="2599"/>
                    <a:pt x="2027" y="2185"/>
                    <a:pt x="2752" y="1904"/>
                  </a:cubicBezTo>
                  <a:cubicBezTo>
                    <a:pt x="3151" y="1741"/>
                    <a:pt x="3550" y="1594"/>
                    <a:pt x="3964" y="1446"/>
                  </a:cubicBezTo>
                  <a:cubicBezTo>
                    <a:pt x="4334" y="1327"/>
                    <a:pt x="4689" y="1165"/>
                    <a:pt x="5029" y="972"/>
                  </a:cubicBezTo>
                  <a:cubicBezTo>
                    <a:pt x="5266" y="884"/>
                    <a:pt x="5502" y="810"/>
                    <a:pt x="5754" y="736"/>
                  </a:cubicBezTo>
                  <a:cubicBezTo>
                    <a:pt x="6250" y="597"/>
                    <a:pt x="6814" y="444"/>
                    <a:pt x="7367" y="444"/>
                  </a:cubicBezTo>
                  <a:close/>
                  <a:moveTo>
                    <a:pt x="7403" y="1"/>
                  </a:moveTo>
                  <a:cubicBezTo>
                    <a:pt x="6988" y="1"/>
                    <a:pt x="6569" y="67"/>
                    <a:pt x="6183" y="159"/>
                  </a:cubicBezTo>
                  <a:cubicBezTo>
                    <a:pt x="5813" y="248"/>
                    <a:pt x="5414" y="351"/>
                    <a:pt x="5029" y="484"/>
                  </a:cubicBezTo>
                  <a:cubicBezTo>
                    <a:pt x="4985" y="484"/>
                    <a:pt x="4955" y="484"/>
                    <a:pt x="4911" y="499"/>
                  </a:cubicBezTo>
                  <a:cubicBezTo>
                    <a:pt x="4452" y="647"/>
                    <a:pt x="4023" y="854"/>
                    <a:pt x="3565" y="1017"/>
                  </a:cubicBezTo>
                  <a:cubicBezTo>
                    <a:pt x="3121" y="1179"/>
                    <a:pt x="2678" y="1342"/>
                    <a:pt x="2249" y="1520"/>
                  </a:cubicBezTo>
                  <a:cubicBezTo>
                    <a:pt x="1509" y="1860"/>
                    <a:pt x="799" y="2303"/>
                    <a:pt x="400" y="2969"/>
                  </a:cubicBezTo>
                  <a:cubicBezTo>
                    <a:pt x="45" y="3531"/>
                    <a:pt x="1" y="4226"/>
                    <a:pt x="267" y="4832"/>
                  </a:cubicBezTo>
                  <a:cubicBezTo>
                    <a:pt x="592" y="5513"/>
                    <a:pt x="1332" y="5868"/>
                    <a:pt x="2145" y="5868"/>
                  </a:cubicBezTo>
                  <a:cubicBezTo>
                    <a:pt x="2633" y="5838"/>
                    <a:pt x="3107" y="5764"/>
                    <a:pt x="3580" y="5616"/>
                  </a:cubicBezTo>
                  <a:cubicBezTo>
                    <a:pt x="4038" y="5498"/>
                    <a:pt x="4497" y="5380"/>
                    <a:pt x="4970" y="5246"/>
                  </a:cubicBezTo>
                  <a:cubicBezTo>
                    <a:pt x="5872" y="4995"/>
                    <a:pt x="6730" y="4625"/>
                    <a:pt x="7558" y="4182"/>
                  </a:cubicBezTo>
                  <a:cubicBezTo>
                    <a:pt x="8297" y="3782"/>
                    <a:pt x="9066" y="3280"/>
                    <a:pt x="9436" y="2540"/>
                  </a:cubicBezTo>
                  <a:cubicBezTo>
                    <a:pt x="9806" y="1845"/>
                    <a:pt x="9628" y="1002"/>
                    <a:pt x="9022" y="514"/>
                  </a:cubicBezTo>
                  <a:cubicBezTo>
                    <a:pt x="8563" y="133"/>
                    <a:pt x="7988" y="1"/>
                    <a:pt x="74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5" name="Google Shape;4365;p78"/>
          <p:cNvGrpSpPr/>
          <p:nvPr/>
        </p:nvGrpSpPr>
        <p:grpSpPr>
          <a:xfrm rot="8380578">
            <a:off x="5794496" y="4243528"/>
            <a:ext cx="1535779" cy="896519"/>
            <a:chOff x="6636860" y="876550"/>
            <a:chExt cx="778665" cy="454550"/>
          </a:xfrm>
        </p:grpSpPr>
        <p:sp>
          <p:nvSpPr>
            <p:cNvPr id="4366" name="Google Shape;4366;p78"/>
            <p:cNvSpPr/>
            <p:nvPr/>
          </p:nvSpPr>
          <p:spPr>
            <a:xfrm>
              <a:off x="7190350" y="876550"/>
              <a:ext cx="225175" cy="199450"/>
            </a:xfrm>
            <a:custGeom>
              <a:avLst/>
              <a:gdLst/>
              <a:ahLst/>
              <a:cxnLst/>
              <a:rect l="l" t="t" r="r" b="b"/>
              <a:pathLst>
                <a:path w="9007" h="7978" extrusionOk="0">
                  <a:moveTo>
                    <a:pt x="3988" y="1"/>
                  </a:moveTo>
                  <a:cubicBezTo>
                    <a:pt x="2002" y="1"/>
                    <a:pt x="0" y="1338"/>
                    <a:pt x="0" y="1338"/>
                  </a:cubicBezTo>
                  <a:lnTo>
                    <a:pt x="3550" y="7978"/>
                  </a:lnTo>
                  <a:cubicBezTo>
                    <a:pt x="3550" y="7978"/>
                    <a:pt x="9007" y="5552"/>
                    <a:pt x="7025" y="1855"/>
                  </a:cubicBezTo>
                  <a:cubicBezTo>
                    <a:pt x="6278" y="447"/>
                    <a:pt x="5136" y="1"/>
                    <a:pt x="39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8"/>
            <p:cNvSpPr/>
            <p:nvPr/>
          </p:nvSpPr>
          <p:spPr>
            <a:xfrm>
              <a:off x="7311250" y="994425"/>
              <a:ext cx="45575" cy="40175"/>
            </a:xfrm>
            <a:custGeom>
              <a:avLst/>
              <a:gdLst/>
              <a:ahLst/>
              <a:cxnLst/>
              <a:rect l="l" t="t" r="r" b="b"/>
              <a:pathLst>
                <a:path w="1823" h="1607" extrusionOk="0">
                  <a:moveTo>
                    <a:pt x="1606" y="1"/>
                  </a:moveTo>
                  <a:cubicBezTo>
                    <a:pt x="1560" y="1"/>
                    <a:pt x="1514" y="21"/>
                    <a:pt x="1479" y="68"/>
                  </a:cubicBezTo>
                  <a:cubicBezTo>
                    <a:pt x="1287" y="320"/>
                    <a:pt x="1065" y="542"/>
                    <a:pt x="829" y="749"/>
                  </a:cubicBezTo>
                  <a:cubicBezTo>
                    <a:pt x="725" y="852"/>
                    <a:pt x="607" y="941"/>
                    <a:pt x="488" y="1015"/>
                  </a:cubicBezTo>
                  <a:cubicBezTo>
                    <a:pt x="326" y="1104"/>
                    <a:pt x="178" y="1207"/>
                    <a:pt x="60" y="1340"/>
                  </a:cubicBezTo>
                  <a:cubicBezTo>
                    <a:pt x="0" y="1458"/>
                    <a:pt x="74" y="1592"/>
                    <a:pt x="207" y="1606"/>
                  </a:cubicBezTo>
                  <a:cubicBezTo>
                    <a:pt x="311" y="1606"/>
                    <a:pt x="400" y="1577"/>
                    <a:pt x="488" y="1518"/>
                  </a:cubicBezTo>
                  <a:cubicBezTo>
                    <a:pt x="562" y="1473"/>
                    <a:pt x="636" y="1429"/>
                    <a:pt x="710" y="1370"/>
                  </a:cubicBezTo>
                  <a:cubicBezTo>
                    <a:pt x="843" y="1266"/>
                    <a:pt x="976" y="1163"/>
                    <a:pt x="1110" y="1044"/>
                  </a:cubicBezTo>
                  <a:cubicBezTo>
                    <a:pt x="1361" y="808"/>
                    <a:pt x="1583" y="542"/>
                    <a:pt x="1760" y="231"/>
                  </a:cubicBezTo>
                  <a:cubicBezTo>
                    <a:pt x="1823" y="116"/>
                    <a:pt x="1716" y="1"/>
                    <a:pt x="1606"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7309775" y="992925"/>
              <a:ext cx="29300" cy="22075"/>
            </a:xfrm>
            <a:custGeom>
              <a:avLst/>
              <a:gdLst/>
              <a:ahLst/>
              <a:cxnLst/>
              <a:rect l="l" t="t" r="r" b="b"/>
              <a:pathLst>
                <a:path w="1172" h="883" extrusionOk="0">
                  <a:moveTo>
                    <a:pt x="897" y="1"/>
                  </a:moveTo>
                  <a:cubicBezTo>
                    <a:pt x="866" y="1"/>
                    <a:pt x="832" y="8"/>
                    <a:pt x="799" y="25"/>
                  </a:cubicBezTo>
                  <a:lnTo>
                    <a:pt x="399" y="306"/>
                  </a:lnTo>
                  <a:cubicBezTo>
                    <a:pt x="326" y="365"/>
                    <a:pt x="252" y="424"/>
                    <a:pt x="178" y="483"/>
                  </a:cubicBezTo>
                  <a:lnTo>
                    <a:pt x="89" y="572"/>
                  </a:lnTo>
                  <a:cubicBezTo>
                    <a:pt x="74" y="587"/>
                    <a:pt x="45" y="602"/>
                    <a:pt x="45" y="631"/>
                  </a:cubicBezTo>
                  <a:cubicBezTo>
                    <a:pt x="15" y="661"/>
                    <a:pt x="15" y="705"/>
                    <a:pt x="15" y="735"/>
                  </a:cubicBezTo>
                  <a:cubicBezTo>
                    <a:pt x="0" y="794"/>
                    <a:pt x="45" y="853"/>
                    <a:pt x="104" y="883"/>
                  </a:cubicBezTo>
                  <a:lnTo>
                    <a:pt x="222" y="883"/>
                  </a:lnTo>
                  <a:cubicBezTo>
                    <a:pt x="252" y="868"/>
                    <a:pt x="266" y="853"/>
                    <a:pt x="296" y="838"/>
                  </a:cubicBezTo>
                  <a:lnTo>
                    <a:pt x="399" y="794"/>
                  </a:lnTo>
                  <a:cubicBezTo>
                    <a:pt x="488" y="749"/>
                    <a:pt x="562" y="690"/>
                    <a:pt x="636" y="631"/>
                  </a:cubicBezTo>
                  <a:lnTo>
                    <a:pt x="1035" y="335"/>
                  </a:lnTo>
                  <a:cubicBezTo>
                    <a:pt x="1172" y="199"/>
                    <a:pt x="1059" y="1"/>
                    <a:pt x="897"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7302375" y="980600"/>
              <a:ext cx="20350" cy="17400"/>
            </a:xfrm>
            <a:custGeom>
              <a:avLst/>
              <a:gdLst/>
              <a:ahLst/>
              <a:cxnLst/>
              <a:rect l="l" t="t" r="r" b="b"/>
              <a:pathLst>
                <a:path w="814" h="696" extrusionOk="0">
                  <a:moveTo>
                    <a:pt x="681" y="0"/>
                  </a:moveTo>
                  <a:cubicBezTo>
                    <a:pt x="636" y="0"/>
                    <a:pt x="592" y="0"/>
                    <a:pt x="562" y="15"/>
                  </a:cubicBezTo>
                  <a:cubicBezTo>
                    <a:pt x="459" y="59"/>
                    <a:pt x="370" y="104"/>
                    <a:pt x="281" y="163"/>
                  </a:cubicBezTo>
                  <a:cubicBezTo>
                    <a:pt x="237" y="192"/>
                    <a:pt x="178" y="237"/>
                    <a:pt x="134" y="281"/>
                  </a:cubicBezTo>
                  <a:cubicBezTo>
                    <a:pt x="104" y="326"/>
                    <a:pt x="60" y="385"/>
                    <a:pt x="30" y="429"/>
                  </a:cubicBezTo>
                  <a:cubicBezTo>
                    <a:pt x="0" y="488"/>
                    <a:pt x="0" y="562"/>
                    <a:pt x="30" y="621"/>
                  </a:cubicBezTo>
                  <a:cubicBezTo>
                    <a:pt x="60" y="666"/>
                    <a:pt x="104" y="695"/>
                    <a:pt x="163" y="695"/>
                  </a:cubicBezTo>
                  <a:cubicBezTo>
                    <a:pt x="252" y="695"/>
                    <a:pt x="311" y="621"/>
                    <a:pt x="370" y="577"/>
                  </a:cubicBezTo>
                  <a:cubicBezTo>
                    <a:pt x="415" y="547"/>
                    <a:pt x="444" y="503"/>
                    <a:pt x="474" y="473"/>
                  </a:cubicBezTo>
                  <a:cubicBezTo>
                    <a:pt x="518" y="429"/>
                    <a:pt x="548" y="414"/>
                    <a:pt x="577" y="385"/>
                  </a:cubicBezTo>
                  <a:cubicBezTo>
                    <a:pt x="622" y="355"/>
                    <a:pt x="666" y="326"/>
                    <a:pt x="710" y="311"/>
                  </a:cubicBezTo>
                  <a:cubicBezTo>
                    <a:pt x="784" y="266"/>
                    <a:pt x="814" y="163"/>
                    <a:pt x="784" y="89"/>
                  </a:cubicBezTo>
                  <a:cubicBezTo>
                    <a:pt x="755" y="45"/>
                    <a:pt x="725" y="15"/>
                    <a:pt x="681"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8"/>
            <p:cNvSpPr/>
            <p:nvPr/>
          </p:nvSpPr>
          <p:spPr>
            <a:xfrm>
              <a:off x="7048750" y="891125"/>
              <a:ext cx="260300" cy="259925"/>
            </a:xfrm>
            <a:custGeom>
              <a:avLst/>
              <a:gdLst/>
              <a:ahLst/>
              <a:cxnLst/>
              <a:rect l="l" t="t" r="r" b="b"/>
              <a:pathLst>
                <a:path w="10412" h="10397" extrusionOk="0">
                  <a:moveTo>
                    <a:pt x="6788" y="0"/>
                  </a:moveTo>
                  <a:lnTo>
                    <a:pt x="0" y="3624"/>
                  </a:lnTo>
                  <a:lnTo>
                    <a:pt x="3624" y="10397"/>
                  </a:lnTo>
                  <a:lnTo>
                    <a:pt x="10412" y="6774"/>
                  </a:lnTo>
                  <a:lnTo>
                    <a:pt x="67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8"/>
            <p:cNvSpPr/>
            <p:nvPr/>
          </p:nvSpPr>
          <p:spPr>
            <a:xfrm>
              <a:off x="7169746" y="915761"/>
              <a:ext cx="87516" cy="169287"/>
            </a:xfrm>
            <a:custGeom>
              <a:avLst/>
              <a:gdLst/>
              <a:ahLst/>
              <a:cxnLst/>
              <a:rect l="l" t="t" r="r" b="b"/>
              <a:pathLst>
                <a:path w="6320" h="12512" extrusionOk="0">
                  <a:moveTo>
                    <a:pt x="468" y="1"/>
                  </a:moveTo>
                  <a:cubicBezTo>
                    <a:pt x="244" y="1"/>
                    <a:pt x="0" y="248"/>
                    <a:pt x="111" y="529"/>
                  </a:cubicBezTo>
                  <a:cubicBezTo>
                    <a:pt x="909" y="2614"/>
                    <a:pt x="1708" y="4684"/>
                    <a:pt x="2625" y="6711"/>
                  </a:cubicBezTo>
                  <a:cubicBezTo>
                    <a:pt x="3069" y="7716"/>
                    <a:pt x="3542" y="8692"/>
                    <a:pt x="4059" y="9654"/>
                  </a:cubicBezTo>
                  <a:cubicBezTo>
                    <a:pt x="4533" y="10585"/>
                    <a:pt x="5035" y="11635"/>
                    <a:pt x="5745" y="12419"/>
                  </a:cubicBezTo>
                  <a:cubicBezTo>
                    <a:pt x="5810" y="12483"/>
                    <a:pt x="5887" y="12512"/>
                    <a:pt x="5962" y="12512"/>
                  </a:cubicBezTo>
                  <a:cubicBezTo>
                    <a:pt x="6146" y="12512"/>
                    <a:pt x="6320" y="12344"/>
                    <a:pt x="6278" y="12123"/>
                  </a:cubicBezTo>
                  <a:cubicBezTo>
                    <a:pt x="6026" y="11147"/>
                    <a:pt x="5450" y="10201"/>
                    <a:pt x="5006" y="9284"/>
                  </a:cubicBezTo>
                  <a:cubicBezTo>
                    <a:pt x="4503" y="8278"/>
                    <a:pt x="4000" y="7258"/>
                    <a:pt x="3512" y="6237"/>
                  </a:cubicBezTo>
                  <a:cubicBezTo>
                    <a:pt x="2521" y="4256"/>
                    <a:pt x="1575" y="2244"/>
                    <a:pt x="732" y="189"/>
                  </a:cubicBezTo>
                  <a:cubicBezTo>
                    <a:pt x="675" y="56"/>
                    <a:pt x="574" y="1"/>
                    <a:pt x="468"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6639825" y="1161375"/>
              <a:ext cx="163075" cy="169725"/>
            </a:xfrm>
            <a:custGeom>
              <a:avLst/>
              <a:gdLst/>
              <a:ahLst/>
              <a:cxnLst/>
              <a:rect l="l" t="t" r="r" b="b"/>
              <a:pathLst>
                <a:path w="6523" h="6789" extrusionOk="0">
                  <a:moveTo>
                    <a:pt x="2899" y="1"/>
                  </a:moveTo>
                  <a:lnTo>
                    <a:pt x="1" y="5976"/>
                  </a:lnTo>
                  <a:lnTo>
                    <a:pt x="6523" y="6789"/>
                  </a:lnTo>
                  <a:lnTo>
                    <a:pt x="28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6636860" y="1264229"/>
              <a:ext cx="52157" cy="66773"/>
            </a:xfrm>
            <a:custGeom>
              <a:avLst/>
              <a:gdLst/>
              <a:ahLst/>
              <a:cxnLst/>
              <a:rect l="l" t="t" r="r" b="b"/>
              <a:pathLst>
                <a:path w="3151" h="4034" extrusionOk="0">
                  <a:moveTo>
                    <a:pt x="1146" y="0"/>
                  </a:moveTo>
                  <a:cubicBezTo>
                    <a:pt x="1002" y="0"/>
                    <a:pt x="865" y="86"/>
                    <a:pt x="799" y="227"/>
                  </a:cubicBezTo>
                  <a:cubicBezTo>
                    <a:pt x="784" y="271"/>
                    <a:pt x="784" y="316"/>
                    <a:pt x="770" y="360"/>
                  </a:cubicBezTo>
                  <a:cubicBezTo>
                    <a:pt x="770" y="360"/>
                    <a:pt x="770" y="375"/>
                    <a:pt x="770" y="390"/>
                  </a:cubicBezTo>
                  <a:cubicBezTo>
                    <a:pt x="444" y="1307"/>
                    <a:pt x="208" y="2253"/>
                    <a:pt x="60" y="3229"/>
                  </a:cubicBezTo>
                  <a:cubicBezTo>
                    <a:pt x="1" y="3584"/>
                    <a:pt x="223" y="3924"/>
                    <a:pt x="577" y="3998"/>
                  </a:cubicBezTo>
                  <a:cubicBezTo>
                    <a:pt x="767" y="4022"/>
                    <a:pt x="954" y="4034"/>
                    <a:pt x="1139" y="4034"/>
                  </a:cubicBezTo>
                  <a:cubicBezTo>
                    <a:pt x="1417" y="4034"/>
                    <a:pt x="1693" y="4007"/>
                    <a:pt x="1968" y="3954"/>
                  </a:cubicBezTo>
                  <a:cubicBezTo>
                    <a:pt x="1997" y="3954"/>
                    <a:pt x="2012" y="3939"/>
                    <a:pt x="2027" y="3924"/>
                  </a:cubicBezTo>
                  <a:cubicBezTo>
                    <a:pt x="2071" y="3938"/>
                    <a:pt x="2115" y="3944"/>
                    <a:pt x="2159" y="3944"/>
                  </a:cubicBezTo>
                  <a:cubicBezTo>
                    <a:pt x="2261" y="3944"/>
                    <a:pt x="2358" y="3908"/>
                    <a:pt x="2441" y="3836"/>
                  </a:cubicBezTo>
                  <a:cubicBezTo>
                    <a:pt x="2441" y="3821"/>
                    <a:pt x="2441" y="3806"/>
                    <a:pt x="2456" y="3791"/>
                  </a:cubicBezTo>
                  <a:cubicBezTo>
                    <a:pt x="2515" y="3776"/>
                    <a:pt x="2589" y="3762"/>
                    <a:pt x="2648" y="3732"/>
                  </a:cubicBezTo>
                  <a:cubicBezTo>
                    <a:pt x="2914" y="3629"/>
                    <a:pt x="3151" y="3451"/>
                    <a:pt x="3136" y="3081"/>
                  </a:cubicBezTo>
                  <a:cubicBezTo>
                    <a:pt x="3136" y="2800"/>
                    <a:pt x="2958" y="2490"/>
                    <a:pt x="2840" y="2224"/>
                  </a:cubicBezTo>
                  <a:cubicBezTo>
                    <a:pt x="2707" y="1957"/>
                    <a:pt x="2589" y="1721"/>
                    <a:pt x="2470" y="1469"/>
                  </a:cubicBezTo>
                  <a:cubicBezTo>
                    <a:pt x="2323" y="1188"/>
                    <a:pt x="2160" y="937"/>
                    <a:pt x="1997" y="686"/>
                  </a:cubicBezTo>
                  <a:cubicBezTo>
                    <a:pt x="1923" y="582"/>
                    <a:pt x="1849" y="464"/>
                    <a:pt x="1761" y="375"/>
                  </a:cubicBezTo>
                  <a:cubicBezTo>
                    <a:pt x="1672" y="257"/>
                    <a:pt x="1554" y="168"/>
                    <a:pt x="1450" y="79"/>
                  </a:cubicBezTo>
                  <a:cubicBezTo>
                    <a:pt x="1417" y="46"/>
                    <a:pt x="1383" y="29"/>
                    <a:pt x="1344" y="29"/>
                  </a:cubicBezTo>
                  <a:cubicBezTo>
                    <a:pt x="1331" y="29"/>
                    <a:pt x="1317" y="31"/>
                    <a:pt x="1302" y="35"/>
                  </a:cubicBezTo>
                  <a:cubicBezTo>
                    <a:pt x="1251" y="11"/>
                    <a:pt x="1198" y="0"/>
                    <a:pt x="1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8"/>
            <p:cNvSpPr/>
            <p:nvPr/>
          </p:nvSpPr>
          <p:spPr>
            <a:xfrm>
              <a:off x="6712675" y="948425"/>
              <a:ext cx="488800" cy="382325"/>
            </a:xfrm>
            <a:custGeom>
              <a:avLst/>
              <a:gdLst/>
              <a:ahLst/>
              <a:cxnLst/>
              <a:rect l="l" t="t" r="r" b="b"/>
              <a:pathLst>
                <a:path w="19552" h="15293" extrusionOk="0">
                  <a:moveTo>
                    <a:pt x="15928" y="1"/>
                  </a:moveTo>
                  <a:lnTo>
                    <a:pt x="0" y="8519"/>
                  </a:lnTo>
                  <a:lnTo>
                    <a:pt x="3623" y="15292"/>
                  </a:lnTo>
                  <a:lnTo>
                    <a:pt x="19551" y="6789"/>
                  </a:lnTo>
                  <a:lnTo>
                    <a:pt x="159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8"/>
            <p:cNvSpPr/>
            <p:nvPr/>
          </p:nvSpPr>
          <p:spPr>
            <a:xfrm>
              <a:off x="6800501" y="1101675"/>
              <a:ext cx="379309" cy="200648"/>
            </a:xfrm>
            <a:custGeom>
              <a:avLst/>
              <a:gdLst/>
              <a:ahLst/>
              <a:cxnLst/>
              <a:rect l="l" t="t" r="r" b="b"/>
              <a:pathLst>
                <a:path w="22669" h="12203" extrusionOk="0">
                  <a:moveTo>
                    <a:pt x="22331" y="1"/>
                  </a:moveTo>
                  <a:cubicBezTo>
                    <a:pt x="22290" y="1"/>
                    <a:pt x="22245" y="13"/>
                    <a:pt x="22200" y="42"/>
                  </a:cubicBezTo>
                  <a:cubicBezTo>
                    <a:pt x="18561" y="1920"/>
                    <a:pt x="14938" y="3858"/>
                    <a:pt x="11300" y="5765"/>
                  </a:cubicBezTo>
                  <a:cubicBezTo>
                    <a:pt x="9481" y="6727"/>
                    <a:pt x="7662" y="7673"/>
                    <a:pt x="5843" y="8634"/>
                  </a:cubicBezTo>
                  <a:cubicBezTo>
                    <a:pt x="4039" y="9566"/>
                    <a:pt x="2116" y="10409"/>
                    <a:pt x="386" y="11503"/>
                  </a:cubicBezTo>
                  <a:cubicBezTo>
                    <a:pt x="1" y="11747"/>
                    <a:pt x="195" y="12203"/>
                    <a:pt x="563" y="12203"/>
                  </a:cubicBezTo>
                  <a:cubicBezTo>
                    <a:pt x="619" y="12203"/>
                    <a:pt x="678" y="12192"/>
                    <a:pt x="741" y="12169"/>
                  </a:cubicBezTo>
                  <a:cubicBezTo>
                    <a:pt x="2634" y="11429"/>
                    <a:pt x="4453" y="10350"/>
                    <a:pt x="6257" y="9418"/>
                  </a:cubicBezTo>
                  <a:cubicBezTo>
                    <a:pt x="8076" y="8457"/>
                    <a:pt x="9895" y="7496"/>
                    <a:pt x="11699" y="6520"/>
                  </a:cubicBezTo>
                  <a:cubicBezTo>
                    <a:pt x="15323" y="4567"/>
                    <a:pt x="18887" y="2556"/>
                    <a:pt x="22421" y="441"/>
                  </a:cubicBezTo>
                  <a:cubicBezTo>
                    <a:pt x="22669" y="330"/>
                    <a:pt x="22543" y="1"/>
                    <a:pt x="2233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6783260" y="1062775"/>
              <a:ext cx="369391" cy="196364"/>
            </a:xfrm>
            <a:custGeom>
              <a:avLst/>
              <a:gdLst/>
              <a:ahLst/>
              <a:cxnLst/>
              <a:rect l="l" t="t" r="r" b="b"/>
              <a:pathLst>
                <a:path w="19986" h="10685" extrusionOk="0">
                  <a:moveTo>
                    <a:pt x="19619" y="1"/>
                  </a:moveTo>
                  <a:cubicBezTo>
                    <a:pt x="19574" y="1"/>
                    <a:pt x="19526" y="14"/>
                    <a:pt x="19476" y="45"/>
                  </a:cubicBezTo>
                  <a:cubicBezTo>
                    <a:pt x="16223" y="1731"/>
                    <a:pt x="12939" y="3372"/>
                    <a:pt x="9686" y="5058"/>
                  </a:cubicBezTo>
                  <a:cubicBezTo>
                    <a:pt x="8074" y="5901"/>
                    <a:pt x="6462" y="6729"/>
                    <a:pt x="4865" y="7572"/>
                  </a:cubicBezTo>
                  <a:cubicBezTo>
                    <a:pt x="4081" y="8001"/>
                    <a:pt x="3297" y="8415"/>
                    <a:pt x="2528" y="8829"/>
                  </a:cubicBezTo>
                  <a:cubicBezTo>
                    <a:pt x="1744" y="9243"/>
                    <a:pt x="827" y="9613"/>
                    <a:pt x="177" y="10234"/>
                  </a:cubicBezTo>
                  <a:cubicBezTo>
                    <a:pt x="0" y="10397"/>
                    <a:pt x="135" y="10685"/>
                    <a:pt x="353" y="10685"/>
                  </a:cubicBezTo>
                  <a:cubicBezTo>
                    <a:pt x="373" y="10685"/>
                    <a:pt x="393" y="10683"/>
                    <a:pt x="413" y="10678"/>
                  </a:cubicBezTo>
                  <a:cubicBezTo>
                    <a:pt x="1241" y="10486"/>
                    <a:pt x="2040" y="9983"/>
                    <a:pt x="2779" y="9598"/>
                  </a:cubicBezTo>
                  <a:cubicBezTo>
                    <a:pt x="3608" y="9155"/>
                    <a:pt x="4421" y="8741"/>
                    <a:pt x="5249" y="8297"/>
                  </a:cubicBezTo>
                  <a:cubicBezTo>
                    <a:pt x="6861" y="7454"/>
                    <a:pt x="8444" y="6596"/>
                    <a:pt x="10056" y="5753"/>
                  </a:cubicBezTo>
                  <a:cubicBezTo>
                    <a:pt x="13294" y="4023"/>
                    <a:pt x="16489" y="2233"/>
                    <a:pt x="19713" y="488"/>
                  </a:cubicBezTo>
                  <a:cubicBezTo>
                    <a:pt x="19986" y="364"/>
                    <a:pt x="19853" y="1"/>
                    <a:pt x="1961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6759222" y="1022773"/>
              <a:ext cx="379879" cy="193822"/>
            </a:xfrm>
            <a:custGeom>
              <a:avLst/>
              <a:gdLst/>
              <a:ahLst/>
              <a:cxnLst/>
              <a:rect l="l" t="t" r="r" b="b"/>
              <a:pathLst>
                <a:path w="20640" h="10969" extrusionOk="0">
                  <a:moveTo>
                    <a:pt x="20416" y="1"/>
                  </a:moveTo>
                  <a:cubicBezTo>
                    <a:pt x="20401" y="1"/>
                    <a:pt x="20386" y="3"/>
                    <a:pt x="20371" y="7"/>
                  </a:cubicBezTo>
                  <a:cubicBezTo>
                    <a:pt x="19528" y="155"/>
                    <a:pt x="18685" y="776"/>
                    <a:pt x="17946" y="1175"/>
                  </a:cubicBezTo>
                  <a:cubicBezTo>
                    <a:pt x="17073" y="1619"/>
                    <a:pt x="16230" y="2092"/>
                    <a:pt x="15373" y="2536"/>
                  </a:cubicBezTo>
                  <a:cubicBezTo>
                    <a:pt x="13687" y="3423"/>
                    <a:pt x="12001" y="4311"/>
                    <a:pt x="10315" y="5183"/>
                  </a:cubicBezTo>
                  <a:cubicBezTo>
                    <a:pt x="8629" y="6056"/>
                    <a:pt x="6943" y="6913"/>
                    <a:pt x="5242" y="7756"/>
                  </a:cubicBezTo>
                  <a:cubicBezTo>
                    <a:pt x="4370" y="8185"/>
                    <a:pt x="3497" y="8614"/>
                    <a:pt x="2625" y="9043"/>
                  </a:cubicBezTo>
                  <a:cubicBezTo>
                    <a:pt x="1856" y="9413"/>
                    <a:pt x="791" y="9738"/>
                    <a:pt x="184" y="10344"/>
                  </a:cubicBezTo>
                  <a:cubicBezTo>
                    <a:pt x="1" y="10542"/>
                    <a:pt x="60" y="10969"/>
                    <a:pt x="374" y="10969"/>
                  </a:cubicBezTo>
                  <a:cubicBezTo>
                    <a:pt x="389" y="10969"/>
                    <a:pt x="405" y="10968"/>
                    <a:pt x="421" y="10966"/>
                  </a:cubicBezTo>
                  <a:cubicBezTo>
                    <a:pt x="1249" y="10877"/>
                    <a:pt x="2063" y="10330"/>
                    <a:pt x="2802" y="9960"/>
                  </a:cubicBezTo>
                  <a:cubicBezTo>
                    <a:pt x="3675" y="9531"/>
                    <a:pt x="4547" y="9102"/>
                    <a:pt x="5420" y="8673"/>
                  </a:cubicBezTo>
                  <a:cubicBezTo>
                    <a:pt x="7150" y="7801"/>
                    <a:pt x="8880" y="6899"/>
                    <a:pt x="10596" y="5997"/>
                  </a:cubicBezTo>
                  <a:cubicBezTo>
                    <a:pt x="12311" y="5094"/>
                    <a:pt x="14027" y="4163"/>
                    <a:pt x="15727" y="3201"/>
                  </a:cubicBezTo>
                  <a:cubicBezTo>
                    <a:pt x="16541" y="2758"/>
                    <a:pt x="17339" y="2299"/>
                    <a:pt x="18138" y="1826"/>
                  </a:cubicBezTo>
                  <a:cubicBezTo>
                    <a:pt x="18907" y="1382"/>
                    <a:pt x="19942" y="954"/>
                    <a:pt x="20519" y="288"/>
                  </a:cubicBezTo>
                  <a:cubicBezTo>
                    <a:pt x="20640" y="181"/>
                    <a:pt x="20554" y="1"/>
                    <a:pt x="20416"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8"/>
            <p:cNvSpPr/>
            <p:nvPr/>
          </p:nvSpPr>
          <p:spPr>
            <a:xfrm>
              <a:off x="6736013" y="992254"/>
              <a:ext cx="378319" cy="191982"/>
            </a:xfrm>
            <a:custGeom>
              <a:avLst/>
              <a:gdLst/>
              <a:ahLst/>
              <a:cxnLst/>
              <a:rect l="l" t="t" r="r" b="b"/>
              <a:pathLst>
                <a:path w="21380" h="11165" extrusionOk="0">
                  <a:moveTo>
                    <a:pt x="21140" y="0"/>
                  </a:moveTo>
                  <a:cubicBezTo>
                    <a:pt x="21120" y="0"/>
                    <a:pt x="21097" y="4"/>
                    <a:pt x="21074" y="11"/>
                  </a:cubicBezTo>
                  <a:cubicBezTo>
                    <a:pt x="19269" y="617"/>
                    <a:pt x="17524" y="1564"/>
                    <a:pt x="15809" y="2377"/>
                  </a:cubicBezTo>
                  <a:cubicBezTo>
                    <a:pt x="14019" y="3250"/>
                    <a:pt x="12230" y="4137"/>
                    <a:pt x="10455" y="5039"/>
                  </a:cubicBezTo>
                  <a:cubicBezTo>
                    <a:pt x="8725" y="5941"/>
                    <a:pt x="6995" y="6858"/>
                    <a:pt x="5294" y="7805"/>
                  </a:cubicBezTo>
                  <a:cubicBezTo>
                    <a:pt x="4436" y="8278"/>
                    <a:pt x="3593" y="8751"/>
                    <a:pt x="2750" y="9239"/>
                  </a:cubicBezTo>
                  <a:cubicBezTo>
                    <a:pt x="1907" y="9727"/>
                    <a:pt x="931" y="10171"/>
                    <a:pt x="192" y="10792"/>
                  </a:cubicBezTo>
                  <a:cubicBezTo>
                    <a:pt x="0" y="10945"/>
                    <a:pt x="162" y="11165"/>
                    <a:pt x="361" y="11165"/>
                  </a:cubicBezTo>
                  <a:cubicBezTo>
                    <a:pt x="393" y="11165"/>
                    <a:pt x="426" y="11159"/>
                    <a:pt x="458" y="11147"/>
                  </a:cubicBezTo>
                  <a:cubicBezTo>
                    <a:pt x="1331" y="10807"/>
                    <a:pt x="2174" y="10186"/>
                    <a:pt x="3002" y="9712"/>
                  </a:cubicBezTo>
                  <a:cubicBezTo>
                    <a:pt x="3815" y="9239"/>
                    <a:pt x="4702" y="8751"/>
                    <a:pt x="5545" y="8278"/>
                  </a:cubicBezTo>
                  <a:cubicBezTo>
                    <a:pt x="7246" y="7331"/>
                    <a:pt x="8976" y="6400"/>
                    <a:pt x="10707" y="5512"/>
                  </a:cubicBezTo>
                  <a:cubicBezTo>
                    <a:pt x="12437" y="4610"/>
                    <a:pt x="14167" y="3723"/>
                    <a:pt x="15927" y="2880"/>
                  </a:cubicBezTo>
                  <a:cubicBezTo>
                    <a:pt x="17672" y="2037"/>
                    <a:pt x="19521" y="1327"/>
                    <a:pt x="21207" y="366"/>
                  </a:cubicBezTo>
                  <a:cubicBezTo>
                    <a:pt x="21380" y="273"/>
                    <a:pt x="21325" y="0"/>
                    <a:pt x="21140"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78"/>
          <p:cNvGrpSpPr/>
          <p:nvPr/>
        </p:nvGrpSpPr>
        <p:grpSpPr>
          <a:xfrm rot="1944822">
            <a:off x="2116885" y="2968845"/>
            <a:ext cx="1435821" cy="1698086"/>
            <a:chOff x="4107250" y="1919675"/>
            <a:chExt cx="728000" cy="860975"/>
          </a:xfrm>
        </p:grpSpPr>
        <p:sp>
          <p:nvSpPr>
            <p:cNvPr id="4380" name="Google Shape;4380;p78"/>
            <p:cNvSpPr/>
            <p:nvPr/>
          </p:nvSpPr>
          <p:spPr>
            <a:xfrm>
              <a:off x="4545000" y="2489800"/>
              <a:ext cx="135700" cy="192650"/>
            </a:xfrm>
            <a:custGeom>
              <a:avLst/>
              <a:gdLst/>
              <a:ahLst/>
              <a:cxnLst/>
              <a:rect l="l" t="t" r="r" b="b"/>
              <a:pathLst>
                <a:path w="5428" h="7706" extrusionOk="0">
                  <a:moveTo>
                    <a:pt x="0" y="0"/>
                  </a:moveTo>
                  <a:lnTo>
                    <a:pt x="2470" y="7705"/>
                  </a:lnTo>
                  <a:lnTo>
                    <a:pt x="5428" y="6759"/>
                  </a:lnTo>
                  <a:lnTo>
                    <a:pt x="32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4515425" y="2595675"/>
              <a:ext cx="245150" cy="117900"/>
            </a:xfrm>
            <a:custGeom>
              <a:avLst/>
              <a:gdLst/>
              <a:ahLst/>
              <a:cxnLst/>
              <a:rect l="l" t="t" r="r" b="b"/>
              <a:pathLst>
                <a:path w="9806" h="4716" extrusionOk="0">
                  <a:moveTo>
                    <a:pt x="9157" y="0"/>
                  </a:moveTo>
                  <a:cubicBezTo>
                    <a:pt x="9142" y="0"/>
                    <a:pt x="9126" y="3"/>
                    <a:pt x="9110" y="9"/>
                  </a:cubicBezTo>
                  <a:lnTo>
                    <a:pt x="118" y="2878"/>
                  </a:lnTo>
                  <a:cubicBezTo>
                    <a:pt x="44" y="2908"/>
                    <a:pt x="0" y="2982"/>
                    <a:pt x="30" y="3056"/>
                  </a:cubicBezTo>
                  <a:lnTo>
                    <a:pt x="533" y="4624"/>
                  </a:lnTo>
                  <a:cubicBezTo>
                    <a:pt x="545" y="4685"/>
                    <a:pt x="609" y="4716"/>
                    <a:pt x="672" y="4716"/>
                  </a:cubicBezTo>
                  <a:cubicBezTo>
                    <a:pt x="685" y="4716"/>
                    <a:pt x="698" y="4715"/>
                    <a:pt x="710" y="4712"/>
                  </a:cubicBezTo>
                  <a:lnTo>
                    <a:pt x="9687" y="1828"/>
                  </a:lnTo>
                  <a:cubicBezTo>
                    <a:pt x="9761" y="1814"/>
                    <a:pt x="9805" y="1740"/>
                    <a:pt x="9776" y="1666"/>
                  </a:cubicBezTo>
                  <a:lnTo>
                    <a:pt x="9288" y="98"/>
                  </a:lnTo>
                  <a:cubicBezTo>
                    <a:pt x="9264" y="40"/>
                    <a:pt x="9214" y="0"/>
                    <a:pt x="91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8"/>
            <p:cNvSpPr/>
            <p:nvPr/>
          </p:nvSpPr>
          <p:spPr>
            <a:xfrm>
              <a:off x="4463275" y="2622075"/>
              <a:ext cx="371975" cy="158575"/>
            </a:xfrm>
            <a:custGeom>
              <a:avLst/>
              <a:gdLst/>
              <a:ahLst/>
              <a:cxnLst/>
              <a:rect l="l" t="t" r="r" b="b"/>
              <a:pathLst>
                <a:path w="14879" h="6343" extrusionOk="0">
                  <a:moveTo>
                    <a:pt x="14212" y="1"/>
                  </a:moveTo>
                  <a:cubicBezTo>
                    <a:pt x="14202" y="1"/>
                    <a:pt x="14193" y="2"/>
                    <a:pt x="14183" y="3"/>
                  </a:cubicBezTo>
                  <a:lnTo>
                    <a:pt x="119" y="4514"/>
                  </a:lnTo>
                  <a:cubicBezTo>
                    <a:pt x="45" y="4529"/>
                    <a:pt x="1" y="4618"/>
                    <a:pt x="30" y="4691"/>
                  </a:cubicBezTo>
                  <a:lnTo>
                    <a:pt x="519" y="6244"/>
                  </a:lnTo>
                  <a:cubicBezTo>
                    <a:pt x="542" y="6302"/>
                    <a:pt x="592" y="6342"/>
                    <a:pt x="649" y="6342"/>
                  </a:cubicBezTo>
                  <a:cubicBezTo>
                    <a:pt x="664" y="6342"/>
                    <a:pt x="680" y="6339"/>
                    <a:pt x="696" y="6333"/>
                  </a:cubicBezTo>
                  <a:lnTo>
                    <a:pt x="14775" y="1837"/>
                  </a:lnTo>
                  <a:cubicBezTo>
                    <a:pt x="14849" y="1822"/>
                    <a:pt x="14878" y="1734"/>
                    <a:pt x="14864" y="1660"/>
                  </a:cubicBezTo>
                  <a:lnTo>
                    <a:pt x="14361" y="107"/>
                  </a:lnTo>
                  <a:cubicBezTo>
                    <a:pt x="14335" y="43"/>
                    <a:pt x="14276" y="1"/>
                    <a:pt x="14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8"/>
            <p:cNvSpPr/>
            <p:nvPr/>
          </p:nvSpPr>
          <p:spPr>
            <a:xfrm>
              <a:off x="4294400" y="1969900"/>
              <a:ext cx="419950" cy="478475"/>
            </a:xfrm>
            <a:custGeom>
              <a:avLst/>
              <a:gdLst/>
              <a:ahLst/>
              <a:cxnLst/>
              <a:rect l="l" t="t" r="r" b="b"/>
              <a:pathLst>
                <a:path w="16798" h="19139" extrusionOk="0">
                  <a:moveTo>
                    <a:pt x="873" y="0"/>
                  </a:moveTo>
                  <a:cubicBezTo>
                    <a:pt x="416" y="0"/>
                    <a:pt x="0" y="561"/>
                    <a:pt x="397" y="1023"/>
                  </a:cubicBezTo>
                  <a:lnTo>
                    <a:pt x="15629" y="18918"/>
                  </a:lnTo>
                  <a:cubicBezTo>
                    <a:pt x="15750" y="19061"/>
                    <a:pt x="15928" y="19138"/>
                    <a:pt x="16109" y="19138"/>
                  </a:cubicBezTo>
                  <a:cubicBezTo>
                    <a:pt x="16171" y="19138"/>
                    <a:pt x="16234" y="19129"/>
                    <a:pt x="16295" y="19110"/>
                  </a:cubicBezTo>
                  <a:cubicBezTo>
                    <a:pt x="16369" y="19081"/>
                    <a:pt x="16443" y="19036"/>
                    <a:pt x="16502" y="18977"/>
                  </a:cubicBezTo>
                  <a:cubicBezTo>
                    <a:pt x="16753" y="18755"/>
                    <a:pt x="16798" y="18371"/>
                    <a:pt x="16576" y="18119"/>
                  </a:cubicBezTo>
                  <a:lnTo>
                    <a:pt x="1328" y="225"/>
                  </a:lnTo>
                  <a:cubicBezTo>
                    <a:pt x="1192" y="66"/>
                    <a:pt x="1030" y="0"/>
                    <a:pt x="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4107250" y="1919675"/>
              <a:ext cx="670725" cy="614525"/>
            </a:xfrm>
            <a:custGeom>
              <a:avLst/>
              <a:gdLst/>
              <a:ahLst/>
              <a:cxnLst/>
              <a:rect l="l" t="t" r="r" b="b"/>
              <a:pathLst>
                <a:path w="26829" h="24581" extrusionOk="0">
                  <a:moveTo>
                    <a:pt x="9979" y="1"/>
                  </a:moveTo>
                  <a:cubicBezTo>
                    <a:pt x="9799" y="1"/>
                    <a:pt x="9616" y="48"/>
                    <a:pt x="9450" y="149"/>
                  </a:cubicBezTo>
                  <a:cubicBezTo>
                    <a:pt x="9362" y="208"/>
                    <a:pt x="0" y="5931"/>
                    <a:pt x="4718" y="16786"/>
                  </a:cubicBezTo>
                  <a:cubicBezTo>
                    <a:pt x="7010" y="22066"/>
                    <a:pt x="11121" y="23825"/>
                    <a:pt x="14168" y="24358"/>
                  </a:cubicBezTo>
                  <a:cubicBezTo>
                    <a:pt x="15070" y="24507"/>
                    <a:pt x="15980" y="24581"/>
                    <a:pt x="16887" y="24581"/>
                  </a:cubicBezTo>
                  <a:cubicBezTo>
                    <a:pt x="18597" y="24581"/>
                    <a:pt x="20299" y="24318"/>
                    <a:pt x="21932" y="23796"/>
                  </a:cubicBezTo>
                  <a:cubicBezTo>
                    <a:pt x="23795" y="23190"/>
                    <a:pt x="25334" y="22317"/>
                    <a:pt x="26221" y="21371"/>
                  </a:cubicBezTo>
                  <a:cubicBezTo>
                    <a:pt x="26828" y="20614"/>
                    <a:pt x="26175" y="19689"/>
                    <a:pt x="25410" y="19689"/>
                  </a:cubicBezTo>
                  <a:cubicBezTo>
                    <a:pt x="25187" y="19689"/>
                    <a:pt x="24955" y="19768"/>
                    <a:pt x="24742" y="19951"/>
                  </a:cubicBezTo>
                  <a:cubicBezTo>
                    <a:pt x="23576" y="21190"/>
                    <a:pt x="20435" y="22538"/>
                    <a:pt x="16891" y="22538"/>
                  </a:cubicBezTo>
                  <a:cubicBezTo>
                    <a:pt x="16120" y="22538"/>
                    <a:pt x="15330" y="22475"/>
                    <a:pt x="14538" y="22332"/>
                  </a:cubicBezTo>
                  <a:cubicBezTo>
                    <a:pt x="11979" y="21888"/>
                    <a:pt x="8519" y="20409"/>
                    <a:pt x="6596" y="15973"/>
                  </a:cubicBezTo>
                  <a:cubicBezTo>
                    <a:pt x="2618" y="6804"/>
                    <a:pt x="10175" y="2116"/>
                    <a:pt x="10515" y="1908"/>
                  </a:cubicBezTo>
                  <a:cubicBezTo>
                    <a:pt x="10988" y="1613"/>
                    <a:pt x="11151" y="992"/>
                    <a:pt x="10870" y="504"/>
                  </a:cubicBezTo>
                  <a:cubicBezTo>
                    <a:pt x="10675" y="181"/>
                    <a:pt x="10331" y="1"/>
                    <a:pt x="99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8"/>
            <p:cNvSpPr/>
            <p:nvPr/>
          </p:nvSpPr>
          <p:spPr>
            <a:xfrm>
              <a:off x="4271400" y="1953325"/>
              <a:ext cx="503950" cy="503950"/>
            </a:xfrm>
            <a:custGeom>
              <a:avLst/>
              <a:gdLst/>
              <a:ahLst/>
              <a:cxnLst/>
              <a:rect l="l" t="t" r="r" b="b"/>
              <a:pathLst>
                <a:path w="20158" h="20158" extrusionOk="0">
                  <a:moveTo>
                    <a:pt x="10072" y="1"/>
                  </a:moveTo>
                  <a:cubicBezTo>
                    <a:pt x="4511" y="1"/>
                    <a:pt x="0" y="4511"/>
                    <a:pt x="0" y="10072"/>
                  </a:cubicBezTo>
                  <a:cubicBezTo>
                    <a:pt x="0" y="15647"/>
                    <a:pt x="4511" y="20158"/>
                    <a:pt x="10072" y="20158"/>
                  </a:cubicBezTo>
                  <a:cubicBezTo>
                    <a:pt x="15647" y="20158"/>
                    <a:pt x="20158" y="15647"/>
                    <a:pt x="20158" y="10072"/>
                  </a:cubicBezTo>
                  <a:cubicBezTo>
                    <a:pt x="20158" y="4511"/>
                    <a:pt x="15647" y="1"/>
                    <a:pt x="10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4282607" y="2059379"/>
              <a:ext cx="298340" cy="380327"/>
            </a:xfrm>
            <a:custGeom>
              <a:avLst/>
              <a:gdLst/>
              <a:ahLst/>
              <a:cxnLst/>
              <a:rect l="l" t="t" r="r" b="b"/>
              <a:pathLst>
                <a:path w="15276" h="19474" extrusionOk="0">
                  <a:moveTo>
                    <a:pt x="3838" y="1"/>
                  </a:moveTo>
                  <a:cubicBezTo>
                    <a:pt x="3661" y="1"/>
                    <a:pt x="3508" y="144"/>
                    <a:pt x="3520" y="336"/>
                  </a:cubicBezTo>
                  <a:cubicBezTo>
                    <a:pt x="2307" y="987"/>
                    <a:pt x="1804" y="2332"/>
                    <a:pt x="1494" y="3619"/>
                  </a:cubicBezTo>
                  <a:cubicBezTo>
                    <a:pt x="1035" y="5468"/>
                    <a:pt x="621" y="7331"/>
                    <a:pt x="252" y="9209"/>
                  </a:cubicBezTo>
                  <a:cubicBezTo>
                    <a:pt x="0" y="10555"/>
                    <a:pt x="119" y="12404"/>
                    <a:pt x="1716" y="12847"/>
                  </a:cubicBezTo>
                  <a:cubicBezTo>
                    <a:pt x="1952" y="12913"/>
                    <a:pt x="2193" y="12938"/>
                    <a:pt x="2436" y="12938"/>
                  </a:cubicBezTo>
                  <a:cubicBezTo>
                    <a:pt x="3015" y="12938"/>
                    <a:pt x="3604" y="12793"/>
                    <a:pt x="4156" y="12699"/>
                  </a:cubicBezTo>
                  <a:cubicBezTo>
                    <a:pt x="5043" y="12566"/>
                    <a:pt x="5945" y="12433"/>
                    <a:pt x="6833" y="12300"/>
                  </a:cubicBezTo>
                  <a:cubicBezTo>
                    <a:pt x="7040" y="14252"/>
                    <a:pt x="9288" y="14903"/>
                    <a:pt x="10397" y="16278"/>
                  </a:cubicBezTo>
                  <a:cubicBezTo>
                    <a:pt x="11018" y="17062"/>
                    <a:pt x="11506" y="17964"/>
                    <a:pt x="12305" y="18585"/>
                  </a:cubicBezTo>
                  <a:cubicBezTo>
                    <a:pt x="13059" y="19133"/>
                    <a:pt x="13961" y="19443"/>
                    <a:pt x="14893" y="19473"/>
                  </a:cubicBezTo>
                  <a:cubicBezTo>
                    <a:pt x="14900" y="19473"/>
                    <a:pt x="14908" y="19473"/>
                    <a:pt x="14915" y="19473"/>
                  </a:cubicBezTo>
                  <a:cubicBezTo>
                    <a:pt x="15125" y="19473"/>
                    <a:pt x="15276" y="19273"/>
                    <a:pt x="15233" y="19073"/>
                  </a:cubicBezTo>
                  <a:cubicBezTo>
                    <a:pt x="14789" y="17136"/>
                    <a:pt x="14198" y="15243"/>
                    <a:pt x="13502" y="13380"/>
                  </a:cubicBezTo>
                  <a:cubicBezTo>
                    <a:pt x="13343" y="12954"/>
                    <a:pt x="13099" y="12120"/>
                    <a:pt x="12534" y="12120"/>
                  </a:cubicBezTo>
                  <a:cubicBezTo>
                    <a:pt x="12471" y="12120"/>
                    <a:pt x="12405" y="12130"/>
                    <a:pt x="12334" y="12152"/>
                  </a:cubicBezTo>
                  <a:cubicBezTo>
                    <a:pt x="12083" y="12226"/>
                    <a:pt x="12009" y="12418"/>
                    <a:pt x="11846" y="12566"/>
                  </a:cubicBezTo>
                  <a:cubicBezTo>
                    <a:pt x="11550" y="12833"/>
                    <a:pt x="11121" y="12685"/>
                    <a:pt x="10885" y="13025"/>
                  </a:cubicBezTo>
                  <a:cubicBezTo>
                    <a:pt x="10678" y="13291"/>
                    <a:pt x="10722" y="13646"/>
                    <a:pt x="10367" y="13838"/>
                  </a:cubicBezTo>
                  <a:cubicBezTo>
                    <a:pt x="10236" y="13901"/>
                    <a:pt x="10102" y="13930"/>
                    <a:pt x="9969" y="13930"/>
                  </a:cubicBezTo>
                  <a:cubicBezTo>
                    <a:pt x="9636" y="13930"/>
                    <a:pt x="9313" y="13752"/>
                    <a:pt x="9081" y="13498"/>
                  </a:cubicBezTo>
                  <a:cubicBezTo>
                    <a:pt x="8504" y="12877"/>
                    <a:pt x="8326" y="11886"/>
                    <a:pt x="8430" y="11058"/>
                  </a:cubicBezTo>
                  <a:cubicBezTo>
                    <a:pt x="8533" y="10185"/>
                    <a:pt x="9051" y="9609"/>
                    <a:pt x="9391" y="8840"/>
                  </a:cubicBezTo>
                  <a:cubicBezTo>
                    <a:pt x="9687" y="8263"/>
                    <a:pt x="9583" y="7568"/>
                    <a:pt x="9140" y="7080"/>
                  </a:cubicBezTo>
                  <a:cubicBezTo>
                    <a:pt x="8667" y="6592"/>
                    <a:pt x="7927" y="6399"/>
                    <a:pt x="7276" y="6340"/>
                  </a:cubicBezTo>
                  <a:cubicBezTo>
                    <a:pt x="7232" y="6339"/>
                    <a:pt x="7188" y="6338"/>
                    <a:pt x="7144" y="6338"/>
                  </a:cubicBezTo>
                  <a:cubicBezTo>
                    <a:pt x="6883" y="6338"/>
                    <a:pt x="6621" y="6363"/>
                    <a:pt x="6360" y="6363"/>
                  </a:cubicBezTo>
                  <a:cubicBezTo>
                    <a:pt x="6281" y="6363"/>
                    <a:pt x="6202" y="6361"/>
                    <a:pt x="6123" y="6355"/>
                  </a:cubicBezTo>
                  <a:cubicBezTo>
                    <a:pt x="5709" y="6325"/>
                    <a:pt x="5132" y="5971"/>
                    <a:pt x="5561" y="5512"/>
                  </a:cubicBezTo>
                  <a:cubicBezTo>
                    <a:pt x="5753" y="5305"/>
                    <a:pt x="5724" y="4906"/>
                    <a:pt x="5413" y="4832"/>
                  </a:cubicBezTo>
                  <a:cubicBezTo>
                    <a:pt x="4319" y="4551"/>
                    <a:pt x="5191" y="2732"/>
                    <a:pt x="5176" y="1992"/>
                  </a:cubicBezTo>
                  <a:cubicBezTo>
                    <a:pt x="5147" y="1149"/>
                    <a:pt x="4807" y="336"/>
                    <a:pt x="3964" y="25"/>
                  </a:cubicBezTo>
                  <a:cubicBezTo>
                    <a:pt x="3922" y="9"/>
                    <a:pt x="3879" y="1"/>
                    <a:pt x="38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4361428" y="1951005"/>
              <a:ext cx="144241" cy="107097"/>
            </a:xfrm>
            <a:custGeom>
              <a:avLst/>
              <a:gdLst/>
              <a:ahLst/>
              <a:cxnLst/>
              <a:rect l="l" t="t" r="r" b="b"/>
              <a:pathLst>
                <a:path w="7957" h="5908" extrusionOk="0">
                  <a:moveTo>
                    <a:pt x="7357" y="1"/>
                  </a:moveTo>
                  <a:cubicBezTo>
                    <a:pt x="7330" y="1"/>
                    <a:pt x="7303" y="3"/>
                    <a:pt x="7276" y="7"/>
                  </a:cubicBezTo>
                  <a:cubicBezTo>
                    <a:pt x="5028" y="302"/>
                    <a:pt x="2840" y="1131"/>
                    <a:pt x="769" y="2033"/>
                  </a:cubicBezTo>
                  <a:cubicBezTo>
                    <a:pt x="533" y="2121"/>
                    <a:pt x="355" y="2299"/>
                    <a:pt x="281" y="2535"/>
                  </a:cubicBezTo>
                  <a:cubicBezTo>
                    <a:pt x="119" y="2609"/>
                    <a:pt x="0" y="2772"/>
                    <a:pt x="89" y="2920"/>
                  </a:cubicBezTo>
                  <a:cubicBezTo>
                    <a:pt x="621" y="3822"/>
                    <a:pt x="1420" y="4547"/>
                    <a:pt x="2352" y="5005"/>
                  </a:cubicBezTo>
                  <a:cubicBezTo>
                    <a:pt x="3402" y="5552"/>
                    <a:pt x="4555" y="5863"/>
                    <a:pt x="5738" y="5907"/>
                  </a:cubicBezTo>
                  <a:cubicBezTo>
                    <a:pt x="6049" y="5907"/>
                    <a:pt x="6359" y="5730"/>
                    <a:pt x="6389" y="5478"/>
                  </a:cubicBezTo>
                  <a:cubicBezTo>
                    <a:pt x="6448" y="5005"/>
                    <a:pt x="6567" y="4532"/>
                    <a:pt x="6714" y="4074"/>
                  </a:cubicBezTo>
                  <a:cubicBezTo>
                    <a:pt x="6744" y="3985"/>
                    <a:pt x="6774" y="3896"/>
                    <a:pt x="6788" y="3807"/>
                  </a:cubicBezTo>
                  <a:cubicBezTo>
                    <a:pt x="6862" y="3719"/>
                    <a:pt x="6936" y="3630"/>
                    <a:pt x="7010" y="3526"/>
                  </a:cubicBezTo>
                  <a:cubicBezTo>
                    <a:pt x="7380" y="3053"/>
                    <a:pt x="7794" y="2535"/>
                    <a:pt x="7764" y="2018"/>
                  </a:cubicBezTo>
                  <a:cubicBezTo>
                    <a:pt x="7735" y="1855"/>
                    <a:pt x="7690" y="1707"/>
                    <a:pt x="7617" y="1559"/>
                  </a:cubicBezTo>
                  <a:cubicBezTo>
                    <a:pt x="7617" y="1545"/>
                    <a:pt x="7617" y="1515"/>
                    <a:pt x="7617" y="1500"/>
                  </a:cubicBezTo>
                  <a:cubicBezTo>
                    <a:pt x="7617" y="1471"/>
                    <a:pt x="7631" y="1441"/>
                    <a:pt x="7646" y="1412"/>
                  </a:cubicBezTo>
                  <a:cubicBezTo>
                    <a:pt x="7661" y="1382"/>
                    <a:pt x="7690" y="1338"/>
                    <a:pt x="7720" y="1278"/>
                  </a:cubicBezTo>
                  <a:cubicBezTo>
                    <a:pt x="7912" y="968"/>
                    <a:pt x="7957" y="702"/>
                    <a:pt x="7779" y="480"/>
                  </a:cubicBezTo>
                  <a:cubicBezTo>
                    <a:pt x="7779" y="391"/>
                    <a:pt x="7764" y="302"/>
                    <a:pt x="7750" y="228"/>
                  </a:cubicBezTo>
                  <a:cubicBezTo>
                    <a:pt x="7724" y="87"/>
                    <a:pt x="7541" y="1"/>
                    <a:pt x="7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4580113" y="1960048"/>
              <a:ext cx="195464" cy="429136"/>
            </a:xfrm>
            <a:custGeom>
              <a:avLst/>
              <a:gdLst/>
              <a:ahLst/>
              <a:cxnLst/>
              <a:rect l="l" t="t" r="r" b="b"/>
              <a:pathLst>
                <a:path w="9377" h="20587" extrusionOk="0">
                  <a:moveTo>
                    <a:pt x="400" y="1"/>
                  </a:moveTo>
                  <a:cubicBezTo>
                    <a:pt x="171" y="1"/>
                    <a:pt x="76" y="308"/>
                    <a:pt x="237" y="469"/>
                  </a:cubicBezTo>
                  <a:cubicBezTo>
                    <a:pt x="415" y="647"/>
                    <a:pt x="710" y="913"/>
                    <a:pt x="799" y="1179"/>
                  </a:cubicBezTo>
                  <a:cubicBezTo>
                    <a:pt x="858" y="1371"/>
                    <a:pt x="814" y="1579"/>
                    <a:pt x="710" y="1741"/>
                  </a:cubicBezTo>
                  <a:cubicBezTo>
                    <a:pt x="489" y="2185"/>
                    <a:pt x="222" y="2658"/>
                    <a:pt x="222" y="3161"/>
                  </a:cubicBezTo>
                  <a:cubicBezTo>
                    <a:pt x="237" y="3442"/>
                    <a:pt x="326" y="3708"/>
                    <a:pt x="503" y="3915"/>
                  </a:cubicBezTo>
                  <a:lnTo>
                    <a:pt x="548" y="3960"/>
                  </a:lnTo>
                  <a:cubicBezTo>
                    <a:pt x="533" y="3989"/>
                    <a:pt x="533" y="4019"/>
                    <a:pt x="518" y="4033"/>
                  </a:cubicBezTo>
                  <a:lnTo>
                    <a:pt x="326" y="4433"/>
                  </a:lnTo>
                  <a:cubicBezTo>
                    <a:pt x="1" y="5054"/>
                    <a:pt x="15" y="5705"/>
                    <a:pt x="222" y="6370"/>
                  </a:cubicBezTo>
                  <a:cubicBezTo>
                    <a:pt x="311" y="6666"/>
                    <a:pt x="415" y="7036"/>
                    <a:pt x="637" y="7257"/>
                  </a:cubicBezTo>
                  <a:cubicBezTo>
                    <a:pt x="799" y="7411"/>
                    <a:pt x="1011" y="7491"/>
                    <a:pt x="1223" y="7491"/>
                  </a:cubicBezTo>
                  <a:cubicBezTo>
                    <a:pt x="1379" y="7491"/>
                    <a:pt x="1534" y="7448"/>
                    <a:pt x="1672" y="7361"/>
                  </a:cubicBezTo>
                  <a:cubicBezTo>
                    <a:pt x="1923" y="7169"/>
                    <a:pt x="2101" y="6917"/>
                    <a:pt x="2219" y="6622"/>
                  </a:cubicBezTo>
                  <a:cubicBezTo>
                    <a:pt x="2352" y="6355"/>
                    <a:pt x="2530" y="6119"/>
                    <a:pt x="2751" y="5926"/>
                  </a:cubicBezTo>
                  <a:cubicBezTo>
                    <a:pt x="3210" y="5527"/>
                    <a:pt x="3727" y="5202"/>
                    <a:pt x="4275" y="4965"/>
                  </a:cubicBezTo>
                  <a:cubicBezTo>
                    <a:pt x="4378" y="4906"/>
                    <a:pt x="4482" y="4862"/>
                    <a:pt x="4600" y="4802"/>
                  </a:cubicBezTo>
                  <a:lnTo>
                    <a:pt x="4600" y="4802"/>
                  </a:lnTo>
                  <a:cubicBezTo>
                    <a:pt x="4703" y="5305"/>
                    <a:pt x="4570" y="5867"/>
                    <a:pt x="4467" y="6370"/>
                  </a:cubicBezTo>
                  <a:cubicBezTo>
                    <a:pt x="4349" y="6976"/>
                    <a:pt x="4171" y="7420"/>
                    <a:pt x="3713" y="7834"/>
                  </a:cubicBezTo>
                  <a:cubicBezTo>
                    <a:pt x="3239" y="8248"/>
                    <a:pt x="2781" y="8574"/>
                    <a:pt x="2544" y="9150"/>
                  </a:cubicBezTo>
                  <a:cubicBezTo>
                    <a:pt x="2322" y="9653"/>
                    <a:pt x="2352" y="10215"/>
                    <a:pt x="2618" y="10688"/>
                  </a:cubicBezTo>
                  <a:cubicBezTo>
                    <a:pt x="2988" y="11250"/>
                    <a:pt x="3491" y="11162"/>
                    <a:pt x="4038" y="11339"/>
                  </a:cubicBezTo>
                  <a:cubicBezTo>
                    <a:pt x="4452" y="11472"/>
                    <a:pt x="4644" y="12079"/>
                    <a:pt x="4881" y="12404"/>
                  </a:cubicBezTo>
                  <a:cubicBezTo>
                    <a:pt x="5014" y="12611"/>
                    <a:pt x="5177" y="12788"/>
                    <a:pt x="5369" y="12936"/>
                  </a:cubicBezTo>
                  <a:cubicBezTo>
                    <a:pt x="5591" y="13114"/>
                    <a:pt x="5946" y="13188"/>
                    <a:pt x="6123" y="13424"/>
                  </a:cubicBezTo>
                  <a:cubicBezTo>
                    <a:pt x="6286" y="13661"/>
                    <a:pt x="6330" y="14001"/>
                    <a:pt x="6434" y="14267"/>
                  </a:cubicBezTo>
                  <a:cubicBezTo>
                    <a:pt x="6434" y="14282"/>
                    <a:pt x="6449" y="14297"/>
                    <a:pt x="6449" y="14312"/>
                  </a:cubicBezTo>
                  <a:cubicBezTo>
                    <a:pt x="5694" y="14519"/>
                    <a:pt x="4851" y="14430"/>
                    <a:pt x="4112" y="14711"/>
                  </a:cubicBezTo>
                  <a:cubicBezTo>
                    <a:pt x="3417" y="14992"/>
                    <a:pt x="2751" y="15524"/>
                    <a:pt x="2633" y="16323"/>
                  </a:cubicBezTo>
                  <a:cubicBezTo>
                    <a:pt x="2574" y="16707"/>
                    <a:pt x="2692" y="17107"/>
                    <a:pt x="2973" y="17403"/>
                  </a:cubicBezTo>
                  <a:cubicBezTo>
                    <a:pt x="3239" y="17654"/>
                    <a:pt x="3594" y="17669"/>
                    <a:pt x="3890" y="17876"/>
                  </a:cubicBezTo>
                  <a:cubicBezTo>
                    <a:pt x="4186" y="18083"/>
                    <a:pt x="4112" y="18615"/>
                    <a:pt x="4319" y="18926"/>
                  </a:cubicBezTo>
                  <a:cubicBezTo>
                    <a:pt x="4408" y="19059"/>
                    <a:pt x="4511" y="19162"/>
                    <a:pt x="4644" y="19251"/>
                  </a:cubicBezTo>
                  <a:lnTo>
                    <a:pt x="4556" y="19931"/>
                  </a:lnTo>
                  <a:cubicBezTo>
                    <a:pt x="4514" y="20285"/>
                    <a:pt x="4801" y="20587"/>
                    <a:pt x="5108" y="20587"/>
                  </a:cubicBezTo>
                  <a:cubicBezTo>
                    <a:pt x="5239" y="20587"/>
                    <a:pt x="5373" y="20532"/>
                    <a:pt x="5487" y="20405"/>
                  </a:cubicBezTo>
                  <a:cubicBezTo>
                    <a:pt x="6123" y="19680"/>
                    <a:pt x="6774" y="18970"/>
                    <a:pt x="7454" y="18290"/>
                  </a:cubicBezTo>
                  <a:cubicBezTo>
                    <a:pt x="7957" y="17757"/>
                    <a:pt x="8475" y="17255"/>
                    <a:pt x="8859" y="16619"/>
                  </a:cubicBezTo>
                  <a:cubicBezTo>
                    <a:pt x="9258" y="15953"/>
                    <a:pt x="9377" y="15155"/>
                    <a:pt x="9185" y="14415"/>
                  </a:cubicBezTo>
                  <a:cubicBezTo>
                    <a:pt x="8977" y="13587"/>
                    <a:pt x="8534" y="12877"/>
                    <a:pt x="8534" y="12005"/>
                  </a:cubicBezTo>
                  <a:cubicBezTo>
                    <a:pt x="8534" y="11191"/>
                    <a:pt x="8756" y="10393"/>
                    <a:pt x="8785" y="9579"/>
                  </a:cubicBezTo>
                  <a:cubicBezTo>
                    <a:pt x="8800" y="8662"/>
                    <a:pt x="8667" y="7760"/>
                    <a:pt x="8401" y="6888"/>
                  </a:cubicBezTo>
                  <a:cubicBezTo>
                    <a:pt x="8120" y="6000"/>
                    <a:pt x="7602" y="5069"/>
                    <a:pt x="6803" y="4536"/>
                  </a:cubicBezTo>
                  <a:cubicBezTo>
                    <a:pt x="6685" y="4359"/>
                    <a:pt x="6552" y="4181"/>
                    <a:pt x="6404" y="4019"/>
                  </a:cubicBezTo>
                  <a:cubicBezTo>
                    <a:pt x="6168" y="3723"/>
                    <a:pt x="5916" y="3457"/>
                    <a:pt x="5635" y="3205"/>
                  </a:cubicBezTo>
                  <a:cubicBezTo>
                    <a:pt x="5546" y="3131"/>
                    <a:pt x="5443" y="3057"/>
                    <a:pt x="5369" y="2983"/>
                  </a:cubicBezTo>
                  <a:cubicBezTo>
                    <a:pt x="5058" y="2436"/>
                    <a:pt x="4482" y="2111"/>
                    <a:pt x="3905" y="1860"/>
                  </a:cubicBezTo>
                  <a:cubicBezTo>
                    <a:pt x="3165" y="1549"/>
                    <a:pt x="2500" y="1105"/>
                    <a:pt x="1908" y="558"/>
                  </a:cubicBezTo>
                  <a:cubicBezTo>
                    <a:pt x="1825" y="465"/>
                    <a:pt x="1706" y="413"/>
                    <a:pt x="1585" y="413"/>
                  </a:cubicBezTo>
                  <a:cubicBezTo>
                    <a:pt x="1514" y="413"/>
                    <a:pt x="1442" y="431"/>
                    <a:pt x="1376" y="469"/>
                  </a:cubicBezTo>
                  <a:cubicBezTo>
                    <a:pt x="1125" y="248"/>
                    <a:pt x="799" y="100"/>
                    <a:pt x="474" y="11"/>
                  </a:cubicBezTo>
                  <a:cubicBezTo>
                    <a:pt x="448" y="4"/>
                    <a:pt x="423" y="1"/>
                    <a:pt x="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4464025" y="2094000"/>
              <a:ext cx="92450" cy="62700"/>
            </a:xfrm>
            <a:custGeom>
              <a:avLst/>
              <a:gdLst/>
              <a:ahLst/>
              <a:cxnLst/>
              <a:rect l="l" t="t" r="r" b="b"/>
              <a:pathLst>
                <a:path w="3698" h="2508" extrusionOk="0">
                  <a:moveTo>
                    <a:pt x="3066" y="0"/>
                  </a:moveTo>
                  <a:cubicBezTo>
                    <a:pt x="2848" y="0"/>
                    <a:pt x="2624" y="57"/>
                    <a:pt x="2455" y="141"/>
                  </a:cubicBezTo>
                  <a:cubicBezTo>
                    <a:pt x="2278" y="215"/>
                    <a:pt x="2145" y="363"/>
                    <a:pt x="2041" y="526"/>
                  </a:cubicBezTo>
                  <a:cubicBezTo>
                    <a:pt x="1953" y="674"/>
                    <a:pt x="1923" y="895"/>
                    <a:pt x="1716" y="910"/>
                  </a:cubicBezTo>
                  <a:cubicBezTo>
                    <a:pt x="1630" y="904"/>
                    <a:pt x="1544" y="900"/>
                    <a:pt x="1459" y="900"/>
                  </a:cubicBezTo>
                  <a:cubicBezTo>
                    <a:pt x="1337" y="900"/>
                    <a:pt x="1216" y="908"/>
                    <a:pt x="1095" y="925"/>
                  </a:cubicBezTo>
                  <a:cubicBezTo>
                    <a:pt x="903" y="984"/>
                    <a:pt x="725" y="1088"/>
                    <a:pt x="577" y="1236"/>
                  </a:cubicBezTo>
                  <a:cubicBezTo>
                    <a:pt x="415" y="1383"/>
                    <a:pt x="281" y="1576"/>
                    <a:pt x="178" y="1768"/>
                  </a:cubicBezTo>
                  <a:cubicBezTo>
                    <a:pt x="60" y="1960"/>
                    <a:pt x="0" y="2167"/>
                    <a:pt x="0" y="2389"/>
                  </a:cubicBezTo>
                  <a:cubicBezTo>
                    <a:pt x="0" y="2457"/>
                    <a:pt x="70" y="2508"/>
                    <a:pt x="136" y="2508"/>
                  </a:cubicBezTo>
                  <a:cubicBezTo>
                    <a:pt x="156" y="2508"/>
                    <a:pt x="175" y="2503"/>
                    <a:pt x="193" y="2493"/>
                  </a:cubicBezTo>
                  <a:cubicBezTo>
                    <a:pt x="326" y="2359"/>
                    <a:pt x="429" y="2212"/>
                    <a:pt x="489" y="2034"/>
                  </a:cubicBezTo>
                  <a:cubicBezTo>
                    <a:pt x="577" y="1857"/>
                    <a:pt x="710" y="1694"/>
                    <a:pt x="858" y="1561"/>
                  </a:cubicBezTo>
                  <a:cubicBezTo>
                    <a:pt x="991" y="1428"/>
                    <a:pt x="1184" y="1354"/>
                    <a:pt x="1376" y="1339"/>
                  </a:cubicBezTo>
                  <a:cubicBezTo>
                    <a:pt x="1472" y="1354"/>
                    <a:pt x="1568" y="1361"/>
                    <a:pt x="1664" y="1361"/>
                  </a:cubicBezTo>
                  <a:cubicBezTo>
                    <a:pt x="1760" y="1361"/>
                    <a:pt x="1856" y="1354"/>
                    <a:pt x="1953" y="1339"/>
                  </a:cubicBezTo>
                  <a:cubicBezTo>
                    <a:pt x="2100" y="1280"/>
                    <a:pt x="2234" y="1176"/>
                    <a:pt x="2322" y="1028"/>
                  </a:cubicBezTo>
                  <a:cubicBezTo>
                    <a:pt x="2381" y="895"/>
                    <a:pt x="2470" y="762"/>
                    <a:pt x="2574" y="644"/>
                  </a:cubicBezTo>
                  <a:cubicBezTo>
                    <a:pt x="2870" y="422"/>
                    <a:pt x="3284" y="585"/>
                    <a:pt x="3594" y="422"/>
                  </a:cubicBezTo>
                  <a:cubicBezTo>
                    <a:pt x="3683" y="363"/>
                    <a:pt x="3698" y="230"/>
                    <a:pt x="3609" y="171"/>
                  </a:cubicBezTo>
                  <a:cubicBezTo>
                    <a:pt x="3466" y="49"/>
                    <a:pt x="3269" y="0"/>
                    <a:pt x="3066"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4484350" y="2220050"/>
              <a:ext cx="72125" cy="60725"/>
            </a:xfrm>
            <a:custGeom>
              <a:avLst/>
              <a:gdLst/>
              <a:ahLst/>
              <a:cxnLst/>
              <a:rect l="l" t="t" r="r" b="b"/>
              <a:pathLst>
                <a:path w="2885" h="2429" extrusionOk="0">
                  <a:moveTo>
                    <a:pt x="2601" y="1"/>
                  </a:moveTo>
                  <a:cubicBezTo>
                    <a:pt x="2312" y="1"/>
                    <a:pt x="2030" y="316"/>
                    <a:pt x="1894" y="527"/>
                  </a:cubicBezTo>
                  <a:cubicBezTo>
                    <a:pt x="1790" y="675"/>
                    <a:pt x="1746" y="837"/>
                    <a:pt x="1583" y="911"/>
                  </a:cubicBezTo>
                  <a:cubicBezTo>
                    <a:pt x="1406" y="985"/>
                    <a:pt x="1228" y="1000"/>
                    <a:pt x="1051" y="1059"/>
                  </a:cubicBezTo>
                  <a:cubicBezTo>
                    <a:pt x="770" y="1148"/>
                    <a:pt x="518" y="1310"/>
                    <a:pt x="311" y="1547"/>
                  </a:cubicBezTo>
                  <a:cubicBezTo>
                    <a:pt x="119" y="1769"/>
                    <a:pt x="1" y="2065"/>
                    <a:pt x="1" y="2360"/>
                  </a:cubicBezTo>
                  <a:cubicBezTo>
                    <a:pt x="1" y="2407"/>
                    <a:pt x="29" y="2429"/>
                    <a:pt x="60" y="2429"/>
                  </a:cubicBezTo>
                  <a:cubicBezTo>
                    <a:pt x="89" y="2429"/>
                    <a:pt x="120" y="2411"/>
                    <a:pt x="134" y="2375"/>
                  </a:cubicBezTo>
                  <a:cubicBezTo>
                    <a:pt x="223" y="2109"/>
                    <a:pt x="400" y="1872"/>
                    <a:pt x="622" y="1695"/>
                  </a:cubicBezTo>
                  <a:cubicBezTo>
                    <a:pt x="844" y="1503"/>
                    <a:pt x="1125" y="1414"/>
                    <a:pt x="1421" y="1399"/>
                  </a:cubicBezTo>
                  <a:cubicBezTo>
                    <a:pt x="1761" y="1399"/>
                    <a:pt x="2057" y="1222"/>
                    <a:pt x="2219" y="941"/>
                  </a:cubicBezTo>
                  <a:cubicBezTo>
                    <a:pt x="2293" y="808"/>
                    <a:pt x="2382" y="689"/>
                    <a:pt x="2485" y="601"/>
                  </a:cubicBezTo>
                  <a:cubicBezTo>
                    <a:pt x="2618" y="482"/>
                    <a:pt x="2781" y="438"/>
                    <a:pt x="2840" y="260"/>
                  </a:cubicBezTo>
                  <a:cubicBezTo>
                    <a:pt x="2885" y="186"/>
                    <a:pt x="2840" y="83"/>
                    <a:pt x="2766" y="39"/>
                  </a:cubicBezTo>
                  <a:cubicBezTo>
                    <a:pt x="2712" y="12"/>
                    <a:pt x="2656" y="1"/>
                    <a:pt x="2601"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8"/>
            <p:cNvSpPr/>
            <p:nvPr/>
          </p:nvSpPr>
          <p:spPr>
            <a:xfrm>
              <a:off x="4594101" y="2236553"/>
              <a:ext cx="74875" cy="61325"/>
            </a:xfrm>
            <a:custGeom>
              <a:avLst/>
              <a:gdLst/>
              <a:ahLst/>
              <a:cxnLst/>
              <a:rect l="l" t="t" r="r" b="b"/>
              <a:pathLst>
                <a:path w="2995" h="2453" extrusionOk="0">
                  <a:moveTo>
                    <a:pt x="2512" y="1"/>
                  </a:moveTo>
                  <a:cubicBezTo>
                    <a:pt x="2222" y="1"/>
                    <a:pt x="1973" y="235"/>
                    <a:pt x="1815" y="478"/>
                  </a:cubicBezTo>
                  <a:cubicBezTo>
                    <a:pt x="1682" y="700"/>
                    <a:pt x="1637" y="1055"/>
                    <a:pt x="1327" y="1114"/>
                  </a:cubicBezTo>
                  <a:cubicBezTo>
                    <a:pt x="1164" y="1129"/>
                    <a:pt x="1001" y="1173"/>
                    <a:pt x="839" y="1218"/>
                  </a:cubicBezTo>
                  <a:cubicBezTo>
                    <a:pt x="691" y="1277"/>
                    <a:pt x="543" y="1351"/>
                    <a:pt x="424" y="1454"/>
                  </a:cubicBezTo>
                  <a:cubicBezTo>
                    <a:pt x="173" y="1676"/>
                    <a:pt x="25" y="1987"/>
                    <a:pt x="10" y="2312"/>
                  </a:cubicBezTo>
                  <a:cubicBezTo>
                    <a:pt x="1" y="2389"/>
                    <a:pt x="71" y="2453"/>
                    <a:pt x="139" y="2453"/>
                  </a:cubicBezTo>
                  <a:cubicBezTo>
                    <a:pt x="175" y="2453"/>
                    <a:pt x="211" y="2433"/>
                    <a:pt x="232" y="2386"/>
                  </a:cubicBezTo>
                  <a:cubicBezTo>
                    <a:pt x="336" y="2150"/>
                    <a:pt x="528" y="1957"/>
                    <a:pt x="750" y="1839"/>
                  </a:cubicBezTo>
                  <a:cubicBezTo>
                    <a:pt x="853" y="1765"/>
                    <a:pt x="972" y="1721"/>
                    <a:pt x="1090" y="1691"/>
                  </a:cubicBezTo>
                  <a:cubicBezTo>
                    <a:pt x="1253" y="1662"/>
                    <a:pt x="1415" y="1676"/>
                    <a:pt x="1578" y="1632"/>
                  </a:cubicBezTo>
                  <a:cubicBezTo>
                    <a:pt x="1859" y="1528"/>
                    <a:pt x="2081" y="1307"/>
                    <a:pt x="2199" y="1040"/>
                  </a:cubicBezTo>
                  <a:cubicBezTo>
                    <a:pt x="2243" y="922"/>
                    <a:pt x="2303" y="819"/>
                    <a:pt x="2377" y="715"/>
                  </a:cubicBezTo>
                  <a:cubicBezTo>
                    <a:pt x="2406" y="671"/>
                    <a:pt x="2510" y="552"/>
                    <a:pt x="2584" y="552"/>
                  </a:cubicBezTo>
                  <a:cubicBezTo>
                    <a:pt x="2603" y="556"/>
                    <a:pt x="2621" y="557"/>
                    <a:pt x="2638" y="557"/>
                  </a:cubicBezTo>
                  <a:cubicBezTo>
                    <a:pt x="2920" y="557"/>
                    <a:pt x="2994" y="132"/>
                    <a:pt x="2702" y="35"/>
                  </a:cubicBezTo>
                  <a:cubicBezTo>
                    <a:pt x="2637" y="11"/>
                    <a:pt x="2573" y="1"/>
                    <a:pt x="2512"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8"/>
            <p:cNvSpPr/>
            <p:nvPr/>
          </p:nvSpPr>
          <p:spPr>
            <a:xfrm>
              <a:off x="4564776" y="2256253"/>
              <a:ext cx="36000" cy="45675"/>
            </a:xfrm>
            <a:custGeom>
              <a:avLst/>
              <a:gdLst/>
              <a:ahLst/>
              <a:cxnLst/>
              <a:rect l="l" t="t" r="r" b="b"/>
              <a:pathLst>
                <a:path w="1440" h="1827" extrusionOk="0">
                  <a:moveTo>
                    <a:pt x="1111" y="0"/>
                  </a:moveTo>
                  <a:cubicBezTo>
                    <a:pt x="1106" y="0"/>
                    <a:pt x="1100" y="1"/>
                    <a:pt x="1095" y="1"/>
                  </a:cubicBezTo>
                  <a:lnTo>
                    <a:pt x="1127" y="1"/>
                  </a:lnTo>
                  <a:cubicBezTo>
                    <a:pt x="1122" y="1"/>
                    <a:pt x="1117" y="0"/>
                    <a:pt x="1111" y="0"/>
                  </a:cubicBezTo>
                  <a:close/>
                  <a:moveTo>
                    <a:pt x="1127" y="1"/>
                  </a:moveTo>
                  <a:cubicBezTo>
                    <a:pt x="1128" y="1"/>
                    <a:pt x="1128" y="1"/>
                    <a:pt x="1129" y="1"/>
                  </a:cubicBezTo>
                  <a:lnTo>
                    <a:pt x="1129" y="1"/>
                  </a:lnTo>
                  <a:cubicBezTo>
                    <a:pt x="1132" y="1"/>
                    <a:pt x="1136" y="1"/>
                    <a:pt x="1139" y="1"/>
                  </a:cubicBezTo>
                  <a:close/>
                  <a:moveTo>
                    <a:pt x="1129" y="1"/>
                  </a:moveTo>
                  <a:cubicBezTo>
                    <a:pt x="1015" y="3"/>
                    <a:pt x="914" y="32"/>
                    <a:pt x="814" y="90"/>
                  </a:cubicBezTo>
                  <a:cubicBezTo>
                    <a:pt x="740" y="119"/>
                    <a:pt x="681" y="164"/>
                    <a:pt x="607" y="223"/>
                  </a:cubicBezTo>
                  <a:cubicBezTo>
                    <a:pt x="459" y="341"/>
                    <a:pt x="326" y="489"/>
                    <a:pt x="222" y="652"/>
                  </a:cubicBezTo>
                  <a:cubicBezTo>
                    <a:pt x="133" y="800"/>
                    <a:pt x="74" y="962"/>
                    <a:pt x="30" y="1140"/>
                  </a:cubicBezTo>
                  <a:cubicBezTo>
                    <a:pt x="0" y="1317"/>
                    <a:pt x="15" y="1509"/>
                    <a:pt x="59" y="1687"/>
                  </a:cubicBezTo>
                  <a:cubicBezTo>
                    <a:pt x="92" y="1783"/>
                    <a:pt x="168" y="1827"/>
                    <a:pt x="245" y="1827"/>
                  </a:cubicBezTo>
                  <a:cubicBezTo>
                    <a:pt x="345" y="1827"/>
                    <a:pt x="444" y="1753"/>
                    <a:pt x="444" y="1628"/>
                  </a:cubicBezTo>
                  <a:lnTo>
                    <a:pt x="444" y="1509"/>
                  </a:lnTo>
                  <a:lnTo>
                    <a:pt x="444" y="1450"/>
                  </a:lnTo>
                  <a:lnTo>
                    <a:pt x="444" y="1435"/>
                  </a:lnTo>
                  <a:cubicBezTo>
                    <a:pt x="459" y="1376"/>
                    <a:pt x="474" y="1302"/>
                    <a:pt x="488" y="1243"/>
                  </a:cubicBezTo>
                  <a:cubicBezTo>
                    <a:pt x="488" y="1228"/>
                    <a:pt x="488" y="1214"/>
                    <a:pt x="488" y="1214"/>
                  </a:cubicBezTo>
                  <a:lnTo>
                    <a:pt x="503" y="1169"/>
                  </a:lnTo>
                  <a:cubicBezTo>
                    <a:pt x="518" y="1140"/>
                    <a:pt x="533" y="1110"/>
                    <a:pt x="547" y="1081"/>
                  </a:cubicBezTo>
                  <a:cubicBezTo>
                    <a:pt x="562" y="1051"/>
                    <a:pt x="577" y="1021"/>
                    <a:pt x="607" y="992"/>
                  </a:cubicBezTo>
                  <a:cubicBezTo>
                    <a:pt x="607" y="977"/>
                    <a:pt x="621" y="962"/>
                    <a:pt x="636" y="947"/>
                  </a:cubicBezTo>
                  <a:lnTo>
                    <a:pt x="636" y="933"/>
                  </a:lnTo>
                  <a:cubicBezTo>
                    <a:pt x="636" y="933"/>
                    <a:pt x="651" y="918"/>
                    <a:pt x="651" y="903"/>
                  </a:cubicBezTo>
                  <a:lnTo>
                    <a:pt x="651" y="888"/>
                  </a:lnTo>
                  <a:lnTo>
                    <a:pt x="695" y="844"/>
                  </a:lnTo>
                  <a:cubicBezTo>
                    <a:pt x="710" y="829"/>
                    <a:pt x="725" y="800"/>
                    <a:pt x="755" y="770"/>
                  </a:cubicBezTo>
                  <a:lnTo>
                    <a:pt x="828" y="696"/>
                  </a:lnTo>
                  <a:lnTo>
                    <a:pt x="843" y="681"/>
                  </a:lnTo>
                  <a:lnTo>
                    <a:pt x="873" y="666"/>
                  </a:lnTo>
                  <a:cubicBezTo>
                    <a:pt x="932" y="622"/>
                    <a:pt x="991" y="578"/>
                    <a:pt x="1050" y="548"/>
                  </a:cubicBezTo>
                  <a:cubicBezTo>
                    <a:pt x="1095" y="533"/>
                    <a:pt x="1124" y="519"/>
                    <a:pt x="1154" y="489"/>
                  </a:cubicBezTo>
                  <a:cubicBezTo>
                    <a:pt x="1183" y="474"/>
                    <a:pt x="1213" y="459"/>
                    <a:pt x="1243" y="445"/>
                  </a:cubicBezTo>
                  <a:cubicBezTo>
                    <a:pt x="1440" y="318"/>
                    <a:pt x="1355" y="16"/>
                    <a:pt x="1129"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4608026" y="2245178"/>
              <a:ext cx="15925" cy="11100"/>
            </a:xfrm>
            <a:custGeom>
              <a:avLst/>
              <a:gdLst/>
              <a:ahLst/>
              <a:cxnLst/>
              <a:rect l="l" t="t" r="r" b="b"/>
              <a:pathLst>
                <a:path w="637" h="444" extrusionOk="0">
                  <a:moveTo>
                    <a:pt x="208" y="0"/>
                  </a:moveTo>
                  <a:cubicBezTo>
                    <a:pt x="178" y="0"/>
                    <a:pt x="148" y="15"/>
                    <a:pt x="119" y="30"/>
                  </a:cubicBezTo>
                  <a:cubicBezTo>
                    <a:pt x="104" y="30"/>
                    <a:pt x="75" y="45"/>
                    <a:pt x="60" y="74"/>
                  </a:cubicBezTo>
                  <a:cubicBezTo>
                    <a:pt x="30" y="89"/>
                    <a:pt x="15" y="119"/>
                    <a:pt x="15" y="148"/>
                  </a:cubicBezTo>
                  <a:cubicBezTo>
                    <a:pt x="1" y="178"/>
                    <a:pt x="1" y="207"/>
                    <a:pt x="1" y="237"/>
                  </a:cubicBezTo>
                  <a:lnTo>
                    <a:pt x="1" y="296"/>
                  </a:lnTo>
                  <a:cubicBezTo>
                    <a:pt x="15" y="326"/>
                    <a:pt x="30" y="355"/>
                    <a:pt x="60" y="385"/>
                  </a:cubicBezTo>
                  <a:lnTo>
                    <a:pt x="104" y="414"/>
                  </a:lnTo>
                  <a:cubicBezTo>
                    <a:pt x="148" y="429"/>
                    <a:pt x="178" y="444"/>
                    <a:pt x="222" y="444"/>
                  </a:cubicBezTo>
                  <a:lnTo>
                    <a:pt x="415" y="444"/>
                  </a:lnTo>
                  <a:lnTo>
                    <a:pt x="474" y="429"/>
                  </a:lnTo>
                  <a:cubicBezTo>
                    <a:pt x="503" y="429"/>
                    <a:pt x="533" y="414"/>
                    <a:pt x="548" y="385"/>
                  </a:cubicBezTo>
                  <a:cubicBezTo>
                    <a:pt x="563" y="385"/>
                    <a:pt x="577" y="370"/>
                    <a:pt x="592" y="340"/>
                  </a:cubicBezTo>
                  <a:cubicBezTo>
                    <a:pt x="607" y="326"/>
                    <a:pt x="622" y="296"/>
                    <a:pt x="622" y="267"/>
                  </a:cubicBezTo>
                  <a:cubicBezTo>
                    <a:pt x="636" y="237"/>
                    <a:pt x="636" y="193"/>
                    <a:pt x="622" y="148"/>
                  </a:cubicBezTo>
                  <a:cubicBezTo>
                    <a:pt x="622" y="133"/>
                    <a:pt x="607" y="119"/>
                    <a:pt x="607" y="104"/>
                  </a:cubicBezTo>
                  <a:cubicBezTo>
                    <a:pt x="592" y="74"/>
                    <a:pt x="563" y="59"/>
                    <a:pt x="548" y="45"/>
                  </a:cubicBezTo>
                  <a:cubicBezTo>
                    <a:pt x="533" y="30"/>
                    <a:pt x="518" y="15"/>
                    <a:pt x="489" y="15"/>
                  </a:cubicBezTo>
                  <a:cubicBezTo>
                    <a:pt x="459" y="0"/>
                    <a:pt x="444" y="0"/>
                    <a:pt x="415"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8"/>
            <p:cNvSpPr/>
            <p:nvPr/>
          </p:nvSpPr>
          <p:spPr>
            <a:xfrm>
              <a:off x="4521650" y="2191800"/>
              <a:ext cx="33725" cy="28700"/>
            </a:xfrm>
            <a:custGeom>
              <a:avLst/>
              <a:gdLst/>
              <a:ahLst/>
              <a:cxnLst/>
              <a:rect l="l" t="t" r="r" b="b"/>
              <a:pathLst>
                <a:path w="1349" h="1148" extrusionOk="0">
                  <a:moveTo>
                    <a:pt x="993" y="0"/>
                  </a:moveTo>
                  <a:cubicBezTo>
                    <a:pt x="905" y="0"/>
                    <a:pt x="831" y="30"/>
                    <a:pt x="772" y="59"/>
                  </a:cubicBezTo>
                  <a:cubicBezTo>
                    <a:pt x="638" y="119"/>
                    <a:pt x="505" y="193"/>
                    <a:pt x="402" y="281"/>
                  </a:cubicBezTo>
                  <a:cubicBezTo>
                    <a:pt x="195" y="474"/>
                    <a:pt x="62" y="725"/>
                    <a:pt x="17" y="1006"/>
                  </a:cubicBezTo>
                  <a:cubicBezTo>
                    <a:pt x="0" y="1092"/>
                    <a:pt x="68" y="1148"/>
                    <a:pt x="136" y="1148"/>
                  </a:cubicBezTo>
                  <a:cubicBezTo>
                    <a:pt x="185" y="1148"/>
                    <a:pt x="235" y="1119"/>
                    <a:pt x="254" y="1050"/>
                  </a:cubicBezTo>
                  <a:cubicBezTo>
                    <a:pt x="284" y="947"/>
                    <a:pt x="328" y="858"/>
                    <a:pt x="402" y="769"/>
                  </a:cubicBezTo>
                  <a:cubicBezTo>
                    <a:pt x="431" y="740"/>
                    <a:pt x="461" y="695"/>
                    <a:pt x="505" y="651"/>
                  </a:cubicBezTo>
                  <a:lnTo>
                    <a:pt x="534" y="622"/>
                  </a:lnTo>
                  <a:lnTo>
                    <a:pt x="534" y="622"/>
                  </a:lnTo>
                  <a:cubicBezTo>
                    <a:pt x="530" y="626"/>
                    <a:pt x="528" y="628"/>
                    <a:pt x="529" y="628"/>
                  </a:cubicBezTo>
                  <a:cubicBezTo>
                    <a:pt x="530" y="628"/>
                    <a:pt x="540" y="621"/>
                    <a:pt x="550" y="621"/>
                  </a:cubicBezTo>
                  <a:lnTo>
                    <a:pt x="624" y="562"/>
                  </a:lnTo>
                  <a:cubicBezTo>
                    <a:pt x="668" y="533"/>
                    <a:pt x="712" y="503"/>
                    <a:pt x="757" y="474"/>
                  </a:cubicBezTo>
                  <a:lnTo>
                    <a:pt x="786" y="459"/>
                  </a:lnTo>
                  <a:lnTo>
                    <a:pt x="816" y="459"/>
                  </a:lnTo>
                  <a:lnTo>
                    <a:pt x="890" y="414"/>
                  </a:lnTo>
                  <a:cubicBezTo>
                    <a:pt x="949" y="400"/>
                    <a:pt x="1023" y="385"/>
                    <a:pt x="1082" y="355"/>
                  </a:cubicBezTo>
                  <a:lnTo>
                    <a:pt x="1126" y="340"/>
                  </a:lnTo>
                  <a:lnTo>
                    <a:pt x="1215" y="311"/>
                  </a:lnTo>
                  <a:cubicBezTo>
                    <a:pt x="1348" y="266"/>
                    <a:pt x="1348" y="74"/>
                    <a:pt x="1200" y="45"/>
                  </a:cubicBezTo>
                  <a:cubicBezTo>
                    <a:pt x="1126" y="15"/>
                    <a:pt x="1053" y="15"/>
                    <a:pt x="993"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8"/>
            <p:cNvSpPr/>
            <p:nvPr/>
          </p:nvSpPr>
          <p:spPr>
            <a:xfrm>
              <a:off x="4434300" y="2106475"/>
              <a:ext cx="44550" cy="33750"/>
            </a:xfrm>
            <a:custGeom>
              <a:avLst/>
              <a:gdLst/>
              <a:ahLst/>
              <a:cxnLst/>
              <a:rect l="l" t="t" r="r" b="b"/>
              <a:pathLst>
                <a:path w="1782" h="1350" extrusionOk="0">
                  <a:moveTo>
                    <a:pt x="1441" y="1"/>
                  </a:moveTo>
                  <a:cubicBezTo>
                    <a:pt x="1415" y="1"/>
                    <a:pt x="1389" y="4"/>
                    <a:pt x="1367" y="12"/>
                  </a:cubicBezTo>
                  <a:cubicBezTo>
                    <a:pt x="1263" y="27"/>
                    <a:pt x="1175" y="41"/>
                    <a:pt x="1086" y="86"/>
                  </a:cubicBezTo>
                  <a:cubicBezTo>
                    <a:pt x="923" y="145"/>
                    <a:pt x="775" y="219"/>
                    <a:pt x="627" y="322"/>
                  </a:cubicBezTo>
                  <a:cubicBezTo>
                    <a:pt x="332" y="500"/>
                    <a:pt x="110" y="810"/>
                    <a:pt x="21" y="1151"/>
                  </a:cubicBezTo>
                  <a:cubicBezTo>
                    <a:pt x="0" y="1265"/>
                    <a:pt x="89" y="1349"/>
                    <a:pt x="184" y="1349"/>
                  </a:cubicBezTo>
                  <a:cubicBezTo>
                    <a:pt x="225" y="1349"/>
                    <a:pt x="267" y="1334"/>
                    <a:pt x="302" y="1298"/>
                  </a:cubicBezTo>
                  <a:cubicBezTo>
                    <a:pt x="465" y="1077"/>
                    <a:pt x="672" y="884"/>
                    <a:pt x="879" y="707"/>
                  </a:cubicBezTo>
                  <a:cubicBezTo>
                    <a:pt x="938" y="677"/>
                    <a:pt x="1012" y="633"/>
                    <a:pt x="1071" y="603"/>
                  </a:cubicBezTo>
                  <a:lnTo>
                    <a:pt x="1086" y="603"/>
                  </a:lnTo>
                  <a:lnTo>
                    <a:pt x="1145" y="574"/>
                  </a:lnTo>
                  <a:cubicBezTo>
                    <a:pt x="1175" y="559"/>
                    <a:pt x="1204" y="559"/>
                    <a:pt x="1249" y="544"/>
                  </a:cubicBezTo>
                  <a:cubicBezTo>
                    <a:pt x="1308" y="515"/>
                    <a:pt x="1382" y="500"/>
                    <a:pt x="1441" y="485"/>
                  </a:cubicBezTo>
                  <a:cubicBezTo>
                    <a:pt x="1470" y="470"/>
                    <a:pt x="1515" y="470"/>
                    <a:pt x="1544" y="456"/>
                  </a:cubicBezTo>
                  <a:cubicBezTo>
                    <a:pt x="1589" y="441"/>
                    <a:pt x="1633" y="411"/>
                    <a:pt x="1678" y="382"/>
                  </a:cubicBezTo>
                  <a:cubicBezTo>
                    <a:pt x="1781" y="293"/>
                    <a:pt x="1766" y="130"/>
                    <a:pt x="1648" y="71"/>
                  </a:cubicBezTo>
                  <a:cubicBezTo>
                    <a:pt x="1604" y="41"/>
                    <a:pt x="1559" y="27"/>
                    <a:pt x="1515" y="12"/>
                  </a:cubicBezTo>
                  <a:cubicBezTo>
                    <a:pt x="1493" y="4"/>
                    <a:pt x="1467" y="1"/>
                    <a:pt x="1441"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4511250" y="2062525"/>
              <a:ext cx="41150" cy="27875"/>
            </a:xfrm>
            <a:custGeom>
              <a:avLst/>
              <a:gdLst/>
              <a:ahLst/>
              <a:cxnLst/>
              <a:rect l="l" t="t" r="r" b="b"/>
              <a:pathLst>
                <a:path w="1646" h="1115" extrusionOk="0">
                  <a:moveTo>
                    <a:pt x="1142" y="1"/>
                  </a:moveTo>
                  <a:cubicBezTo>
                    <a:pt x="1009" y="1"/>
                    <a:pt x="877" y="27"/>
                    <a:pt x="744" y="84"/>
                  </a:cubicBezTo>
                  <a:cubicBezTo>
                    <a:pt x="552" y="143"/>
                    <a:pt x="374" y="276"/>
                    <a:pt x="241" y="424"/>
                  </a:cubicBezTo>
                  <a:cubicBezTo>
                    <a:pt x="167" y="498"/>
                    <a:pt x="108" y="602"/>
                    <a:pt x="78" y="705"/>
                  </a:cubicBezTo>
                  <a:cubicBezTo>
                    <a:pt x="49" y="779"/>
                    <a:pt x="49" y="868"/>
                    <a:pt x="19" y="956"/>
                  </a:cubicBezTo>
                  <a:cubicBezTo>
                    <a:pt x="0" y="1051"/>
                    <a:pt x="77" y="1115"/>
                    <a:pt x="151" y="1115"/>
                  </a:cubicBezTo>
                  <a:cubicBezTo>
                    <a:pt x="193" y="1115"/>
                    <a:pt x="234" y="1094"/>
                    <a:pt x="256" y="1045"/>
                  </a:cubicBezTo>
                  <a:cubicBezTo>
                    <a:pt x="271" y="1016"/>
                    <a:pt x="285" y="1001"/>
                    <a:pt x="300" y="971"/>
                  </a:cubicBezTo>
                  <a:lnTo>
                    <a:pt x="330" y="956"/>
                  </a:lnTo>
                  <a:lnTo>
                    <a:pt x="345" y="942"/>
                  </a:lnTo>
                  <a:cubicBezTo>
                    <a:pt x="389" y="897"/>
                    <a:pt x="448" y="838"/>
                    <a:pt x="492" y="794"/>
                  </a:cubicBezTo>
                  <a:lnTo>
                    <a:pt x="522" y="764"/>
                  </a:lnTo>
                  <a:lnTo>
                    <a:pt x="537" y="764"/>
                  </a:lnTo>
                  <a:cubicBezTo>
                    <a:pt x="566" y="735"/>
                    <a:pt x="581" y="720"/>
                    <a:pt x="611" y="705"/>
                  </a:cubicBezTo>
                  <a:lnTo>
                    <a:pt x="685" y="661"/>
                  </a:lnTo>
                  <a:lnTo>
                    <a:pt x="729" y="631"/>
                  </a:lnTo>
                  <a:cubicBezTo>
                    <a:pt x="744" y="631"/>
                    <a:pt x="773" y="616"/>
                    <a:pt x="788" y="616"/>
                  </a:cubicBezTo>
                  <a:lnTo>
                    <a:pt x="833" y="587"/>
                  </a:lnTo>
                  <a:cubicBezTo>
                    <a:pt x="847" y="587"/>
                    <a:pt x="877" y="572"/>
                    <a:pt x="892" y="572"/>
                  </a:cubicBezTo>
                  <a:cubicBezTo>
                    <a:pt x="921" y="557"/>
                    <a:pt x="951" y="542"/>
                    <a:pt x="981" y="542"/>
                  </a:cubicBezTo>
                  <a:lnTo>
                    <a:pt x="1025" y="528"/>
                  </a:lnTo>
                  <a:lnTo>
                    <a:pt x="1040" y="528"/>
                  </a:lnTo>
                  <a:cubicBezTo>
                    <a:pt x="1099" y="513"/>
                    <a:pt x="1143" y="513"/>
                    <a:pt x="1202" y="513"/>
                  </a:cubicBezTo>
                  <a:cubicBezTo>
                    <a:pt x="1263" y="503"/>
                    <a:pt x="1323" y="493"/>
                    <a:pt x="1383" y="478"/>
                  </a:cubicBezTo>
                  <a:lnTo>
                    <a:pt x="1383" y="478"/>
                  </a:lnTo>
                  <a:lnTo>
                    <a:pt x="1365" y="483"/>
                  </a:lnTo>
                  <a:cubicBezTo>
                    <a:pt x="1381" y="487"/>
                    <a:pt x="1398" y="489"/>
                    <a:pt x="1415" y="489"/>
                  </a:cubicBezTo>
                  <a:cubicBezTo>
                    <a:pt x="1463" y="489"/>
                    <a:pt x="1514" y="475"/>
                    <a:pt x="1557" y="454"/>
                  </a:cubicBezTo>
                  <a:cubicBezTo>
                    <a:pt x="1616" y="409"/>
                    <a:pt x="1646" y="350"/>
                    <a:pt x="1646" y="276"/>
                  </a:cubicBezTo>
                  <a:cubicBezTo>
                    <a:pt x="1646" y="202"/>
                    <a:pt x="1587" y="128"/>
                    <a:pt x="1513" y="99"/>
                  </a:cubicBezTo>
                  <a:cubicBezTo>
                    <a:pt x="1498" y="84"/>
                    <a:pt x="1483" y="84"/>
                    <a:pt x="1469" y="84"/>
                  </a:cubicBezTo>
                  <a:cubicBezTo>
                    <a:pt x="1424" y="54"/>
                    <a:pt x="1424" y="40"/>
                    <a:pt x="1365" y="25"/>
                  </a:cubicBezTo>
                  <a:cubicBezTo>
                    <a:pt x="1291" y="9"/>
                    <a:pt x="1216" y="1"/>
                    <a:pt x="1142"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8"/>
            <p:cNvSpPr/>
            <p:nvPr/>
          </p:nvSpPr>
          <p:spPr>
            <a:xfrm>
              <a:off x="4611550" y="2162225"/>
              <a:ext cx="25" cy="25"/>
            </a:xfrm>
            <a:custGeom>
              <a:avLst/>
              <a:gdLst/>
              <a:ahLst/>
              <a:cxnLst/>
              <a:rect l="l" t="t" r="r" b="b"/>
              <a:pathLst>
                <a:path w="1" h="1" extrusionOk="0">
                  <a:moveTo>
                    <a:pt x="0" y="0"/>
                  </a:moveTo>
                  <a:close/>
                </a:path>
              </a:pathLst>
            </a:custGeom>
            <a:solidFill>
              <a:srgbClr val="6CE0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8"/>
            <p:cNvSpPr/>
            <p:nvPr/>
          </p:nvSpPr>
          <p:spPr>
            <a:xfrm>
              <a:off x="4582225" y="2132500"/>
              <a:ext cx="52275" cy="56075"/>
            </a:xfrm>
            <a:custGeom>
              <a:avLst/>
              <a:gdLst/>
              <a:ahLst/>
              <a:cxnLst/>
              <a:rect l="l" t="t" r="r" b="b"/>
              <a:pathLst>
                <a:path w="2091" h="2243" extrusionOk="0">
                  <a:moveTo>
                    <a:pt x="1711" y="1"/>
                  </a:moveTo>
                  <a:cubicBezTo>
                    <a:pt x="1689" y="1"/>
                    <a:pt x="1667" y="3"/>
                    <a:pt x="1646" y="6"/>
                  </a:cubicBezTo>
                  <a:cubicBezTo>
                    <a:pt x="1587" y="6"/>
                    <a:pt x="1528" y="21"/>
                    <a:pt x="1469" y="36"/>
                  </a:cubicBezTo>
                  <a:cubicBezTo>
                    <a:pt x="1336" y="80"/>
                    <a:pt x="1218" y="169"/>
                    <a:pt x="1129" y="287"/>
                  </a:cubicBezTo>
                  <a:cubicBezTo>
                    <a:pt x="1025" y="391"/>
                    <a:pt x="966" y="538"/>
                    <a:pt x="937" y="686"/>
                  </a:cubicBezTo>
                  <a:cubicBezTo>
                    <a:pt x="907" y="746"/>
                    <a:pt x="892" y="805"/>
                    <a:pt x="892" y="864"/>
                  </a:cubicBezTo>
                  <a:cubicBezTo>
                    <a:pt x="877" y="893"/>
                    <a:pt x="877" y="938"/>
                    <a:pt x="892" y="967"/>
                  </a:cubicBezTo>
                  <a:cubicBezTo>
                    <a:pt x="833" y="982"/>
                    <a:pt x="774" y="1012"/>
                    <a:pt x="715" y="1041"/>
                  </a:cubicBezTo>
                  <a:cubicBezTo>
                    <a:pt x="345" y="1234"/>
                    <a:pt x="94" y="1588"/>
                    <a:pt x="34" y="2017"/>
                  </a:cubicBezTo>
                  <a:cubicBezTo>
                    <a:pt x="0" y="2155"/>
                    <a:pt x="110" y="2242"/>
                    <a:pt x="221" y="2242"/>
                  </a:cubicBezTo>
                  <a:cubicBezTo>
                    <a:pt x="300" y="2242"/>
                    <a:pt x="379" y="2197"/>
                    <a:pt x="404" y="2091"/>
                  </a:cubicBezTo>
                  <a:cubicBezTo>
                    <a:pt x="419" y="2032"/>
                    <a:pt x="419" y="1973"/>
                    <a:pt x="449" y="1929"/>
                  </a:cubicBezTo>
                  <a:lnTo>
                    <a:pt x="449" y="1899"/>
                  </a:lnTo>
                  <a:cubicBezTo>
                    <a:pt x="449" y="1899"/>
                    <a:pt x="449" y="1884"/>
                    <a:pt x="449" y="1869"/>
                  </a:cubicBezTo>
                  <a:cubicBezTo>
                    <a:pt x="463" y="1855"/>
                    <a:pt x="478" y="1825"/>
                    <a:pt x="493" y="1796"/>
                  </a:cubicBezTo>
                  <a:lnTo>
                    <a:pt x="523" y="1736"/>
                  </a:lnTo>
                  <a:cubicBezTo>
                    <a:pt x="523" y="1736"/>
                    <a:pt x="537" y="1707"/>
                    <a:pt x="537" y="1707"/>
                  </a:cubicBezTo>
                  <a:cubicBezTo>
                    <a:pt x="552" y="1692"/>
                    <a:pt x="552" y="1692"/>
                    <a:pt x="552" y="1692"/>
                  </a:cubicBezTo>
                  <a:cubicBezTo>
                    <a:pt x="596" y="1633"/>
                    <a:pt x="626" y="1603"/>
                    <a:pt x="670" y="1559"/>
                  </a:cubicBezTo>
                  <a:cubicBezTo>
                    <a:pt x="685" y="1544"/>
                    <a:pt x="685" y="1544"/>
                    <a:pt x="700" y="1529"/>
                  </a:cubicBezTo>
                  <a:lnTo>
                    <a:pt x="759" y="1485"/>
                  </a:lnTo>
                  <a:cubicBezTo>
                    <a:pt x="803" y="1455"/>
                    <a:pt x="863" y="1426"/>
                    <a:pt x="907" y="1396"/>
                  </a:cubicBezTo>
                  <a:lnTo>
                    <a:pt x="951" y="1381"/>
                  </a:lnTo>
                  <a:lnTo>
                    <a:pt x="1025" y="1352"/>
                  </a:lnTo>
                  <a:cubicBezTo>
                    <a:pt x="1055" y="1337"/>
                    <a:pt x="1084" y="1322"/>
                    <a:pt x="1114" y="1293"/>
                  </a:cubicBezTo>
                  <a:cubicBezTo>
                    <a:pt x="1188" y="1293"/>
                    <a:pt x="1247" y="1248"/>
                    <a:pt x="1277" y="1189"/>
                  </a:cubicBezTo>
                  <a:cubicBezTo>
                    <a:pt x="1306" y="1130"/>
                    <a:pt x="1336" y="1071"/>
                    <a:pt x="1351" y="997"/>
                  </a:cubicBezTo>
                  <a:cubicBezTo>
                    <a:pt x="1365" y="953"/>
                    <a:pt x="1380" y="908"/>
                    <a:pt x="1395" y="849"/>
                  </a:cubicBezTo>
                  <a:lnTo>
                    <a:pt x="1410" y="819"/>
                  </a:lnTo>
                  <a:cubicBezTo>
                    <a:pt x="1410" y="805"/>
                    <a:pt x="1425" y="775"/>
                    <a:pt x="1439" y="760"/>
                  </a:cubicBezTo>
                  <a:cubicBezTo>
                    <a:pt x="1454" y="731"/>
                    <a:pt x="1484" y="657"/>
                    <a:pt x="1513" y="612"/>
                  </a:cubicBezTo>
                  <a:lnTo>
                    <a:pt x="1528" y="598"/>
                  </a:lnTo>
                  <a:lnTo>
                    <a:pt x="1573" y="553"/>
                  </a:lnTo>
                  <a:lnTo>
                    <a:pt x="1558" y="553"/>
                  </a:lnTo>
                  <a:cubicBezTo>
                    <a:pt x="1573" y="553"/>
                    <a:pt x="1573" y="553"/>
                    <a:pt x="1573" y="538"/>
                  </a:cubicBezTo>
                  <a:cubicBezTo>
                    <a:pt x="1587" y="524"/>
                    <a:pt x="1617" y="509"/>
                    <a:pt x="1632" y="494"/>
                  </a:cubicBezTo>
                  <a:lnTo>
                    <a:pt x="1676" y="479"/>
                  </a:lnTo>
                  <a:lnTo>
                    <a:pt x="1706" y="465"/>
                  </a:lnTo>
                  <a:lnTo>
                    <a:pt x="1735" y="450"/>
                  </a:lnTo>
                  <a:lnTo>
                    <a:pt x="1854" y="450"/>
                  </a:lnTo>
                  <a:cubicBezTo>
                    <a:pt x="1913" y="450"/>
                    <a:pt x="1972" y="435"/>
                    <a:pt x="2016" y="391"/>
                  </a:cubicBezTo>
                  <a:cubicBezTo>
                    <a:pt x="2046" y="361"/>
                    <a:pt x="2061" y="331"/>
                    <a:pt x="2061" y="302"/>
                  </a:cubicBezTo>
                  <a:cubicBezTo>
                    <a:pt x="2090" y="228"/>
                    <a:pt x="2061" y="139"/>
                    <a:pt x="1987" y="95"/>
                  </a:cubicBezTo>
                  <a:cubicBezTo>
                    <a:pt x="1954" y="79"/>
                    <a:pt x="1922" y="62"/>
                    <a:pt x="1889" y="49"/>
                  </a:cubicBezTo>
                  <a:lnTo>
                    <a:pt x="1889" y="49"/>
                  </a:lnTo>
                  <a:cubicBezTo>
                    <a:pt x="1837" y="15"/>
                    <a:pt x="1773" y="1"/>
                    <a:pt x="1711"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4621525" y="2145950"/>
              <a:ext cx="25" cy="25"/>
            </a:xfrm>
            <a:custGeom>
              <a:avLst/>
              <a:gdLst/>
              <a:ahLst/>
              <a:cxnLst/>
              <a:rect l="l" t="t" r="r" b="b"/>
              <a:pathLst>
                <a:path w="1" h="1" extrusionOk="0">
                  <a:moveTo>
                    <a:pt x="1" y="0"/>
                  </a:moveTo>
                  <a:close/>
                </a:path>
              </a:pathLst>
            </a:custGeom>
            <a:solidFill>
              <a:srgbClr val="6CE0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8"/>
            <p:cNvSpPr/>
            <p:nvPr/>
          </p:nvSpPr>
          <p:spPr>
            <a:xfrm>
              <a:off x="4568375" y="2616900"/>
              <a:ext cx="114550" cy="38575"/>
            </a:xfrm>
            <a:custGeom>
              <a:avLst/>
              <a:gdLst/>
              <a:ahLst/>
              <a:cxnLst/>
              <a:rect l="l" t="t" r="r" b="b"/>
              <a:pathLst>
                <a:path w="4582" h="1543" extrusionOk="0">
                  <a:moveTo>
                    <a:pt x="4335" y="0"/>
                  </a:moveTo>
                  <a:cubicBezTo>
                    <a:pt x="3991" y="0"/>
                    <a:pt x="3638" y="159"/>
                    <a:pt x="3310" y="255"/>
                  </a:cubicBezTo>
                  <a:cubicBezTo>
                    <a:pt x="2955" y="344"/>
                    <a:pt x="2585" y="447"/>
                    <a:pt x="2215" y="551"/>
                  </a:cubicBezTo>
                  <a:cubicBezTo>
                    <a:pt x="1860" y="669"/>
                    <a:pt x="1505" y="787"/>
                    <a:pt x="1136" y="891"/>
                  </a:cubicBezTo>
                  <a:cubicBezTo>
                    <a:pt x="943" y="935"/>
                    <a:pt x="751" y="994"/>
                    <a:pt x="559" y="1083"/>
                  </a:cubicBezTo>
                  <a:cubicBezTo>
                    <a:pt x="500" y="1127"/>
                    <a:pt x="441" y="1172"/>
                    <a:pt x="381" y="1216"/>
                  </a:cubicBezTo>
                  <a:cubicBezTo>
                    <a:pt x="278" y="1275"/>
                    <a:pt x="174" y="1320"/>
                    <a:pt x="71" y="1364"/>
                  </a:cubicBezTo>
                  <a:cubicBezTo>
                    <a:pt x="0" y="1406"/>
                    <a:pt x="37" y="1542"/>
                    <a:pt x="118" y="1542"/>
                  </a:cubicBezTo>
                  <a:cubicBezTo>
                    <a:pt x="122" y="1542"/>
                    <a:pt x="126" y="1542"/>
                    <a:pt x="130" y="1541"/>
                  </a:cubicBezTo>
                  <a:cubicBezTo>
                    <a:pt x="219" y="1527"/>
                    <a:pt x="322" y="1512"/>
                    <a:pt x="426" y="1497"/>
                  </a:cubicBezTo>
                  <a:cubicBezTo>
                    <a:pt x="478" y="1504"/>
                    <a:pt x="526" y="1508"/>
                    <a:pt x="574" y="1508"/>
                  </a:cubicBezTo>
                  <a:cubicBezTo>
                    <a:pt x="622" y="1508"/>
                    <a:pt x="670" y="1504"/>
                    <a:pt x="722" y="1497"/>
                  </a:cubicBezTo>
                  <a:cubicBezTo>
                    <a:pt x="884" y="1467"/>
                    <a:pt x="1047" y="1423"/>
                    <a:pt x="1195" y="1364"/>
                  </a:cubicBezTo>
                  <a:cubicBezTo>
                    <a:pt x="1565" y="1260"/>
                    <a:pt x="1949" y="1157"/>
                    <a:pt x="2334" y="1039"/>
                  </a:cubicBezTo>
                  <a:cubicBezTo>
                    <a:pt x="2703" y="920"/>
                    <a:pt x="3043" y="817"/>
                    <a:pt x="3398" y="698"/>
                  </a:cubicBezTo>
                  <a:lnTo>
                    <a:pt x="3946" y="521"/>
                  </a:lnTo>
                  <a:cubicBezTo>
                    <a:pt x="4123" y="477"/>
                    <a:pt x="4300" y="403"/>
                    <a:pt x="4463" y="299"/>
                  </a:cubicBezTo>
                  <a:cubicBezTo>
                    <a:pt x="4567" y="225"/>
                    <a:pt x="4581" y="18"/>
                    <a:pt x="4419" y="3"/>
                  </a:cubicBezTo>
                  <a:cubicBezTo>
                    <a:pt x="4391" y="1"/>
                    <a:pt x="4363" y="0"/>
                    <a:pt x="4335"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4512100" y="2665750"/>
              <a:ext cx="174400" cy="59200"/>
            </a:xfrm>
            <a:custGeom>
              <a:avLst/>
              <a:gdLst/>
              <a:ahLst/>
              <a:cxnLst/>
              <a:rect l="l" t="t" r="r" b="b"/>
              <a:pathLst>
                <a:path w="6976" h="2368" extrusionOk="0">
                  <a:moveTo>
                    <a:pt x="6729" y="1"/>
                  </a:moveTo>
                  <a:cubicBezTo>
                    <a:pt x="6724" y="1"/>
                    <a:pt x="6719" y="1"/>
                    <a:pt x="6714" y="2"/>
                  </a:cubicBezTo>
                  <a:cubicBezTo>
                    <a:pt x="6182" y="2"/>
                    <a:pt x="5605" y="268"/>
                    <a:pt x="5087" y="416"/>
                  </a:cubicBezTo>
                  <a:cubicBezTo>
                    <a:pt x="4511" y="593"/>
                    <a:pt x="3934" y="771"/>
                    <a:pt x="3357" y="963"/>
                  </a:cubicBezTo>
                  <a:lnTo>
                    <a:pt x="1686" y="1510"/>
                  </a:lnTo>
                  <a:cubicBezTo>
                    <a:pt x="1139" y="1702"/>
                    <a:pt x="562" y="1850"/>
                    <a:pt x="104" y="2161"/>
                  </a:cubicBezTo>
                  <a:cubicBezTo>
                    <a:pt x="0" y="2220"/>
                    <a:pt x="44" y="2368"/>
                    <a:pt x="163" y="2368"/>
                  </a:cubicBezTo>
                  <a:cubicBezTo>
                    <a:pt x="695" y="2309"/>
                    <a:pt x="1242" y="2072"/>
                    <a:pt x="1745" y="1909"/>
                  </a:cubicBezTo>
                  <a:cubicBezTo>
                    <a:pt x="2322" y="1717"/>
                    <a:pt x="2899" y="1525"/>
                    <a:pt x="3475" y="1347"/>
                  </a:cubicBezTo>
                  <a:cubicBezTo>
                    <a:pt x="4037" y="1170"/>
                    <a:pt x="4599" y="1007"/>
                    <a:pt x="5161" y="844"/>
                  </a:cubicBezTo>
                  <a:cubicBezTo>
                    <a:pt x="5679" y="697"/>
                    <a:pt x="6330" y="608"/>
                    <a:pt x="6818" y="342"/>
                  </a:cubicBezTo>
                  <a:cubicBezTo>
                    <a:pt x="6976" y="241"/>
                    <a:pt x="6896" y="1"/>
                    <a:pt x="672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4706550" y="2638425"/>
              <a:ext cx="63250" cy="29825"/>
            </a:xfrm>
            <a:custGeom>
              <a:avLst/>
              <a:gdLst/>
              <a:ahLst/>
              <a:cxnLst/>
              <a:rect l="l" t="t" r="r" b="b"/>
              <a:pathLst>
                <a:path w="2530" h="1193" extrusionOk="0">
                  <a:moveTo>
                    <a:pt x="2278" y="0"/>
                  </a:moveTo>
                  <a:cubicBezTo>
                    <a:pt x="1909" y="89"/>
                    <a:pt x="1539" y="207"/>
                    <a:pt x="1184" y="370"/>
                  </a:cubicBezTo>
                  <a:cubicBezTo>
                    <a:pt x="1007" y="429"/>
                    <a:pt x="829" y="488"/>
                    <a:pt x="652" y="547"/>
                  </a:cubicBezTo>
                  <a:cubicBezTo>
                    <a:pt x="474" y="606"/>
                    <a:pt x="223" y="651"/>
                    <a:pt x="104" y="799"/>
                  </a:cubicBezTo>
                  <a:cubicBezTo>
                    <a:pt x="1" y="917"/>
                    <a:pt x="31" y="1095"/>
                    <a:pt x="178" y="1168"/>
                  </a:cubicBezTo>
                  <a:cubicBezTo>
                    <a:pt x="253" y="1184"/>
                    <a:pt x="327" y="1193"/>
                    <a:pt x="401" y="1193"/>
                  </a:cubicBezTo>
                  <a:cubicBezTo>
                    <a:pt x="532" y="1193"/>
                    <a:pt x="662" y="1166"/>
                    <a:pt x="785" y="1109"/>
                  </a:cubicBezTo>
                  <a:cubicBezTo>
                    <a:pt x="977" y="1050"/>
                    <a:pt x="1154" y="991"/>
                    <a:pt x="1347" y="932"/>
                  </a:cubicBezTo>
                  <a:cubicBezTo>
                    <a:pt x="1731" y="828"/>
                    <a:pt x="2086" y="666"/>
                    <a:pt x="2412" y="444"/>
                  </a:cubicBezTo>
                  <a:cubicBezTo>
                    <a:pt x="2500" y="370"/>
                    <a:pt x="2530" y="266"/>
                    <a:pt x="2500" y="163"/>
                  </a:cubicBezTo>
                  <a:cubicBezTo>
                    <a:pt x="2500" y="148"/>
                    <a:pt x="2500" y="133"/>
                    <a:pt x="2485" y="118"/>
                  </a:cubicBezTo>
                  <a:cubicBezTo>
                    <a:pt x="2441" y="45"/>
                    <a:pt x="2352" y="0"/>
                    <a:pt x="2278"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8"/>
            <p:cNvSpPr/>
            <p:nvPr/>
          </p:nvSpPr>
          <p:spPr>
            <a:xfrm>
              <a:off x="4518375" y="2494500"/>
              <a:ext cx="166975" cy="46175"/>
            </a:xfrm>
            <a:custGeom>
              <a:avLst/>
              <a:gdLst/>
              <a:ahLst/>
              <a:cxnLst/>
              <a:rect l="l" t="t" r="r" b="b"/>
              <a:pathLst>
                <a:path w="6679" h="1847" extrusionOk="0">
                  <a:moveTo>
                    <a:pt x="6512" y="0"/>
                  </a:moveTo>
                  <a:cubicBezTo>
                    <a:pt x="6501" y="0"/>
                    <a:pt x="6490" y="2"/>
                    <a:pt x="6478" y="4"/>
                  </a:cubicBezTo>
                  <a:cubicBezTo>
                    <a:pt x="5975" y="93"/>
                    <a:pt x="5517" y="418"/>
                    <a:pt x="5043" y="611"/>
                  </a:cubicBezTo>
                  <a:cubicBezTo>
                    <a:pt x="4526" y="832"/>
                    <a:pt x="3993" y="1010"/>
                    <a:pt x="3461" y="1143"/>
                  </a:cubicBezTo>
                  <a:cubicBezTo>
                    <a:pt x="2929" y="1276"/>
                    <a:pt x="2381" y="1380"/>
                    <a:pt x="1834" y="1439"/>
                  </a:cubicBezTo>
                  <a:cubicBezTo>
                    <a:pt x="1287" y="1498"/>
                    <a:pt x="725" y="1454"/>
                    <a:pt x="193" y="1498"/>
                  </a:cubicBezTo>
                  <a:cubicBezTo>
                    <a:pt x="45" y="1498"/>
                    <a:pt x="0" y="1720"/>
                    <a:pt x="148" y="1749"/>
                  </a:cubicBezTo>
                  <a:cubicBezTo>
                    <a:pt x="516" y="1817"/>
                    <a:pt x="884" y="1847"/>
                    <a:pt x="1252" y="1847"/>
                  </a:cubicBezTo>
                  <a:cubicBezTo>
                    <a:pt x="1446" y="1847"/>
                    <a:pt x="1640" y="1839"/>
                    <a:pt x="1834" y="1823"/>
                  </a:cubicBezTo>
                  <a:cubicBezTo>
                    <a:pt x="2411" y="1779"/>
                    <a:pt x="2973" y="1705"/>
                    <a:pt x="3520" y="1587"/>
                  </a:cubicBezTo>
                  <a:cubicBezTo>
                    <a:pt x="4067" y="1468"/>
                    <a:pt x="4600" y="1306"/>
                    <a:pt x="5117" y="1099"/>
                  </a:cubicBezTo>
                  <a:cubicBezTo>
                    <a:pt x="5620" y="892"/>
                    <a:pt x="6256" y="670"/>
                    <a:pt x="6611" y="226"/>
                  </a:cubicBezTo>
                  <a:cubicBezTo>
                    <a:pt x="6678" y="132"/>
                    <a:pt x="6623" y="0"/>
                    <a:pt x="6512"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8"/>
            <p:cNvSpPr/>
            <p:nvPr/>
          </p:nvSpPr>
          <p:spPr>
            <a:xfrm>
              <a:off x="4469200" y="2524750"/>
              <a:ext cx="42350" cy="13925"/>
            </a:xfrm>
            <a:custGeom>
              <a:avLst/>
              <a:gdLst/>
              <a:ahLst/>
              <a:cxnLst/>
              <a:rect l="l" t="t" r="r" b="b"/>
              <a:pathLst>
                <a:path w="1694" h="557" extrusionOk="0">
                  <a:moveTo>
                    <a:pt x="217" y="1"/>
                  </a:moveTo>
                  <a:cubicBezTo>
                    <a:pt x="166" y="1"/>
                    <a:pt x="116" y="11"/>
                    <a:pt x="74" y="22"/>
                  </a:cubicBezTo>
                  <a:cubicBezTo>
                    <a:pt x="30" y="51"/>
                    <a:pt x="1" y="111"/>
                    <a:pt x="30" y="170"/>
                  </a:cubicBezTo>
                  <a:cubicBezTo>
                    <a:pt x="74" y="214"/>
                    <a:pt x="134" y="258"/>
                    <a:pt x="193" y="288"/>
                  </a:cubicBezTo>
                  <a:cubicBezTo>
                    <a:pt x="252" y="318"/>
                    <a:pt x="311" y="332"/>
                    <a:pt x="370" y="347"/>
                  </a:cubicBezTo>
                  <a:cubicBezTo>
                    <a:pt x="503" y="391"/>
                    <a:pt x="622" y="406"/>
                    <a:pt x="740" y="436"/>
                  </a:cubicBezTo>
                  <a:cubicBezTo>
                    <a:pt x="1006" y="480"/>
                    <a:pt x="1258" y="525"/>
                    <a:pt x="1509" y="554"/>
                  </a:cubicBezTo>
                  <a:cubicBezTo>
                    <a:pt x="1518" y="556"/>
                    <a:pt x="1527" y="557"/>
                    <a:pt x="1535" y="557"/>
                  </a:cubicBezTo>
                  <a:cubicBezTo>
                    <a:pt x="1674" y="557"/>
                    <a:pt x="1693" y="331"/>
                    <a:pt x="1553" y="303"/>
                  </a:cubicBezTo>
                  <a:cubicBezTo>
                    <a:pt x="1302" y="258"/>
                    <a:pt x="1065" y="214"/>
                    <a:pt x="814" y="155"/>
                  </a:cubicBezTo>
                  <a:cubicBezTo>
                    <a:pt x="696" y="125"/>
                    <a:pt x="577" y="81"/>
                    <a:pt x="459" y="51"/>
                  </a:cubicBezTo>
                  <a:cubicBezTo>
                    <a:pt x="400" y="37"/>
                    <a:pt x="341" y="22"/>
                    <a:pt x="282" y="7"/>
                  </a:cubicBezTo>
                  <a:cubicBezTo>
                    <a:pt x="260" y="3"/>
                    <a:pt x="238" y="1"/>
                    <a:pt x="217"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5" name="Google Shape;4405;p78"/>
          <p:cNvGrpSpPr/>
          <p:nvPr/>
        </p:nvGrpSpPr>
        <p:grpSpPr>
          <a:xfrm>
            <a:off x="3866114" y="3510722"/>
            <a:ext cx="1411772" cy="1479570"/>
            <a:chOff x="4118700" y="842600"/>
            <a:chExt cx="715800" cy="750175"/>
          </a:xfrm>
        </p:grpSpPr>
        <p:sp>
          <p:nvSpPr>
            <p:cNvPr id="4406" name="Google Shape;4406;p78"/>
            <p:cNvSpPr/>
            <p:nvPr/>
          </p:nvSpPr>
          <p:spPr>
            <a:xfrm>
              <a:off x="4166025" y="889725"/>
              <a:ext cx="668475" cy="703050"/>
            </a:xfrm>
            <a:custGeom>
              <a:avLst/>
              <a:gdLst/>
              <a:ahLst/>
              <a:cxnLst/>
              <a:rect l="l" t="t" r="r" b="b"/>
              <a:pathLst>
                <a:path w="26739" h="28122" extrusionOk="0">
                  <a:moveTo>
                    <a:pt x="5227" y="1"/>
                  </a:moveTo>
                  <a:cubicBezTo>
                    <a:pt x="4975" y="1"/>
                    <a:pt x="4721" y="71"/>
                    <a:pt x="4496" y="219"/>
                  </a:cubicBezTo>
                  <a:lnTo>
                    <a:pt x="770" y="2674"/>
                  </a:lnTo>
                  <a:cubicBezTo>
                    <a:pt x="163" y="3073"/>
                    <a:pt x="1" y="3901"/>
                    <a:pt x="400" y="4508"/>
                  </a:cubicBezTo>
                  <a:lnTo>
                    <a:pt x="4644" y="10956"/>
                  </a:lnTo>
                  <a:cubicBezTo>
                    <a:pt x="4822" y="11207"/>
                    <a:pt x="4896" y="11518"/>
                    <a:pt x="4866" y="11813"/>
                  </a:cubicBezTo>
                  <a:lnTo>
                    <a:pt x="3432" y="26676"/>
                  </a:lnTo>
                  <a:cubicBezTo>
                    <a:pt x="3343" y="27499"/>
                    <a:pt x="4015" y="28122"/>
                    <a:pt x="4750" y="28122"/>
                  </a:cubicBezTo>
                  <a:cubicBezTo>
                    <a:pt x="4992" y="28122"/>
                    <a:pt x="5242" y="28054"/>
                    <a:pt x="5473" y="27904"/>
                  </a:cubicBezTo>
                  <a:lnTo>
                    <a:pt x="25807" y="14490"/>
                  </a:lnTo>
                  <a:cubicBezTo>
                    <a:pt x="26739" y="13869"/>
                    <a:pt x="26547" y="12449"/>
                    <a:pt x="25482" y="12124"/>
                  </a:cubicBezTo>
                  <a:lnTo>
                    <a:pt x="11403" y="7746"/>
                  </a:lnTo>
                  <a:cubicBezTo>
                    <a:pt x="11122" y="7658"/>
                    <a:pt x="10870" y="7466"/>
                    <a:pt x="10693" y="7214"/>
                  </a:cubicBezTo>
                  <a:lnTo>
                    <a:pt x="6330" y="589"/>
                  </a:lnTo>
                  <a:cubicBezTo>
                    <a:pt x="6079" y="207"/>
                    <a:pt x="5656" y="1"/>
                    <a:pt x="52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4214475" y="1000225"/>
              <a:ext cx="73775" cy="105225"/>
            </a:xfrm>
            <a:custGeom>
              <a:avLst/>
              <a:gdLst/>
              <a:ahLst/>
              <a:cxnLst/>
              <a:rect l="l" t="t" r="r" b="b"/>
              <a:pathLst>
                <a:path w="2951" h="4209" extrusionOk="0">
                  <a:moveTo>
                    <a:pt x="236" y="1"/>
                  </a:moveTo>
                  <a:cubicBezTo>
                    <a:pt x="114" y="1"/>
                    <a:pt x="0" y="117"/>
                    <a:pt x="44" y="250"/>
                  </a:cubicBezTo>
                  <a:cubicBezTo>
                    <a:pt x="148" y="605"/>
                    <a:pt x="399" y="931"/>
                    <a:pt x="592" y="1241"/>
                  </a:cubicBezTo>
                  <a:cubicBezTo>
                    <a:pt x="813" y="1581"/>
                    <a:pt x="1020" y="1922"/>
                    <a:pt x="1242" y="2262"/>
                  </a:cubicBezTo>
                  <a:cubicBezTo>
                    <a:pt x="1671" y="2912"/>
                    <a:pt x="2056" y="3637"/>
                    <a:pt x="2632" y="4169"/>
                  </a:cubicBezTo>
                  <a:cubicBezTo>
                    <a:pt x="2667" y="4196"/>
                    <a:pt x="2705" y="4208"/>
                    <a:pt x="2742" y="4208"/>
                  </a:cubicBezTo>
                  <a:cubicBezTo>
                    <a:pt x="2850" y="4208"/>
                    <a:pt x="2950" y="4109"/>
                    <a:pt x="2928" y="3977"/>
                  </a:cubicBezTo>
                  <a:cubicBezTo>
                    <a:pt x="2677" y="3238"/>
                    <a:pt x="2159" y="2602"/>
                    <a:pt x="1730" y="1951"/>
                  </a:cubicBezTo>
                  <a:cubicBezTo>
                    <a:pt x="1508" y="1626"/>
                    <a:pt x="1287" y="1315"/>
                    <a:pt x="1065" y="990"/>
                  </a:cubicBezTo>
                  <a:cubicBezTo>
                    <a:pt x="843" y="665"/>
                    <a:pt x="651" y="295"/>
                    <a:pt x="355" y="43"/>
                  </a:cubicBezTo>
                  <a:cubicBezTo>
                    <a:pt x="318" y="14"/>
                    <a:pt x="276" y="1"/>
                    <a:pt x="236"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4302450" y="1129350"/>
              <a:ext cx="22225" cy="23175"/>
            </a:xfrm>
            <a:custGeom>
              <a:avLst/>
              <a:gdLst/>
              <a:ahLst/>
              <a:cxnLst/>
              <a:rect l="l" t="t" r="r" b="b"/>
              <a:pathLst>
                <a:path w="889" h="927" extrusionOk="0">
                  <a:moveTo>
                    <a:pt x="230" y="0"/>
                  </a:moveTo>
                  <a:cubicBezTo>
                    <a:pt x="210" y="0"/>
                    <a:pt x="188" y="4"/>
                    <a:pt x="163" y="10"/>
                  </a:cubicBezTo>
                  <a:cubicBezTo>
                    <a:pt x="119" y="25"/>
                    <a:pt x="89" y="54"/>
                    <a:pt x="60" y="84"/>
                  </a:cubicBezTo>
                  <a:cubicBezTo>
                    <a:pt x="1" y="173"/>
                    <a:pt x="16" y="276"/>
                    <a:pt x="104" y="350"/>
                  </a:cubicBezTo>
                  <a:cubicBezTo>
                    <a:pt x="134" y="365"/>
                    <a:pt x="163" y="395"/>
                    <a:pt x="193" y="424"/>
                  </a:cubicBezTo>
                  <a:lnTo>
                    <a:pt x="223" y="469"/>
                  </a:lnTo>
                  <a:cubicBezTo>
                    <a:pt x="237" y="498"/>
                    <a:pt x="252" y="513"/>
                    <a:pt x="282" y="542"/>
                  </a:cubicBezTo>
                  <a:cubicBezTo>
                    <a:pt x="297" y="587"/>
                    <a:pt x="326" y="631"/>
                    <a:pt x="356" y="676"/>
                  </a:cubicBezTo>
                  <a:lnTo>
                    <a:pt x="370" y="720"/>
                  </a:lnTo>
                  <a:cubicBezTo>
                    <a:pt x="385" y="750"/>
                    <a:pt x="400" y="779"/>
                    <a:pt x="415" y="809"/>
                  </a:cubicBezTo>
                  <a:cubicBezTo>
                    <a:pt x="459" y="868"/>
                    <a:pt x="518" y="912"/>
                    <a:pt x="578" y="927"/>
                  </a:cubicBezTo>
                  <a:lnTo>
                    <a:pt x="651" y="927"/>
                  </a:lnTo>
                  <a:cubicBezTo>
                    <a:pt x="681" y="927"/>
                    <a:pt x="711" y="912"/>
                    <a:pt x="740" y="897"/>
                  </a:cubicBezTo>
                  <a:cubicBezTo>
                    <a:pt x="785" y="883"/>
                    <a:pt x="829" y="838"/>
                    <a:pt x="858" y="779"/>
                  </a:cubicBezTo>
                  <a:cubicBezTo>
                    <a:pt x="873" y="750"/>
                    <a:pt x="888" y="690"/>
                    <a:pt x="888" y="646"/>
                  </a:cubicBezTo>
                  <a:cubicBezTo>
                    <a:pt x="873" y="602"/>
                    <a:pt x="858" y="557"/>
                    <a:pt x="844" y="513"/>
                  </a:cubicBezTo>
                  <a:cubicBezTo>
                    <a:pt x="829" y="483"/>
                    <a:pt x="814" y="469"/>
                    <a:pt x="799" y="454"/>
                  </a:cubicBezTo>
                  <a:cubicBezTo>
                    <a:pt x="770" y="409"/>
                    <a:pt x="725" y="365"/>
                    <a:pt x="696" y="321"/>
                  </a:cubicBezTo>
                  <a:cubicBezTo>
                    <a:pt x="666" y="291"/>
                    <a:pt x="622" y="247"/>
                    <a:pt x="592" y="202"/>
                  </a:cubicBezTo>
                  <a:lnTo>
                    <a:pt x="533" y="158"/>
                  </a:lnTo>
                  <a:cubicBezTo>
                    <a:pt x="504" y="143"/>
                    <a:pt x="474" y="128"/>
                    <a:pt x="459" y="114"/>
                  </a:cubicBezTo>
                  <a:cubicBezTo>
                    <a:pt x="415" y="84"/>
                    <a:pt x="370" y="40"/>
                    <a:pt x="311" y="25"/>
                  </a:cubicBezTo>
                  <a:cubicBezTo>
                    <a:pt x="285" y="8"/>
                    <a:pt x="259" y="0"/>
                    <a:pt x="230"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4118700" y="842600"/>
              <a:ext cx="221850" cy="161400"/>
            </a:xfrm>
            <a:custGeom>
              <a:avLst/>
              <a:gdLst/>
              <a:ahLst/>
              <a:cxnLst/>
              <a:rect l="l" t="t" r="r" b="b"/>
              <a:pathLst>
                <a:path w="8874" h="6456" extrusionOk="0">
                  <a:moveTo>
                    <a:pt x="7705" y="0"/>
                  </a:moveTo>
                  <a:cubicBezTo>
                    <a:pt x="7552" y="0"/>
                    <a:pt x="7398" y="45"/>
                    <a:pt x="7262" y="137"/>
                  </a:cubicBezTo>
                  <a:lnTo>
                    <a:pt x="489" y="4603"/>
                  </a:lnTo>
                  <a:cubicBezTo>
                    <a:pt x="104" y="4855"/>
                    <a:pt x="1" y="5358"/>
                    <a:pt x="252" y="5742"/>
                  </a:cubicBezTo>
                  <a:lnTo>
                    <a:pt x="489" y="6082"/>
                  </a:lnTo>
                  <a:cubicBezTo>
                    <a:pt x="648" y="6325"/>
                    <a:pt x="907" y="6456"/>
                    <a:pt x="1173" y="6456"/>
                  </a:cubicBezTo>
                  <a:cubicBezTo>
                    <a:pt x="1328" y="6456"/>
                    <a:pt x="1486" y="6411"/>
                    <a:pt x="1627" y="6319"/>
                  </a:cubicBezTo>
                  <a:lnTo>
                    <a:pt x="8386" y="1853"/>
                  </a:lnTo>
                  <a:cubicBezTo>
                    <a:pt x="8770" y="1601"/>
                    <a:pt x="8874" y="1098"/>
                    <a:pt x="8623" y="714"/>
                  </a:cubicBezTo>
                  <a:lnTo>
                    <a:pt x="8386" y="374"/>
                  </a:lnTo>
                  <a:cubicBezTo>
                    <a:pt x="8227" y="131"/>
                    <a:pt x="7968" y="0"/>
                    <a:pt x="77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4315300" y="1132150"/>
              <a:ext cx="399425" cy="358400"/>
            </a:xfrm>
            <a:custGeom>
              <a:avLst/>
              <a:gdLst/>
              <a:ahLst/>
              <a:cxnLst/>
              <a:rect l="l" t="t" r="r" b="b"/>
              <a:pathLst>
                <a:path w="15977" h="14336" extrusionOk="0">
                  <a:moveTo>
                    <a:pt x="5152" y="1"/>
                  </a:moveTo>
                  <a:cubicBezTo>
                    <a:pt x="4912" y="1"/>
                    <a:pt x="4674" y="70"/>
                    <a:pt x="4471" y="209"/>
                  </a:cubicBezTo>
                  <a:lnTo>
                    <a:pt x="1454" y="2190"/>
                  </a:lnTo>
                  <a:cubicBezTo>
                    <a:pt x="1143" y="2412"/>
                    <a:pt x="936" y="2752"/>
                    <a:pt x="906" y="3137"/>
                  </a:cubicBezTo>
                  <a:lnTo>
                    <a:pt x="78" y="12971"/>
                  </a:lnTo>
                  <a:cubicBezTo>
                    <a:pt x="1" y="13757"/>
                    <a:pt x="635" y="14336"/>
                    <a:pt x="1325" y="14336"/>
                  </a:cubicBezTo>
                  <a:cubicBezTo>
                    <a:pt x="1557" y="14336"/>
                    <a:pt x="1796" y="14270"/>
                    <a:pt x="2016" y="14125"/>
                  </a:cubicBezTo>
                  <a:lnTo>
                    <a:pt x="15104" y="5503"/>
                  </a:lnTo>
                  <a:cubicBezTo>
                    <a:pt x="15976" y="4926"/>
                    <a:pt x="15814" y="3595"/>
                    <a:pt x="14823" y="3255"/>
                  </a:cubicBezTo>
                  <a:lnTo>
                    <a:pt x="5580" y="76"/>
                  </a:lnTo>
                  <a:cubicBezTo>
                    <a:pt x="5441" y="26"/>
                    <a:pt x="5296" y="1"/>
                    <a:pt x="51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4537225" y="1203900"/>
              <a:ext cx="99850" cy="99850"/>
            </a:xfrm>
            <a:custGeom>
              <a:avLst/>
              <a:gdLst/>
              <a:ahLst/>
              <a:cxnLst/>
              <a:rect l="l" t="t" r="r" b="b"/>
              <a:pathLst>
                <a:path w="3994" h="3994" extrusionOk="0">
                  <a:moveTo>
                    <a:pt x="1997" y="1"/>
                  </a:moveTo>
                  <a:cubicBezTo>
                    <a:pt x="903" y="1"/>
                    <a:pt x="1" y="903"/>
                    <a:pt x="1" y="1997"/>
                  </a:cubicBezTo>
                  <a:cubicBezTo>
                    <a:pt x="1" y="3106"/>
                    <a:pt x="903" y="3994"/>
                    <a:pt x="1997" y="3994"/>
                  </a:cubicBezTo>
                  <a:cubicBezTo>
                    <a:pt x="3106" y="3994"/>
                    <a:pt x="3994" y="3106"/>
                    <a:pt x="3994" y="1997"/>
                  </a:cubicBezTo>
                  <a:cubicBezTo>
                    <a:pt x="3994" y="903"/>
                    <a:pt x="3106" y="1"/>
                    <a:pt x="19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4438525" y="1254925"/>
              <a:ext cx="58050" cy="57700"/>
            </a:xfrm>
            <a:custGeom>
              <a:avLst/>
              <a:gdLst/>
              <a:ahLst/>
              <a:cxnLst/>
              <a:rect l="l" t="t" r="r" b="b"/>
              <a:pathLst>
                <a:path w="2322" h="2308" extrusionOk="0">
                  <a:moveTo>
                    <a:pt x="1154" y="0"/>
                  </a:moveTo>
                  <a:cubicBezTo>
                    <a:pt x="518" y="0"/>
                    <a:pt x="0" y="518"/>
                    <a:pt x="0" y="1154"/>
                  </a:cubicBezTo>
                  <a:cubicBezTo>
                    <a:pt x="0" y="1790"/>
                    <a:pt x="518" y="2308"/>
                    <a:pt x="1154" y="2308"/>
                  </a:cubicBezTo>
                  <a:cubicBezTo>
                    <a:pt x="1804" y="2308"/>
                    <a:pt x="2322" y="1790"/>
                    <a:pt x="2322" y="1154"/>
                  </a:cubicBezTo>
                  <a:cubicBezTo>
                    <a:pt x="2322" y="518"/>
                    <a:pt x="1804" y="0"/>
                    <a:pt x="11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8"/>
            <p:cNvSpPr/>
            <p:nvPr/>
          </p:nvSpPr>
          <p:spPr>
            <a:xfrm>
              <a:off x="4501375" y="1206125"/>
              <a:ext cx="69150" cy="68800"/>
            </a:xfrm>
            <a:custGeom>
              <a:avLst/>
              <a:gdLst/>
              <a:ahLst/>
              <a:cxnLst/>
              <a:rect l="l" t="t" r="r" b="b"/>
              <a:pathLst>
                <a:path w="2766" h="2752" extrusionOk="0">
                  <a:moveTo>
                    <a:pt x="1390" y="0"/>
                  </a:moveTo>
                  <a:cubicBezTo>
                    <a:pt x="621" y="0"/>
                    <a:pt x="0" y="622"/>
                    <a:pt x="0" y="1376"/>
                  </a:cubicBezTo>
                  <a:cubicBezTo>
                    <a:pt x="0" y="2145"/>
                    <a:pt x="621" y="2751"/>
                    <a:pt x="1390" y="2751"/>
                  </a:cubicBezTo>
                  <a:cubicBezTo>
                    <a:pt x="2145" y="2751"/>
                    <a:pt x="2766" y="2145"/>
                    <a:pt x="2766" y="1376"/>
                  </a:cubicBezTo>
                  <a:cubicBezTo>
                    <a:pt x="2766" y="622"/>
                    <a:pt x="2145"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8"/>
            <p:cNvSpPr/>
            <p:nvPr/>
          </p:nvSpPr>
          <p:spPr>
            <a:xfrm>
              <a:off x="4443325" y="1180975"/>
              <a:ext cx="42175" cy="42175"/>
            </a:xfrm>
            <a:custGeom>
              <a:avLst/>
              <a:gdLst/>
              <a:ahLst/>
              <a:cxnLst/>
              <a:rect l="l" t="t" r="r" b="b"/>
              <a:pathLst>
                <a:path w="1687" h="1687" extrusionOk="0">
                  <a:moveTo>
                    <a:pt x="843" y="1"/>
                  </a:moveTo>
                  <a:cubicBezTo>
                    <a:pt x="370" y="1"/>
                    <a:pt x="0" y="370"/>
                    <a:pt x="0" y="844"/>
                  </a:cubicBezTo>
                  <a:cubicBezTo>
                    <a:pt x="0" y="1302"/>
                    <a:pt x="370" y="1687"/>
                    <a:pt x="843" y="1687"/>
                  </a:cubicBezTo>
                  <a:cubicBezTo>
                    <a:pt x="1302" y="1687"/>
                    <a:pt x="1686" y="1302"/>
                    <a:pt x="1686" y="844"/>
                  </a:cubicBezTo>
                  <a:cubicBezTo>
                    <a:pt x="1686" y="370"/>
                    <a:pt x="1302" y="1"/>
                    <a:pt x="8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5" name="Google Shape;4415;p78"/>
          <p:cNvSpPr/>
          <p:nvPr/>
        </p:nvSpPr>
        <p:spPr>
          <a:xfrm>
            <a:off x="8673375" y="3920695"/>
            <a:ext cx="789" cy="1479"/>
          </a:xfrm>
          <a:custGeom>
            <a:avLst/>
            <a:gdLst/>
            <a:ahLst/>
            <a:cxnLst/>
            <a:rect l="l" t="t" r="r" b="b"/>
            <a:pathLst>
              <a:path w="16" h="30" extrusionOk="0">
                <a:moveTo>
                  <a:pt x="0" y="1"/>
                </a:moveTo>
                <a:cubicBezTo>
                  <a:pt x="0" y="15"/>
                  <a:pt x="15" y="30"/>
                  <a:pt x="15" y="30"/>
                </a:cubicBezTo>
                <a:cubicBezTo>
                  <a:pt x="15" y="15"/>
                  <a:pt x="0" y="15"/>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6" name="Google Shape;4416;p78"/>
          <p:cNvGrpSpPr/>
          <p:nvPr/>
        </p:nvGrpSpPr>
        <p:grpSpPr>
          <a:xfrm>
            <a:off x="7213301" y="2377945"/>
            <a:ext cx="1299499" cy="1432235"/>
            <a:chOff x="6015375" y="2126975"/>
            <a:chExt cx="658875" cy="726175"/>
          </a:xfrm>
        </p:grpSpPr>
        <p:sp>
          <p:nvSpPr>
            <p:cNvPr id="4417" name="Google Shape;4417;p78"/>
            <p:cNvSpPr/>
            <p:nvPr/>
          </p:nvSpPr>
          <p:spPr>
            <a:xfrm>
              <a:off x="6053075" y="2160250"/>
              <a:ext cx="621175" cy="692900"/>
            </a:xfrm>
            <a:custGeom>
              <a:avLst/>
              <a:gdLst/>
              <a:ahLst/>
              <a:cxnLst/>
              <a:rect l="l" t="t" r="r" b="b"/>
              <a:pathLst>
                <a:path w="24847" h="27716" extrusionOk="0">
                  <a:moveTo>
                    <a:pt x="15876" y="1"/>
                  </a:moveTo>
                  <a:cubicBezTo>
                    <a:pt x="15799" y="1"/>
                    <a:pt x="15721" y="16"/>
                    <a:pt x="15648" y="50"/>
                  </a:cubicBezTo>
                  <a:lnTo>
                    <a:pt x="459" y="6246"/>
                  </a:lnTo>
                  <a:cubicBezTo>
                    <a:pt x="149" y="6364"/>
                    <a:pt x="1" y="6719"/>
                    <a:pt x="119" y="7030"/>
                  </a:cubicBezTo>
                  <a:lnTo>
                    <a:pt x="8416" y="27350"/>
                  </a:lnTo>
                  <a:cubicBezTo>
                    <a:pt x="8518" y="27576"/>
                    <a:pt x="8741" y="27716"/>
                    <a:pt x="8979" y="27716"/>
                  </a:cubicBezTo>
                  <a:cubicBezTo>
                    <a:pt x="9052" y="27716"/>
                    <a:pt x="9127" y="27703"/>
                    <a:pt x="9200" y="27675"/>
                  </a:cubicBezTo>
                  <a:lnTo>
                    <a:pt x="24388" y="21479"/>
                  </a:lnTo>
                  <a:cubicBezTo>
                    <a:pt x="24698" y="21345"/>
                    <a:pt x="24846" y="21005"/>
                    <a:pt x="24713" y="20695"/>
                  </a:cubicBezTo>
                  <a:lnTo>
                    <a:pt x="16417" y="375"/>
                  </a:lnTo>
                  <a:cubicBezTo>
                    <a:pt x="16328" y="142"/>
                    <a:pt x="16106" y="1"/>
                    <a:pt x="15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6061225" y="2150425"/>
              <a:ext cx="591950" cy="680975"/>
            </a:xfrm>
            <a:custGeom>
              <a:avLst/>
              <a:gdLst/>
              <a:ahLst/>
              <a:cxnLst/>
              <a:rect l="l" t="t" r="r" b="b"/>
              <a:pathLst>
                <a:path w="23678" h="27239" extrusionOk="0">
                  <a:moveTo>
                    <a:pt x="14708" y="1"/>
                  </a:moveTo>
                  <a:cubicBezTo>
                    <a:pt x="14632" y="1"/>
                    <a:pt x="14554" y="14"/>
                    <a:pt x="14479" y="43"/>
                  </a:cubicBezTo>
                  <a:lnTo>
                    <a:pt x="444" y="5767"/>
                  </a:lnTo>
                  <a:cubicBezTo>
                    <a:pt x="148" y="5900"/>
                    <a:pt x="0" y="6240"/>
                    <a:pt x="119" y="6550"/>
                  </a:cubicBezTo>
                  <a:lnTo>
                    <a:pt x="8415" y="26870"/>
                  </a:lnTo>
                  <a:cubicBezTo>
                    <a:pt x="8505" y="27105"/>
                    <a:pt x="8729" y="27238"/>
                    <a:pt x="8968" y="27238"/>
                  </a:cubicBezTo>
                  <a:cubicBezTo>
                    <a:pt x="9045" y="27238"/>
                    <a:pt x="9123" y="27224"/>
                    <a:pt x="9199" y="27196"/>
                  </a:cubicBezTo>
                  <a:lnTo>
                    <a:pt x="23219" y="21472"/>
                  </a:lnTo>
                  <a:cubicBezTo>
                    <a:pt x="23529" y="21339"/>
                    <a:pt x="23677" y="20999"/>
                    <a:pt x="23544" y="20688"/>
                  </a:cubicBezTo>
                  <a:lnTo>
                    <a:pt x="15262" y="369"/>
                  </a:lnTo>
                  <a:cubicBezTo>
                    <a:pt x="15162" y="134"/>
                    <a:pt x="14943" y="1"/>
                    <a:pt x="147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6039400" y="2126975"/>
              <a:ext cx="621150" cy="692900"/>
            </a:xfrm>
            <a:custGeom>
              <a:avLst/>
              <a:gdLst/>
              <a:ahLst/>
              <a:cxnLst/>
              <a:rect l="l" t="t" r="r" b="b"/>
              <a:pathLst>
                <a:path w="24846" h="27716" extrusionOk="0">
                  <a:moveTo>
                    <a:pt x="15882" y="1"/>
                  </a:moveTo>
                  <a:cubicBezTo>
                    <a:pt x="15804" y="1"/>
                    <a:pt x="15725" y="16"/>
                    <a:pt x="15647" y="50"/>
                  </a:cubicBezTo>
                  <a:lnTo>
                    <a:pt x="459" y="6246"/>
                  </a:lnTo>
                  <a:cubicBezTo>
                    <a:pt x="149" y="6364"/>
                    <a:pt x="1" y="6719"/>
                    <a:pt x="134" y="7030"/>
                  </a:cubicBezTo>
                  <a:lnTo>
                    <a:pt x="8416" y="27350"/>
                  </a:lnTo>
                  <a:cubicBezTo>
                    <a:pt x="8517" y="27576"/>
                    <a:pt x="8741" y="27716"/>
                    <a:pt x="8979" y="27716"/>
                  </a:cubicBezTo>
                  <a:cubicBezTo>
                    <a:pt x="9052" y="27716"/>
                    <a:pt x="9127" y="27703"/>
                    <a:pt x="9199" y="27675"/>
                  </a:cubicBezTo>
                  <a:lnTo>
                    <a:pt x="24388" y="21479"/>
                  </a:lnTo>
                  <a:cubicBezTo>
                    <a:pt x="24698" y="21345"/>
                    <a:pt x="24846" y="21005"/>
                    <a:pt x="24713" y="20695"/>
                  </a:cubicBezTo>
                  <a:lnTo>
                    <a:pt x="16431" y="375"/>
                  </a:lnTo>
                  <a:cubicBezTo>
                    <a:pt x="16331" y="142"/>
                    <a:pt x="16115" y="1"/>
                    <a:pt x="158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6200975" y="2301300"/>
              <a:ext cx="254025" cy="180375"/>
            </a:xfrm>
            <a:custGeom>
              <a:avLst/>
              <a:gdLst/>
              <a:ahLst/>
              <a:cxnLst/>
              <a:rect l="l" t="t" r="r" b="b"/>
              <a:pathLst>
                <a:path w="10161" h="7215" extrusionOk="0">
                  <a:moveTo>
                    <a:pt x="8039" y="0"/>
                  </a:moveTo>
                  <a:cubicBezTo>
                    <a:pt x="7936" y="0"/>
                    <a:pt x="7823" y="28"/>
                    <a:pt x="7705" y="87"/>
                  </a:cubicBezTo>
                  <a:cubicBezTo>
                    <a:pt x="7661" y="101"/>
                    <a:pt x="7617" y="131"/>
                    <a:pt x="7587" y="146"/>
                  </a:cubicBezTo>
                  <a:cubicBezTo>
                    <a:pt x="7114" y="190"/>
                    <a:pt x="6552" y="471"/>
                    <a:pt x="6153" y="604"/>
                  </a:cubicBezTo>
                  <a:cubicBezTo>
                    <a:pt x="5458" y="856"/>
                    <a:pt x="4748" y="1107"/>
                    <a:pt x="4053" y="1373"/>
                  </a:cubicBezTo>
                  <a:cubicBezTo>
                    <a:pt x="3358" y="1625"/>
                    <a:pt x="2707" y="1891"/>
                    <a:pt x="2041" y="2157"/>
                  </a:cubicBezTo>
                  <a:cubicBezTo>
                    <a:pt x="1716" y="2290"/>
                    <a:pt x="1376" y="2438"/>
                    <a:pt x="1050" y="2586"/>
                  </a:cubicBezTo>
                  <a:cubicBezTo>
                    <a:pt x="725" y="2734"/>
                    <a:pt x="370" y="2867"/>
                    <a:pt x="134" y="3103"/>
                  </a:cubicBezTo>
                  <a:cubicBezTo>
                    <a:pt x="30" y="3207"/>
                    <a:pt x="15" y="3355"/>
                    <a:pt x="89" y="3473"/>
                  </a:cubicBezTo>
                  <a:cubicBezTo>
                    <a:pt x="30" y="3532"/>
                    <a:pt x="0" y="3621"/>
                    <a:pt x="30" y="3695"/>
                  </a:cubicBezTo>
                  <a:cubicBezTo>
                    <a:pt x="415" y="4804"/>
                    <a:pt x="903" y="5898"/>
                    <a:pt x="1361" y="6993"/>
                  </a:cubicBezTo>
                  <a:cubicBezTo>
                    <a:pt x="1445" y="7130"/>
                    <a:pt x="1589" y="7214"/>
                    <a:pt x="1740" y="7214"/>
                  </a:cubicBezTo>
                  <a:cubicBezTo>
                    <a:pt x="1801" y="7214"/>
                    <a:pt x="1863" y="7200"/>
                    <a:pt x="1923" y="7170"/>
                  </a:cubicBezTo>
                  <a:cubicBezTo>
                    <a:pt x="4467" y="6046"/>
                    <a:pt x="7055" y="5041"/>
                    <a:pt x="9672" y="4109"/>
                  </a:cubicBezTo>
                  <a:cubicBezTo>
                    <a:pt x="9939" y="4020"/>
                    <a:pt x="10160" y="3739"/>
                    <a:pt x="10057" y="3532"/>
                  </a:cubicBezTo>
                  <a:cubicBezTo>
                    <a:pt x="9524" y="2438"/>
                    <a:pt x="9022" y="1329"/>
                    <a:pt x="8460" y="249"/>
                  </a:cubicBezTo>
                  <a:cubicBezTo>
                    <a:pt x="8374" y="88"/>
                    <a:pt x="8223" y="0"/>
                    <a:pt x="80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6268000" y="2467400"/>
              <a:ext cx="218600" cy="95050"/>
            </a:xfrm>
            <a:custGeom>
              <a:avLst/>
              <a:gdLst/>
              <a:ahLst/>
              <a:cxnLst/>
              <a:rect l="l" t="t" r="r" b="b"/>
              <a:pathLst>
                <a:path w="8744" h="3802" extrusionOk="0">
                  <a:moveTo>
                    <a:pt x="8116" y="1"/>
                  </a:moveTo>
                  <a:cubicBezTo>
                    <a:pt x="8092" y="1"/>
                    <a:pt x="8067" y="3"/>
                    <a:pt x="8041" y="9"/>
                  </a:cubicBezTo>
                  <a:cubicBezTo>
                    <a:pt x="7346" y="157"/>
                    <a:pt x="6696" y="467"/>
                    <a:pt x="6045" y="719"/>
                  </a:cubicBezTo>
                  <a:cubicBezTo>
                    <a:pt x="5394" y="970"/>
                    <a:pt x="4758" y="1221"/>
                    <a:pt x="4122" y="1473"/>
                  </a:cubicBezTo>
                  <a:cubicBezTo>
                    <a:pt x="2836" y="1990"/>
                    <a:pt x="1490" y="2434"/>
                    <a:pt x="292" y="3129"/>
                  </a:cubicBezTo>
                  <a:cubicBezTo>
                    <a:pt x="0" y="3296"/>
                    <a:pt x="191" y="3801"/>
                    <a:pt x="509" y="3801"/>
                  </a:cubicBezTo>
                  <a:cubicBezTo>
                    <a:pt x="530" y="3801"/>
                    <a:pt x="551" y="3799"/>
                    <a:pt x="573" y="3795"/>
                  </a:cubicBezTo>
                  <a:cubicBezTo>
                    <a:pt x="1919" y="3499"/>
                    <a:pt x="3220" y="2907"/>
                    <a:pt x="4507" y="2419"/>
                  </a:cubicBezTo>
                  <a:cubicBezTo>
                    <a:pt x="5143" y="2168"/>
                    <a:pt x="5793" y="1931"/>
                    <a:pt x="6429" y="1680"/>
                  </a:cubicBezTo>
                  <a:cubicBezTo>
                    <a:pt x="7065" y="1428"/>
                    <a:pt x="7775" y="1207"/>
                    <a:pt x="8382" y="852"/>
                  </a:cubicBezTo>
                  <a:cubicBezTo>
                    <a:pt x="8743" y="629"/>
                    <a:pt x="8503" y="1"/>
                    <a:pt x="8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6293250" y="2506225"/>
              <a:ext cx="210100" cy="95600"/>
            </a:xfrm>
            <a:custGeom>
              <a:avLst/>
              <a:gdLst/>
              <a:ahLst/>
              <a:cxnLst/>
              <a:rect l="l" t="t" r="r" b="b"/>
              <a:pathLst>
                <a:path w="8404" h="3824" extrusionOk="0">
                  <a:moveTo>
                    <a:pt x="7770" y="1"/>
                  </a:moveTo>
                  <a:cubicBezTo>
                    <a:pt x="7715" y="1"/>
                    <a:pt x="7655" y="12"/>
                    <a:pt x="7593" y="38"/>
                  </a:cubicBezTo>
                  <a:cubicBezTo>
                    <a:pt x="5198" y="1014"/>
                    <a:pt x="2772" y="2020"/>
                    <a:pt x="421" y="3085"/>
                  </a:cubicBezTo>
                  <a:cubicBezTo>
                    <a:pt x="0" y="3255"/>
                    <a:pt x="187" y="3823"/>
                    <a:pt x="555" y="3823"/>
                  </a:cubicBezTo>
                  <a:cubicBezTo>
                    <a:pt x="602" y="3823"/>
                    <a:pt x="651" y="3814"/>
                    <a:pt x="702" y="3794"/>
                  </a:cubicBezTo>
                  <a:cubicBezTo>
                    <a:pt x="3127" y="2878"/>
                    <a:pt x="5538" y="1872"/>
                    <a:pt x="7933" y="866"/>
                  </a:cubicBezTo>
                  <a:cubicBezTo>
                    <a:pt x="8404" y="670"/>
                    <a:pt x="8193" y="1"/>
                    <a:pt x="77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6253200" y="2370175"/>
              <a:ext cx="158450" cy="65300"/>
            </a:xfrm>
            <a:custGeom>
              <a:avLst/>
              <a:gdLst/>
              <a:ahLst/>
              <a:cxnLst/>
              <a:rect l="l" t="t" r="r" b="b"/>
              <a:pathLst>
                <a:path w="6338" h="2612" extrusionOk="0">
                  <a:moveTo>
                    <a:pt x="5998" y="1"/>
                  </a:moveTo>
                  <a:cubicBezTo>
                    <a:pt x="5976" y="1"/>
                    <a:pt x="5952" y="3"/>
                    <a:pt x="5927" y="8"/>
                  </a:cubicBezTo>
                  <a:cubicBezTo>
                    <a:pt x="5439" y="141"/>
                    <a:pt x="4966" y="304"/>
                    <a:pt x="4507" y="511"/>
                  </a:cubicBezTo>
                  <a:lnTo>
                    <a:pt x="2984" y="1088"/>
                  </a:lnTo>
                  <a:cubicBezTo>
                    <a:pt x="2496" y="1265"/>
                    <a:pt x="2023" y="1458"/>
                    <a:pt x="1535" y="1650"/>
                  </a:cubicBezTo>
                  <a:cubicBezTo>
                    <a:pt x="1047" y="1842"/>
                    <a:pt x="529" y="1990"/>
                    <a:pt x="130" y="2301"/>
                  </a:cubicBezTo>
                  <a:cubicBezTo>
                    <a:pt x="1" y="2401"/>
                    <a:pt x="80" y="2612"/>
                    <a:pt x="246" y="2612"/>
                  </a:cubicBezTo>
                  <a:cubicBezTo>
                    <a:pt x="252" y="2612"/>
                    <a:pt x="257" y="2612"/>
                    <a:pt x="263" y="2611"/>
                  </a:cubicBezTo>
                  <a:cubicBezTo>
                    <a:pt x="736" y="2582"/>
                    <a:pt x="1239" y="2360"/>
                    <a:pt x="1697" y="2197"/>
                  </a:cubicBezTo>
                  <a:cubicBezTo>
                    <a:pt x="2185" y="2020"/>
                    <a:pt x="2673" y="1857"/>
                    <a:pt x="3176" y="1679"/>
                  </a:cubicBezTo>
                  <a:lnTo>
                    <a:pt x="4640" y="1147"/>
                  </a:lnTo>
                  <a:cubicBezTo>
                    <a:pt x="5114" y="970"/>
                    <a:pt x="5646" y="822"/>
                    <a:pt x="6090" y="585"/>
                  </a:cubicBezTo>
                  <a:cubicBezTo>
                    <a:pt x="6338" y="447"/>
                    <a:pt x="6303" y="1"/>
                    <a:pt x="59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6239800" y="2340600"/>
              <a:ext cx="149025" cy="62125"/>
            </a:xfrm>
            <a:custGeom>
              <a:avLst/>
              <a:gdLst/>
              <a:ahLst/>
              <a:cxnLst/>
              <a:rect l="l" t="t" r="r" b="b"/>
              <a:pathLst>
                <a:path w="5961" h="2485" extrusionOk="0">
                  <a:moveTo>
                    <a:pt x="5562" y="0"/>
                  </a:moveTo>
                  <a:cubicBezTo>
                    <a:pt x="5410" y="0"/>
                    <a:pt x="5267" y="56"/>
                    <a:pt x="5102" y="97"/>
                  </a:cubicBezTo>
                  <a:cubicBezTo>
                    <a:pt x="4866" y="171"/>
                    <a:pt x="4585" y="274"/>
                    <a:pt x="4333" y="363"/>
                  </a:cubicBezTo>
                  <a:cubicBezTo>
                    <a:pt x="3801" y="541"/>
                    <a:pt x="3269" y="733"/>
                    <a:pt x="2751" y="940"/>
                  </a:cubicBezTo>
                  <a:cubicBezTo>
                    <a:pt x="2233" y="1162"/>
                    <a:pt x="1745" y="1354"/>
                    <a:pt x="1243" y="1576"/>
                  </a:cubicBezTo>
                  <a:cubicBezTo>
                    <a:pt x="1006" y="1679"/>
                    <a:pt x="755" y="1812"/>
                    <a:pt x="503" y="1931"/>
                  </a:cubicBezTo>
                  <a:cubicBezTo>
                    <a:pt x="326" y="2034"/>
                    <a:pt x="104" y="2123"/>
                    <a:pt x="30" y="2330"/>
                  </a:cubicBezTo>
                  <a:cubicBezTo>
                    <a:pt x="0" y="2374"/>
                    <a:pt x="30" y="2434"/>
                    <a:pt x="89" y="2463"/>
                  </a:cubicBezTo>
                  <a:cubicBezTo>
                    <a:pt x="137" y="2478"/>
                    <a:pt x="183" y="2484"/>
                    <a:pt x="228" y="2484"/>
                  </a:cubicBezTo>
                  <a:cubicBezTo>
                    <a:pt x="364" y="2484"/>
                    <a:pt x="488" y="2426"/>
                    <a:pt x="621" y="2360"/>
                  </a:cubicBezTo>
                  <a:cubicBezTo>
                    <a:pt x="873" y="2271"/>
                    <a:pt x="1124" y="2153"/>
                    <a:pt x="1376" y="2049"/>
                  </a:cubicBezTo>
                  <a:cubicBezTo>
                    <a:pt x="1878" y="1842"/>
                    <a:pt x="2381" y="1635"/>
                    <a:pt x="2884" y="1443"/>
                  </a:cubicBezTo>
                  <a:cubicBezTo>
                    <a:pt x="3402" y="1250"/>
                    <a:pt x="3919" y="1073"/>
                    <a:pt x="4437" y="925"/>
                  </a:cubicBezTo>
                  <a:lnTo>
                    <a:pt x="5221" y="703"/>
                  </a:lnTo>
                  <a:cubicBezTo>
                    <a:pt x="5457" y="644"/>
                    <a:pt x="5694" y="615"/>
                    <a:pt x="5857" y="407"/>
                  </a:cubicBezTo>
                  <a:cubicBezTo>
                    <a:pt x="5960" y="289"/>
                    <a:pt x="5916" y="97"/>
                    <a:pt x="5768" y="38"/>
                  </a:cubicBezTo>
                  <a:cubicBezTo>
                    <a:pt x="5696" y="11"/>
                    <a:pt x="5628" y="0"/>
                    <a:pt x="55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6256800" y="2730250"/>
              <a:ext cx="42925" cy="66700"/>
            </a:xfrm>
            <a:custGeom>
              <a:avLst/>
              <a:gdLst/>
              <a:ahLst/>
              <a:cxnLst/>
              <a:rect l="l" t="t" r="r" b="b"/>
              <a:pathLst>
                <a:path w="1717" h="2668" extrusionOk="0">
                  <a:moveTo>
                    <a:pt x="254" y="1"/>
                  </a:moveTo>
                  <a:cubicBezTo>
                    <a:pt x="125" y="1"/>
                    <a:pt x="4" y="103"/>
                    <a:pt x="15" y="246"/>
                  </a:cubicBezTo>
                  <a:cubicBezTo>
                    <a:pt x="1" y="364"/>
                    <a:pt x="30" y="483"/>
                    <a:pt x="60" y="601"/>
                  </a:cubicBezTo>
                  <a:cubicBezTo>
                    <a:pt x="89" y="675"/>
                    <a:pt x="119" y="734"/>
                    <a:pt x="134" y="793"/>
                  </a:cubicBezTo>
                  <a:cubicBezTo>
                    <a:pt x="208" y="1000"/>
                    <a:pt x="296" y="1207"/>
                    <a:pt x="415" y="1385"/>
                  </a:cubicBezTo>
                  <a:lnTo>
                    <a:pt x="962" y="2435"/>
                  </a:lnTo>
                  <a:cubicBezTo>
                    <a:pt x="1018" y="2582"/>
                    <a:pt x="1161" y="2668"/>
                    <a:pt x="1304" y="2668"/>
                  </a:cubicBezTo>
                  <a:cubicBezTo>
                    <a:pt x="1348" y="2668"/>
                    <a:pt x="1393" y="2660"/>
                    <a:pt x="1435" y="2642"/>
                  </a:cubicBezTo>
                  <a:cubicBezTo>
                    <a:pt x="1627" y="2568"/>
                    <a:pt x="1716" y="2346"/>
                    <a:pt x="1642" y="2154"/>
                  </a:cubicBezTo>
                  <a:lnTo>
                    <a:pt x="1110" y="1074"/>
                  </a:lnTo>
                  <a:cubicBezTo>
                    <a:pt x="1021" y="867"/>
                    <a:pt x="917" y="690"/>
                    <a:pt x="799" y="512"/>
                  </a:cubicBezTo>
                  <a:cubicBezTo>
                    <a:pt x="740" y="424"/>
                    <a:pt x="681" y="350"/>
                    <a:pt x="622" y="261"/>
                  </a:cubicBezTo>
                  <a:cubicBezTo>
                    <a:pt x="563" y="172"/>
                    <a:pt x="474" y="98"/>
                    <a:pt x="385" y="39"/>
                  </a:cubicBezTo>
                  <a:cubicBezTo>
                    <a:pt x="344" y="13"/>
                    <a:pt x="298" y="1"/>
                    <a:pt x="254"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6288600" y="2737400"/>
              <a:ext cx="28125" cy="36450"/>
            </a:xfrm>
            <a:custGeom>
              <a:avLst/>
              <a:gdLst/>
              <a:ahLst/>
              <a:cxnLst/>
              <a:rect l="l" t="t" r="r" b="b"/>
              <a:pathLst>
                <a:path w="1125" h="1458" extrusionOk="0">
                  <a:moveTo>
                    <a:pt x="400" y="1143"/>
                  </a:moveTo>
                  <a:lnTo>
                    <a:pt x="437" y="1199"/>
                  </a:lnTo>
                  <a:lnTo>
                    <a:pt x="437" y="1199"/>
                  </a:lnTo>
                  <a:cubicBezTo>
                    <a:pt x="427" y="1179"/>
                    <a:pt x="415" y="1159"/>
                    <a:pt x="400" y="1143"/>
                  </a:cubicBezTo>
                  <a:close/>
                  <a:moveTo>
                    <a:pt x="348" y="1"/>
                  </a:moveTo>
                  <a:cubicBezTo>
                    <a:pt x="274" y="1"/>
                    <a:pt x="200" y="27"/>
                    <a:pt x="134" y="78"/>
                  </a:cubicBezTo>
                  <a:cubicBezTo>
                    <a:pt x="119" y="93"/>
                    <a:pt x="104" y="108"/>
                    <a:pt x="89" y="123"/>
                  </a:cubicBezTo>
                  <a:cubicBezTo>
                    <a:pt x="89" y="123"/>
                    <a:pt x="74" y="123"/>
                    <a:pt x="74" y="138"/>
                  </a:cubicBezTo>
                  <a:cubicBezTo>
                    <a:pt x="15" y="197"/>
                    <a:pt x="0" y="271"/>
                    <a:pt x="0" y="359"/>
                  </a:cubicBezTo>
                  <a:cubicBezTo>
                    <a:pt x="0" y="359"/>
                    <a:pt x="0" y="374"/>
                    <a:pt x="0" y="389"/>
                  </a:cubicBezTo>
                  <a:cubicBezTo>
                    <a:pt x="0" y="419"/>
                    <a:pt x="15" y="448"/>
                    <a:pt x="30" y="478"/>
                  </a:cubicBezTo>
                  <a:cubicBezTo>
                    <a:pt x="60" y="567"/>
                    <a:pt x="104" y="640"/>
                    <a:pt x="148" y="700"/>
                  </a:cubicBezTo>
                  <a:cubicBezTo>
                    <a:pt x="178" y="774"/>
                    <a:pt x="222" y="833"/>
                    <a:pt x="252" y="892"/>
                  </a:cubicBezTo>
                  <a:cubicBezTo>
                    <a:pt x="281" y="936"/>
                    <a:pt x="311" y="981"/>
                    <a:pt x="341" y="1025"/>
                  </a:cubicBezTo>
                  <a:lnTo>
                    <a:pt x="459" y="1232"/>
                  </a:lnTo>
                  <a:lnTo>
                    <a:pt x="437" y="1199"/>
                  </a:lnTo>
                  <a:lnTo>
                    <a:pt x="437" y="1199"/>
                  </a:lnTo>
                  <a:cubicBezTo>
                    <a:pt x="445" y="1216"/>
                    <a:pt x="452" y="1233"/>
                    <a:pt x="459" y="1247"/>
                  </a:cubicBezTo>
                  <a:cubicBezTo>
                    <a:pt x="488" y="1321"/>
                    <a:pt x="562" y="1395"/>
                    <a:pt x="636" y="1424"/>
                  </a:cubicBezTo>
                  <a:cubicBezTo>
                    <a:pt x="681" y="1446"/>
                    <a:pt x="729" y="1458"/>
                    <a:pt x="775" y="1458"/>
                  </a:cubicBezTo>
                  <a:cubicBezTo>
                    <a:pt x="821" y="1458"/>
                    <a:pt x="866" y="1446"/>
                    <a:pt x="903" y="1424"/>
                  </a:cubicBezTo>
                  <a:cubicBezTo>
                    <a:pt x="991" y="1395"/>
                    <a:pt x="1065" y="1321"/>
                    <a:pt x="1095" y="1247"/>
                  </a:cubicBezTo>
                  <a:cubicBezTo>
                    <a:pt x="1124" y="1158"/>
                    <a:pt x="1124" y="1055"/>
                    <a:pt x="1095" y="981"/>
                  </a:cubicBezTo>
                  <a:cubicBezTo>
                    <a:pt x="1050" y="833"/>
                    <a:pt x="1006" y="685"/>
                    <a:pt x="932" y="567"/>
                  </a:cubicBezTo>
                  <a:cubicBezTo>
                    <a:pt x="903" y="507"/>
                    <a:pt x="873" y="448"/>
                    <a:pt x="843" y="389"/>
                  </a:cubicBezTo>
                  <a:cubicBezTo>
                    <a:pt x="814" y="359"/>
                    <a:pt x="784" y="330"/>
                    <a:pt x="769" y="300"/>
                  </a:cubicBezTo>
                  <a:cubicBezTo>
                    <a:pt x="710" y="212"/>
                    <a:pt x="636" y="138"/>
                    <a:pt x="562" y="78"/>
                  </a:cubicBezTo>
                  <a:cubicBezTo>
                    <a:pt x="496" y="27"/>
                    <a:pt x="422" y="1"/>
                    <a:pt x="348"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6425025" y="2160725"/>
              <a:ext cx="55475" cy="99600"/>
            </a:xfrm>
            <a:custGeom>
              <a:avLst/>
              <a:gdLst/>
              <a:ahLst/>
              <a:cxnLst/>
              <a:rect l="l" t="t" r="r" b="b"/>
              <a:pathLst>
                <a:path w="2219" h="3984" extrusionOk="0">
                  <a:moveTo>
                    <a:pt x="349" y="1"/>
                  </a:moveTo>
                  <a:cubicBezTo>
                    <a:pt x="187" y="1"/>
                    <a:pt x="31" y="114"/>
                    <a:pt x="0" y="297"/>
                  </a:cubicBezTo>
                  <a:cubicBezTo>
                    <a:pt x="0" y="607"/>
                    <a:pt x="148" y="918"/>
                    <a:pt x="252" y="1214"/>
                  </a:cubicBezTo>
                  <a:cubicBezTo>
                    <a:pt x="355" y="1495"/>
                    <a:pt x="444" y="1761"/>
                    <a:pt x="548" y="2027"/>
                  </a:cubicBezTo>
                  <a:cubicBezTo>
                    <a:pt x="770" y="2574"/>
                    <a:pt x="962" y="3136"/>
                    <a:pt x="1213" y="3669"/>
                  </a:cubicBezTo>
                  <a:cubicBezTo>
                    <a:pt x="1294" y="3856"/>
                    <a:pt x="1471" y="3983"/>
                    <a:pt x="1669" y="3983"/>
                  </a:cubicBezTo>
                  <a:cubicBezTo>
                    <a:pt x="1690" y="3983"/>
                    <a:pt x="1710" y="3982"/>
                    <a:pt x="1731" y="3979"/>
                  </a:cubicBezTo>
                  <a:cubicBezTo>
                    <a:pt x="1820" y="3964"/>
                    <a:pt x="1908" y="3920"/>
                    <a:pt x="1982" y="3876"/>
                  </a:cubicBezTo>
                  <a:cubicBezTo>
                    <a:pt x="2160" y="3743"/>
                    <a:pt x="2219" y="3506"/>
                    <a:pt x="2145" y="3299"/>
                  </a:cubicBezTo>
                  <a:cubicBezTo>
                    <a:pt x="1923" y="2752"/>
                    <a:pt x="1657" y="2205"/>
                    <a:pt x="1405" y="1672"/>
                  </a:cubicBezTo>
                  <a:cubicBezTo>
                    <a:pt x="1287" y="1406"/>
                    <a:pt x="1154" y="1155"/>
                    <a:pt x="1036" y="888"/>
                  </a:cubicBezTo>
                  <a:cubicBezTo>
                    <a:pt x="932" y="622"/>
                    <a:pt x="784" y="282"/>
                    <a:pt x="562" y="75"/>
                  </a:cubicBezTo>
                  <a:cubicBezTo>
                    <a:pt x="498" y="24"/>
                    <a:pt x="423" y="1"/>
                    <a:pt x="34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6394700" y="2178800"/>
              <a:ext cx="31100" cy="44275"/>
            </a:xfrm>
            <a:custGeom>
              <a:avLst/>
              <a:gdLst/>
              <a:ahLst/>
              <a:cxnLst/>
              <a:rect l="l" t="t" r="r" b="b"/>
              <a:pathLst>
                <a:path w="1244" h="1771" extrusionOk="0">
                  <a:moveTo>
                    <a:pt x="464" y="0"/>
                  </a:moveTo>
                  <a:cubicBezTo>
                    <a:pt x="414" y="0"/>
                    <a:pt x="362" y="11"/>
                    <a:pt x="311" y="32"/>
                  </a:cubicBezTo>
                  <a:cubicBezTo>
                    <a:pt x="104" y="121"/>
                    <a:pt x="1" y="343"/>
                    <a:pt x="90" y="550"/>
                  </a:cubicBezTo>
                  <a:cubicBezTo>
                    <a:pt x="134" y="668"/>
                    <a:pt x="178" y="801"/>
                    <a:pt x="223" y="920"/>
                  </a:cubicBezTo>
                  <a:cubicBezTo>
                    <a:pt x="252" y="979"/>
                    <a:pt x="267" y="1038"/>
                    <a:pt x="297" y="1082"/>
                  </a:cubicBezTo>
                  <a:cubicBezTo>
                    <a:pt x="326" y="1141"/>
                    <a:pt x="356" y="1201"/>
                    <a:pt x="385" y="1245"/>
                  </a:cubicBezTo>
                  <a:cubicBezTo>
                    <a:pt x="415" y="1275"/>
                    <a:pt x="430" y="1289"/>
                    <a:pt x="459" y="1304"/>
                  </a:cubicBezTo>
                  <a:lnTo>
                    <a:pt x="592" y="1496"/>
                  </a:lnTo>
                  <a:lnTo>
                    <a:pt x="666" y="1600"/>
                  </a:lnTo>
                  <a:cubicBezTo>
                    <a:pt x="711" y="1644"/>
                    <a:pt x="755" y="1689"/>
                    <a:pt x="814" y="1718"/>
                  </a:cubicBezTo>
                  <a:cubicBezTo>
                    <a:pt x="864" y="1751"/>
                    <a:pt x="923" y="1771"/>
                    <a:pt x="981" y="1771"/>
                  </a:cubicBezTo>
                  <a:cubicBezTo>
                    <a:pt x="1026" y="1771"/>
                    <a:pt x="1071" y="1759"/>
                    <a:pt x="1110" y="1733"/>
                  </a:cubicBezTo>
                  <a:cubicBezTo>
                    <a:pt x="1199" y="1689"/>
                    <a:pt x="1243" y="1585"/>
                    <a:pt x="1243" y="1482"/>
                  </a:cubicBezTo>
                  <a:cubicBezTo>
                    <a:pt x="1243" y="1422"/>
                    <a:pt x="1228" y="1348"/>
                    <a:pt x="1213" y="1289"/>
                  </a:cubicBezTo>
                  <a:cubicBezTo>
                    <a:pt x="1199" y="1260"/>
                    <a:pt x="1169" y="1215"/>
                    <a:pt x="1154" y="1171"/>
                  </a:cubicBezTo>
                  <a:cubicBezTo>
                    <a:pt x="1140" y="1127"/>
                    <a:pt x="1110" y="1053"/>
                    <a:pt x="1095" y="994"/>
                  </a:cubicBezTo>
                  <a:cubicBezTo>
                    <a:pt x="1080" y="846"/>
                    <a:pt x="1036" y="713"/>
                    <a:pt x="962" y="594"/>
                  </a:cubicBezTo>
                  <a:cubicBezTo>
                    <a:pt x="918" y="476"/>
                    <a:pt x="873" y="372"/>
                    <a:pt x="829" y="254"/>
                  </a:cubicBezTo>
                  <a:cubicBezTo>
                    <a:pt x="762" y="98"/>
                    <a:pt x="619" y="0"/>
                    <a:pt x="464"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6587325" y="2572850"/>
              <a:ext cx="44400" cy="68525"/>
            </a:xfrm>
            <a:custGeom>
              <a:avLst/>
              <a:gdLst/>
              <a:ahLst/>
              <a:cxnLst/>
              <a:rect l="l" t="t" r="r" b="b"/>
              <a:pathLst>
                <a:path w="1776" h="2741" extrusionOk="0">
                  <a:moveTo>
                    <a:pt x="333" y="0"/>
                  </a:moveTo>
                  <a:cubicBezTo>
                    <a:pt x="244" y="0"/>
                    <a:pt x="156" y="37"/>
                    <a:pt x="104" y="109"/>
                  </a:cubicBezTo>
                  <a:cubicBezTo>
                    <a:pt x="16" y="242"/>
                    <a:pt x="1" y="405"/>
                    <a:pt x="60" y="553"/>
                  </a:cubicBezTo>
                  <a:cubicBezTo>
                    <a:pt x="90" y="656"/>
                    <a:pt x="119" y="745"/>
                    <a:pt x="163" y="848"/>
                  </a:cubicBezTo>
                  <a:cubicBezTo>
                    <a:pt x="252" y="1056"/>
                    <a:pt x="356" y="1248"/>
                    <a:pt x="430" y="1440"/>
                  </a:cubicBezTo>
                  <a:cubicBezTo>
                    <a:pt x="637" y="1839"/>
                    <a:pt x="844" y="2224"/>
                    <a:pt x="1080" y="2608"/>
                  </a:cubicBezTo>
                  <a:cubicBezTo>
                    <a:pt x="1158" y="2695"/>
                    <a:pt x="1266" y="2741"/>
                    <a:pt x="1374" y="2741"/>
                  </a:cubicBezTo>
                  <a:cubicBezTo>
                    <a:pt x="1452" y="2741"/>
                    <a:pt x="1530" y="2717"/>
                    <a:pt x="1598" y="2668"/>
                  </a:cubicBezTo>
                  <a:cubicBezTo>
                    <a:pt x="1746" y="2549"/>
                    <a:pt x="1775" y="2313"/>
                    <a:pt x="1657" y="2165"/>
                  </a:cubicBezTo>
                  <a:cubicBezTo>
                    <a:pt x="1450" y="1825"/>
                    <a:pt x="1273" y="1484"/>
                    <a:pt x="1110" y="1144"/>
                  </a:cubicBezTo>
                  <a:cubicBezTo>
                    <a:pt x="1021" y="967"/>
                    <a:pt x="932" y="789"/>
                    <a:pt x="859" y="612"/>
                  </a:cubicBezTo>
                  <a:cubicBezTo>
                    <a:pt x="785" y="434"/>
                    <a:pt x="681" y="94"/>
                    <a:pt x="444" y="20"/>
                  </a:cubicBezTo>
                  <a:cubicBezTo>
                    <a:pt x="409" y="7"/>
                    <a:pt x="371" y="0"/>
                    <a:pt x="333"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6572925" y="2596150"/>
              <a:ext cx="28850" cy="38875"/>
            </a:xfrm>
            <a:custGeom>
              <a:avLst/>
              <a:gdLst/>
              <a:ahLst/>
              <a:cxnLst/>
              <a:rect l="l" t="t" r="r" b="b"/>
              <a:pathLst>
                <a:path w="1154" h="1555" extrusionOk="0">
                  <a:moveTo>
                    <a:pt x="276" y="1"/>
                  </a:moveTo>
                  <a:cubicBezTo>
                    <a:pt x="136" y="1"/>
                    <a:pt x="27" y="109"/>
                    <a:pt x="0" y="242"/>
                  </a:cubicBezTo>
                  <a:cubicBezTo>
                    <a:pt x="0" y="286"/>
                    <a:pt x="0" y="331"/>
                    <a:pt x="0" y="375"/>
                  </a:cubicBezTo>
                  <a:cubicBezTo>
                    <a:pt x="15" y="449"/>
                    <a:pt x="44" y="523"/>
                    <a:pt x="89" y="582"/>
                  </a:cubicBezTo>
                  <a:cubicBezTo>
                    <a:pt x="133" y="626"/>
                    <a:pt x="163" y="686"/>
                    <a:pt x="192" y="745"/>
                  </a:cubicBezTo>
                  <a:cubicBezTo>
                    <a:pt x="251" y="833"/>
                    <a:pt x="311" y="922"/>
                    <a:pt x="355" y="1011"/>
                  </a:cubicBezTo>
                  <a:cubicBezTo>
                    <a:pt x="414" y="1085"/>
                    <a:pt x="488" y="1247"/>
                    <a:pt x="547" y="1366"/>
                  </a:cubicBezTo>
                  <a:cubicBezTo>
                    <a:pt x="596" y="1475"/>
                    <a:pt x="705" y="1555"/>
                    <a:pt x="824" y="1555"/>
                  </a:cubicBezTo>
                  <a:cubicBezTo>
                    <a:pt x="850" y="1555"/>
                    <a:pt x="876" y="1551"/>
                    <a:pt x="902" y="1543"/>
                  </a:cubicBezTo>
                  <a:cubicBezTo>
                    <a:pt x="1050" y="1514"/>
                    <a:pt x="1154" y="1366"/>
                    <a:pt x="1124" y="1218"/>
                  </a:cubicBezTo>
                  <a:cubicBezTo>
                    <a:pt x="1080" y="996"/>
                    <a:pt x="991" y="789"/>
                    <a:pt x="887" y="582"/>
                  </a:cubicBezTo>
                  <a:cubicBezTo>
                    <a:pt x="828" y="478"/>
                    <a:pt x="769" y="375"/>
                    <a:pt x="710" y="271"/>
                  </a:cubicBezTo>
                  <a:cubicBezTo>
                    <a:pt x="680" y="242"/>
                    <a:pt x="651" y="197"/>
                    <a:pt x="621" y="153"/>
                  </a:cubicBezTo>
                  <a:cubicBezTo>
                    <a:pt x="547" y="64"/>
                    <a:pt x="444" y="20"/>
                    <a:pt x="325" y="5"/>
                  </a:cubicBezTo>
                  <a:cubicBezTo>
                    <a:pt x="308" y="2"/>
                    <a:pt x="292" y="1"/>
                    <a:pt x="276"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6015375" y="2342175"/>
              <a:ext cx="93050" cy="79925"/>
            </a:xfrm>
            <a:custGeom>
              <a:avLst/>
              <a:gdLst/>
              <a:ahLst/>
              <a:cxnLst/>
              <a:rect l="l" t="t" r="r" b="b"/>
              <a:pathLst>
                <a:path w="3722" h="3197" extrusionOk="0">
                  <a:moveTo>
                    <a:pt x="1763" y="1"/>
                  </a:moveTo>
                  <a:cubicBezTo>
                    <a:pt x="1418" y="1"/>
                    <a:pt x="1075" y="97"/>
                    <a:pt x="769" y="285"/>
                  </a:cubicBezTo>
                  <a:cubicBezTo>
                    <a:pt x="281" y="596"/>
                    <a:pt x="0" y="1128"/>
                    <a:pt x="30" y="1705"/>
                  </a:cubicBezTo>
                  <a:cubicBezTo>
                    <a:pt x="74" y="2297"/>
                    <a:pt x="459" y="2799"/>
                    <a:pt x="1006" y="3006"/>
                  </a:cubicBezTo>
                  <a:cubicBezTo>
                    <a:pt x="1258" y="3106"/>
                    <a:pt x="1612" y="3197"/>
                    <a:pt x="1943" y="3197"/>
                  </a:cubicBezTo>
                  <a:cubicBezTo>
                    <a:pt x="2349" y="3197"/>
                    <a:pt x="2719" y="3060"/>
                    <a:pt x="2825" y="2637"/>
                  </a:cubicBezTo>
                  <a:cubicBezTo>
                    <a:pt x="2855" y="2444"/>
                    <a:pt x="2766" y="2267"/>
                    <a:pt x="2603" y="2178"/>
                  </a:cubicBezTo>
                  <a:cubicBezTo>
                    <a:pt x="2530" y="2132"/>
                    <a:pt x="2448" y="2109"/>
                    <a:pt x="2366" y="2109"/>
                  </a:cubicBezTo>
                  <a:cubicBezTo>
                    <a:pt x="2266" y="2109"/>
                    <a:pt x="2167" y="2143"/>
                    <a:pt x="2086" y="2208"/>
                  </a:cubicBezTo>
                  <a:lnTo>
                    <a:pt x="2041" y="2237"/>
                  </a:lnTo>
                  <a:lnTo>
                    <a:pt x="2012" y="2237"/>
                  </a:lnTo>
                  <a:lnTo>
                    <a:pt x="1923" y="2223"/>
                  </a:lnTo>
                  <a:cubicBezTo>
                    <a:pt x="1834" y="2208"/>
                    <a:pt x="1746" y="2208"/>
                    <a:pt x="1657" y="2193"/>
                  </a:cubicBezTo>
                  <a:lnTo>
                    <a:pt x="1509" y="2163"/>
                  </a:lnTo>
                  <a:lnTo>
                    <a:pt x="1450" y="2149"/>
                  </a:lnTo>
                  <a:lnTo>
                    <a:pt x="1435" y="2149"/>
                  </a:lnTo>
                  <a:lnTo>
                    <a:pt x="1331" y="2104"/>
                  </a:lnTo>
                  <a:lnTo>
                    <a:pt x="1228" y="2060"/>
                  </a:lnTo>
                  <a:lnTo>
                    <a:pt x="1213" y="2045"/>
                  </a:lnTo>
                  <a:lnTo>
                    <a:pt x="1154" y="2001"/>
                  </a:lnTo>
                  <a:cubicBezTo>
                    <a:pt x="1139" y="1986"/>
                    <a:pt x="1124" y="1971"/>
                    <a:pt x="1110" y="1971"/>
                  </a:cubicBezTo>
                  <a:lnTo>
                    <a:pt x="1036" y="1883"/>
                  </a:lnTo>
                  <a:cubicBezTo>
                    <a:pt x="1036" y="1879"/>
                    <a:pt x="1036" y="1875"/>
                    <a:pt x="1036" y="1868"/>
                  </a:cubicBezTo>
                  <a:cubicBezTo>
                    <a:pt x="1036" y="1868"/>
                    <a:pt x="1021" y="1853"/>
                    <a:pt x="1021" y="1838"/>
                  </a:cubicBezTo>
                  <a:cubicBezTo>
                    <a:pt x="1009" y="1815"/>
                    <a:pt x="998" y="1783"/>
                    <a:pt x="986" y="1749"/>
                  </a:cubicBezTo>
                  <a:lnTo>
                    <a:pt x="986" y="1749"/>
                  </a:lnTo>
                  <a:cubicBezTo>
                    <a:pt x="988" y="1755"/>
                    <a:pt x="989" y="1758"/>
                    <a:pt x="990" y="1758"/>
                  </a:cubicBezTo>
                  <a:cubicBezTo>
                    <a:pt x="991" y="1758"/>
                    <a:pt x="977" y="1706"/>
                    <a:pt x="977" y="1675"/>
                  </a:cubicBezTo>
                  <a:cubicBezTo>
                    <a:pt x="977" y="1631"/>
                    <a:pt x="977" y="1587"/>
                    <a:pt x="962" y="1542"/>
                  </a:cubicBezTo>
                  <a:cubicBezTo>
                    <a:pt x="962" y="1513"/>
                    <a:pt x="962" y="1513"/>
                    <a:pt x="962" y="1483"/>
                  </a:cubicBezTo>
                  <a:cubicBezTo>
                    <a:pt x="962" y="1468"/>
                    <a:pt x="977" y="1409"/>
                    <a:pt x="991" y="1380"/>
                  </a:cubicBezTo>
                  <a:lnTo>
                    <a:pt x="991" y="1306"/>
                  </a:lnTo>
                  <a:lnTo>
                    <a:pt x="1006" y="1261"/>
                  </a:lnTo>
                  <a:cubicBezTo>
                    <a:pt x="1006" y="1247"/>
                    <a:pt x="1021" y="1232"/>
                    <a:pt x="1021" y="1217"/>
                  </a:cubicBezTo>
                  <a:lnTo>
                    <a:pt x="1050" y="1173"/>
                  </a:lnTo>
                  <a:lnTo>
                    <a:pt x="1050" y="1173"/>
                  </a:lnTo>
                  <a:cubicBezTo>
                    <a:pt x="1043" y="1187"/>
                    <a:pt x="1041" y="1193"/>
                    <a:pt x="1043" y="1193"/>
                  </a:cubicBezTo>
                  <a:cubicBezTo>
                    <a:pt x="1047" y="1193"/>
                    <a:pt x="1084" y="1136"/>
                    <a:pt x="1095" y="1113"/>
                  </a:cubicBezTo>
                  <a:lnTo>
                    <a:pt x="1139" y="1054"/>
                  </a:lnTo>
                  <a:lnTo>
                    <a:pt x="1184" y="1010"/>
                  </a:lnTo>
                  <a:cubicBezTo>
                    <a:pt x="1198" y="995"/>
                    <a:pt x="1228" y="980"/>
                    <a:pt x="1243" y="951"/>
                  </a:cubicBezTo>
                  <a:cubicBezTo>
                    <a:pt x="1376" y="862"/>
                    <a:pt x="1524" y="803"/>
                    <a:pt x="1672" y="788"/>
                  </a:cubicBezTo>
                  <a:cubicBezTo>
                    <a:pt x="1729" y="778"/>
                    <a:pt x="1787" y="773"/>
                    <a:pt x="1844" y="773"/>
                  </a:cubicBezTo>
                  <a:cubicBezTo>
                    <a:pt x="1950" y="773"/>
                    <a:pt x="2055" y="789"/>
                    <a:pt x="2160" y="818"/>
                  </a:cubicBezTo>
                  <a:cubicBezTo>
                    <a:pt x="2352" y="877"/>
                    <a:pt x="2529" y="980"/>
                    <a:pt x="2692" y="1113"/>
                  </a:cubicBezTo>
                  <a:cubicBezTo>
                    <a:pt x="2840" y="1247"/>
                    <a:pt x="2988" y="1409"/>
                    <a:pt x="3121" y="1572"/>
                  </a:cubicBezTo>
                  <a:cubicBezTo>
                    <a:pt x="3188" y="1652"/>
                    <a:pt x="3273" y="1687"/>
                    <a:pt x="3355" y="1687"/>
                  </a:cubicBezTo>
                  <a:cubicBezTo>
                    <a:pt x="3544" y="1687"/>
                    <a:pt x="3721" y="1503"/>
                    <a:pt x="3639" y="1276"/>
                  </a:cubicBezTo>
                  <a:cubicBezTo>
                    <a:pt x="3417" y="729"/>
                    <a:pt x="2973" y="315"/>
                    <a:pt x="2426" y="123"/>
                  </a:cubicBezTo>
                  <a:cubicBezTo>
                    <a:pt x="2211" y="41"/>
                    <a:pt x="1986" y="1"/>
                    <a:pt x="17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6059750" y="2435800"/>
              <a:ext cx="375" cy="775"/>
            </a:xfrm>
            <a:custGeom>
              <a:avLst/>
              <a:gdLst/>
              <a:ahLst/>
              <a:cxnLst/>
              <a:rect l="l" t="t" r="r" b="b"/>
              <a:pathLst>
                <a:path w="15" h="31" extrusionOk="0">
                  <a:moveTo>
                    <a:pt x="0" y="1"/>
                  </a:moveTo>
                  <a:lnTo>
                    <a:pt x="15" y="30"/>
                  </a:lnTo>
                  <a:lnTo>
                    <a:pt x="15" y="1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6034975" y="2389875"/>
              <a:ext cx="92925" cy="79925"/>
            </a:xfrm>
            <a:custGeom>
              <a:avLst/>
              <a:gdLst/>
              <a:ahLst/>
              <a:cxnLst/>
              <a:rect l="l" t="t" r="r" b="b"/>
              <a:pathLst>
                <a:path w="3717" h="3197" extrusionOk="0">
                  <a:moveTo>
                    <a:pt x="1763" y="1"/>
                  </a:moveTo>
                  <a:cubicBezTo>
                    <a:pt x="1418" y="1"/>
                    <a:pt x="1074" y="97"/>
                    <a:pt x="769" y="285"/>
                  </a:cubicBezTo>
                  <a:cubicBezTo>
                    <a:pt x="281" y="596"/>
                    <a:pt x="0" y="1128"/>
                    <a:pt x="30" y="1705"/>
                  </a:cubicBezTo>
                  <a:cubicBezTo>
                    <a:pt x="74" y="2296"/>
                    <a:pt x="459" y="2799"/>
                    <a:pt x="1006" y="3006"/>
                  </a:cubicBezTo>
                  <a:cubicBezTo>
                    <a:pt x="1258" y="3106"/>
                    <a:pt x="1609" y="3197"/>
                    <a:pt x="1938" y="3197"/>
                  </a:cubicBezTo>
                  <a:cubicBezTo>
                    <a:pt x="2341" y="3197"/>
                    <a:pt x="2711" y="3060"/>
                    <a:pt x="2825" y="2636"/>
                  </a:cubicBezTo>
                  <a:cubicBezTo>
                    <a:pt x="2855" y="2444"/>
                    <a:pt x="2766" y="2252"/>
                    <a:pt x="2603" y="2163"/>
                  </a:cubicBezTo>
                  <a:cubicBezTo>
                    <a:pt x="2528" y="2122"/>
                    <a:pt x="2443" y="2100"/>
                    <a:pt x="2358" y="2100"/>
                  </a:cubicBezTo>
                  <a:cubicBezTo>
                    <a:pt x="2261" y="2100"/>
                    <a:pt x="2165" y="2129"/>
                    <a:pt x="2085" y="2193"/>
                  </a:cubicBezTo>
                  <a:cubicBezTo>
                    <a:pt x="2085" y="2193"/>
                    <a:pt x="2056" y="2208"/>
                    <a:pt x="2041" y="2222"/>
                  </a:cubicBezTo>
                  <a:lnTo>
                    <a:pt x="1923" y="2222"/>
                  </a:lnTo>
                  <a:cubicBezTo>
                    <a:pt x="1834" y="2222"/>
                    <a:pt x="1745" y="2193"/>
                    <a:pt x="1657" y="2178"/>
                  </a:cubicBezTo>
                  <a:lnTo>
                    <a:pt x="1509" y="2163"/>
                  </a:lnTo>
                  <a:lnTo>
                    <a:pt x="1450" y="2148"/>
                  </a:lnTo>
                  <a:lnTo>
                    <a:pt x="1435" y="2148"/>
                  </a:lnTo>
                  <a:cubicBezTo>
                    <a:pt x="1405" y="2134"/>
                    <a:pt x="1361" y="2119"/>
                    <a:pt x="1331" y="2104"/>
                  </a:cubicBezTo>
                  <a:lnTo>
                    <a:pt x="1228" y="2060"/>
                  </a:lnTo>
                  <a:lnTo>
                    <a:pt x="1213" y="2045"/>
                  </a:lnTo>
                  <a:lnTo>
                    <a:pt x="1154" y="2001"/>
                  </a:lnTo>
                  <a:cubicBezTo>
                    <a:pt x="1139" y="1986"/>
                    <a:pt x="1124" y="1986"/>
                    <a:pt x="1109" y="1971"/>
                  </a:cubicBezTo>
                  <a:lnTo>
                    <a:pt x="1109" y="1956"/>
                  </a:lnTo>
                  <a:cubicBezTo>
                    <a:pt x="1080" y="1927"/>
                    <a:pt x="1050" y="1897"/>
                    <a:pt x="1035" y="1867"/>
                  </a:cubicBezTo>
                  <a:cubicBezTo>
                    <a:pt x="1035" y="1853"/>
                    <a:pt x="1021" y="1853"/>
                    <a:pt x="1021" y="1838"/>
                  </a:cubicBezTo>
                  <a:cubicBezTo>
                    <a:pt x="1010" y="1806"/>
                    <a:pt x="1000" y="1782"/>
                    <a:pt x="989" y="1755"/>
                  </a:cubicBezTo>
                  <a:lnTo>
                    <a:pt x="989" y="1755"/>
                  </a:lnTo>
                  <a:cubicBezTo>
                    <a:pt x="987" y="1744"/>
                    <a:pt x="976" y="1702"/>
                    <a:pt x="976" y="1675"/>
                  </a:cubicBezTo>
                  <a:cubicBezTo>
                    <a:pt x="976" y="1631"/>
                    <a:pt x="976" y="1586"/>
                    <a:pt x="962" y="1542"/>
                  </a:cubicBezTo>
                  <a:lnTo>
                    <a:pt x="962" y="1483"/>
                  </a:lnTo>
                  <a:cubicBezTo>
                    <a:pt x="962" y="1453"/>
                    <a:pt x="976" y="1409"/>
                    <a:pt x="976" y="1365"/>
                  </a:cubicBezTo>
                  <a:cubicBezTo>
                    <a:pt x="991" y="1335"/>
                    <a:pt x="976" y="1320"/>
                    <a:pt x="991" y="1291"/>
                  </a:cubicBezTo>
                  <a:cubicBezTo>
                    <a:pt x="1006" y="1261"/>
                    <a:pt x="991" y="1276"/>
                    <a:pt x="991" y="1261"/>
                  </a:cubicBezTo>
                  <a:lnTo>
                    <a:pt x="1021" y="1217"/>
                  </a:lnTo>
                  <a:cubicBezTo>
                    <a:pt x="1021" y="1205"/>
                    <a:pt x="1030" y="1193"/>
                    <a:pt x="1034" y="1182"/>
                  </a:cubicBezTo>
                  <a:lnTo>
                    <a:pt x="1034" y="1182"/>
                  </a:lnTo>
                  <a:cubicBezTo>
                    <a:pt x="1046" y="1164"/>
                    <a:pt x="1071" y="1122"/>
                    <a:pt x="1080" y="1113"/>
                  </a:cubicBezTo>
                  <a:lnTo>
                    <a:pt x="1124" y="1054"/>
                  </a:lnTo>
                  <a:lnTo>
                    <a:pt x="1169" y="1010"/>
                  </a:lnTo>
                  <a:lnTo>
                    <a:pt x="1243" y="951"/>
                  </a:lnTo>
                  <a:cubicBezTo>
                    <a:pt x="1361" y="862"/>
                    <a:pt x="1509" y="803"/>
                    <a:pt x="1671" y="788"/>
                  </a:cubicBezTo>
                  <a:cubicBezTo>
                    <a:pt x="1724" y="777"/>
                    <a:pt x="1780" y="772"/>
                    <a:pt x="1837" y="772"/>
                  </a:cubicBezTo>
                  <a:cubicBezTo>
                    <a:pt x="1941" y="772"/>
                    <a:pt x="2049" y="789"/>
                    <a:pt x="2145" y="817"/>
                  </a:cubicBezTo>
                  <a:cubicBezTo>
                    <a:pt x="2337" y="877"/>
                    <a:pt x="2514" y="980"/>
                    <a:pt x="2677" y="1113"/>
                  </a:cubicBezTo>
                  <a:cubicBezTo>
                    <a:pt x="2825" y="1246"/>
                    <a:pt x="2973" y="1409"/>
                    <a:pt x="3106" y="1572"/>
                  </a:cubicBezTo>
                  <a:cubicBezTo>
                    <a:pt x="3173" y="1652"/>
                    <a:pt x="3259" y="1687"/>
                    <a:pt x="3343" y="1687"/>
                  </a:cubicBezTo>
                  <a:cubicBezTo>
                    <a:pt x="3536" y="1687"/>
                    <a:pt x="3716" y="1503"/>
                    <a:pt x="3624" y="1276"/>
                  </a:cubicBezTo>
                  <a:cubicBezTo>
                    <a:pt x="3402" y="729"/>
                    <a:pt x="2973" y="315"/>
                    <a:pt x="2426" y="122"/>
                  </a:cubicBezTo>
                  <a:cubicBezTo>
                    <a:pt x="2210" y="41"/>
                    <a:pt x="1986" y="1"/>
                    <a:pt x="17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6080450" y="2486100"/>
              <a:ext cx="400" cy="750"/>
            </a:xfrm>
            <a:custGeom>
              <a:avLst/>
              <a:gdLst/>
              <a:ahLst/>
              <a:cxnLst/>
              <a:rect l="l" t="t" r="r" b="b"/>
              <a:pathLst>
                <a:path w="16" h="30" extrusionOk="0">
                  <a:moveTo>
                    <a:pt x="0" y="0"/>
                  </a:moveTo>
                  <a:lnTo>
                    <a:pt x="0" y="30"/>
                  </a:lnTo>
                  <a:lnTo>
                    <a:pt x="15" y="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6055300" y="2440775"/>
              <a:ext cx="93400" cy="79700"/>
            </a:xfrm>
            <a:custGeom>
              <a:avLst/>
              <a:gdLst/>
              <a:ahLst/>
              <a:cxnLst/>
              <a:rect l="l" t="t" r="r" b="b"/>
              <a:pathLst>
                <a:path w="3736" h="3188" extrusionOk="0">
                  <a:moveTo>
                    <a:pt x="1749" y="0"/>
                  </a:moveTo>
                  <a:cubicBezTo>
                    <a:pt x="1408" y="0"/>
                    <a:pt x="1068" y="91"/>
                    <a:pt x="770" y="275"/>
                  </a:cubicBezTo>
                  <a:cubicBezTo>
                    <a:pt x="282" y="586"/>
                    <a:pt x="1" y="1133"/>
                    <a:pt x="30" y="1695"/>
                  </a:cubicBezTo>
                  <a:cubicBezTo>
                    <a:pt x="75" y="2286"/>
                    <a:pt x="459" y="2789"/>
                    <a:pt x="1006" y="2996"/>
                  </a:cubicBezTo>
                  <a:cubicBezTo>
                    <a:pt x="1261" y="3097"/>
                    <a:pt x="1618" y="3188"/>
                    <a:pt x="1952" y="3188"/>
                  </a:cubicBezTo>
                  <a:cubicBezTo>
                    <a:pt x="2356" y="3188"/>
                    <a:pt x="2727" y="3054"/>
                    <a:pt x="2840" y="2641"/>
                  </a:cubicBezTo>
                  <a:cubicBezTo>
                    <a:pt x="2855" y="2449"/>
                    <a:pt x="2766" y="2257"/>
                    <a:pt x="2603" y="2168"/>
                  </a:cubicBezTo>
                  <a:cubicBezTo>
                    <a:pt x="2531" y="2129"/>
                    <a:pt x="2451" y="2110"/>
                    <a:pt x="2370" y="2110"/>
                  </a:cubicBezTo>
                  <a:cubicBezTo>
                    <a:pt x="2269" y="2110"/>
                    <a:pt x="2168" y="2140"/>
                    <a:pt x="2086" y="2198"/>
                  </a:cubicBezTo>
                  <a:lnTo>
                    <a:pt x="2042" y="2227"/>
                  </a:lnTo>
                  <a:lnTo>
                    <a:pt x="1923" y="2227"/>
                  </a:lnTo>
                  <a:cubicBezTo>
                    <a:pt x="1834" y="2227"/>
                    <a:pt x="1746" y="2198"/>
                    <a:pt x="1657" y="2183"/>
                  </a:cubicBezTo>
                  <a:cubicBezTo>
                    <a:pt x="1613" y="2183"/>
                    <a:pt x="1568" y="2168"/>
                    <a:pt x="1524" y="2168"/>
                  </a:cubicBezTo>
                  <a:lnTo>
                    <a:pt x="1450" y="2153"/>
                  </a:lnTo>
                  <a:lnTo>
                    <a:pt x="1435" y="2153"/>
                  </a:lnTo>
                  <a:lnTo>
                    <a:pt x="1332" y="2109"/>
                  </a:lnTo>
                  <a:lnTo>
                    <a:pt x="1228" y="2065"/>
                  </a:lnTo>
                  <a:lnTo>
                    <a:pt x="1213" y="2065"/>
                  </a:lnTo>
                  <a:cubicBezTo>
                    <a:pt x="1199" y="2050"/>
                    <a:pt x="1169" y="2035"/>
                    <a:pt x="1154" y="2020"/>
                  </a:cubicBezTo>
                  <a:cubicBezTo>
                    <a:pt x="1139" y="2005"/>
                    <a:pt x="1125" y="1991"/>
                    <a:pt x="1110" y="1976"/>
                  </a:cubicBezTo>
                  <a:cubicBezTo>
                    <a:pt x="1080" y="1946"/>
                    <a:pt x="1065" y="1917"/>
                    <a:pt x="1036" y="1887"/>
                  </a:cubicBezTo>
                  <a:cubicBezTo>
                    <a:pt x="1036" y="1883"/>
                    <a:pt x="1036" y="1880"/>
                    <a:pt x="1036" y="1872"/>
                  </a:cubicBezTo>
                  <a:cubicBezTo>
                    <a:pt x="1036" y="1872"/>
                    <a:pt x="1036" y="1858"/>
                    <a:pt x="1021" y="1858"/>
                  </a:cubicBezTo>
                  <a:cubicBezTo>
                    <a:pt x="1006" y="1813"/>
                    <a:pt x="991" y="1769"/>
                    <a:pt x="977" y="1724"/>
                  </a:cubicBezTo>
                  <a:lnTo>
                    <a:pt x="977" y="1724"/>
                  </a:lnTo>
                  <a:cubicBezTo>
                    <a:pt x="990" y="1752"/>
                    <a:pt x="996" y="1762"/>
                    <a:pt x="996" y="1762"/>
                  </a:cubicBezTo>
                  <a:cubicBezTo>
                    <a:pt x="998" y="1762"/>
                    <a:pt x="977" y="1711"/>
                    <a:pt x="977" y="1680"/>
                  </a:cubicBezTo>
                  <a:cubicBezTo>
                    <a:pt x="977" y="1636"/>
                    <a:pt x="977" y="1591"/>
                    <a:pt x="977" y="1562"/>
                  </a:cubicBezTo>
                  <a:cubicBezTo>
                    <a:pt x="962" y="1517"/>
                    <a:pt x="977" y="1517"/>
                    <a:pt x="977" y="1488"/>
                  </a:cubicBezTo>
                  <a:lnTo>
                    <a:pt x="991" y="1384"/>
                  </a:lnTo>
                  <a:cubicBezTo>
                    <a:pt x="991" y="1355"/>
                    <a:pt x="991" y="1325"/>
                    <a:pt x="1006" y="1310"/>
                  </a:cubicBezTo>
                  <a:lnTo>
                    <a:pt x="1006" y="1266"/>
                  </a:lnTo>
                  <a:lnTo>
                    <a:pt x="1036" y="1222"/>
                  </a:lnTo>
                  <a:lnTo>
                    <a:pt x="1044" y="1196"/>
                  </a:lnTo>
                  <a:lnTo>
                    <a:pt x="1044" y="1196"/>
                  </a:lnTo>
                  <a:cubicBezTo>
                    <a:pt x="1052" y="1189"/>
                    <a:pt x="1085" y="1139"/>
                    <a:pt x="1095" y="1118"/>
                  </a:cubicBezTo>
                  <a:lnTo>
                    <a:pt x="1139" y="1059"/>
                  </a:lnTo>
                  <a:lnTo>
                    <a:pt x="1184" y="1015"/>
                  </a:lnTo>
                  <a:cubicBezTo>
                    <a:pt x="1213" y="1000"/>
                    <a:pt x="1228" y="985"/>
                    <a:pt x="1258" y="970"/>
                  </a:cubicBezTo>
                  <a:cubicBezTo>
                    <a:pt x="1376" y="867"/>
                    <a:pt x="1524" y="808"/>
                    <a:pt x="1687" y="793"/>
                  </a:cubicBezTo>
                  <a:cubicBezTo>
                    <a:pt x="1744" y="782"/>
                    <a:pt x="1802" y="777"/>
                    <a:pt x="1859" y="777"/>
                  </a:cubicBezTo>
                  <a:cubicBezTo>
                    <a:pt x="1965" y="777"/>
                    <a:pt x="2070" y="794"/>
                    <a:pt x="2175" y="822"/>
                  </a:cubicBezTo>
                  <a:cubicBezTo>
                    <a:pt x="2367" y="881"/>
                    <a:pt x="2544" y="985"/>
                    <a:pt x="2692" y="1118"/>
                  </a:cubicBezTo>
                  <a:cubicBezTo>
                    <a:pt x="2855" y="1251"/>
                    <a:pt x="2988" y="1414"/>
                    <a:pt x="3121" y="1577"/>
                  </a:cubicBezTo>
                  <a:cubicBezTo>
                    <a:pt x="3188" y="1662"/>
                    <a:pt x="3275" y="1698"/>
                    <a:pt x="3359" y="1698"/>
                  </a:cubicBezTo>
                  <a:cubicBezTo>
                    <a:pt x="3553" y="1698"/>
                    <a:pt x="3736" y="1507"/>
                    <a:pt x="3653" y="1281"/>
                  </a:cubicBezTo>
                  <a:cubicBezTo>
                    <a:pt x="3432" y="734"/>
                    <a:pt x="2988" y="319"/>
                    <a:pt x="2441" y="127"/>
                  </a:cubicBezTo>
                  <a:cubicBezTo>
                    <a:pt x="2218" y="43"/>
                    <a:pt x="1983" y="0"/>
                    <a:pt x="17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6099675" y="2534150"/>
              <a:ext cx="400" cy="775"/>
            </a:xfrm>
            <a:custGeom>
              <a:avLst/>
              <a:gdLst/>
              <a:ahLst/>
              <a:cxnLst/>
              <a:rect l="l" t="t" r="r" b="b"/>
              <a:pathLst>
                <a:path w="16" h="31" extrusionOk="0">
                  <a:moveTo>
                    <a:pt x="0" y="1"/>
                  </a:moveTo>
                  <a:lnTo>
                    <a:pt x="0" y="1"/>
                  </a:lnTo>
                  <a:cubicBezTo>
                    <a:pt x="15" y="1"/>
                    <a:pt x="15" y="16"/>
                    <a:pt x="15" y="30"/>
                  </a:cubicBezTo>
                  <a:lnTo>
                    <a:pt x="15" y="15"/>
                  </a:lnTo>
                  <a:cubicBezTo>
                    <a:pt x="15" y="15"/>
                    <a:pt x="15"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8"/>
            <p:cNvSpPr/>
            <p:nvPr/>
          </p:nvSpPr>
          <p:spPr>
            <a:xfrm>
              <a:off x="6074900" y="2488300"/>
              <a:ext cx="92925" cy="79875"/>
            </a:xfrm>
            <a:custGeom>
              <a:avLst/>
              <a:gdLst/>
              <a:ahLst/>
              <a:cxnLst/>
              <a:rect l="l" t="t" r="r" b="b"/>
              <a:pathLst>
                <a:path w="3717" h="3195" extrusionOk="0">
                  <a:moveTo>
                    <a:pt x="1755" y="1"/>
                  </a:moveTo>
                  <a:cubicBezTo>
                    <a:pt x="1412" y="1"/>
                    <a:pt x="1070" y="97"/>
                    <a:pt x="769" y="282"/>
                  </a:cubicBezTo>
                  <a:cubicBezTo>
                    <a:pt x="281" y="592"/>
                    <a:pt x="0" y="1140"/>
                    <a:pt x="30" y="1702"/>
                  </a:cubicBezTo>
                  <a:cubicBezTo>
                    <a:pt x="74" y="2293"/>
                    <a:pt x="459" y="2796"/>
                    <a:pt x="1006" y="3003"/>
                  </a:cubicBezTo>
                  <a:cubicBezTo>
                    <a:pt x="1260" y="3103"/>
                    <a:pt x="1615" y="3195"/>
                    <a:pt x="1945" y="3195"/>
                  </a:cubicBezTo>
                  <a:cubicBezTo>
                    <a:pt x="2346" y="3195"/>
                    <a:pt x="2712" y="3061"/>
                    <a:pt x="2825" y="2648"/>
                  </a:cubicBezTo>
                  <a:cubicBezTo>
                    <a:pt x="2855" y="2456"/>
                    <a:pt x="2766" y="2264"/>
                    <a:pt x="2603" y="2175"/>
                  </a:cubicBezTo>
                  <a:cubicBezTo>
                    <a:pt x="2531" y="2136"/>
                    <a:pt x="2451" y="2117"/>
                    <a:pt x="2370" y="2117"/>
                  </a:cubicBezTo>
                  <a:cubicBezTo>
                    <a:pt x="2269" y="2117"/>
                    <a:pt x="2168" y="2147"/>
                    <a:pt x="2086" y="2204"/>
                  </a:cubicBezTo>
                  <a:lnTo>
                    <a:pt x="2041" y="2234"/>
                  </a:lnTo>
                  <a:lnTo>
                    <a:pt x="1923" y="2234"/>
                  </a:lnTo>
                  <a:cubicBezTo>
                    <a:pt x="1834" y="2219"/>
                    <a:pt x="1731" y="2204"/>
                    <a:pt x="1657" y="2190"/>
                  </a:cubicBezTo>
                  <a:lnTo>
                    <a:pt x="1509" y="2175"/>
                  </a:lnTo>
                  <a:lnTo>
                    <a:pt x="1450" y="2160"/>
                  </a:lnTo>
                  <a:lnTo>
                    <a:pt x="1435" y="2160"/>
                  </a:lnTo>
                  <a:lnTo>
                    <a:pt x="1317" y="2116"/>
                  </a:lnTo>
                  <a:lnTo>
                    <a:pt x="1228" y="2071"/>
                  </a:lnTo>
                  <a:lnTo>
                    <a:pt x="1213" y="2071"/>
                  </a:lnTo>
                  <a:lnTo>
                    <a:pt x="1154" y="2027"/>
                  </a:lnTo>
                  <a:cubicBezTo>
                    <a:pt x="1139" y="2012"/>
                    <a:pt x="1124" y="1997"/>
                    <a:pt x="1110" y="1983"/>
                  </a:cubicBezTo>
                  <a:lnTo>
                    <a:pt x="1036" y="1894"/>
                  </a:lnTo>
                  <a:cubicBezTo>
                    <a:pt x="1036" y="1879"/>
                    <a:pt x="1021" y="1864"/>
                    <a:pt x="1021" y="1864"/>
                  </a:cubicBezTo>
                  <a:cubicBezTo>
                    <a:pt x="1006" y="1821"/>
                    <a:pt x="992" y="1778"/>
                    <a:pt x="978" y="1734"/>
                  </a:cubicBezTo>
                  <a:lnTo>
                    <a:pt x="978" y="1734"/>
                  </a:lnTo>
                  <a:cubicBezTo>
                    <a:pt x="986" y="1759"/>
                    <a:pt x="989" y="1769"/>
                    <a:pt x="990" y="1769"/>
                  </a:cubicBezTo>
                  <a:cubicBezTo>
                    <a:pt x="991" y="1769"/>
                    <a:pt x="977" y="1717"/>
                    <a:pt x="977" y="1687"/>
                  </a:cubicBezTo>
                  <a:cubicBezTo>
                    <a:pt x="977" y="1642"/>
                    <a:pt x="977" y="1613"/>
                    <a:pt x="962" y="1569"/>
                  </a:cubicBezTo>
                  <a:cubicBezTo>
                    <a:pt x="947" y="1524"/>
                    <a:pt x="962" y="1524"/>
                    <a:pt x="962" y="1509"/>
                  </a:cubicBezTo>
                  <a:cubicBezTo>
                    <a:pt x="962" y="1480"/>
                    <a:pt x="977" y="1435"/>
                    <a:pt x="977" y="1391"/>
                  </a:cubicBezTo>
                  <a:cubicBezTo>
                    <a:pt x="991" y="1347"/>
                    <a:pt x="977" y="1347"/>
                    <a:pt x="991" y="1317"/>
                  </a:cubicBezTo>
                  <a:cubicBezTo>
                    <a:pt x="991" y="1302"/>
                    <a:pt x="991" y="1288"/>
                    <a:pt x="991" y="1288"/>
                  </a:cubicBezTo>
                  <a:cubicBezTo>
                    <a:pt x="1006" y="1273"/>
                    <a:pt x="1006" y="1258"/>
                    <a:pt x="1006" y="1243"/>
                  </a:cubicBezTo>
                  <a:lnTo>
                    <a:pt x="1036" y="1184"/>
                  </a:lnTo>
                  <a:lnTo>
                    <a:pt x="1036" y="1184"/>
                  </a:lnTo>
                  <a:cubicBezTo>
                    <a:pt x="1028" y="1203"/>
                    <a:pt x="1026" y="1210"/>
                    <a:pt x="1028" y="1210"/>
                  </a:cubicBezTo>
                  <a:cubicBezTo>
                    <a:pt x="1034" y="1210"/>
                    <a:pt x="1069" y="1151"/>
                    <a:pt x="1080" y="1140"/>
                  </a:cubicBezTo>
                  <a:lnTo>
                    <a:pt x="1124" y="1066"/>
                  </a:lnTo>
                  <a:lnTo>
                    <a:pt x="1169" y="1036"/>
                  </a:lnTo>
                  <a:lnTo>
                    <a:pt x="1243" y="977"/>
                  </a:lnTo>
                  <a:cubicBezTo>
                    <a:pt x="1361" y="888"/>
                    <a:pt x="1509" y="829"/>
                    <a:pt x="1672" y="799"/>
                  </a:cubicBezTo>
                  <a:cubicBezTo>
                    <a:pt x="1726" y="794"/>
                    <a:pt x="1784" y="791"/>
                    <a:pt x="1843" y="791"/>
                  </a:cubicBezTo>
                  <a:cubicBezTo>
                    <a:pt x="1945" y="791"/>
                    <a:pt x="2051" y="801"/>
                    <a:pt x="2145" y="829"/>
                  </a:cubicBezTo>
                  <a:cubicBezTo>
                    <a:pt x="2337" y="888"/>
                    <a:pt x="2515" y="992"/>
                    <a:pt x="2677" y="1125"/>
                  </a:cubicBezTo>
                  <a:cubicBezTo>
                    <a:pt x="2825" y="1273"/>
                    <a:pt x="2973" y="1421"/>
                    <a:pt x="3106" y="1583"/>
                  </a:cubicBezTo>
                  <a:cubicBezTo>
                    <a:pt x="3173" y="1669"/>
                    <a:pt x="3260" y="1705"/>
                    <a:pt x="3344" y="1705"/>
                  </a:cubicBezTo>
                  <a:cubicBezTo>
                    <a:pt x="3537" y="1705"/>
                    <a:pt x="3716" y="1514"/>
                    <a:pt x="3624" y="1288"/>
                  </a:cubicBezTo>
                  <a:cubicBezTo>
                    <a:pt x="3417" y="755"/>
                    <a:pt x="2988" y="326"/>
                    <a:pt x="2441" y="134"/>
                  </a:cubicBezTo>
                  <a:cubicBezTo>
                    <a:pt x="2220" y="45"/>
                    <a:pt x="1987" y="1"/>
                    <a:pt x="17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8"/>
            <p:cNvSpPr/>
            <p:nvPr/>
          </p:nvSpPr>
          <p:spPr>
            <a:xfrm>
              <a:off x="6120375" y="2584425"/>
              <a:ext cx="400" cy="775"/>
            </a:xfrm>
            <a:custGeom>
              <a:avLst/>
              <a:gdLst/>
              <a:ahLst/>
              <a:cxnLst/>
              <a:rect l="l" t="t" r="r" b="b"/>
              <a:pathLst>
                <a:path w="16" h="31" extrusionOk="0">
                  <a:moveTo>
                    <a:pt x="0" y="1"/>
                  </a:moveTo>
                  <a:lnTo>
                    <a:pt x="15" y="31"/>
                  </a:lnTo>
                  <a:cubicBezTo>
                    <a:pt x="15" y="16"/>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6095600" y="2538875"/>
              <a:ext cx="93050" cy="79925"/>
            </a:xfrm>
            <a:custGeom>
              <a:avLst/>
              <a:gdLst/>
              <a:ahLst/>
              <a:cxnLst/>
              <a:rect l="l" t="t" r="r" b="b"/>
              <a:pathLst>
                <a:path w="3722" h="3197" extrusionOk="0">
                  <a:moveTo>
                    <a:pt x="1766" y="1"/>
                  </a:moveTo>
                  <a:cubicBezTo>
                    <a:pt x="1418" y="1"/>
                    <a:pt x="1075" y="96"/>
                    <a:pt x="770" y="285"/>
                  </a:cubicBezTo>
                  <a:cubicBezTo>
                    <a:pt x="282" y="596"/>
                    <a:pt x="1" y="1128"/>
                    <a:pt x="30" y="1705"/>
                  </a:cubicBezTo>
                  <a:cubicBezTo>
                    <a:pt x="75" y="2296"/>
                    <a:pt x="459" y="2799"/>
                    <a:pt x="1006" y="3006"/>
                  </a:cubicBezTo>
                  <a:cubicBezTo>
                    <a:pt x="1259" y="3106"/>
                    <a:pt x="1613" y="3196"/>
                    <a:pt x="1945" y="3196"/>
                  </a:cubicBezTo>
                  <a:cubicBezTo>
                    <a:pt x="2352" y="3196"/>
                    <a:pt x="2726" y="3060"/>
                    <a:pt x="2840" y="2636"/>
                  </a:cubicBezTo>
                  <a:cubicBezTo>
                    <a:pt x="2870" y="2459"/>
                    <a:pt x="2766" y="2267"/>
                    <a:pt x="2603" y="2178"/>
                  </a:cubicBezTo>
                  <a:cubicBezTo>
                    <a:pt x="2530" y="2131"/>
                    <a:pt x="2448" y="2109"/>
                    <a:pt x="2366" y="2109"/>
                  </a:cubicBezTo>
                  <a:cubicBezTo>
                    <a:pt x="2266" y="2109"/>
                    <a:pt x="2167" y="2142"/>
                    <a:pt x="2086" y="2207"/>
                  </a:cubicBezTo>
                  <a:lnTo>
                    <a:pt x="2041" y="2237"/>
                  </a:lnTo>
                  <a:lnTo>
                    <a:pt x="1923" y="2237"/>
                  </a:lnTo>
                  <a:cubicBezTo>
                    <a:pt x="1834" y="2222"/>
                    <a:pt x="1746" y="2207"/>
                    <a:pt x="1657" y="2193"/>
                  </a:cubicBezTo>
                  <a:lnTo>
                    <a:pt x="1524" y="2163"/>
                  </a:lnTo>
                  <a:lnTo>
                    <a:pt x="1465" y="2148"/>
                  </a:lnTo>
                  <a:lnTo>
                    <a:pt x="1435" y="2148"/>
                  </a:lnTo>
                  <a:cubicBezTo>
                    <a:pt x="1406" y="2148"/>
                    <a:pt x="1361" y="2134"/>
                    <a:pt x="1332" y="2119"/>
                  </a:cubicBezTo>
                  <a:lnTo>
                    <a:pt x="1228" y="2074"/>
                  </a:lnTo>
                  <a:lnTo>
                    <a:pt x="1154" y="2030"/>
                  </a:lnTo>
                  <a:cubicBezTo>
                    <a:pt x="1139" y="2015"/>
                    <a:pt x="1125" y="2000"/>
                    <a:pt x="1110" y="1986"/>
                  </a:cubicBezTo>
                  <a:cubicBezTo>
                    <a:pt x="1080" y="1956"/>
                    <a:pt x="1065" y="1927"/>
                    <a:pt x="1036" y="1897"/>
                  </a:cubicBezTo>
                  <a:cubicBezTo>
                    <a:pt x="1036" y="1893"/>
                    <a:pt x="1036" y="1890"/>
                    <a:pt x="1036" y="1882"/>
                  </a:cubicBezTo>
                  <a:cubicBezTo>
                    <a:pt x="1036" y="1882"/>
                    <a:pt x="1036" y="1867"/>
                    <a:pt x="1021" y="1867"/>
                  </a:cubicBezTo>
                  <a:cubicBezTo>
                    <a:pt x="1006" y="1823"/>
                    <a:pt x="991" y="1779"/>
                    <a:pt x="977" y="1734"/>
                  </a:cubicBezTo>
                  <a:lnTo>
                    <a:pt x="977" y="1734"/>
                  </a:lnTo>
                  <a:cubicBezTo>
                    <a:pt x="990" y="1762"/>
                    <a:pt x="996" y="1772"/>
                    <a:pt x="996" y="1772"/>
                  </a:cubicBezTo>
                  <a:cubicBezTo>
                    <a:pt x="998" y="1772"/>
                    <a:pt x="977" y="1720"/>
                    <a:pt x="977" y="1690"/>
                  </a:cubicBezTo>
                  <a:cubicBezTo>
                    <a:pt x="977" y="1646"/>
                    <a:pt x="977" y="1601"/>
                    <a:pt x="962" y="1572"/>
                  </a:cubicBezTo>
                  <a:lnTo>
                    <a:pt x="962" y="1512"/>
                  </a:lnTo>
                  <a:cubicBezTo>
                    <a:pt x="962" y="1468"/>
                    <a:pt x="977" y="1424"/>
                    <a:pt x="991" y="1394"/>
                  </a:cubicBezTo>
                  <a:cubicBezTo>
                    <a:pt x="991" y="1350"/>
                    <a:pt x="991" y="1335"/>
                    <a:pt x="991" y="1320"/>
                  </a:cubicBezTo>
                  <a:cubicBezTo>
                    <a:pt x="1006" y="1291"/>
                    <a:pt x="991" y="1291"/>
                    <a:pt x="991" y="1276"/>
                  </a:cubicBezTo>
                  <a:cubicBezTo>
                    <a:pt x="991" y="1261"/>
                    <a:pt x="1006" y="1246"/>
                    <a:pt x="1021" y="1231"/>
                  </a:cubicBezTo>
                  <a:lnTo>
                    <a:pt x="1030" y="1206"/>
                  </a:lnTo>
                  <a:lnTo>
                    <a:pt x="1030" y="1206"/>
                  </a:lnTo>
                  <a:cubicBezTo>
                    <a:pt x="1038" y="1199"/>
                    <a:pt x="1070" y="1149"/>
                    <a:pt x="1080" y="1128"/>
                  </a:cubicBezTo>
                  <a:lnTo>
                    <a:pt x="1139" y="1069"/>
                  </a:lnTo>
                  <a:lnTo>
                    <a:pt x="1169" y="1024"/>
                  </a:lnTo>
                  <a:lnTo>
                    <a:pt x="1243" y="980"/>
                  </a:lnTo>
                  <a:cubicBezTo>
                    <a:pt x="1361" y="877"/>
                    <a:pt x="1509" y="817"/>
                    <a:pt x="1672" y="803"/>
                  </a:cubicBezTo>
                  <a:cubicBezTo>
                    <a:pt x="1729" y="792"/>
                    <a:pt x="1787" y="787"/>
                    <a:pt x="1844" y="787"/>
                  </a:cubicBezTo>
                  <a:cubicBezTo>
                    <a:pt x="1948" y="787"/>
                    <a:pt x="2050" y="803"/>
                    <a:pt x="2145" y="832"/>
                  </a:cubicBezTo>
                  <a:cubicBezTo>
                    <a:pt x="2352" y="891"/>
                    <a:pt x="2530" y="995"/>
                    <a:pt x="2677" y="1128"/>
                  </a:cubicBezTo>
                  <a:cubicBezTo>
                    <a:pt x="2840" y="1276"/>
                    <a:pt x="2973" y="1424"/>
                    <a:pt x="3106" y="1586"/>
                  </a:cubicBezTo>
                  <a:cubicBezTo>
                    <a:pt x="3174" y="1672"/>
                    <a:pt x="3260" y="1708"/>
                    <a:pt x="3344" y="1708"/>
                  </a:cubicBezTo>
                  <a:cubicBezTo>
                    <a:pt x="3538" y="1708"/>
                    <a:pt x="3721" y="1517"/>
                    <a:pt x="3639" y="1291"/>
                  </a:cubicBezTo>
                  <a:cubicBezTo>
                    <a:pt x="3417" y="743"/>
                    <a:pt x="2988" y="329"/>
                    <a:pt x="2441" y="122"/>
                  </a:cubicBezTo>
                  <a:cubicBezTo>
                    <a:pt x="2220" y="41"/>
                    <a:pt x="1992" y="1"/>
                    <a:pt x="17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6139975" y="2632500"/>
              <a:ext cx="400" cy="775"/>
            </a:xfrm>
            <a:custGeom>
              <a:avLst/>
              <a:gdLst/>
              <a:ahLst/>
              <a:cxnLst/>
              <a:rect l="l" t="t" r="r" b="b"/>
              <a:pathLst>
                <a:path w="16" h="31" extrusionOk="0">
                  <a:moveTo>
                    <a:pt x="15" y="30"/>
                  </a:moveTo>
                  <a:lnTo>
                    <a:pt x="0" y="1"/>
                  </a:lnTo>
                  <a:lnTo>
                    <a:pt x="15" y="3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6115200" y="2586925"/>
              <a:ext cx="93025" cy="79725"/>
            </a:xfrm>
            <a:custGeom>
              <a:avLst/>
              <a:gdLst/>
              <a:ahLst/>
              <a:cxnLst/>
              <a:rect l="l" t="t" r="r" b="b"/>
              <a:pathLst>
                <a:path w="3721" h="3189" extrusionOk="0">
                  <a:moveTo>
                    <a:pt x="1755" y="0"/>
                  </a:moveTo>
                  <a:cubicBezTo>
                    <a:pt x="1413" y="0"/>
                    <a:pt x="1072" y="93"/>
                    <a:pt x="769" y="271"/>
                  </a:cubicBezTo>
                  <a:cubicBezTo>
                    <a:pt x="281" y="581"/>
                    <a:pt x="0" y="1128"/>
                    <a:pt x="30" y="1705"/>
                  </a:cubicBezTo>
                  <a:cubicBezTo>
                    <a:pt x="74" y="2282"/>
                    <a:pt x="459" y="2785"/>
                    <a:pt x="1006" y="2992"/>
                  </a:cubicBezTo>
                  <a:cubicBezTo>
                    <a:pt x="1263" y="3093"/>
                    <a:pt x="1622" y="3189"/>
                    <a:pt x="1956" y="3189"/>
                  </a:cubicBezTo>
                  <a:cubicBezTo>
                    <a:pt x="2352" y="3189"/>
                    <a:pt x="2713" y="3054"/>
                    <a:pt x="2825" y="2637"/>
                  </a:cubicBezTo>
                  <a:cubicBezTo>
                    <a:pt x="2855" y="2445"/>
                    <a:pt x="2766" y="2267"/>
                    <a:pt x="2603" y="2164"/>
                  </a:cubicBezTo>
                  <a:cubicBezTo>
                    <a:pt x="2531" y="2124"/>
                    <a:pt x="2451" y="2105"/>
                    <a:pt x="2370" y="2105"/>
                  </a:cubicBezTo>
                  <a:cubicBezTo>
                    <a:pt x="2269" y="2105"/>
                    <a:pt x="2168" y="2136"/>
                    <a:pt x="2086" y="2193"/>
                  </a:cubicBezTo>
                  <a:lnTo>
                    <a:pt x="2041" y="2223"/>
                  </a:lnTo>
                  <a:lnTo>
                    <a:pt x="1923" y="2223"/>
                  </a:lnTo>
                  <a:cubicBezTo>
                    <a:pt x="1834" y="2208"/>
                    <a:pt x="1746" y="2208"/>
                    <a:pt x="1657" y="2193"/>
                  </a:cubicBezTo>
                  <a:cubicBezTo>
                    <a:pt x="1612" y="2193"/>
                    <a:pt x="1568" y="2164"/>
                    <a:pt x="1509" y="2164"/>
                  </a:cubicBezTo>
                  <a:lnTo>
                    <a:pt x="1450" y="2149"/>
                  </a:lnTo>
                  <a:lnTo>
                    <a:pt x="1435" y="2149"/>
                  </a:lnTo>
                  <a:cubicBezTo>
                    <a:pt x="1405" y="2134"/>
                    <a:pt x="1361" y="2119"/>
                    <a:pt x="1331" y="2105"/>
                  </a:cubicBezTo>
                  <a:lnTo>
                    <a:pt x="1228" y="2060"/>
                  </a:lnTo>
                  <a:lnTo>
                    <a:pt x="1213" y="2060"/>
                  </a:lnTo>
                  <a:cubicBezTo>
                    <a:pt x="1198" y="2045"/>
                    <a:pt x="1169" y="2031"/>
                    <a:pt x="1154" y="2016"/>
                  </a:cubicBezTo>
                  <a:cubicBezTo>
                    <a:pt x="1139" y="2001"/>
                    <a:pt x="1124" y="1986"/>
                    <a:pt x="1110" y="1971"/>
                  </a:cubicBezTo>
                  <a:cubicBezTo>
                    <a:pt x="1080" y="1942"/>
                    <a:pt x="1065" y="1912"/>
                    <a:pt x="1036" y="1883"/>
                  </a:cubicBezTo>
                  <a:lnTo>
                    <a:pt x="1036" y="1897"/>
                  </a:lnTo>
                  <a:lnTo>
                    <a:pt x="1021" y="1868"/>
                  </a:lnTo>
                  <a:cubicBezTo>
                    <a:pt x="1021" y="1868"/>
                    <a:pt x="1021" y="1853"/>
                    <a:pt x="1021" y="1853"/>
                  </a:cubicBezTo>
                  <a:cubicBezTo>
                    <a:pt x="1006" y="1810"/>
                    <a:pt x="992" y="1766"/>
                    <a:pt x="978" y="1723"/>
                  </a:cubicBezTo>
                  <a:lnTo>
                    <a:pt x="978" y="1723"/>
                  </a:lnTo>
                  <a:cubicBezTo>
                    <a:pt x="986" y="1748"/>
                    <a:pt x="989" y="1758"/>
                    <a:pt x="990" y="1758"/>
                  </a:cubicBezTo>
                  <a:cubicBezTo>
                    <a:pt x="991" y="1758"/>
                    <a:pt x="976" y="1706"/>
                    <a:pt x="976" y="1676"/>
                  </a:cubicBezTo>
                  <a:cubicBezTo>
                    <a:pt x="976" y="1631"/>
                    <a:pt x="976" y="1602"/>
                    <a:pt x="962" y="1557"/>
                  </a:cubicBezTo>
                  <a:cubicBezTo>
                    <a:pt x="947" y="1513"/>
                    <a:pt x="962" y="1513"/>
                    <a:pt x="962" y="1498"/>
                  </a:cubicBezTo>
                  <a:cubicBezTo>
                    <a:pt x="962" y="1469"/>
                    <a:pt x="976" y="1409"/>
                    <a:pt x="976" y="1380"/>
                  </a:cubicBezTo>
                  <a:cubicBezTo>
                    <a:pt x="991" y="1335"/>
                    <a:pt x="976" y="1335"/>
                    <a:pt x="991" y="1306"/>
                  </a:cubicBezTo>
                  <a:cubicBezTo>
                    <a:pt x="991" y="1291"/>
                    <a:pt x="991" y="1276"/>
                    <a:pt x="1006" y="1262"/>
                  </a:cubicBezTo>
                  <a:lnTo>
                    <a:pt x="1021" y="1232"/>
                  </a:lnTo>
                  <a:cubicBezTo>
                    <a:pt x="1021" y="1217"/>
                    <a:pt x="1036" y="1188"/>
                    <a:pt x="1050" y="1173"/>
                  </a:cubicBezTo>
                  <a:lnTo>
                    <a:pt x="1050" y="1173"/>
                  </a:lnTo>
                  <a:cubicBezTo>
                    <a:pt x="1043" y="1187"/>
                    <a:pt x="1040" y="1193"/>
                    <a:pt x="1040" y="1193"/>
                  </a:cubicBezTo>
                  <a:cubicBezTo>
                    <a:pt x="1041" y="1193"/>
                    <a:pt x="1069" y="1140"/>
                    <a:pt x="1080" y="1128"/>
                  </a:cubicBezTo>
                  <a:lnTo>
                    <a:pt x="1139" y="1055"/>
                  </a:lnTo>
                  <a:lnTo>
                    <a:pt x="1184" y="1010"/>
                  </a:lnTo>
                  <a:cubicBezTo>
                    <a:pt x="1198" y="995"/>
                    <a:pt x="1213" y="981"/>
                    <a:pt x="1243" y="966"/>
                  </a:cubicBezTo>
                  <a:cubicBezTo>
                    <a:pt x="1361" y="877"/>
                    <a:pt x="1509" y="818"/>
                    <a:pt x="1672" y="788"/>
                  </a:cubicBezTo>
                  <a:cubicBezTo>
                    <a:pt x="1731" y="783"/>
                    <a:pt x="1791" y="779"/>
                    <a:pt x="1850" y="779"/>
                  </a:cubicBezTo>
                  <a:cubicBezTo>
                    <a:pt x="1953" y="779"/>
                    <a:pt x="2056" y="790"/>
                    <a:pt x="2160" y="818"/>
                  </a:cubicBezTo>
                  <a:cubicBezTo>
                    <a:pt x="2352" y="877"/>
                    <a:pt x="2529" y="981"/>
                    <a:pt x="2677" y="1114"/>
                  </a:cubicBezTo>
                  <a:cubicBezTo>
                    <a:pt x="2840" y="1262"/>
                    <a:pt x="2988" y="1409"/>
                    <a:pt x="3106" y="1572"/>
                  </a:cubicBezTo>
                  <a:cubicBezTo>
                    <a:pt x="3173" y="1657"/>
                    <a:pt x="3260" y="1694"/>
                    <a:pt x="3344" y="1694"/>
                  </a:cubicBezTo>
                  <a:cubicBezTo>
                    <a:pt x="3538" y="1694"/>
                    <a:pt x="3721" y="1503"/>
                    <a:pt x="3638" y="1276"/>
                  </a:cubicBezTo>
                  <a:cubicBezTo>
                    <a:pt x="3417" y="729"/>
                    <a:pt x="2973" y="315"/>
                    <a:pt x="2426" y="123"/>
                  </a:cubicBezTo>
                  <a:cubicBezTo>
                    <a:pt x="2208" y="40"/>
                    <a:pt x="1981" y="0"/>
                    <a:pt x="17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6160675" y="2682850"/>
              <a:ext cx="400" cy="1075"/>
            </a:xfrm>
            <a:custGeom>
              <a:avLst/>
              <a:gdLst/>
              <a:ahLst/>
              <a:cxnLst/>
              <a:rect l="l" t="t" r="r" b="b"/>
              <a:pathLst>
                <a:path w="16" h="43" extrusionOk="0">
                  <a:moveTo>
                    <a:pt x="0" y="1"/>
                  </a:moveTo>
                  <a:cubicBezTo>
                    <a:pt x="1" y="15"/>
                    <a:pt x="1" y="28"/>
                    <a:pt x="15" y="42"/>
                  </a:cubicBezTo>
                  <a:lnTo>
                    <a:pt x="15" y="27"/>
                  </a:lnTo>
                  <a:cubicBezTo>
                    <a:pt x="1" y="27"/>
                    <a:pt x="1" y="15"/>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6135525" y="2637225"/>
              <a:ext cx="92600" cy="79925"/>
            </a:xfrm>
            <a:custGeom>
              <a:avLst/>
              <a:gdLst/>
              <a:ahLst/>
              <a:cxnLst/>
              <a:rect l="l" t="t" r="r" b="b"/>
              <a:pathLst>
                <a:path w="3704" h="3197" extrusionOk="0">
                  <a:moveTo>
                    <a:pt x="1773" y="0"/>
                  </a:moveTo>
                  <a:cubicBezTo>
                    <a:pt x="1424" y="0"/>
                    <a:pt x="1075" y="96"/>
                    <a:pt x="770" y="285"/>
                  </a:cubicBezTo>
                  <a:cubicBezTo>
                    <a:pt x="282" y="595"/>
                    <a:pt x="1" y="1128"/>
                    <a:pt x="30" y="1704"/>
                  </a:cubicBezTo>
                  <a:cubicBezTo>
                    <a:pt x="75" y="2296"/>
                    <a:pt x="459" y="2799"/>
                    <a:pt x="1006" y="3006"/>
                  </a:cubicBezTo>
                  <a:cubicBezTo>
                    <a:pt x="1259" y="3106"/>
                    <a:pt x="1613" y="3196"/>
                    <a:pt x="1945" y="3196"/>
                  </a:cubicBezTo>
                  <a:cubicBezTo>
                    <a:pt x="2352" y="3196"/>
                    <a:pt x="2726" y="3060"/>
                    <a:pt x="2840" y="2636"/>
                  </a:cubicBezTo>
                  <a:cubicBezTo>
                    <a:pt x="2855" y="2444"/>
                    <a:pt x="2766" y="2252"/>
                    <a:pt x="2604" y="2163"/>
                  </a:cubicBezTo>
                  <a:cubicBezTo>
                    <a:pt x="2532" y="2124"/>
                    <a:pt x="2451" y="2105"/>
                    <a:pt x="2371" y="2105"/>
                  </a:cubicBezTo>
                  <a:cubicBezTo>
                    <a:pt x="2269" y="2105"/>
                    <a:pt x="2168" y="2135"/>
                    <a:pt x="2086" y="2193"/>
                  </a:cubicBezTo>
                  <a:lnTo>
                    <a:pt x="2042" y="2222"/>
                  </a:lnTo>
                  <a:lnTo>
                    <a:pt x="2012" y="2222"/>
                  </a:lnTo>
                  <a:lnTo>
                    <a:pt x="1923" y="2207"/>
                  </a:lnTo>
                  <a:cubicBezTo>
                    <a:pt x="1835" y="2207"/>
                    <a:pt x="1746" y="2193"/>
                    <a:pt x="1657" y="2178"/>
                  </a:cubicBezTo>
                  <a:lnTo>
                    <a:pt x="1524" y="2148"/>
                  </a:lnTo>
                  <a:lnTo>
                    <a:pt x="1465" y="2133"/>
                  </a:lnTo>
                  <a:lnTo>
                    <a:pt x="1435" y="2133"/>
                  </a:lnTo>
                  <a:lnTo>
                    <a:pt x="1332" y="2089"/>
                  </a:lnTo>
                  <a:lnTo>
                    <a:pt x="1243" y="2045"/>
                  </a:lnTo>
                  <a:lnTo>
                    <a:pt x="1228" y="2045"/>
                  </a:lnTo>
                  <a:lnTo>
                    <a:pt x="1154" y="2000"/>
                  </a:lnTo>
                  <a:cubicBezTo>
                    <a:pt x="1140" y="1985"/>
                    <a:pt x="1125" y="1971"/>
                    <a:pt x="1110" y="1956"/>
                  </a:cubicBezTo>
                  <a:lnTo>
                    <a:pt x="1036" y="1867"/>
                  </a:lnTo>
                  <a:cubicBezTo>
                    <a:pt x="1036" y="1852"/>
                    <a:pt x="1036" y="1838"/>
                    <a:pt x="1021" y="1838"/>
                  </a:cubicBezTo>
                  <a:cubicBezTo>
                    <a:pt x="1010" y="1804"/>
                    <a:pt x="999" y="1771"/>
                    <a:pt x="988" y="1738"/>
                  </a:cubicBezTo>
                  <a:lnTo>
                    <a:pt x="988" y="1738"/>
                  </a:lnTo>
                  <a:cubicBezTo>
                    <a:pt x="984" y="1719"/>
                    <a:pt x="977" y="1682"/>
                    <a:pt x="977" y="1660"/>
                  </a:cubicBezTo>
                  <a:cubicBezTo>
                    <a:pt x="977" y="1616"/>
                    <a:pt x="977" y="1586"/>
                    <a:pt x="977" y="1542"/>
                  </a:cubicBezTo>
                  <a:lnTo>
                    <a:pt x="977" y="1483"/>
                  </a:lnTo>
                  <a:cubicBezTo>
                    <a:pt x="977" y="1438"/>
                    <a:pt x="977" y="1409"/>
                    <a:pt x="992" y="1364"/>
                  </a:cubicBezTo>
                  <a:cubicBezTo>
                    <a:pt x="992" y="1320"/>
                    <a:pt x="992" y="1320"/>
                    <a:pt x="1006" y="1290"/>
                  </a:cubicBezTo>
                  <a:cubicBezTo>
                    <a:pt x="1006" y="1276"/>
                    <a:pt x="1006" y="1261"/>
                    <a:pt x="1006" y="1261"/>
                  </a:cubicBezTo>
                  <a:cubicBezTo>
                    <a:pt x="1006" y="1246"/>
                    <a:pt x="1021" y="1216"/>
                    <a:pt x="1021" y="1216"/>
                  </a:cubicBezTo>
                  <a:cubicBezTo>
                    <a:pt x="1032" y="1206"/>
                    <a:pt x="1042" y="1196"/>
                    <a:pt x="1047" y="1181"/>
                  </a:cubicBezTo>
                  <a:lnTo>
                    <a:pt x="1047" y="1181"/>
                  </a:lnTo>
                  <a:cubicBezTo>
                    <a:pt x="1058" y="1168"/>
                    <a:pt x="1086" y="1122"/>
                    <a:pt x="1095" y="1113"/>
                  </a:cubicBezTo>
                  <a:lnTo>
                    <a:pt x="1140" y="1039"/>
                  </a:lnTo>
                  <a:lnTo>
                    <a:pt x="1184" y="1009"/>
                  </a:lnTo>
                  <a:lnTo>
                    <a:pt x="1243" y="950"/>
                  </a:lnTo>
                  <a:cubicBezTo>
                    <a:pt x="1361" y="862"/>
                    <a:pt x="1509" y="788"/>
                    <a:pt x="1657" y="773"/>
                  </a:cubicBezTo>
                  <a:cubicBezTo>
                    <a:pt x="1710" y="762"/>
                    <a:pt x="1766" y="757"/>
                    <a:pt x="1823" y="757"/>
                  </a:cubicBezTo>
                  <a:cubicBezTo>
                    <a:pt x="1927" y="757"/>
                    <a:pt x="2035" y="774"/>
                    <a:pt x="2130" y="802"/>
                  </a:cubicBezTo>
                  <a:cubicBezTo>
                    <a:pt x="2323" y="862"/>
                    <a:pt x="2500" y="950"/>
                    <a:pt x="2663" y="1083"/>
                  </a:cubicBezTo>
                  <a:cubicBezTo>
                    <a:pt x="2811" y="1231"/>
                    <a:pt x="2959" y="1379"/>
                    <a:pt x="3092" y="1557"/>
                  </a:cubicBezTo>
                  <a:cubicBezTo>
                    <a:pt x="3157" y="1635"/>
                    <a:pt x="3240" y="1668"/>
                    <a:pt x="3322" y="1668"/>
                  </a:cubicBezTo>
                  <a:cubicBezTo>
                    <a:pt x="3517" y="1668"/>
                    <a:pt x="3703" y="1476"/>
                    <a:pt x="3609" y="1246"/>
                  </a:cubicBezTo>
                  <a:cubicBezTo>
                    <a:pt x="3402" y="728"/>
                    <a:pt x="2973" y="329"/>
                    <a:pt x="2441" y="122"/>
                  </a:cubicBezTo>
                  <a:cubicBezTo>
                    <a:pt x="2226" y="41"/>
                    <a:pt x="1999" y="0"/>
                    <a:pt x="1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6179900" y="2730850"/>
              <a:ext cx="775" cy="750"/>
            </a:xfrm>
            <a:custGeom>
              <a:avLst/>
              <a:gdLst/>
              <a:ahLst/>
              <a:cxnLst/>
              <a:rect l="l" t="t" r="r" b="b"/>
              <a:pathLst>
                <a:path w="31" h="30" extrusionOk="0">
                  <a:moveTo>
                    <a:pt x="15" y="0"/>
                  </a:moveTo>
                  <a:cubicBezTo>
                    <a:pt x="0" y="0"/>
                    <a:pt x="15" y="15"/>
                    <a:pt x="15" y="15"/>
                  </a:cubicBezTo>
                  <a:lnTo>
                    <a:pt x="30" y="30"/>
                  </a:lnTo>
                  <a:cubicBezTo>
                    <a:pt x="30" y="0"/>
                    <a:pt x="15" y="0"/>
                    <a:pt x="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6155500" y="2685275"/>
              <a:ext cx="92700" cy="79725"/>
            </a:xfrm>
            <a:custGeom>
              <a:avLst/>
              <a:gdLst/>
              <a:ahLst/>
              <a:cxnLst/>
              <a:rect l="l" t="t" r="r" b="b"/>
              <a:pathLst>
                <a:path w="3708" h="3189" extrusionOk="0">
                  <a:moveTo>
                    <a:pt x="1751" y="0"/>
                  </a:moveTo>
                  <a:cubicBezTo>
                    <a:pt x="1406" y="0"/>
                    <a:pt x="1063" y="92"/>
                    <a:pt x="769" y="271"/>
                  </a:cubicBezTo>
                  <a:cubicBezTo>
                    <a:pt x="281" y="581"/>
                    <a:pt x="0" y="1128"/>
                    <a:pt x="30" y="1705"/>
                  </a:cubicBezTo>
                  <a:cubicBezTo>
                    <a:pt x="60" y="2282"/>
                    <a:pt x="444" y="2785"/>
                    <a:pt x="1006" y="2992"/>
                  </a:cubicBezTo>
                  <a:cubicBezTo>
                    <a:pt x="1256" y="3093"/>
                    <a:pt x="1615" y="3188"/>
                    <a:pt x="1950" y="3188"/>
                  </a:cubicBezTo>
                  <a:cubicBezTo>
                    <a:pt x="2348" y="3188"/>
                    <a:pt x="2713" y="3054"/>
                    <a:pt x="2825" y="2637"/>
                  </a:cubicBezTo>
                  <a:cubicBezTo>
                    <a:pt x="2855" y="2444"/>
                    <a:pt x="2766" y="2252"/>
                    <a:pt x="2588" y="2163"/>
                  </a:cubicBezTo>
                  <a:cubicBezTo>
                    <a:pt x="2516" y="2124"/>
                    <a:pt x="2439" y="2105"/>
                    <a:pt x="2360" y="2105"/>
                  </a:cubicBezTo>
                  <a:cubicBezTo>
                    <a:pt x="2261" y="2105"/>
                    <a:pt x="2162" y="2135"/>
                    <a:pt x="2071" y="2193"/>
                  </a:cubicBezTo>
                  <a:lnTo>
                    <a:pt x="2041" y="2223"/>
                  </a:lnTo>
                  <a:lnTo>
                    <a:pt x="1923" y="2223"/>
                  </a:lnTo>
                  <a:cubicBezTo>
                    <a:pt x="1834" y="2208"/>
                    <a:pt x="1731" y="2208"/>
                    <a:pt x="1657" y="2193"/>
                  </a:cubicBezTo>
                  <a:lnTo>
                    <a:pt x="1509" y="2163"/>
                  </a:lnTo>
                  <a:lnTo>
                    <a:pt x="1450" y="2149"/>
                  </a:lnTo>
                  <a:lnTo>
                    <a:pt x="1435" y="2149"/>
                  </a:lnTo>
                  <a:cubicBezTo>
                    <a:pt x="1391" y="2134"/>
                    <a:pt x="1361" y="2119"/>
                    <a:pt x="1317" y="2104"/>
                  </a:cubicBezTo>
                  <a:lnTo>
                    <a:pt x="1228" y="2060"/>
                  </a:lnTo>
                  <a:lnTo>
                    <a:pt x="1213" y="2060"/>
                  </a:lnTo>
                  <a:cubicBezTo>
                    <a:pt x="1198" y="2045"/>
                    <a:pt x="1169" y="2030"/>
                    <a:pt x="1154" y="2016"/>
                  </a:cubicBezTo>
                  <a:cubicBezTo>
                    <a:pt x="1124" y="2001"/>
                    <a:pt x="1124" y="1986"/>
                    <a:pt x="1095" y="1986"/>
                  </a:cubicBezTo>
                  <a:lnTo>
                    <a:pt x="1095" y="1971"/>
                  </a:lnTo>
                  <a:cubicBezTo>
                    <a:pt x="1080" y="1942"/>
                    <a:pt x="1050" y="1912"/>
                    <a:pt x="1036" y="1882"/>
                  </a:cubicBezTo>
                  <a:cubicBezTo>
                    <a:pt x="1021" y="1868"/>
                    <a:pt x="1021" y="1853"/>
                    <a:pt x="1021" y="1853"/>
                  </a:cubicBezTo>
                  <a:cubicBezTo>
                    <a:pt x="1010" y="1819"/>
                    <a:pt x="998" y="1785"/>
                    <a:pt x="987" y="1758"/>
                  </a:cubicBezTo>
                  <a:lnTo>
                    <a:pt x="987" y="1758"/>
                  </a:lnTo>
                  <a:cubicBezTo>
                    <a:pt x="983" y="1739"/>
                    <a:pt x="976" y="1704"/>
                    <a:pt x="976" y="1675"/>
                  </a:cubicBezTo>
                  <a:cubicBezTo>
                    <a:pt x="976" y="1631"/>
                    <a:pt x="976" y="1602"/>
                    <a:pt x="962" y="1557"/>
                  </a:cubicBezTo>
                  <a:cubicBezTo>
                    <a:pt x="947" y="1513"/>
                    <a:pt x="962" y="1513"/>
                    <a:pt x="962" y="1498"/>
                  </a:cubicBezTo>
                  <a:cubicBezTo>
                    <a:pt x="962" y="1483"/>
                    <a:pt x="976" y="1424"/>
                    <a:pt x="976" y="1380"/>
                  </a:cubicBezTo>
                  <a:cubicBezTo>
                    <a:pt x="976" y="1350"/>
                    <a:pt x="976" y="1335"/>
                    <a:pt x="991" y="1306"/>
                  </a:cubicBezTo>
                  <a:cubicBezTo>
                    <a:pt x="1006" y="1276"/>
                    <a:pt x="991" y="1291"/>
                    <a:pt x="991" y="1276"/>
                  </a:cubicBezTo>
                  <a:lnTo>
                    <a:pt x="1006" y="1232"/>
                  </a:lnTo>
                  <a:cubicBezTo>
                    <a:pt x="1006" y="1217"/>
                    <a:pt x="1021" y="1202"/>
                    <a:pt x="1036" y="1173"/>
                  </a:cubicBezTo>
                  <a:lnTo>
                    <a:pt x="1036" y="1173"/>
                  </a:lnTo>
                  <a:cubicBezTo>
                    <a:pt x="1028" y="1192"/>
                    <a:pt x="1026" y="1199"/>
                    <a:pt x="1028" y="1199"/>
                  </a:cubicBezTo>
                  <a:cubicBezTo>
                    <a:pt x="1034" y="1199"/>
                    <a:pt x="1069" y="1139"/>
                    <a:pt x="1080" y="1128"/>
                  </a:cubicBezTo>
                  <a:lnTo>
                    <a:pt x="1124" y="1054"/>
                  </a:lnTo>
                  <a:lnTo>
                    <a:pt x="1169" y="1025"/>
                  </a:lnTo>
                  <a:lnTo>
                    <a:pt x="1228" y="966"/>
                  </a:lnTo>
                  <a:cubicBezTo>
                    <a:pt x="1361" y="877"/>
                    <a:pt x="1509" y="818"/>
                    <a:pt x="1657" y="788"/>
                  </a:cubicBezTo>
                  <a:cubicBezTo>
                    <a:pt x="1697" y="784"/>
                    <a:pt x="1738" y="783"/>
                    <a:pt x="1779" y="783"/>
                  </a:cubicBezTo>
                  <a:cubicBezTo>
                    <a:pt x="1901" y="783"/>
                    <a:pt x="2023" y="799"/>
                    <a:pt x="2145" y="832"/>
                  </a:cubicBezTo>
                  <a:cubicBezTo>
                    <a:pt x="2337" y="892"/>
                    <a:pt x="2515" y="980"/>
                    <a:pt x="2677" y="1113"/>
                  </a:cubicBezTo>
                  <a:cubicBezTo>
                    <a:pt x="2825" y="1261"/>
                    <a:pt x="2973" y="1409"/>
                    <a:pt x="3106" y="1587"/>
                  </a:cubicBezTo>
                  <a:cubicBezTo>
                    <a:pt x="3167" y="1665"/>
                    <a:pt x="3247" y="1699"/>
                    <a:pt x="3327" y="1699"/>
                  </a:cubicBezTo>
                  <a:cubicBezTo>
                    <a:pt x="3518" y="1699"/>
                    <a:pt x="3707" y="1506"/>
                    <a:pt x="3624" y="1276"/>
                  </a:cubicBezTo>
                  <a:cubicBezTo>
                    <a:pt x="3417" y="744"/>
                    <a:pt x="2973" y="315"/>
                    <a:pt x="2426" y="123"/>
                  </a:cubicBezTo>
                  <a:cubicBezTo>
                    <a:pt x="2208" y="40"/>
                    <a:pt x="1979" y="0"/>
                    <a:pt x="17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6" name="Google Shape;4446;p78"/>
          <p:cNvGrpSpPr/>
          <p:nvPr/>
        </p:nvGrpSpPr>
        <p:grpSpPr>
          <a:xfrm rot="1062828">
            <a:off x="7363751" y="4169069"/>
            <a:ext cx="1783659" cy="1266864"/>
            <a:chOff x="6409875" y="1854150"/>
            <a:chExt cx="904350" cy="642325"/>
          </a:xfrm>
        </p:grpSpPr>
        <p:sp>
          <p:nvSpPr>
            <p:cNvPr id="4447" name="Google Shape;4447;p78"/>
            <p:cNvSpPr/>
            <p:nvPr/>
          </p:nvSpPr>
          <p:spPr>
            <a:xfrm>
              <a:off x="6409875" y="1854150"/>
              <a:ext cx="904350" cy="642325"/>
            </a:xfrm>
            <a:custGeom>
              <a:avLst/>
              <a:gdLst/>
              <a:ahLst/>
              <a:cxnLst/>
              <a:rect l="l" t="t" r="r" b="b"/>
              <a:pathLst>
                <a:path w="36174" h="25693" extrusionOk="0">
                  <a:moveTo>
                    <a:pt x="4738" y="0"/>
                  </a:moveTo>
                  <a:cubicBezTo>
                    <a:pt x="4382" y="0"/>
                    <a:pt x="4034" y="185"/>
                    <a:pt x="3845" y="522"/>
                  </a:cubicBezTo>
                  <a:lnTo>
                    <a:pt x="281" y="6674"/>
                  </a:lnTo>
                  <a:cubicBezTo>
                    <a:pt x="0" y="7162"/>
                    <a:pt x="178" y="7798"/>
                    <a:pt x="666" y="8079"/>
                  </a:cubicBezTo>
                  <a:lnTo>
                    <a:pt x="30924" y="25559"/>
                  </a:lnTo>
                  <a:cubicBezTo>
                    <a:pt x="31086" y="25650"/>
                    <a:pt x="31261" y="25693"/>
                    <a:pt x="31433" y="25693"/>
                  </a:cubicBezTo>
                  <a:cubicBezTo>
                    <a:pt x="31793" y="25693"/>
                    <a:pt x="32138" y="25505"/>
                    <a:pt x="32329" y="25175"/>
                  </a:cubicBezTo>
                  <a:lnTo>
                    <a:pt x="35893" y="19023"/>
                  </a:lnTo>
                  <a:cubicBezTo>
                    <a:pt x="36174" y="18520"/>
                    <a:pt x="36011" y="17899"/>
                    <a:pt x="35508" y="17618"/>
                  </a:cubicBezTo>
                  <a:lnTo>
                    <a:pt x="5250" y="137"/>
                  </a:lnTo>
                  <a:cubicBezTo>
                    <a:pt x="5089" y="45"/>
                    <a:pt x="4913" y="0"/>
                    <a:pt x="4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rot="32865">
              <a:off x="6511834" y="1879885"/>
              <a:ext cx="65156" cy="100990"/>
            </a:xfrm>
            <a:custGeom>
              <a:avLst/>
              <a:gdLst/>
              <a:ahLst/>
              <a:cxnLst/>
              <a:rect l="l" t="t" r="r" b="b"/>
              <a:pathLst>
                <a:path w="3322" h="4714" extrusionOk="0">
                  <a:moveTo>
                    <a:pt x="3140" y="0"/>
                  </a:moveTo>
                  <a:cubicBezTo>
                    <a:pt x="3112" y="0"/>
                    <a:pt x="3083" y="7"/>
                    <a:pt x="3055" y="21"/>
                  </a:cubicBezTo>
                  <a:cubicBezTo>
                    <a:pt x="2893" y="139"/>
                    <a:pt x="2745" y="302"/>
                    <a:pt x="2656" y="494"/>
                  </a:cubicBezTo>
                  <a:cubicBezTo>
                    <a:pt x="2523" y="701"/>
                    <a:pt x="2405" y="894"/>
                    <a:pt x="2271" y="1101"/>
                  </a:cubicBezTo>
                  <a:cubicBezTo>
                    <a:pt x="2020" y="1500"/>
                    <a:pt x="1769" y="1884"/>
                    <a:pt x="1517" y="2269"/>
                  </a:cubicBezTo>
                  <a:cubicBezTo>
                    <a:pt x="1266" y="2653"/>
                    <a:pt x="1014" y="3008"/>
                    <a:pt x="763" y="3393"/>
                  </a:cubicBezTo>
                  <a:cubicBezTo>
                    <a:pt x="630" y="3585"/>
                    <a:pt x="497" y="3777"/>
                    <a:pt x="349" y="3970"/>
                  </a:cubicBezTo>
                  <a:cubicBezTo>
                    <a:pt x="201" y="4147"/>
                    <a:pt x="83" y="4339"/>
                    <a:pt x="24" y="4546"/>
                  </a:cubicBezTo>
                  <a:cubicBezTo>
                    <a:pt x="0" y="4639"/>
                    <a:pt x="68" y="4713"/>
                    <a:pt x="154" y="4713"/>
                  </a:cubicBezTo>
                  <a:cubicBezTo>
                    <a:pt x="179" y="4713"/>
                    <a:pt x="205" y="4707"/>
                    <a:pt x="231" y="4694"/>
                  </a:cubicBezTo>
                  <a:cubicBezTo>
                    <a:pt x="408" y="4576"/>
                    <a:pt x="571" y="4413"/>
                    <a:pt x="689" y="4221"/>
                  </a:cubicBezTo>
                  <a:cubicBezTo>
                    <a:pt x="837" y="4044"/>
                    <a:pt x="970" y="3866"/>
                    <a:pt x="1103" y="3689"/>
                  </a:cubicBezTo>
                  <a:cubicBezTo>
                    <a:pt x="1384" y="3319"/>
                    <a:pt x="1665" y="2920"/>
                    <a:pt x="1931" y="2535"/>
                  </a:cubicBezTo>
                  <a:cubicBezTo>
                    <a:pt x="2198" y="2151"/>
                    <a:pt x="2449" y="1766"/>
                    <a:pt x="2700" y="1382"/>
                  </a:cubicBezTo>
                  <a:cubicBezTo>
                    <a:pt x="2819" y="1189"/>
                    <a:pt x="2952" y="997"/>
                    <a:pt x="3055" y="805"/>
                  </a:cubicBezTo>
                  <a:cubicBezTo>
                    <a:pt x="3203" y="613"/>
                    <a:pt x="3292" y="391"/>
                    <a:pt x="3321" y="169"/>
                  </a:cubicBezTo>
                  <a:cubicBezTo>
                    <a:pt x="3310" y="67"/>
                    <a:pt x="3230" y="0"/>
                    <a:pt x="3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rot="32922">
              <a:off x="6563162" y="1898431"/>
              <a:ext cx="36371" cy="63454"/>
            </a:xfrm>
            <a:custGeom>
              <a:avLst/>
              <a:gdLst/>
              <a:ahLst/>
              <a:cxnLst/>
              <a:rect l="l" t="t" r="r" b="b"/>
              <a:pathLst>
                <a:path w="1531" h="2601" extrusionOk="0">
                  <a:moveTo>
                    <a:pt x="1395" y="0"/>
                  </a:moveTo>
                  <a:cubicBezTo>
                    <a:pt x="1386" y="0"/>
                    <a:pt x="1377" y="1"/>
                    <a:pt x="1368" y="2"/>
                  </a:cubicBezTo>
                  <a:cubicBezTo>
                    <a:pt x="1279" y="47"/>
                    <a:pt x="1190" y="121"/>
                    <a:pt x="1131" y="209"/>
                  </a:cubicBezTo>
                  <a:cubicBezTo>
                    <a:pt x="1057" y="298"/>
                    <a:pt x="983" y="402"/>
                    <a:pt x="924" y="505"/>
                  </a:cubicBezTo>
                  <a:cubicBezTo>
                    <a:pt x="806" y="698"/>
                    <a:pt x="702" y="919"/>
                    <a:pt x="598" y="1126"/>
                  </a:cubicBezTo>
                  <a:cubicBezTo>
                    <a:pt x="480" y="1333"/>
                    <a:pt x="391" y="1540"/>
                    <a:pt x="288" y="1748"/>
                  </a:cubicBezTo>
                  <a:cubicBezTo>
                    <a:pt x="170" y="1955"/>
                    <a:pt x="81" y="2176"/>
                    <a:pt x="22" y="2398"/>
                  </a:cubicBezTo>
                  <a:cubicBezTo>
                    <a:pt x="1" y="2503"/>
                    <a:pt x="92" y="2601"/>
                    <a:pt x="183" y="2601"/>
                  </a:cubicBezTo>
                  <a:cubicBezTo>
                    <a:pt x="221" y="2601"/>
                    <a:pt x="258" y="2585"/>
                    <a:pt x="288" y="2546"/>
                  </a:cubicBezTo>
                  <a:cubicBezTo>
                    <a:pt x="421" y="2354"/>
                    <a:pt x="525" y="2162"/>
                    <a:pt x="628" y="1955"/>
                  </a:cubicBezTo>
                  <a:cubicBezTo>
                    <a:pt x="732" y="1748"/>
                    <a:pt x="835" y="1540"/>
                    <a:pt x="953" y="1348"/>
                  </a:cubicBezTo>
                  <a:cubicBezTo>
                    <a:pt x="1057" y="1141"/>
                    <a:pt x="1175" y="949"/>
                    <a:pt x="1294" y="742"/>
                  </a:cubicBezTo>
                  <a:cubicBezTo>
                    <a:pt x="1353" y="653"/>
                    <a:pt x="1397" y="550"/>
                    <a:pt x="1441" y="446"/>
                  </a:cubicBezTo>
                  <a:cubicBezTo>
                    <a:pt x="1501" y="343"/>
                    <a:pt x="1530" y="239"/>
                    <a:pt x="1530" y="121"/>
                  </a:cubicBezTo>
                  <a:cubicBezTo>
                    <a:pt x="1530" y="55"/>
                    <a:pt x="1471" y="0"/>
                    <a:pt x="1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rot="32922">
              <a:off x="6584846" y="1910738"/>
              <a:ext cx="36561" cy="58746"/>
            </a:xfrm>
            <a:custGeom>
              <a:avLst/>
              <a:gdLst/>
              <a:ahLst/>
              <a:cxnLst/>
              <a:rect l="l" t="t" r="r" b="b"/>
              <a:pathLst>
                <a:path w="1539" h="2408" extrusionOk="0">
                  <a:moveTo>
                    <a:pt x="1393" y="0"/>
                  </a:moveTo>
                  <a:cubicBezTo>
                    <a:pt x="1377" y="0"/>
                    <a:pt x="1361" y="3"/>
                    <a:pt x="1346" y="9"/>
                  </a:cubicBezTo>
                  <a:cubicBezTo>
                    <a:pt x="1287" y="24"/>
                    <a:pt x="1242" y="54"/>
                    <a:pt x="1213" y="98"/>
                  </a:cubicBezTo>
                  <a:cubicBezTo>
                    <a:pt x="1168" y="142"/>
                    <a:pt x="1124" y="172"/>
                    <a:pt x="1094" y="231"/>
                  </a:cubicBezTo>
                  <a:cubicBezTo>
                    <a:pt x="1035" y="320"/>
                    <a:pt x="976" y="409"/>
                    <a:pt x="932" y="512"/>
                  </a:cubicBezTo>
                  <a:cubicBezTo>
                    <a:pt x="813" y="675"/>
                    <a:pt x="725" y="867"/>
                    <a:pt x="621" y="1044"/>
                  </a:cubicBezTo>
                  <a:cubicBezTo>
                    <a:pt x="518" y="1222"/>
                    <a:pt x="414" y="1399"/>
                    <a:pt x="311" y="1577"/>
                  </a:cubicBezTo>
                  <a:cubicBezTo>
                    <a:pt x="266" y="1680"/>
                    <a:pt x="207" y="1769"/>
                    <a:pt x="163" y="1873"/>
                  </a:cubicBezTo>
                  <a:cubicBezTo>
                    <a:pt x="133" y="1917"/>
                    <a:pt x="104" y="1961"/>
                    <a:pt x="89" y="2021"/>
                  </a:cubicBezTo>
                  <a:cubicBezTo>
                    <a:pt x="74" y="2050"/>
                    <a:pt x="59" y="2065"/>
                    <a:pt x="44" y="2094"/>
                  </a:cubicBezTo>
                  <a:cubicBezTo>
                    <a:pt x="44" y="2124"/>
                    <a:pt x="44" y="2154"/>
                    <a:pt x="44" y="2183"/>
                  </a:cubicBezTo>
                  <a:cubicBezTo>
                    <a:pt x="0" y="2242"/>
                    <a:pt x="30" y="2331"/>
                    <a:pt x="89" y="2375"/>
                  </a:cubicBezTo>
                  <a:cubicBezTo>
                    <a:pt x="116" y="2396"/>
                    <a:pt x="150" y="2407"/>
                    <a:pt x="183" y="2407"/>
                  </a:cubicBezTo>
                  <a:cubicBezTo>
                    <a:pt x="221" y="2407"/>
                    <a:pt x="257" y="2392"/>
                    <a:pt x="281" y="2361"/>
                  </a:cubicBezTo>
                  <a:cubicBezTo>
                    <a:pt x="325" y="2316"/>
                    <a:pt x="370" y="2287"/>
                    <a:pt x="399" y="2242"/>
                  </a:cubicBezTo>
                  <a:cubicBezTo>
                    <a:pt x="444" y="2183"/>
                    <a:pt x="459" y="2139"/>
                    <a:pt x="488" y="2094"/>
                  </a:cubicBezTo>
                  <a:cubicBezTo>
                    <a:pt x="547" y="2006"/>
                    <a:pt x="606" y="1917"/>
                    <a:pt x="666" y="1813"/>
                  </a:cubicBezTo>
                  <a:cubicBezTo>
                    <a:pt x="769" y="1636"/>
                    <a:pt x="887" y="1444"/>
                    <a:pt x="991" y="1266"/>
                  </a:cubicBezTo>
                  <a:cubicBezTo>
                    <a:pt x="1094" y="1074"/>
                    <a:pt x="1213" y="897"/>
                    <a:pt x="1301" y="704"/>
                  </a:cubicBezTo>
                  <a:cubicBezTo>
                    <a:pt x="1361" y="616"/>
                    <a:pt x="1420" y="527"/>
                    <a:pt x="1464" y="423"/>
                  </a:cubicBezTo>
                  <a:cubicBezTo>
                    <a:pt x="1479" y="364"/>
                    <a:pt x="1494" y="305"/>
                    <a:pt x="1509" y="246"/>
                  </a:cubicBezTo>
                  <a:cubicBezTo>
                    <a:pt x="1538" y="202"/>
                    <a:pt x="1538" y="157"/>
                    <a:pt x="1523" y="113"/>
                  </a:cubicBezTo>
                  <a:cubicBezTo>
                    <a:pt x="1512" y="43"/>
                    <a:pt x="1454" y="0"/>
                    <a:pt x="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rot="32922">
              <a:off x="6608134" y="1922717"/>
              <a:ext cx="36204" cy="57428"/>
            </a:xfrm>
            <a:custGeom>
              <a:avLst/>
              <a:gdLst/>
              <a:ahLst/>
              <a:cxnLst/>
              <a:rect l="l" t="t" r="r" b="b"/>
              <a:pathLst>
                <a:path w="1524" h="2354" extrusionOk="0">
                  <a:moveTo>
                    <a:pt x="1375" y="0"/>
                  </a:moveTo>
                  <a:cubicBezTo>
                    <a:pt x="1183" y="30"/>
                    <a:pt x="1065" y="296"/>
                    <a:pt x="961" y="444"/>
                  </a:cubicBezTo>
                  <a:cubicBezTo>
                    <a:pt x="858" y="622"/>
                    <a:pt x="740" y="814"/>
                    <a:pt x="636" y="991"/>
                  </a:cubicBezTo>
                  <a:cubicBezTo>
                    <a:pt x="399" y="1361"/>
                    <a:pt x="207" y="1746"/>
                    <a:pt x="30" y="2145"/>
                  </a:cubicBezTo>
                  <a:cubicBezTo>
                    <a:pt x="0" y="2204"/>
                    <a:pt x="15" y="2278"/>
                    <a:pt x="74" y="2322"/>
                  </a:cubicBezTo>
                  <a:cubicBezTo>
                    <a:pt x="102" y="2343"/>
                    <a:pt x="132" y="2354"/>
                    <a:pt x="162" y="2354"/>
                  </a:cubicBezTo>
                  <a:cubicBezTo>
                    <a:pt x="195" y="2354"/>
                    <a:pt x="228" y="2339"/>
                    <a:pt x="252" y="2308"/>
                  </a:cubicBezTo>
                  <a:cubicBezTo>
                    <a:pt x="518" y="1967"/>
                    <a:pt x="754" y="1598"/>
                    <a:pt x="961" y="1228"/>
                  </a:cubicBezTo>
                  <a:cubicBezTo>
                    <a:pt x="1065" y="1036"/>
                    <a:pt x="1183" y="858"/>
                    <a:pt x="1287" y="666"/>
                  </a:cubicBezTo>
                  <a:cubicBezTo>
                    <a:pt x="1346" y="577"/>
                    <a:pt x="1390" y="489"/>
                    <a:pt x="1435" y="385"/>
                  </a:cubicBezTo>
                  <a:cubicBezTo>
                    <a:pt x="1494" y="296"/>
                    <a:pt x="1523" y="193"/>
                    <a:pt x="1494" y="89"/>
                  </a:cubicBezTo>
                  <a:cubicBezTo>
                    <a:pt x="1479" y="30"/>
                    <a:pt x="1435" y="0"/>
                    <a:pt x="1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rot="32922">
              <a:off x="6626314" y="1930312"/>
              <a:ext cx="42713" cy="64723"/>
            </a:xfrm>
            <a:custGeom>
              <a:avLst/>
              <a:gdLst/>
              <a:ahLst/>
              <a:cxnLst/>
              <a:rect l="l" t="t" r="r" b="b"/>
              <a:pathLst>
                <a:path w="1798" h="2653" extrusionOk="0">
                  <a:moveTo>
                    <a:pt x="1667" y="0"/>
                  </a:moveTo>
                  <a:cubicBezTo>
                    <a:pt x="1652" y="0"/>
                    <a:pt x="1636" y="3"/>
                    <a:pt x="1620" y="8"/>
                  </a:cubicBezTo>
                  <a:cubicBezTo>
                    <a:pt x="1517" y="52"/>
                    <a:pt x="1428" y="126"/>
                    <a:pt x="1369" y="230"/>
                  </a:cubicBezTo>
                  <a:cubicBezTo>
                    <a:pt x="1310" y="333"/>
                    <a:pt x="1236" y="437"/>
                    <a:pt x="1176" y="540"/>
                  </a:cubicBezTo>
                  <a:cubicBezTo>
                    <a:pt x="1043" y="733"/>
                    <a:pt x="925" y="940"/>
                    <a:pt x="807" y="1147"/>
                  </a:cubicBezTo>
                  <a:cubicBezTo>
                    <a:pt x="555" y="1561"/>
                    <a:pt x="304" y="1960"/>
                    <a:pt x="82" y="2389"/>
                  </a:cubicBezTo>
                  <a:cubicBezTo>
                    <a:pt x="1" y="2531"/>
                    <a:pt x="115" y="2652"/>
                    <a:pt x="237" y="2652"/>
                  </a:cubicBezTo>
                  <a:cubicBezTo>
                    <a:pt x="293" y="2652"/>
                    <a:pt x="351" y="2627"/>
                    <a:pt x="393" y="2567"/>
                  </a:cubicBezTo>
                  <a:cubicBezTo>
                    <a:pt x="659" y="2167"/>
                    <a:pt x="910" y="1768"/>
                    <a:pt x="1162" y="1354"/>
                  </a:cubicBezTo>
                  <a:cubicBezTo>
                    <a:pt x="1280" y="1162"/>
                    <a:pt x="1398" y="969"/>
                    <a:pt x="1517" y="777"/>
                  </a:cubicBezTo>
                  <a:cubicBezTo>
                    <a:pt x="1576" y="674"/>
                    <a:pt x="1635" y="570"/>
                    <a:pt x="1694" y="452"/>
                  </a:cubicBezTo>
                  <a:cubicBezTo>
                    <a:pt x="1768" y="363"/>
                    <a:pt x="1798" y="245"/>
                    <a:pt x="1798" y="126"/>
                  </a:cubicBezTo>
                  <a:cubicBezTo>
                    <a:pt x="1798" y="53"/>
                    <a:pt x="1738"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rot="32937">
              <a:off x="6625168" y="1943155"/>
              <a:ext cx="63279" cy="100130"/>
            </a:xfrm>
            <a:custGeom>
              <a:avLst/>
              <a:gdLst/>
              <a:ahLst/>
              <a:cxnLst/>
              <a:rect l="l" t="t" r="r" b="b"/>
              <a:pathLst>
                <a:path w="3322" h="4714" extrusionOk="0">
                  <a:moveTo>
                    <a:pt x="3148" y="0"/>
                  </a:moveTo>
                  <a:cubicBezTo>
                    <a:pt x="3122" y="0"/>
                    <a:pt x="3095" y="7"/>
                    <a:pt x="3070" y="21"/>
                  </a:cubicBezTo>
                  <a:cubicBezTo>
                    <a:pt x="2893" y="139"/>
                    <a:pt x="2745" y="302"/>
                    <a:pt x="2656" y="494"/>
                  </a:cubicBezTo>
                  <a:cubicBezTo>
                    <a:pt x="2523" y="687"/>
                    <a:pt x="2405" y="894"/>
                    <a:pt x="2272" y="1101"/>
                  </a:cubicBezTo>
                  <a:cubicBezTo>
                    <a:pt x="2020" y="1485"/>
                    <a:pt x="1784" y="1885"/>
                    <a:pt x="1517" y="2269"/>
                  </a:cubicBezTo>
                  <a:cubicBezTo>
                    <a:pt x="1266" y="2654"/>
                    <a:pt x="1015" y="3008"/>
                    <a:pt x="763" y="3378"/>
                  </a:cubicBezTo>
                  <a:cubicBezTo>
                    <a:pt x="630" y="3585"/>
                    <a:pt x="497" y="3777"/>
                    <a:pt x="349" y="3970"/>
                  </a:cubicBezTo>
                  <a:cubicBezTo>
                    <a:pt x="201" y="4132"/>
                    <a:pt x="83" y="4339"/>
                    <a:pt x="24" y="4546"/>
                  </a:cubicBezTo>
                  <a:cubicBezTo>
                    <a:pt x="1" y="4639"/>
                    <a:pt x="77" y="4713"/>
                    <a:pt x="161" y="4713"/>
                  </a:cubicBezTo>
                  <a:cubicBezTo>
                    <a:pt x="184" y="4713"/>
                    <a:pt x="208" y="4707"/>
                    <a:pt x="231" y="4694"/>
                  </a:cubicBezTo>
                  <a:cubicBezTo>
                    <a:pt x="408" y="4576"/>
                    <a:pt x="571" y="4413"/>
                    <a:pt x="689" y="4221"/>
                  </a:cubicBezTo>
                  <a:cubicBezTo>
                    <a:pt x="837" y="4044"/>
                    <a:pt x="970" y="3866"/>
                    <a:pt x="1103" y="3689"/>
                  </a:cubicBezTo>
                  <a:cubicBezTo>
                    <a:pt x="1384" y="3319"/>
                    <a:pt x="1665" y="2920"/>
                    <a:pt x="1932" y="2535"/>
                  </a:cubicBezTo>
                  <a:cubicBezTo>
                    <a:pt x="2198" y="2151"/>
                    <a:pt x="2449" y="1766"/>
                    <a:pt x="2701" y="1382"/>
                  </a:cubicBezTo>
                  <a:cubicBezTo>
                    <a:pt x="2819" y="1189"/>
                    <a:pt x="2952" y="997"/>
                    <a:pt x="3055" y="805"/>
                  </a:cubicBezTo>
                  <a:cubicBezTo>
                    <a:pt x="3203" y="613"/>
                    <a:pt x="3292" y="391"/>
                    <a:pt x="3322" y="154"/>
                  </a:cubicBezTo>
                  <a:cubicBezTo>
                    <a:pt x="3310" y="65"/>
                    <a:pt x="3231" y="0"/>
                    <a:pt x="3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rot="32922">
              <a:off x="6676497" y="1960813"/>
              <a:ext cx="36371" cy="63479"/>
            </a:xfrm>
            <a:custGeom>
              <a:avLst/>
              <a:gdLst/>
              <a:ahLst/>
              <a:cxnLst/>
              <a:rect l="l" t="t" r="r" b="b"/>
              <a:pathLst>
                <a:path w="1531" h="2602" extrusionOk="0">
                  <a:moveTo>
                    <a:pt x="1396" y="1"/>
                  </a:moveTo>
                  <a:cubicBezTo>
                    <a:pt x="1387" y="1"/>
                    <a:pt x="1377" y="2"/>
                    <a:pt x="1368" y="4"/>
                  </a:cubicBezTo>
                  <a:cubicBezTo>
                    <a:pt x="1264" y="48"/>
                    <a:pt x="1190" y="122"/>
                    <a:pt x="1131" y="211"/>
                  </a:cubicBezTo>
                  <a:cubicBezTo>
                    <a:pt x="1042" y="299"/>
                    <a:pt x="983" y="388"/>
                    <a:pt x="924" y="492"/>
                  </a:cubicBezTo>
                  <a:cubicBezTo>
                    <a:pt x="806" y="699"/>
                    <a:pt x="702" y="906"/>
                    <a:pt x="584" y="1127"/>
                  </a:cubicBezTo>
                  <a:cubicBezTo>
                    <a:pt x="480" y="1335"/>
                    <a:pt x="377" y="1527"/>
                    <a:pt x="288" y="1749"/>
                  </a:cubicBezTo>
                  <a:cubicBezTo>
                    <a:pt x="170" y="1956"/>
                    <a:pt x="81" y="2177"/>
                    <a:pt x="22" y="2399"/>
                  </a:cubicBezTo>
                  <a:cubicBezTo>
                    <a:pt x="1" y="2504"/>
                    <a:pt x="92" y="2602"/>
                    <a:pt x="183" y="2602"/>
                  </a:cubicBezTo>
                  <a:cubicBezTo>
                    <a:pt x="221" y="2602"/>
                    <a:pt x="258" y="2586"/>
                    <a:pt x="288" y="2547"/>
                  </a:cubicBezTo>
                  <a:cubicBezTo>
                    <a:pt x="421" y="2355"/>
                    <a:pt x="525" y="2163"/>
                    <a:pt x="614" y="1941"/>
                  </a:cubicBezTo>
                  <a:cubicBezTo>
                    <a:pt x="717" y="1749"/>
                    <a:pt x="835" y="1542"/>
                    <a:pt x="939" y="1335"/>
                  </a:cubicBezTo>
                  <a:cubicBezTo>
                    <a:pt x="1057" y="1142"/>
                    <a:pt x="1175" y="935"/>
                    <a:pt x="1279" y="743"/>
                  </a:cubicBezTo>
                  <a:cubicBezTo>
                    <a:pt x="1338" y="639"/>
                    <a:pt x="1397" y="536"/>
                    <a:pt x="1442" y="432"/>
                  </a:cubicBezTo>
                  <a:cubicBezTo>
                    <a:pt x="1501" y="344"/>
                    <a:pt x="1530" y="225"/>
                    <a:pt x="1530" y="122"/>
                  </a:cubicBezTo>
                  <a:cubicBezTo>
                    <a:pt x="1518" y="44"/>
                    <a:pt x="1460"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rot="32922">
              <a:off x="6698180" y="1973145"/>
              <a:ext cx="36561" cy="58624"/>
            </a:xfrm>
            <a:custGeom>
              <a:avLst/>
              <a:gdLst/>
              <a:ahLst/>
              <a:cxnLst/>
              <a:rect l="l" t="t" r="r" b="b"/>
              <a:pathLst>
                <a:path w="1539" h="2403" extrusionOk="0">
                  <a:moveTo>
                    <a:pt x="1380" y="0"/>
                  </a:moveTo>
                  <a:cubicBezTo>
                    <a:pt x="1364" y="0"/>
                    <a:pt x="1347" y="3"/>
                    <a:pt x="1331" y="9"/>
                  </a:cubicBezTo>
                  <a:cubicBezTo>
                    <a:pt x="1287" y="24"/>
                    <a:pt x="1243" y="54"/>
                    <a:pt x="1213" y="98"/>
                  </a:cubicBezTo>
                  <a:cubicBezTo>
                    <a:pt x="1169" y="142"/>
                    <a:pt x="1124" y="172"/>
                    <a:pt x="1095" y="216"/>
                  </a:cubicBezTo>
                  <a:cubicBezTo>
                    <a:pt x="1035" y="305"/>
                    <a:pt x="976" y="409"/>
                    <a:pt x="917" y="497"/>
                  </a:cubicBezTo>
                  <a:cubicBezTo>
                    <a:pt x="814" y="675"/>
                    <a:pt x="710" y="852"/>
                    <a:pt x="621" y="1045"/>
                  </a:cubicBezTo>
                  <a:lnTo>
                    <a:pt x="311" y="1577"/>
                  </a:lnTo>
                  <a:cubicBezTo>
                    <a:pt x="266" y="1666"/>
                    <a:pt x="207" y="1754"/>
                    <a:pt x="163" y="1858"/>
                  </a:cubicBezTo>
                  <a:lnTo>
                    <a:pt x="89" y="2006"/>
                  </a:lnTo>
                  <a:cubicBezTo>
                    <a:pt x="74" y="2035"/>
                    <a:pt x="59" y="2065"/>
                    <a:pt x="45" y="2095"/>
                  </a:cubicBezTo>
                  <a:cubicBezTo>
                    <a:pt x="45" y="2124"/>
                    <a:pt x="45" y="2154"/>
                    <a:pt x="30" y="2169"/>
                  </a:cubicBezTo>
                  <a:cubicBezTo>
                    <a:pt x="0" y="2242"/>
                    <a:pt x="15" y="2331"/>
                    <a:pt x="89" y="2376"/>
                  </a:cubicBezTo>
                  <a:cubicBezTo>
                    <a:pt x="114" y="2394"/>
                    <a:pt x="144" y="2402"/>
                    <a:pt x="173" y="2402"/>
                  </a:cubicBezTo>
                  <a:cubicBezTo>
                    <a:pt x="215" y="2402"/>
                    <a:pt x="255" y="2387"/>
                    <a:pt x="281" y="2361"/>
                  </a:cubicBezTo>
                  <a:cubicBezTo>
                    <a:pt x="326" y="2302"/>
                    <a:pt x="370" y="2287"/>
                    <a:pt x="400" y="2228"/>
                  </a:cubicBezTo>
                  <a:cubicBezTo>
                    <a:pt x="429" y="2183"/>
                    <a:pt x="459" y="2139"/>
                    <a:pt x="488" y="2095"/>
                  </a:cubicBezTo>
                  <a:cubicBezTo>
                    <a:pt x="547" y="2006"/>
                    <a:pt x="607" y="1917"/>
                    <a:pt x="666" y="1814"/>
                  </a:cubicBezTo>
                  <a:lnTo>
                    <a:pt x="991" y="1252"/>
                  </a:lnTo>
                  <a:cubicBezTo>
                    <a:pt x="1095" y="1074"/>
                    <a:pt x="1198" y="882"/>
                    <a:pt x="1302" y="704"/>
                  </a:cubicBezTo>
                  <a:cubicBezTo>
                    <a:pt x="1361" y="601"/>
                    <a:pt x="1420" y="512"/>
                    <a:pt x="1464" y="409"/>
                  </a:cubicBezTo>
                  <a:cubicBezTo>
                    <a:pt x="1479" y="364"/>
                    <a:pt x="1494" y="305"/>
                    <a:pt x="1509" y="246"/>
                  </a:cubicBezTo>
                  <a:cubicBezTo>
                    <a:pt x="1524" y="202"/>
                    <a:pt x="1538" y="157"/>
                    <a:pt x="1524" y="98"/>
                  </a:cubicBezTo>
                  <a:cubicBezTo>
                    <a:pt x="1500" y="40"/>
                    <a:pt x="1440" y="0"/>
                    <a:pt x="1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rot="32922">
              <a:off x="6721112" y="1985120"/>
              <a:ext cx="36204" cy="57331"/>
            </a:xfrm>
            <a:custGeom>
              <a:avLst/>
              <a:gdLst/>
              <a:ahLst/>
              <a:cxnLst/>
              <a:rect l="l" t="t" r="r" b="b"/>
              <a:pathLst>
                <a:path w="1524" h="2350" extrusionOk="0">
                  <a:moveTo>
                    <a:pt x="1391" y="1"/>
                  </a:moveTo>
                  <a:cubicBezTo>
                    <a:pt x="1184" y="15"/>
                    <a:pt x="1065" y="282"/>
                    <a:pt x="977" y="444"/>
                  </a:cubicBezTo>
                  <a:cubicBezTo>
                    <a:pt x="858" y="622"/>
                    <a:pt x="755" y="814"/>
                    <a:pt x="651" y="991"/>
                  </a:cubicBezTo>
                  <a:cubicBezTo>
                    <a:pt x="415" y="1361"/>
                    <a:pt x="208" y="1746"/>
                    <a:pt x="45" y="2130"/>
                  </a:cubicBezTo>
                  <a:cubicBezTo>
                    <a:pt x="1" y="2204"/>
                    <a:pt x="15" y="2278"/>
                    <a:pt x="74" y="2322"/>
                  </a:cubicBezTo>
                  <a:cubicBezTo>
                    <a:pt x="99" y="2341"/>
                    <a:pt x="129" y="2349"/>
                    <a:pt x="159" y="2349"/>
                  </a:cubicBezTo>
                  <a:cubicBezTo>
                    <a:pt x="200" y="2349"/>
                    <a:pt x="241" y="2333"/>
                    <a:pt x="267" y="2308"/>
                  </a:cubicBezTo>
                  <a:cubicBezTo>
                    <a:pt x="533" y="1968"/>
                    <a:pt x="755" y="1598"/>
                    <a:pt x="962" y="1213"/>
                  </a:cubicBezTo>
                  <a:cubicBezTo>
                    <a:pt x="1080" y="1036"/>
                    <a:pt x="1184" y="844"/>
                    <a:pt x="1302" y="666"/>
                  </a:cubicBezTo>
                  <a:cubicBezTo>
                    <a:pt x="1346" y="577"/>
                    <a:pt x="1405" y="474"/>
                    <a:pt x="1450" y="385"/>
                  </a:cubicBezTo>
                  <a:cubicBezTo>
                    <a:pt x="1509" y="296"/>
                    <a:pt x="1524" y="178"/>
                    <a:pt x="1509" y="89"/>
                  </a:cubicBezTo>
                  <a:cubicBezTo>
                    <a:pt x="1479" y="30"/>
                    <a:pt x="1435" y="1"/>
                    <a:pt x="1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rot="32922">
              <a:off x="6739338" y="1992498"/>
              <a:ext cx="43022" cy="64820"/>
            </a:xfrm>
            <a:custGeom>
              <a:avLst/>
              <a:gdLst/>
              <a:ahLst/>
              <a:cxnLst/>
              <a:rect l="l" t="t" r="r" b="b"/>
              <a:pathLst>
                <a:path w="1811" h="2657" extrusionOk="0">
                  <a:moveTo>
                    <a:pt x="1661" y="0"/>
                  </a:moveTo>
                  <a:cubicBezTo>
                    <a:pt x="1652" y="0"/>
                    <a:pt x="1643" y="1"/>
                    <a:pt x="1633" y="2"/>
                  </a:cubicBezTo>
                  <a:cubicBezTo>
                    <a:pt x="1530" y="47"/>
                    <a:pt x="1441" y="135"/>
                    <a:pt x="1382" y="239"/>
                  </a:cubicBezTo>
                  <a:cubicBezTo>
                    <a:pt x="1308" y="343"/>
                    <a:pt x="1249" y="431"/>
                    <a:pt x="1175" y="535"/>
                  </a:cubicBezTo>
                  <a:cubicBezTo>
                    <a:pt x="1057" y="742"/>
                    <a:pt x="938" y="949"/>
                    <a:pt x="805" y="1141"/>
                  </a:cubicBezTo>
                  <a:cubicBezTo>
                    <a:pt x="569" y="1555"/>
                    <a:pt x="317" y="1969"/>
                    <a:pt x="81" y="2383"/>
                  </a:cubicBezTo>
                  <a:cubicBezTo>
                    <a:pt x="1" y="2533"/>
                    <a:pt x="117" y="2656"/>
                    <a:pt x="241" y="2656"/>
                  </a:cubicBezTo>
                  <a:cubicBezTo>
                    <a:pt x="301" y="2656"/>
                    <a:pt x="363" y="2628"/>
                    <a:pt x="406" y="2561"/>
                  </a:cubicBezTo>
                  <a:cubicBezTo>
                    <a:pt x="672" y="2176"/>
                    <a:pt x="909" y="1762"/>
                    <a:pt x="1160" y="1363"/>
                  </a:cubicBezTo>
                  <a:cubicBezTo>
                    <a:pt x="1278" y="1171"/>
                    <a:pt x="1397" y="978"/>
                    <a:pt x="1515" y="786"/>
                  </a:cubicBezTo>
                  <a:cubicBezTo>
                    <a:pt x="1589" y="683"/>
                    <a:pt x="1648" y="579"/>
                    <a:pt x="1707" y="461"/>
                  </a:cubicBezTo>
                  <a:cubicBezTo>
                    <a:pt x="1766" y="372"/>
                    <a:pt x="1811" y="254"/>
                    <a:pt x="1811" y="135"/>
                  </a:cubicBezTo>
                  <a:cubicBezTo>
                    <a:pt x="1811" y="56"/>
                    <a:pt x="1739" y="0"/>
                    <a:pt x="16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rot="33058">
              <a:off x="6738921" y="2013372"/>
              <a:ext cx="70820" cy="97773"/>
            </a:xfrm>
            <a:custGeom>
              <a:avLst/>
              <a:gdLst/>
              <a:ahLst/>
              <a:cxnLst/>
              <a:rect l="l" t="t" r="r" b="b"/>
              <a:pathLst>
                <a:path w="3322" h="4714" extrusionOk="0">
                  <a:moveTo>
                    <a:pt x="3142" y="0"/>
                  </a:moveTo>
                  <a:cubicBezTo>
                    <a:pt x="3114" y="0"/>
                    <a:pt x="3084" y="7"/>
                    <a:pt x="3055" y="21"/>
                  </a:cubicBezTo>
                  <a:cubicBezTo>
                    <a:pt x="2893" y="139"/>
                    <a:pt x="2745" y="302"/>
                    <a:pt x="2656" y="494"/>
                  </a:cubicBezTo>
                  <a:cubicBezTo>
                    <a:pt x="2523" y="701"/>
                    <a:pt x="2405" y="894"/>
                    <a:pt x="2272" y="1101"/>
                  </a:cubicBezTo>
                  <a:cubicBezTo>
                    <a:pt x="2020" y="1485"/>
                    <a:pt x="1769" y="1884"/>
                    <a:pt x="1517" y="2269"/>
                  </a:cubicBezTo>
                  <a:cubicBezTo>
                    <a:pt x="1266" y="2653"/>
                    <a:pt x="1015" y="3008"/>
                    <a:pt x="763" y="3378"/>
                  </a:cubicBezTo>
                  <a:cubicBezTo>
                    <a:pt x="615" y="3570"/>
                    <a:pt x="482" y="3777"/>
                    <a:pt x="349" y="3970"/>
                  </a:cubicBezTo>
                  <a:cubicBezTo>
                    <a:pt x="201" y="4132"/>
                    <a:pt x="83" y="4325"/>
                    <a:pt x="24" y="4546"/>
                  </a:cubicBezTo>
                  <a:cubicBezTo>
                    <a:pt x="1" y="4639"/>
                    <a:pt x="68" y="4713"/>
                    <a:pt x="155" y="4713"/>
                  </a:cubicBezTo>
                  <a:cubicBezTo>
                    <a:pt x="179" y="4713"/>
                    <a:pt x="205" y="4707"/>
                    <a:pt x="231" y="4694"/>
                  </a:cubicBezTo>
                  <a:cubicBezTo>
                    <a:pt x="408" y="4561"/>
                    <a:pt x="571" y="4399"/>
                    <a:pt x="689" y="4206"/>
                  </a:cubicBezTo>
                  <a:cubicBezTo>
                    <a:pt x="822" y="4029"/>
                    <a:pt x="970" y="3851"/>
                    <a:pt x="1103" y="3674"/>
                  </a:cubicBezTo>
                  <a:cubicBezTo>
                    <a:pt x="1384" y="3304"/>
                    <a:pt x="1665" y="2920"/>
                    <a:pt x="1932" y="2520"/>
                  </a:cubicBezTo>
                  <a:cubicBezTo>
                    <a:pt x="2198" y="2136"/>
                    <a:pt x="2449" y="1766"/>
                    <a:pt x="2701" y="1367"/>
                  </a:cubicBezTo>
                  <a:cubicBezTo>
                    <a:pt x="2819" y="1189"/>
                    <a:pt x="2952" y="982"/>
                    <a:pt x="3055" y="790"/>
                  </a:cubicBezTo>
                  <a:cubicBezTo>
                    <a:pt x="3203" y="613"/>
                    <a:pt x="3292" y="391"/>
                    <a:pt x="3322" y="154"/>
                  </a:cubicBezTo>
                  <a:cubicBezTo>
                    <a:pt x="3310" y="64"/>
                    <a:pt x="3231" y="0"/>
                    <a:pt x="3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rot="32922">
              <a:off x="6790238" y="2028664"/>
              <a:ext cx="36371" cy="63454"/>
            </a:xfrm>
            <a:custGeom>
              <a:avLst/>
              <a:gdLst/>
              <a:ahLst/>
              <a:cxnLst/>
              <a:rect l="l" t="t" r="r" b="b"/>
              <a:pathLst>
                <a:path w="1531" h="2601" extrusionOk="0">
                  <a:moveTo>
                    <a:pt x="1395" y="0"/>
                  </a:moveTo>
                  <a:cubicBezTo>
                    <a:pt x="1386" y="0"/>
                    <a:pt x="1377" y="1"/>
                    <a:pt x="1368" y="2"/>
                  </a:cubicBezTo>
                  <a:cubicBezTo>
                    <a:pt x="1279" y="47"/>
                    <a:pt x="1190" y="121"/>
                    <a:pt x="1131" y="210"/>
                  </a:cubicBezTo>
                  <a:cubicBezTo>
                    <a:pt x="1057" y="298"/>
                    <a:pt x="983" y="402"/>
                    <a:pt x="924" y="505"/>
                  </a:cubicBezTo>
                  <a:cubicBezTo>
                    <a:pt x="806" y="698"/>
                    <a:pt x="702" y="919"/>
                    <a:pt x="599" y="1126"/>
                  </a:cubicBezTo>
                  <a:cubicBezTo>
                    <a:pt x="480" y="1333"/>
                    <a:pt x="392" y="1540"/>
                    <a:pt x="288" y="1748"/>
                  </a:cubicBezTo>
                  <a:cubicBezTo>
                    <a:pt x="170" y="1955"/>
                    <a:pt x="81" y="2176"/>
                    <a:pt x="22" y="2398"/>
                  </a:cubicBezTo>
                  <a:cubicBezTo>
                    <a:pt x="1" y="2503"/>
                    <a:pt x="92" y="2601"/>
                    <a:pt x="183" y="2601"/>
                  </a:cubicBezTo>
                  <a:cubicBezTo>
                    <a:pt x="221" y="2601"/>
                    <a:pt x="258" y="2585"/>
                    <a:pt x="288" y="2546"/>
                  </a:cubicBezTo>
                  <a:cubicBezTo>
                    <a:pt x="421" y="2354"/>
                    <a:pt x="525" y="2162"/>
                    <a:pt x="628" y="1955"/>
                  </a:cubicBezTo>
                  <a:cubicBezTo>
                    <a:pt x="732" y="1748"/>
                    <a:pt x="835" y="1540"/>
                    <a:pt x="954" y="1348"/>
                  </a:cubicBezTo>
                  <a:cubicBezTo>
                    <a:pt x="1057" y="1141"/>
                    <a:pt x="1175" y="949"/>
                    <a:pt x="1294" y="742"/>
                  </a:cubicBezTo>
                  <a:cubicBezTo>
                    <a:pt x="1353" y="653"/>
                    <a:pt x="1397" y="550"/>
                    <a:pt x="1442" y="431"/>
                  </a:cubicBezTo>
                  <a:cubicBezTo>
                    <a:pt x="1501" y="343"/>
                    <a:pt x="1530" y="224"/>
                    <a:pt x="1530" y="121"/>
                  </a:cubicBezTo>
                  <a:cubicBezTo>
                    <a:pt x="1530" y="55"/>
                    <a:pt x="1471" y="0"/>
                    <a:pt x="1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rot="32922">
              <a:off x="6811922" y="2040969"/>
              <a:ext cx="36204" cy="58746"/>
            </a:xfrm>
            <a:custGeom>
              <a:avLst/>
              <a:gdLst/>
              <a:ahLst/>
              <a:cxnLst/>
              <a:rect l="l" t="t" r="r" b="b"/>
              <a:pathLst>
                <a:path w="1524" h="2408" extrusionOk="0">
                  <a:moveTo>
                    <a:pt x="1380" y="0"/>
                  </a:moveTo>
                  <a:cubicBezTo>
                    <a:pt x="1364" y="0"/>
                    <a:pt x="1347" y="3"/>
                    <a:pt x="1331" y="9"/>
                  </a:cubicBezTo>
                  <a:cubicBezTo>
                    <a:pt x="1287" y="24"/>
                    <a:pt x="1243" y="54"/>
                    <a:pt x="1198" y="98"/>
                  </a:cubicBezTo>
                  <a:cubicBezTo>
                    <a:pt x="1169" y="142"/>
                    <a:pt x="1124" y="187"/>
                    <a:pt x="1095" y="231"/>
                  </a:cubicBezTo>
                  <a:cubicBezTo>
                    <a:pt x="1036" y="320"/>
                    <a:pt x="976" y="409"/>
                    <a:pt x="917" y="512"/>
                  </a:cubicBezTo>
                  <a:cubicBezTo>
                    <a:pt x="814" y="675"/>
                    <a:pt x="710" y="867"/>
                    <a:pt x="607" y="1044"/>
                  </a:cubicBezTo>
                  <a:cubicBezTo>
                    <a:pt x="503" y="1222"/>
                    <a:pt x="414" y="1399"/>
                    <a:pt x="311" y="1577"/>
                  </a:cubicBezTo>
                  <a:cubicBezTo>
                    <a:pt x="252" y="1680"/>
                    <a:pt x="207" y="1769"/>
                    <a:pt x="148" y="1873"/>
                  </a:cubicBezTo>
                  <a:cubicBezTo>
                    <a:pt x="133" y="1917"/>
                    <a:pt x="104" y="1961"/>
                    <a:pt x="74" y="2021"/>
                  </a:cubicBezTo>
                  <a:cubicBezTo>
                    <a:pt x="59" y="2035"/>
                    <a:pt x="45" y="2065"/>
                    <a:pt x="45" y="2094"/>
                  </a:cubicBezTo>
                  <a:cubicBezTo>
                    <a:pt x="45" y="2124"/>
                    <a:pt x="30" y="2154"/>
                    <a:pt x="30" y="2183"/>
                  </a:cubicBezTo>
                  <a:cubicBezTo>
                    <a:pt x="0" y="2242"/>
                    <a:pt x="15" y="2331"/>
                    <a:pt x="74" y="2375"/>
                  </a:cubicBezTo>
                  <a:cubicBezTo>
                    <a:pt x="102" y="2396"/>
                    <a:pt x="136" y="2407"/>
                    <a:pt x="170" y="2407"/>
                  </a:cubicBezTo>
                  <a:cubicBezTo>
                    <a:pt x="209" y="2407"/>
                    <a:pt x="250" y="2392"/>
                    <a:pt x="281" y="2361"/>
                  </a:cubicBezTo>
                  <a:cubicBezTo>
                    <a:pt x="311" y="2316"/>
                    <a:pt x="370" y="2287"/>
                    <a:pt x="400" y="2242"/>
                  </a:cubicBezTo>
                  <a:cubicBezTo>
                    <a:pt x="429" y="2183"/>
                    <a:pt x="459" y="2139"/>
                    <a:pt x="488" y="2094"/>
                  </a:cubicBezTo>
                  <a:cubicBezTo>
                    <a:pt x="547" y="2006"/>
                    <a:pt x="607" y="1917"/>
                    <a:pt x="666" y="1814"/>
                  </a:cubicBezTo>
                  <a:lnTo>
                    <a:pt x="976" y="1266"/>
                  </a:lnTo>
                  <a:cubicBezTo>
                    <a:pt x="1095" y="1074"/>
                    <a:pt x="1198" y="897"/>
                    <a:pt x="1302" y="704"/>
                  </a:cubicBezTo>
                  <a:cubicBezTo>
                    <a:pt x="1346" y="616"/>
                    <a:pt x="1405" y="527"/>
                    <a:pt x="1450" y="423"/>
                  </a:cubicBezTo>
                  <a:cubicBezTo>
                    <a:pt x="1479" y="364"/>
                    <a:pt x="1494" y="305"/>
                    <a:pt x="1509" y="246"/>
                  </a:cubicBezTo>
                  <a:cubicBezTo>
                    <a:pt x="1524" y="202"/>
                    <a:pt x="1524" y="157"/>
                    <a:pt x="1524" y="98"/>
                  </a:cubicBezTo>
                  <a:cubicBezTo>
                    <a:pt x="1500" y="40"/>
                    <a:pt x="1440" y="0"/>
                    <a:pt x="1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rot="32922">
              <a:off x="6835210" y="2052947"/>
              <a:ext cx="35848" cy="57331"/>
            </a:xfrm>
            <a:custGeom>
              <a:avLst/>
              <a:gdLst/>
              <a:ahLst/>
              <a:cxnLst/>
              <a:rect l="l" t="t" r="r" b="b"/>
              <a:pathLst>
                <a:path w="1509" h="2350" extrusionOk="0">
                  <a:moveTo>
                    <a:pt x="1376" y="1"/>
                  </a:moveTo>
                  <a:cubicBezTo>
                    <a:pt x="1183" y="30"/>
                    <a:pt x="1065" y="296"/>
                    <a:pt x="962" y="444"/>
                  </a:cubicBezTo>
                  <a:cubicBezTo>
                    <a:pt x="858" y="622"/>
                    <a:pt x="740" y="814"/>
                    <a:pt x="636" y="991"/>
                  </a:cubicBezTo>
                  <a:cubicBezTo>
                    <a:pt x="400" y="1361"/>
                    <a:pt x="207" y="1746"/>
                    <a:pt x="30" y="2145"/>
                  </a:cubicBezTo>
                  <a:cubicBezTo>
                    <a:pt x="0" y="2204"/>
                    <a:pt x="15" y="2278"/>
                    <a:pt x="74" y="2322"/>
                  </a:cubicBezTo>
                  <a:cubicBezTo>
                    <a:pt x="99" y="2341"/>
                    <a:pt x="126" y="2349"/>
                    <a:pt x="153" y="2349"/>
                  </a:cubicBezTo>
                  <a:cubicBezTo>
                    <a:pt x="190" y="2349"/>
                    <a:pt x="226" y="2333"/>
                    <a:pt x="252" y="2308"/>
                  </a:cubicBezTo>
                  <a:cubicBezTo>
                    <a:pt x="518" y="1967"/>
                    <a:pt x="755" y="1598"/>
                    <a:pt x="962" y="1228"/>
                  </a:cubicBezTo>
                  <a:cubicBezTo>
                    <a:pt x="1065" y="1036"/>
                    <a:pt x="1183" y="858"/>
                    <a:pt x="1287" y="666"/>
                  </a:cubicBezTo>
                  <a:cubicBezTo>
                    <a:pt x="1346" y="577"/>
                    <a:pt x="1391" y="489"/>
                    <a:pt x="1435" y="385"/>
                  </a:cubicBezTo>
                  <a:cubicBezTo>
                    <a:pt x="1494" y="296"/>
                    <a:pt x="1509" y="193"/>
                    <a:pt x="1494" y="89"/>
                  </a:cubicBezTo>
                  <a:cubicBezTo>
                    <a:pt x="1479" y="30"/>
                    <a:pt x="1435"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rot="32922">
              <a:off x="6853413" y="2060376"/>
              <a:ext cx="43046" cy="64894"/>
            </a:xfrm>
            <a:custGeom>
              <a:avLst/>
              <a:gdLst/>
              <a:ahLst/>
              <a:cxnLst/>
              <a:rect l="l" t="t" r="r" b="b"/>
              <a:pathLst>
                <a:path w="1812" h="2660" extrusionOk="0">
                  <a:moveTo>
                    <a:pt x="1688" y="0"/>
                  </a:moveTo>
                  <a:cubicBezTo>
                    <a:pt x="1670" y="0"/>
                    <a:pt x="1651" y="5"/>
                    <a:pt x="1634" y="15"/>
                  </a:cubicBezTo>
                  <a:cubicBezTo>
                    <a:pt x="1516" y="59"/>
                    <a:pt x="1427" y="133"/>
                    <a:pt x="1383" y="237"/>
                  </a:cubicBezTo>
                  <a:cubicBezTo>
                    <a:pt x="1309" y="340"/>
                    <a:pt x="1235" y="444"/>
                    <a:pt x="1176" y="547"/>
                  </a:cubicBezTo>
                  <a:cubicBezTo>
                    <a:pt x="1057" y="740"/>
                    <a:pt x="924" y="947"/>
                    <a:pt x="806" y="1154"/>
                  </a:cubicBezTo>
                  <a:cubicBezTo>
                    <a:pt x="555" y="1568"/>
                    <a:pt x="303" y="1967"/>
                    <a:pt x="81" y="2396"/>
                  </a:cubicBezTo>
                  <a:cubicBezTo>
                    <a:pt x="0" y="2538"/>
                    <a:pt x="114" y="2659"/>
                    <a:pt x="236" y="2659"/>
                  </a:cubicBezTo>
                  <a:cubicBezTo>
                    <a:pt x="292" y="2659"/>
                    <a:pt x="350" y="2634"/>
                    <a:pt x="392" y="2574"/>
                  </a:cubicBezTo>
                  <a:cubicBezTo>
                    <a:pt x="658" y="2174"/>
                    <a:pt x="909" y="1775"/>
                    <a:pt x="1161" y="1376"/>
                  </a:cubicBezTo>
                  <a:cubicBezTo>
                    <a:pt x="1279" y="1169"/>
                    <a:pt x="1398" y="976"/>
                    <a:pt x="1531" y="784"/>
                  </a:cubicBezTo>
                  <a:cubicBezTo>
                    <a:pt x="1590" y="681"/>
                    <a:pt x="1649" y="577"/>
                    <a:pt x="1708" y="459"/>
                  </a:cubicBezTo>
                  <a:cubicBezTo>
                    <a:pt x="1782" y="370"/>
                    <a:pt x="1812" y="252"/>
                    <a:pt x="1812" y="133"/>
                  </a:cubicBezTo>
                  <a:cubicBezTo>
                    <a:pt x="1812" y="54"/>
                    <a:pt x="1750"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rot="33039">
              <a:off x="6851921" y="2073596"/>
              <a:ext cx="70862" cy="99948"/>
            </a:xfrm>
            <a:custGeom>
              <a:avLst/>
              <a:gdLst/>
              <a:ahLst/>
              <a:cxnLst/>
              <a:rect l="l" t="t" r="r" b="b"/>
              <a:pathLst>
                <a:path w="3322" h="4716" extrusionOk="0">
                  <a:moveTo>
                    <a:pt x="3155" y="0"/>
                  </a:moveTo>
                  <a:cubicBezTo>
                    <a:pt x="3126" y="0"/>
                    <a:pt x="3097" y="8"/>
                    <a:pt x="3070" y="23"/>
                  </a:cubicBezTo>
                  <a:cubicBezTo>
                    <a:pt x="2892" y="141"/>
                    <a:pt x="2759" y="304"/>
                    <a:pt x="2670" y="496"/>
                  </a:cubicBezTo>
                  <a:cubicBezTo>
                    <a:pt x="2537" y="689"/>
                    <a:pt x="2404" y="896"/>
                    <a:pt x="2286" y="1103"/>
                  </a:cubicBezTo>
                  <a:cubicBezTo>
                    <a:pt x="2034" y="1487"/>
                    <a:pt x="1783" y="1887"/>
                    <a:pt x="1532" y="2271"/>
                  </a:cubicBezTo>
                  <a:cubicBezTo>
                    <a:pt x="1265" y="2656"/>
                    <a:pt x="1014" y="3010"/>
                    <a:pt x="763" y="3380"/>
                  </a:cubicBezTo>
                  <a:cubicBezTo>
                    <a:pt x="630" y="3572"/>
                    <a:pt x="496" y="3765"/>
                    <a:pt x="363" y="3972"/>
                  </a:cubicBezTo>
                  <a:cubicBezTo>
                    <a:pt x="215" y="4134"/>
                    <a:pt x="97" y="4327"/>
                    <a:pt x="23" y="4549"/>
                  </a:cubicBezTo>
                  <a:cubicBezTo>
                    <a:pt x="0" y="4641"/>
                    <a:pt x="76" y="4715"/>
                    <a:pt x="160" y="4715"/>
                  </a:cubicBezTo>
                  <a:cubicBezTo>
                    <a:pt x="183" y="4715"/>
                    <a:pt x="208" y="4709"/>
                    <a:pt x="230" y="4696"/>
                  </a:cubicBezTo>
                  <a:cubicBezTo>
                    <a:pt x="423" y="4563"/>
                    <a:pt x="585" y="4401"/>
                    <a:pt x="704" y="4208"/>
                  </a:cubicBezTo>
                  <a:cubicBezTo>
                    <a:pt x="837" y="4031"/>
                    <a:pt x="970" y="3853"/>
                    <a:pt x="1118" y="3676"/>
                  </a:cubicBezTo>
                  <a:cubicBezTo>
                    <a:pt x="1399" y="3306"/>
                    <a:pt x="1665" y="2922"/>
                    <a:pt x="1946" y="2522"/>
                  </a:cubicBezTo>
                  <a:cubicBezTo>
                    <a:pt x="2212" y="2138"/>
                    <a:pt x="2463" y="1753"/>
                    <a:pt x="2715" y="1369"/>
                  </a:cubicBezTo>
                  <a:cubicBezTo>
                    <a:pt x="2833" y="1177"/>
                    <a:pt x="2951" y="999"/>
                    <a:pt x="3070" y="792"/>
                  </a:cubicBezTo>
                  <a:cubicBezTo>
                    <a:pt x="3173" y="585"/>
                    <a:pt x="3321" y="393"/>
                    <a:pt x="3321" y="156"/>
                  </a:cubicBezTo>
                  <a:cubicBezTo>
                    <a:pt x="3310" y="58"/>
                    <a:pt x="3235"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rot="32922">
              <a:off x="6903834" y="2091047"/>
              <a:ext cx="36109" cy="63479"/>
            </a:xfrm>
            <a:custGeom>
              <a:avLst/>
              <a:gdLst/>
              <a:ahLst/>
              <a:cxnLst/>
              <a:rect l="l" t="t" r="r" b="b"/>
              <a:pathLst>
                <a:path w="1520" h="2602" extrusionOk="0">
                  <a:moveTo>
                    <a:pt x="1400" y="1"/>
                  </a:moveTo>
                  <a:cubicBezTo>
                    <a:pt x="1391" y="1"/>
                    <a:pt x="1381" y="2"/>
                    <a:pt x="1372" y="4"/>
                  </a:cubicBezTo>
                  <a:cubicBezTo>
                    <a:pt x="1268" y="48"/>
                    <a:pt x="1179" y="122"/>
                    <a:pt x="1120" y="211"/>
                  </a:cubicBezTo>
                  <a:cubicBezTo>
                    <a:pt x="1046" y="299"/>
                    <a:pt x="987" y="388"/>
                    <a:pt x="928" y="492"/>
                  </a:cubicBezTo>
                  <a:cubicBezTo>
                    <a:pt x="795" y="699"/>
                    <a:pt x="691" y="906"/>
                    <a:pt x="588" y="1128"/>
                  </a:cubicBezTo>
                  <a:cubicBezTo>
                    <a:pt x="484" y="1335"/>
                    <a:pt x="381" y="1527"/>
                    <a:pt x="277" y="1734"/>
                  </a:cubicBezTo>
                  <a:cubicBezTo>
                    <a:pt x="159" y="1941"/>
                    <a:pt x="70" y="2178"/>
                    <a:pt x="11" y="2399"/>
                  </a:cubicBezTo>
                  <a:cubicBezTo>
                    <a:pt x="1" y="2504"/>
                    <a:pt x="87" y="2602"/>
                    <a:pt x="175" y="2602"/>
                  </a:cubicBezTo>
                  <a:cubicBezTo>
                    <a:pt x="211" y="2602"/>
                    <a:pt x="247" y="2586"/>
                    <a:pt x="277" y="2547"/>
                  </a:cubicBezTo>
                  <a:cubicBezTo>
                    <a:pt x="410" y="2355"/>
                    <a:pt x="529" y="2163"/>
                    <a:pt x="618" y="1941"/>
                  </a:cubicBezTo>
                  <a:cubicBezTo>
                    <a:pt x="721" y="1749"/>
                    <a:pt x="825" y="1542"/>
                    <a:pt x="943" y="1335"/>
                  </a:cubicBezTo>
                  <a:cubicBezTo>
                    <a:pt x="1061" y="1142"/>
                    <a:pt x="1165" y="935"/>
                    <a:pt x="1283" y="743"/>
                  </a:cubicBezTo>
                  <a:cubicBezTo>
                    <a:pt x="1342" y="639"/>
                    <a:pt x="1387" y="536"/>
                    <a:pt x="1446" y="432"/>
                  </a:cubicBezTo>
                  <a:cubicBezTo>
                    <a:pt x="1490" y="344"/>
                    <a:pt x="1520" y="225"/>
                    <a:pt x="1520" y="122"/>
                  </a:cubicBezTo>
                  <a:cubicBezTo>
                    <a:pt x="1520" y="44"/>
                    <a:pt x="1463" y="1"/>
                    <a:pt x="1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rot="32922">
              <a:off x="6925257" y="2103376"/>
              <a:ext cx="36204" cy="58746"/>
            </a:xfrm>
            <a:custGeom>
              <a:avLst/>
              <a:gdLst/>
              <a:ahLst/>
              <a:cxnLst/>
              <a:rect l="l" t="t" r="r" b="b"/>
              <a:pathLst>
                <a:path w="1524" h="2408" extrusionOk="0">
                  <a:moveTo>
                    <a:pt x="1379" y="0"/>
                  </a:moveTo>
                  <a:cubicBezTo>
                    <a:pt x="1363" y="0"/>
                    <a:pt x="1347" y="3"/>
                    <a:pt x="1332" y="9"/>
                  </a:cubicBezTo>
                  <a:cubicBezTo>
                    <a:pt x="1287" y="24"/>
                    <a:pt x="1243" y="54"/>
                    <a:pt x="1198" y="98"/>
                  </a:cubicBezTo>
                  <a:cubicBezTo>
                    <a:pt x="1169" y="142"/>
                    <a:pt x="1124" y="187"/>
                    <a:pt x="1095" y="231"/>
                  </a:cubicBezTo>
                  <a:cubicBezTo>
                    <a:pt x="1036" y="320"/>
                    <a:pt x="977" y="409"/>
                    <a:pt x="917" y="512"/>
                  </a:cubicBezTo>
                  <a:cubicBezTo>
                    <a:pt x="814" y="690"/>
                    <a:pt x="710" y="867"/>
                    <a:pt x="607" y="1045"/>
                  </a:cubicBezTo>
                  <a:cubicBezTo>
                    <a:pt x="503" y="1222"/>
                    <a:pt x="415" y="1400"/>
                    <a:pt x="311" y="1577"/>
                  </a:cubicBezTo>
                  <a:cubicBezTo>
                    <a:pt x="267" y="1681"/>
                    <a:pt x="208" y="1769"/>
                    <a:pt x="148" y="1873"/>
                  </a:cubicBezTo>
                  <a:cubicBezTo>
                    <a:pt x="134" y="1917"/>
                    <a:pt x="104" y="1961"/>
                    <a:pt x="74" y="2021"/>
                  </a:cubicBezTo>
                  <a:cubicBezTo>
                    <a:pt x="60" y="2035"/>
                    <a:pt x="60" y="2065"/>
                    <a:pt x="45" y="2095"/>
                  </a:cubicBezTo>
                  <a:cubicBezTo>
                    <a:pt x="45" y="2124"/>
                    <a:pt x="45" y="2154"/>
                    <a:pt x="30" y="2183"/>
                  </a:cubicBezTo>
                  <a:cubicBezTo>
                    <a:pt x="1" y="2242"/>
                    <a:pt x="15" y="2331"/>
                    <a:pt x="74" y="2376"/>
                  </a:cubicBezTo>
                  <a:cubicBezTo>
                    <a:pt x="109" y="2396"/>
                    <a:pt x="143" y="2407"/>
                    <a:pt x="176" y="2407"/>
                  </a:cubicBezTo>
                  <a:cubicBezTo>
                    <a:pt x="214" y="2407"/>
                    <a:pt x="250" y="2392"/>
                    <a:pt x="281" y="2361"/>
                  </a:cubicBezTo>
                  <a:cubicBezTo>
                    <a:pt x="326" y="2316"/>
                    <a:pt x="370" y="2287"/>
                    <a:pt x="400" y="2242"/>
                  </a:cubicBezTo>
                  <a:cubicBezTo>
                    <a:pt x="429" y="2183"/>
                    <a:pt x="459" y="2139"/>
                    <a:pt x="489" y="2095"/>
                  </a:cubicBezTo>
                  <a:cubicBezTo>
                    <a:pt x="548" y="2006"/>
                    <a:pt x="607" y="1917"/>
                    <a:pt x="666" y="1814"/>
                  </a:cubicBezTo>
                  <a:cubicBezTo>
                    <a:pt x="770" y="1636"/>
                    <a:pt x="873" y="1444"/>
                    <a:pt x="977" y="1266"/>
                  </a:cubicBezTo>
                  <a:cubicBezTo>
                    <a:pt x="1095" y="1074"/>
                    <a:pt x="1198" y="897"/>
                    <a:pt x="1302" y="704"/>
                  </a:cubicBezTo>
                  <a:cubicBezTo>
                    <a:pt x="1346" y="616"/>
                    <a:pt x="1405" y="527"/>
                    <a:pt x="1450" y="423"/>
                  </a:cubicBezTo>
                  <a:cubicBezTo>
                    <a:pt x="1479" y="364"/>
                    <a:pt x="1494" y="305"/>
                    <a:pt x="1509" y="246"/>
                  </a:cubicBezTo>
                  <a:cubicBezTo>
                    <a:pt x="1524" y="202"/>
                    <a:pt x="1524" y="157"/>
                    <a:pt x="1524" y="113"/>
                  </a:cubicBezTo>
                  <a:cubicBezTo>
                    <a:pt x="1500" y="43"/>
                    <a:pt x="1440" y="0"/>
                    <a:pt x="1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rot="32922">
              <a:off x="6948187" y="2115353"/>
              <a:ext cx="36204" cy="57184"/>
            </a:xfrm>
            <a:custGeom>
              <a:avLst/>
              <a:gdLst/>
              <a:ahLst/>
              <a:cxnLst/>
              <a:rect l="l" t="t" r="r" b="b"/>
              <a:pathLst>
                <a:path w="1524" h="2344" extrusionOk="0">
                  <a:moveTo>
                    <a:pt x="1391" y="1"/>
                  </a:moveTo>
                  <a:cubicBezTo>
                    <a:pt x="1184" y="15"/>
                    <a:pt x="1066" y="282"/>
                    <a:pt x="977" y="444"/>
                  </a:cubicBezTo>
                  <a:cubicBezTo>
                    <a:pt x="859" y="622"/>
                    <a:pt x="755" y="814"/>
                    <a:pt x="651" y="991"/>
                  </a:cubicBezTo>
                  <a:cubicBezTo>
                    <a:pt x="415" y="1361"/>
                    <a:pt x="208" y="1746"/>
                    <a:pt x="45" y="2130"/>
                  </a:cubicBezTo>
                  <a:cubicBezTo>
                    <a:pt x="1" y="2204"/>
                    <a:pt x="30" y="2278"/>
                    <a:pt x="75" y="2322"/>
                  </a:cubicBezTo>
                  <a:cubicBezTo>
                    <a:pt x="101" y="2336"/>
                    <a:pt x="134" y="2343"/>
                    <a:pt x="166" y="2343"/>
                  </a:cubicBezTo>
                  <a:cubicBezTo>
                    <a:pt x="205" y="2343"/>
                    <a:pt x="243" y="2332"/>
                    <a:pt x="267" y="2308"/>
                  </a:cubicBezTo>
                  <a:cubicBezTo>
                    <a:pt x="518" y="1953"/>
                    <a:pt x="755" y="1598"/>
                    <a:pt x="962" y="1213"/>
                  </a:cubicBezTo>
                  <a:cubicBezTo>
                    <a:pt x="1080" y="1036"/>
                    <a:pt x="1184" y="844"/>
                    <a:pt x="1302" y="666"/>
                  </a:cubicBezTo>
                  <a:cubicBezTo>
                    <a:pt x="1347" y="563"/>
                    <a:pt x="1406" y="474"/>
                    <a:pt x="1450" y="370"/>
                  </a:cubicBezTo>
                  <a:cubicBezTo>
                    <a:pt x="1509" y="296"/>
                    <a:pt x="1524" y="178"/>
                    <a:pt x="1494" y="75"/>
                  </a:cubicBezTo>
                  <a:cubicBezTo>
                    <a:pt x="1480" y="30"/>
                    <a:pt x="1435" y="1"/>
                    <a:pt x="1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rot="32922">
              <a:off x="6966437" y="2122584"/>
              <a:ext cx="43022" cy="64967"/>
            </a:xfrm>
            <a:custGeom>
              <a:avLst/>
              <a:gdLst/>
              <a:ahLst/>
              <a:cxnLst/>
              <a:rect l="l" t="t" r="r" b="b"/>
              <a:pathLst>
                <a:path w="1811" h="2663" extrusionOk="0">
                  <a:moveTo>
                    <a:pt x="1678" y="1"/>
                  </a:moveTo>
                  <a:cubicBezTo>
                    <a:pt x="1663" y="1"/>
                    <a:pt x="1648" y="3"/>
                    <a:pt x="1633" y="8"/>
                  </a:cubicBezTo>
                  <a:cubicBezTo>
                    <a:pt x="1529" y="68"/>
                    <a:pt x="1440" y="141"/>
                    <a:pt x="1381" y="245"/>
                  </a:cubicBezTo>
                  <a:cubicBezTo>
                    <a:pt x="1307" y="349"/>
                    <a:pt x="1248" y="437"/>
                    <a:pt x="1174" y="556"/>
                  </a:cubicBezTo>
                  <a:cubicBezTo>
                    <a:pt x="1056" y="748"/>
                    <a:pt x="937" y="955"/>
                    <a:pt x="804" y="1162"/>
                  </a:cubicBezTo>
                  <a:cubicBezTo>
                    <a:pt x="553" y="1561"/>
                    <a:pt x="316" y="1975"/>
                    <a:pt x="80" y="2404"/>
                  </a:cubicBezTo>
                  <a:cubicBezTo>
                    <a:pt x="0" y="2543"/>
                    <a:pt x="108" y="2663"/>
                    <a:pt x="232" y="2663"/>
                  </a:cubicBezTo>
                  <a:cubicBezTo>
                    <a:pt x="293" y="2663"/>
                    <a:pt x="357" y="2635"/>
                    <a:pt x="405" y="2567"/>
                  </a:cubicBezTo>
                  <a:cubicBezTo>
                    <a:pt x="671" y="2182"/>
                    <a:pt x="908" y="1783"/>
                    <a:pt x="1159" y="1369"/>
                  </a:cubicBezTo>
                  <a:lnTo>
                    <a:pt x="1529" y="792"/>
                  </a:lnTo>
                  <a:cubicBezTo>
                    <a:pt x="1588" y="689"/>
                    <a:pt x="1647" y="585"/>
                    <a:pt x="1707" y="467"/>
                  </a:cubicBezTo>
                  <a:cubicBezTo>
                    <a:pt x="1780" y="378"/>
                    <a:pt x="1810" y="260"/>
                    <a:pt x="1810" y="141"/>
                  </a:cubicBezTo>
                  <a:cubicBezTo>
                    <a:pt x="1810" y="56"/>
                    <a:pt x="1750"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rot="33071">
              <a:off x="6963854" y="2140647"/>
              <a:ext cx="66496" cy="96324"/>
            </a:xfrm>
            <a:custGeom>
              <a:avLst/>
              <a:gdLst/>
              <a:ahLst/>
              <a:cxnLst/>
              <a:rect l="l" t="t" r="r" b="b"/>
              <a:pathLst>
                <a:path w="3323" h="4721" extrusionOk="0">
                  <a:moveTo>
                    <a:pt x="3159" y="0"/>
                  </a:moveTo>
                  <a:cubicBezTo>
                    <a:pt x="3129" y="0"/>
                    <a:pt x="3099" y="9"/>
                    <a:pt x="3071" y="30"/>
                  </a:cubicBezTo>
                  <a:cubicBezTo>
                    <a:pt x="2893" y="148"/>
                    <a:pt x="2745" y="311"/>
                    <a:pt x="2657" y="488"/>
                  </a:cubicBezTo>
                  <a:cubicBezTo>
                    <a:pt x="2524" y="695"/>
                    <a:pt x="2405" y="902"/>
                    <a:pt x="2272" y="1094"/>
                  </a:cubicBezTo>
                  <a:cubicBezTo>
                    <a:pt x="2021" y="1494"/>
                    <a:pt x="1784" y="1878"/>
                    <a:pt x="1518" y="2263"/>
                  </a:cubicBezTo>
                  <a:cubicBezTo>
                    <a:pt x="1267" y="2647"/>
                    <a:pt x="1015" y="3002"/>
                    <a:pt x="764" y="3387"/>
                  </a:cubicBezTo>
                  <a:cubicBezTo>
                    <a:pt x="631" y="3579"/>
                    <a:pt x="498" y="3771"/>
                    <a:pt x="350" y="3963"/>
                  </a:cubicBezTo>
                  <a:cubicBezTo>
                    <a:pt x="202" y="4141"/>
                    <a:pt x="83" y="4333"/>
                    <a:pt x="24" y="4555"/>
                  </a:cubicBezTo>
                  <a:cubicBezTo>
                    <a:pt x="1" y="4638"/>
                    <a:pt x="81" y="4720"/>
                    <a:pt x="166" y="4720"/>
                  </a:cubicBezTo>
                  <a:cubicBezTo>
                    <a:pt x="188" y="4720"/>
                    <a:pt x="210" y="4715"/>
                    <a:pt x="231" y="4703"/>
                  </a:cubicBezTo>
                  <a:cubicBezTo>
                    <a:pt x="409" y="4570"/>
                    <a:pt x="571" y="4407"/>
                    <a:pt x="690" y="4215"/>
                  </a:cubicBezTo>
                  <a:cubicBezTo>
                    <a:pt x="838" y="4037"/>
                    <a:pt x="971" y="3860"/>
                    <a:pt x="1104" y="3682"/>
                  </a:cubicBezTo>
                  <a:cubicBezTo>
                    <a:pt x="1385" y="3313"/>
                    <a:pt x="1666" y="2928"/>
                    <a:pt x="1932" y="2529"/>
                  </a:cubicBezTo>
                  <a:cubicBezTo>
                    <a:pt x="2198" y="2144"/>
                    <a:pt x="2450" y="1760"/>
                    <a:pt x="2701" y="1375"/>
                  </a:cubicBezTo>
                  <a:cubicBezTo>
                    <a:pt x="2819" y="1183"/>
                    <a:pt x="2952" y="991"/>
                    <a:pt x="3056" y="799"/>
                  </a:cubicBezTo>
                  <a:cubicBezTo>
                    <a:pt x="3204" y="606"/>
                    <a:pt x="3293" y="385"/>
                    <a:pt x="3322" y="163"/>
                  </a:cubicBezTo>
                  <a:cubicBezTo>
                    <a:pt x="3311" y="66"/>
                    <a:pt x="3238" y="0"/>
                    <a:pt x="3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rot="32922">
              <a:off x="7015419" y="2154413"/>
              <a:ext cx="36109" cy="63259"/>
            </a:xfrm>
            <a:custGeom>
              <a:avLst/>
              <a:gdLst/>
              <a:ahLst/>
              <a:cxnLst/>
              <a:rect l="l" t="t" r="r" b="b"/>
              <a:pathLst>
                <a:path w="1520" h="2593" extrusionOk="0">
                  <a:moveTo>
                    <a:pt x="1412" y="0"/>
                  </a:moveTo>
                  <a:cubicBezTo>
                    <a:pt x="1399" y="0"/>
                    <a:pt x="1385" y="3"/>
                    <a:pt x="1372" y="8"/>
                  </a:cubicBezTo>
                  <a:cubicBezTo>
                    <a:pt x="1269" y="52"/>
                    <a:pt x="1180" y="112"/>
                    <a:pt x="1121" y="200"/>
                  </a:cubicBezTo>
                  <a:cubicBezTo>
                    <a:pt x="1047" y="289"/>
                    <a:pt x="988" y="393"/>
                    <a:pt x="928" y="496"/>
                  </a:cubicBezTo>
                  <a:cubicBezTo>
                    <a:pt x="795" y="688"/>
                    <a:pt x="692" y="910"/>
                    <a:pt x="588" y="1117"/>
                  </a:cubicBezTo>
                  <a:cubicBezTo>
                    <a:pt x="485" y="1324"/>
                    <a:pt x="381" y="1531"/>
                    <a:pt x="278" y="1738"/>
                  </a:cubicBezTo>
                  <a:cubicBezTo>
                    <a:pt x="159" y="1945"/>
                    <a:pt x="71" y="2167"/>
                    <a:pt x="11" y="2404"/>
                  </a:cubicBezTo>
                  <a:cubicBezTo>
                    <a:pt x="1" y="2498"/>
                    <a:pt x="87" y="2592"/>
                    <a:pt x="174" y="2592"/>
                  </a:cubicBezTo>
                  <a:cubicBezTo>
                    <a:pt x="211" y="2592"/>
                    <a:pt x="247" y="2576"/>
                    <a:pt x="278" y="2537"/>
                  </a:cubicBezTo>
                  <a:cubicBezTo>
                    <a:pt x="411" y="2359"/>
                    <a:pt x="529" y="2152"/>
                    <a:pt x="618" y="1945"/>
                  </a:cubicBezTo>
                  <a:cubicBezTo>
                    <a:pt x="721" y="1738"/>
                    <a:pt x="825" y="1531"/>
                    <a:pt x="943" y="1339"/>
                  </a:cubicBezTo>
                  <a:cubicBezTo>
                    <a:pt x="1047" y="1132"/>
                    <a:pt x="1165" y="940"/>
                    <a:pt x="1283" y="733"/>
                  </a:cubicBezTo>
                  <a:cubicBezTo>
                    <a:pt x="1342" y="644"/>
                    <a:pt x="1387" y="540"/>
                    <a:pt x="1446" y="437"/>
                  </a:cubicBezTo>
                  <a:cubicBezTo>
                    <a:pt x="1490" y="333"/>
                    <a:pt x="1520" y="230"/>
                    <a:pt x="1520" y="112"/>
                  </a:cubicBezTo>
                  <a:cubicBezTo>
                    <a:pt x="1520" y="51"/>
                    <a:pt x="1470" y="0"/>
                    <a:pt x="14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rot="32922">
              <a:off x="7036841" y="2166621"/>
              <a:ext cx="36561" cy="58599"/>
            </a:xfrm>
            <a:custGeom>
              <a:avLst/>
              <a:gdLst/>
              <a:ahLst/>
              <a:cxnLst/>
              <a:rect l="l" t="t" r="r" b="b"/>
              <a:pathLst>
                <a:path w="1539" h="2402" extrusionOk="0">
                  <a:moveTo>
                    <a:pt x="1382" y="0"/>
                  </a:moveTo>
                  <a:cubicBezTo>
                    <a:pt x="1371" y="0"/>
                    <a:pt x="1359" y="2"/>
                    <a:pt x="1347" y="4"/>
                  </a:cubicBezTo>
                  <a:cubicBezTo>
                    <a:pt x="1287" y="19"/>
                    <a:pt x="1243" y="48"/>
                    <a:pt x="1213" y="93"/>
                  </a:cubicBezTo>
                  <a:cubicBezTo>
                    <a:pt x="1169" y="137"/>
                    <a:pt x="1125" y="182"/>
                    <a:pt x="1095" y="226"/>
                  </a:cubicBezTo>
                  <a:cubicBezTo>
                    <a:pt x="1036" y="315"/>
                    <a:pt x="977" y="403"/>
                    <a:pt x="918" y="507"/>
                  </a:cubicBezTo>
                  <a:cubicBezTo>
                    <a:pt x="814" y="684"/>
                    <a:pt x="725" y="862"/>
                    <a:pt x="622" y="1039"/>
                  </a:cubicBezTo>
                  <a:cubicBezTo>
                    <a:pt x="518" y="1217"/>
                    <a:pt x="415" y="1394"/>
                    <a:pt x="311" y="1586"/>
                  </a:cubicBezTo>
                  <a:cubicBezTo>
                    <a:pt x="267" y="1675"/>
                    <a:pt x="208" y="1764"/>
                    <a:pt x="163" y="1867"/>
                  </a:cubicBezTo>
                  <a:cubicBezTo>
                    <a:pt x="134" y="1912"/>
                    <a:pt x="104" y="1971"/>
                    <a:pt x="90" y="2015"/>
                  </a:cubicBezTo>
                  <a:cubicBezTo>
                    <a:pt x="75" y="2045"/>
                    <a:pt x="60" y="2074"/>
                    <a:pt x="45" y="2104"/>
                  </a:cubicBezTo>
                  <a:cubicBezTo>
                    <a:pt x="45" y="2119"/>
                    <a:pt x="45" y="2148"/>
                    <a:pt x="30" y="2178"/>
                  </a:cubicBezTo>
                  <a:cubicBezTo>
                    <a:pt x="1" y="2237"/>
                    <a:pt x="16" y="2326"/>
                    <a:pt x="90" y="2370"/>
                  </a:cubicBezTo>
                  <a:cubicBezTo>
                    <a:pt x="117" y="2391"/>
                    <a:pt x="151" y="2402"/>
                    <a:pt x="184" y="2402"/>
                  </a:cubicBezTo>
                  <a:cubicBezTo>
                    <a:pt x="221" y="2402"/>
                    <a:pt x="258" y="2387"/>
                    <a:pt x="282" y="2355"/>
                  </a:cubicBezTo>
                  <a:cubicBezTo>
                    <a:pt x="326" y="2311"/>
                    <a:pt x="371" y="2282"/>
                    <a:pt x="400" y="2237"/>
                  </a:cubicBezTo>
                  <a:cubicBezTo>
                    <a:pt x="444" y="2193"/>
                    <a:pt x="459" y="2148"/>
                    <a:pt x="489" y="2089"/>
                  </a:cubicBezTo>
                  <a:cubicBezTo>
                    <a:pt x="548" y="2001"/>
                    <a:pt x="607" y="1912"/>
                    <a:pt x="666" y="1808"/>
                  </a:cubicBezTo>
                  <a:cubicBezTo>
                    <a:pt x="770" y="1631"/>
                    <a:pt x="888" y="1439"/>
                    <a:pt x="992" y="1261"/>
                  </a:cubicBezTo>
                  <a:cubicBezTo>
                    <a:pt x="1095" y="1069"/>
                    <a:pt x="1199" y="891"/>
                    <a:pt x="1302" y="699"/>
                  </a:cubicBezTo>
                  <a:cubicBezTo>
                    <a:pt x="1361" y="610"/>
                    <a:pt x="1421" y="522"/>
                    <a:pt x="1465" y="418"/>
                  </a:cubicBezTo>
                  <a:cubicBezTo>
                    <a:pt x="1480" y="359"/>
                    <a:pt x="1494" y="300"/>
                    <a:pt x="1509" y="255"/>
                  </a:cubicBezTo>
                  <a:cubicBezTo>
                    <a:pt x="1524" y="196"/>
                    <a:pt x="1539" y="152"/>
                    <a:pt x="1524" y="108"/>
                  </a:cubicBezTo>
                  <a:cubicBezTo>
                    <a:pt x="1499" y="33"/>
                    <a:pt x="1443" y="0"/>
                    <a:pt x="1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rot="32922">
              <a:off x="7060128" y="2178478"/>
              <a:ext cx="36228" cy="57428"/>
            </a:xfrm>
            <a:custGeom>
              <a:avLst/>
              <a:gdLst/>
              <a:ahLst/>
              <a:cxnLst/>
              <a:rect l="l" t="t" r="r" b="b"/>
              <a:pathLst>
                <a:path w="1525" h="2354" extrusionOk="0">
                  <a:moveTo>
                    <a:pt x="1376" y="0"/>
                  </a:moveTo>
                  <a:cubicBezTo>
                    <a:pt x="1184" y="30"/>
                    <a:pt x="1066" y="296"/>
                    <a:pt x="962" y="444"/>
                  </a:cubicBezTo>
                  <a:cubicBezTo>
                    <a:pt x="859" y="636"/>
                    <a:pt x="755" y="814"/>
                    <a:pt x="637" y="1006"/>
                  </a:cubicBezTo>
                  <a:cubicBezTo>
                    <a:pt x="415" y="1361"/>
                    <a:pt x="208" y="1745"/>
                    <a:pt x="30" y="2145"/>
                  </a:cubicBezTo>
                  <a:cubicBezTo>
                    <a:pt x="1" y="2204"/>
                    <a:pt x="16" y="2278"/>
                    <a:pt x="75" y="2322"/>
                  </a:cubicBezTo>
                  <a:cubicBezTo>
                    <a:pt x="102" y="2343"/>
                    <a:pt x="133" y="2354"/>
                    <a:pt x="164" y="2354"/>
                  </a:cubicBezTo>
                  <a:cubicBezTo>
                    <a:pt x="199" y="2354"/>
                    <a:pt x="235" y="2339"/>
                    <a:pt x="267" y="2307"/>
                  </a:cubicBezTo>
                  <a:cubicBezTo>
                    <a:pt x="518" y="1967"/>
                    <a:pt x="755" y="1597"/>
                    <a:pt x="962" y="1228"/>
                  </a:cubicBezTo>
                  <a:cubicBezTo>
                    <a:pt x="1080" y="1035"/>
                    <a:pt x="1184" y="858"/>
                    <a:pt x="1287" y="666"/>
                  </a:cubicBezTo>
                  <a:cubicBezTo>
                    <a:pt x="1347" y="577"/>
                    <a:pt x="1391" y="488"/>
                    <a:pt x="1435" y="385"/>
                  </a:cubicBezTo>
                  <a:cubicBezTo>
                    <a:pt x="1495" y="296"/>
                    <a:pt x="1524" y="193"/>
                    <a:pt x="1495" y="89"/>
                  </a:cubicBezTo>
                  <a:cubicBezTo>
                    <a:pt x="1480" y="45"/>
                    <a:pt x="1435" y="0"/>
                    <a:pt x="1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rot="32922">
              <a:off x="7078332" y="2186075"/>
              <a:ext cx="43070" cy="64723"/>
            </a:xfrm>
            <a:custGeom>
              <a:avLst/>
              <a:gdLst/>
              <a:ahLst/>
              <a:cxnLst/>
              <a:rect l="l" t="t" r="r" b="b"/>
              <a:pathLst>
                <a:path w="1813" h="2653" extrusionOk="0">
                  <a:moveTo>
                    <a:pt x="1680" y="0"/>
                  </a:moveTo>
                  <a:cubicBezTo>
                    <a:pt x="1666" y="0"/>
                    <a:pt x="1650" y="3"/>
                    <a:pt x="1635" y="8"/>
                  </a:cubicBezTo>
                  <a:cubicBezTo>
                    <a:pt x="1531" y="52"/>
                    <a:pt x="1442" y="126"/>
                    <a:pt x="1383" y="230"/>
                  </a:cubicBezTo>
                  <a:cubicBezTo>
                    <a:pt x="1309" y="333"/>
                    <a:pt x="1250" y="437"/>
                    <a:pt x="1176" y="540"/>
                  </a:cubicBezTo>
                  <a:cubicBezTo>
                    <a:pt x="1058" y="732"/>
                    <a:pt x="940" y="940"/>
                    <a:pt x="806" y="1147"/>
                  </a:cubicBezTo>
                  <a:cubicBezTo>
                    <a:pt x="570" y="1561"/>
                    <a:pt x="318" y="1960"/>
                    <a:pt x="82" y="2389"/>
                  </a:cubicBezTo>
                  <a:cubicBezTo>
                    <a:pt x="1" y="2531"/>
                    <a:pt x="121" y="2652"/>
                    <a:pt x="248" y="2652"/>
                  </a:cubicBezTo>
                  <a:cubicBezTo>
                    <a:pt x="306" y="2652"/>
                    <a:pt x="365" y="2627"/>
                    <a:pt x="407" y="2566"/>
                  </a:cubicBezTo>
                  <a:cubicBezTo>
                    <a:pt x="673" y="2167"/>
                    <a:pt x="910" y="1768"/>
                    <a:pt x="1161" y="1368"/>
                  </a:cubicBezTo>
                  <a:lnTo>
                    <a:pt x="1516" y="777"/>
                  </a:lnTo>
                  <a:cubicBezTo>
                    <a:pt x="1590" y="673"/>
                    <a:pt x="1649" y="570"/>
                    <a:pt x="1709" y="466"/>
                  </a:cubicBezTo>
                  <a:cubicBezTo>
                    <a:pt x="1768" y="363"/>
                    <a:pt x="1812" y="244"/>
                    <a:pt x="1812" y="126"/>
                  </a:cubicBezTo>
                  <a:cubicBezTo>
                    <a:pt x="1800" y="53"/>
                    <a:pt x="1748" y="0"/>
                    <a:pt x="1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rot="32999">
              <a:off x="7077166" y="2209260"/>
              <a:ext cx="63795" cy="89749"/>
            </a:xfrm>
            <a:custGeom>
              <a:avLst/>
              <a:gdLst/>
              <a:ahLst/>
              <a:cxnLst/>
              <a:rect l="l" t="t" r="r" b="b"/>
              <a:pathLst>
                <a:path w="3310" h="4716" extrusionOk="0">
                  <a:moveTo>
                    <a:pt x="3143" y="1"/>
                  </a:moveTo>
                  <a:cubicBezTo>
                    <a:pt x="3115" y="1"/>
                    <a:pt x="3085" y="8"/>
                    <a:pt x="3058" y="24"/>
                  </a:cubicBezTo>
                  <a:cubicBezTo>
                    <a:pt x="2881" y="142"/>
                    <a:pt x="2748" y="305"/>
                    <a:pt x="2659" y="497"/>
                  </a:cubicBezTo>
                  <a:cubicBezTo>
                    <a:pt x="2526" y="704"/>
                    <a:pt x="2393" y="896"/>
                    <a:pt x="2274" y="1103"/>
                  </a:cubicBezTo>
                  <a:cubicBezTo>
                    <a:pt x="2023" y="1488"/>
                    <a:pt x="1772" y="1887"/>
                    <a:pt x="1520" y="2272"/>
                  </a:cubicBezTo>
                  <a:cubicBezTo>
                    <a:pt x="1254" y="2656"/>
                    <a:pt x="1017" y="3011"/>
                    <a:pt x="751" y="3381"/>
                  </a:cubicBezTo>
                  <a:cubicBezTo>
                    <a:pt x="618" y="3573"/>
                    <a:pt x="485" y="3765"/>
                    <a:pt x="352" y="3973"/>
                  </a:cubicBezTo>
                  <a:cubicBezTo>
                    <a:pt x="204" y="4135"/>
                    <a:pt x="86" y="4327"/>
                    <a:pt x="12" y="4549"/>
                  </a:cubicBezTo>
                  <a:cubicBezTo>
                    <a:pt x="0" y="4642"/>
                    <a:pt x="70" y="4716"/>
                    <a:pt x="150" y="4716"/>
                  </a:cubicBezTo>
                  <a:cubicBezTo>
                    <a:pt x="173" y="4716"/>
                    <a:pt x="196" y="4710"/>
                    <a:pt x="219" y="4697"/>
                  </a:cubicBezTo>
                  <a:cubicBezTo>
                    <a:pt x="411" y="4564"/>
                    <a:pt x="574" y="4401"/>
                    <a:pt x="692" y="4209"/>
                  </a:cubicBezTo>
                  <a:cubicBezTo>
                    <a:pt x="825" y="4032"/>
                    <a:pt x="973" y="3854"/>
                    <a:pt x="1106" y="3677"/>
                  </a:cubicBezTo>
                  <a:cubicBezTo>
                    <a:pt x="1387" y="3307"/>
                    <a:pt x="1653" y="2923"/>
                    <a:pt x="1934" y="2523"/>
                  </a:cubicBezTo>
                  <a:cubicBezTo>
                    <a:pt x="2200" y="2139"/>
                    <a:pt x="2452" y="1769"/>
                    <a:pt x="2703" y="1370"/>
                  </a:cubicBezTo>
                  <a:cubicBezTo>
                    <a:pt x="2822" y="1192"/>
                    <a:pt x="2940" y="985"/>
                    <a:pt x="3058" y="793"/>
                  </a:cubicBezTo>
                  <a:cubicBezTo>
                    <a:pt x="3206" y="601"/>
                    <a:pt x="3295" y="379"/>
                    <a:pt x="3310" y="157"/>
                  </a:cubicBezTo>
                  <a:cubicBezTo>
                    <a:pt x="3299" y="59"/>
                    <a:pt x="3224" y="1"/>
                    <a:pt x="3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rot="33127">
              <a:off x="7190203" y="2269483"/>
              <a:ext cx="63777" cy="91232"/>
            </a:xfrm>
            <a:custGeom>
              <a:avLst/>
              <a:gdLst/>
              <a:ahLst/>
              <a:cxnLst/>
              <a:rect l="l" t="t" r="r" b="b"/>
              <a:pathLst>
                <a:path w="3322" h="4714" extrusionOk="0">
                  <a:moveTo>
                    <a:pt x="3149" y="1"/>
                  </a:moveTo>
                  <a:cubicBezTo>
                    <a:pt x="3122" y="1"/>
                    <a:pt x="3095" y="7"/>
                    <a:pt x="3070" y="21"/>
                  </a:cubicBezTo>
                  <a:cubicBezTo>
                    <a:pt x="2893" y="140"/>
                    <a:pt x="2745" y="302"/>
                    <a:pt x="2656" y="495"/>
                  </a:cubicBezTo>
                  <a:cubicBezTo>
                    <a:pt x="2523" y="702"/>
                    <a:pt x="2405" y="894"/>
                    <a:pt x="2272" y="1101"/>
                  </a:cubicBezTo>
                  <a:cubicBezTo>
                    <a:pt x="2020" y="1486"/>
                    <a:pt x="1784" y="1885"/>
                    <a:pt x="1518" y="2269"/>
                  </a:cubicBezTo>
                  <a:cubicBezTo>
                    <a:pt x="1266" y="2654"/>
                    <a:pt x="1015" y="3009"/>
                    <a:pt x="763" y="3393"/>
                  </a:cubicBezTo>
                  <a:cubicBezTo>
                    <a:pt x="630" y="3586"/>
                    <a:pt x="497" y="3778"/>
                    <a:pt x="349" y="3970"/>
                  </a:cubicBezTo>
                  <a:cubicBezTo>
                    <a:pt x="201" y="4133"/>
                    <a:pt x="83" y="4340"/>
                    <a:pt x="24" y="4547"/>
                  </a:cubicBezTo>
                  <a:cubicBezTo>
                    <a:pt x="1" y="4639"/>
                    <a:pt x="77" y="4714"/>
                    <a:pt x="161" y="4714"/>
                  </a:cubicBezTo>
                  <a:cubicBezTo>
                    <a:pt x="184" y="4714"/>
                    <a:pt x="208" y="4708"/>
                    <a:pt x="231" y="4695"/>
                  </a:cubicBezTo>
                  <a:cubicBezTo>
                    <a:pt x="408" y="4576"/>
                    <a:pt x="571" y="4414"/>
                    <a:pt x="689" y="4221"/>
                  </a:cubicBezTo>
                  <a:cubicBezTo>
                    <a:pt x="837" y="4044"/>
                    <a:pt x="970" y="3867"/>
                    <a:pt x="1104" y="3689"/>
                  </a:cubicBezTo>
                  <a:cubicBezTo>
                    <a:pt x="1384" y="3319"/>
                    <a:pt x="1665" y="2920"/>
                    <a:pt x="1932" y="2536"/>
                  </a:cubicBezTo>
                  <a:cubicBezTo>
                    <a:pt x="2198" y="2151"/>
                    <a:pt x="2449" y="1766"/>
                    <a:pt x="2701" y="1382"/>
                  </a:cubicBezTo>
                  <a:cubicBezTo>
                    <a:pt x="2819" y="1190"/>
                    <a:pt x="2952" y="997"/>
                    <a:pt x="3056" y="805"/>
                  </a:cubicBezTo>
                  <a:cubicBezTo>
                    <a:pt x="3204" y="613"/>
                    <a:pt x="3292" y="391"/>
                    <a:pt x="3322" y="155"/>
                  </a:cubicBezTo>
                  <a:cubicBezTo>
                    <a:pt x="3311" y="65"/>
                    <a:pt x="3231" y="1"/>
                    <a:pt x="3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rot="32922">
              <a:off x="7128515" y="2216599"/>
              <a:ext cx="36371" cy="63454"/>
            </a:xfrm>
            <a:custGeom>
              <a:avLst/>
              <a:gdLst/>
              <a:ahLst/>
              <a:cxnLst/>
              <a:rect l="l" t="t" r="r" b="b"/>
              <a:pathLst>
                <a:path w="1531" h="2601" extrusionOk="0">
                  <a:moveTo>
                    <a:pt x="1391" y="0"/>
                  </a:moveTo>
                  <a:cubicBezTo>
                    <a:pt x="1383" y="0"/>
                    <a:pt x="1375" y="1"/>
                    <a:pt x="1367" y="2"/>
                  </a:cubicBezTo>
                  <a:cubicBezTo>
                    <a:pt x="1279" y="47"/>
                    <a:pt x="1190" y="121"/>
                    <a:pt x="1131" y="209"/>
                  </a:cubicBezTo>
                  <a:cubicBezTo>
                    <a:pt x="1057" y="298"/>
                    <a:pt x="983" y="402"/>
                    <a:pt x="924" y="490"/>
                  </a:cubicBezTo>
                  <a:cubicBezTo>
                    <a:pt x="805" y="697"/>
                    <a:pt x="702" y="919"/>
                    <a:pt x="584" y="1126"/>
                  </a:cubicBezTo>
                  <a:cubicBezTo>
                    <a:pt x="480" y="1333"/>
                    <a:pt x="377" y="1540"/>
                    <a:pt x="288" y="1747"/>
                  </a:cubicBezTo>
                  <a:cubicBezTo>
                    <a:pt x="170" y="1954"/>
                    <a:pt x="81" y="2176"/>
                    <a:pt x="22" y="2398"/>
                  </a:cubicBezTo>
                  <a:cubicBezTo>
                    <a:pt x="1" y="2503"/>
                    <a:pt x="92" y="2601"/>
                    <a:pt x="183" y="2601"/>
                  </a:cubicBezTo>
                  <a:cubicBezTo>
                    <a:pt x="220" y="2601"/>
                    <a:pt x="258" y="2585"/>
                    <a:pt x="288" y="2546"/>
                  </a:cubicBezTo>
                  <a:cubicBezTo>
                    <a:pt x="421" y="2354"/>
                    <a:pt x="524" y="2161"/>
                    <a:pt x="613" y="1954"/>
                  </a:cubicBezTo>
                  <a:cubicBezTo>
                    <a:pt x="732" y="1747"/>
                    <a:pt x="835" y="1540"/>
                    <a:pt x="939" y="1348"/>
                  </a:cubicBezTo>
                  <a:cubicBezTo>
                    <a:pt x="1057" y="1141"/>
                    <a:pt x="1175" y="949"/>
                    <a:pt x="1294" y="742"/>
                  </a:cubicBezTo>
                  <a:cubicBezTo>
                    <a:pt x="1338" y="638"/>
                    <a:pt x="1397" y="550"/>
                    <a:pt x="1441" y="446"/>
                  </a:cubicBezTo>
                  <a:cubicBezTo>
                    <a:pt x="1501" y="342"/>
                    <a:pt x="1530" y="224"/>
                    <a:pt x="1530" y="121"/>
                  </a:cubicBezTo>
                  <a:cubicBezTo>
                    <a:pt x="1517" y="54"/>
                    <a:pt x="1456" y="0"/>
                    <a:pt x="1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rot="32922">
              <a:off x="7150175" y="2228882"/>
              <a:ext cx="36584" cy="58746"/>
            </a:xfrm>
            <a:custGeom>
              <a:avLst/>
              <a:gdLst/>
              <a:ahLst/>
              <a:cxnLst/>
              <a:rect l="l" t="t" r="r" b="b"/>
              <a:pathLst>
                <a:path w="1540" h="2408" extrusionOk="0">
                  <a:moveTo>
                    <a:pt x="1387" y="1"/>
                  </a:moveTo>
                  <a:cubicBezTo>
                    <a:pt x="1369" y="1"/>
                    <a:pt x="1351" y="4"/>
                    <a:pt x="1332" y="10"/>
                  </a:cubicBezTo>
                  <a:cubicBezTo>
                    <a:pt x="1288" y="25"/>
                    <a:pt x="1243" y="55"/>
                    <a:pt x="1214" y="99"/>
                  </a:cubicBezTo>
                  <a:cubicBezTo>
                    <a:pt x="1169" y="143"/>
                    <a:pt x="1125" y="188"/>
                    <a:pt x="1095" y="232"/>
                  </a:cubicBezTo>
                  <a:cubicBezTo>
                    <a:pt x="1036" y="321"/>
                    <a:pt x="977" y="409"/>
                    <a:pt x="918" y="513"/>
                  </a:cubicBezTo>
                  <a:cubicBezTo>
                    <a:pt x="814" y="690"/>
                    <a:pt x="726" y="868"/>
                    <a:pt x="622" y="1045"/>
                  </a:cubicBezTo>
                  <a:lnTo>
                    <a:pt x="312" y="1578"/>
                  </a:lnTo>
                  <a:cubicBezTo>
                    <a:pt x="267" y="1681"/>
                    <a:pt x="208" y="1770"/>
                    <a:pt x="164" y="1874"/>
                  </a:cubicBezTo>
                  <a:cubicBezTo>
                    <a:pt x="134" y="1918"/>
                    <a:pt x="105" y="1962"/>
                    <a:pt x="90" y="2021"/>
                  </a:cubicBezTo>
                  <a:cubicBezTo>
                    <a:pt x="75" y="2036"/>
                    <a:pt x="60" y="2066"/>
                    <a:pt x="45" y="2095"/>
                  </a:cubicBezTo>
                  <a:cubicBezTo>
                    <a:pt x="45" y="2125"/>
                    <a:pt x="45" y="2155"/>
                    <a:pt x="45" y="2184"/>
                  </a:cubicBezTo>
                  <a:cubicBezTo>
                    <a:pt x="1" y="2243"/>
                    <a:pt x="16" y="2332"/>
                    <a:pt x="90" y="2376"/>
                  </a:cubicBezTo>
                  <a:cubicBezTo>
                    <a:pt x="117" y="2397"/>
                    <a:pt x="151" y="2408"/>
                    <a:pt x="184" y="2408"/>
                  </a:cubicBezTo>
                  <a:cubicBezTo>
                    <a:pt x="222" y="2408"/>
                    <a:pt x="258" y="2393"/>
                    <a:pt x="282" y="2362"/>
                  </a:cubicBezTo>
                  <a:cubicBezTo>
                    <a:pt x="326" y="2317"/>
                    <a:pt x="371" y="2288"/>
                    <a:pt x="400" y="2243"/>
                  </a:cubicBezTo>
                  <a:cubicBezTo>
                    <a:pt x="445" y="2184"/>
                    <a:pt x="459" y="2140"/>
                    <a:pt x="489" y="2095"/>
                  </a:cubicBezTo>
                  <a:cubicBezTo>
                    <a:pt x="548" y="2007"/>
                    <a:pt x="607" y="1918"/>
                    <a:pt x="666" y="1814"/>
                  </a:cubicBezTo>
                  <a:cubicBezTo>
                    <a:pt x="770" y="1637"/>
                    <a:pt x="888" y="1445"/>
                    <a:pt x="992" y="1267"/>
                  </a:cubicBezTo>
                  <a:cubicBezTo>
                    <a:pt x="1095" y="1075"/>
                    <a:pt x="1199" y="897"/>
                    <a:pt x="1302" y="705"/>
                  </a:cubicBezTo>
                  <a:cubicBezTo>
                    <a:pt x="1362" y="616"/>
                    <a:pt x="1421" y="528"/>
                    <a:pt x="1465" y="424"/>
                  </a:cubicBezTo>
                  <a:cubicBezTo>
                    <a:pt x="1480" y="365"/>
                    <a:pt x="1495" y="306"/>
                    <a:pt x="1509" y="247"/>
                  </a:cubicBezTo>
                  <a:cubicBezTo>
                    <a:pt x="1524" y="202"/>
                    <a:pt x="1539" y="158"/>
                    <a:pt x="1524" y="99"/>
                  </a:cubicBezTo>
                  <a:cubicBezTo>
                    <a:pt x="1501" y="41"/>
                    <a:pt x="1450"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rot="32922">
              <a:off x="7173130" y="2240881"/>
              <a:ext cx="36204" cy="57306"/>
            </a:xfrm>
            <a:custGeom>
              <a:avLst/>
              <a:gdLst/>
              <a:ahLst/>
              <a:cxnLst/>
              <a:rect l="l" t="t" r="r" b="b"/>
              <a:pathLst>
                <a:path w="1524" h="2349" extrusionOk="0">
                  <a:moveTo>
                    <a:pt x="1390" y="0"/>
                  </a:moveTo>
                  <a:cubicBezTo>
                    <a:pt x="1183" y="30"/>
                    <a:pt x="1065" y="281"/>
                    <a:pt x="976" y="444"/>
                  </a:cubicBezTo>
                  <a:cubicBezTo>
                    <a:pt x="888" y="592"/>
                    <a:pt x="755" y="814"/>
                    <a:pt x="651" y="991"/>
                  </a:cubicBezTo>
                  <a:cubicBezTo>
                    <a:pt x="414" y="1361"/>
                    <a:pt x="207" y="1745"/>
                    <a:pt x="45" y="2145"/>
                  </a:cubicBezTo>
                  <a:cubicBezTo>
                    <a:pt x="0" y="2204"/>
                    <a:pt x="30" y="2278"/>
                    <a:pt x="89" y="2322"/>
                  </a:cubicBezTo>
                  <a:cubicBezTo>
                    <a:pt x="108" y="2341"/>
                    <a:pt x="134" y="2349"/>
                    <a:pt x="162" y="2349"/>
                  </a:cubicBezTo>
                  <a:cubicBezTo>
                    <a:pt x="200" y="2349"/>
                    <a:pt x="241" y="2333"/>
                    <a:pt x="266" y="2307"/>
                  </a:cubicBezTo>
                  <a:cubicBezTo>
                    <a:pt x="533" y="1967"/>
                    <a:pt x="769" y="1598"/>
                    <a:pt x="976" y="1228"/>
                  </a:cubicBezTo>
                  <a:cubicBezTo>
                    <a:pt x="1080" y="1036"/>
                    <a:pt x="1198" y="858"/>
                    <a:pt x="1302" y="666"/>
                  </a:cubicBezTo>
                  <a:cubicBezTo>
                    <a:pt x="1346" y="577"/>
                    <a:pt x="1405" y="488"/>
                    <a:pt x="1450" y="385"/>
                  </a:cubicBezTo>
                  <a:cubicBezTo>
                    <a:pt x="1509" y="296"/>
                    <a:pt x="1524" y="193"/>
                    <a:pt x="1509" y="89"/>
                  </a:cubicBezTo>
                  <a:cubicBezTo>
                    <a:pt x="1479" y="30"/>
                    <a:pt x="1435" y="0"/>
                    <a:pt x="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rot="32922">
              <a:off x="7191355" y="2248113"/>
              <a:ext cx="43022" cy="64796"/>
            </a:xfrm>
            <a:custGeom>
              <a:avLst/>
              <a:gdLst/>
              <a:ahLst/>
              <a:cxnLst/>
              <a:rect l="l" t="t" r="r" b="b"/>
              <a:pathLst>
                <a:path w="1811" h="2656" extrusionOk="0">
                  <a:moveTo>
                    <a:pt x="1680" y="0"/>
                  </a:moveTo>
                  <a:cubicBezTo>
                    <a:pt x="1664" y="0"/>
                    <a:pt x="1649" y="3"/>
                    <a:pt x="1633" y="8"/>
                  </a:cubicBezTo>
                  <a:cubicBezTo>
                    <a:pt x="1530" y="53"/>
                    <a:pt x="1441" y="141"/>
                    <a:pt x="1382" y="245"/>
                  </a:cubicBezTo>
                  <a:cubicBezTo>
                    <a:pt x="1308" y="334"/>
                    <a:pt x="1249" y="437"/>
                    <a:pt x="1175" y="541"/>
                  </a:cubicBezTo>
                  <a:cubicBezTo>
                    <a:pt x="1056" y="748"/>
                    <a:pt x="938" y="955"/>
                    <a:pt x="805" y="1147"/>
                  </a:cubicBezTo>
                  <a:cubicBezTo>
                    <a:pt x="568" y="1561"/>
                    <a:pt x="317" y="1975"/>
                    <a:pt x="80" y="2389"/>
                  </a:cubicBezTo>
                  <a:cubicBezTo>
                    <a:pt x="0" y="2539"/>
                    <a:pt x="116" y="2655"/>
                    <a:pt x="241" y="2655"/>
                  </a:cubicBezTo>
                  <a:cubicBezTo>
                    <a:pt x="301" y="2655"/>
                    <a:pt x="363" y="2629"/>
                    <a:pt x="406" y="2567"/>
                  </a:cubicBezTo>
                  <a:cubicBezTo>
                    <a:pt x="672" y="2182"/>
                    <a:pt x="923" y="1768"/>
                    <a:pt x="1160" y="1369"/>
                  </a:cubicBezTo>
                  <a:cubicBezTo>
                    <a:pt x="1278" y="1176"/>
                    <a:pt x="1411" y="984"/>
                    <a:pt x="1530" y="792"/>
                  </a:cubicBezTo>
                  <a:cubicBezTo>
                    <a:pt x="1589" y="674"/>
                    <a:pt x="1648" y="570"/>
                    <a:pt x="1707" y="467"/>
                  </a:cubicBezTo>
                  <a:cubicBezTo>
                    <a:pt x="1781" y="363"/>
                    <a:pt x="1811" y="260"/>
                    <a:pt x="1811" y="126"/>
                  </a:cubicBezTo>
                  <a:cubicBezTo>
                    <a:pt x="1811" y="53"/>
                    <a:pt x="1750" y="0"/>
                    <a:pt x="1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7017025" y="2358975"/>
              <a:ext cx="181025" cy="106450"/>
            </a:xfrm>
            <a:custGeom>
              <a:avLst/>
              <a:gdLst/>
              <a:ahLst/>
              <a:cxnLst/>
              <a:rect l="l" t="t" r="r" b="b"/>
              <a:pathLst>
                <a:path w="7241" h="4258" extrusionOk="0">
                  <a:moveTo>
                    <a:pt x="280" y="1"/>
                  </a:moveTo>
                  <a:cubicBezTo>
                    <a:pt x="126" y="1"/>
                    <a:pt x="0" y="247"/>
                    <a:pt x="145" y="353"/>
                  </a:cubicBezTo>
                  <a:cubicBezTo>
                    <a:pt x="663" y="737"/>
                    <a:pt x="1225" y="1092"/>
                    <a:pt x="1802" y="1403"/>
                  </a:cubicBezTo>
                  <a:cubicBezTo>
                    <a:pt x="2364" y="1728"/>
                    <a:pt x="2940" y="2053"/>
                    <a:pt x="3502" y="2379"/>
                  </a:cubicBezTo>
                  <a:cubicBezTo>
                    <a:pt x="4064" y="2704"/>
                    <a:pt x="4641" y="3015"/>
                    <a:pt x="5218" y="3340"/>
                  </a:cubicBezTo>
                  <a:cubicBezTo>
                    <a:pt x="5765" y="3680"/>
                    <a:pt x="6357" y="3976"/>
                    <a:pt x="6948" y="4242"/>
                  </a:cubicBezTo>
                  <a:cubicBezTo>
                    <a:pt x="6977" y="4253"/>
                    <a:pt x="7004" y="4258"/>
                    <a:pt x="7028" y="4258"/>
                  </a:cubicBezTo>
                  <a:cubicBezTo>
                    <a:pt x="7200" y="4258"/>
                    <a:pt x="7241" y="4006"/>
                    <a:pt x="7111" y="3902"/>
                  </a:cubicBezTo>
                  <a:cubicBezTo>
                    <a:pt x="6564" y="3532"/>
                    <a:pt x="6002" y="3192"/>
                    <a:pt x="5425" y="2896"/>
                  </a:cubicBezTo>
                  <a:cubicBezTo>
                    <a:pt x="4863" y="2571"/>
                    <a:pt x="4286" y="2246"/>
                    <a:pt x="3724" y="1920"/>
                  </a:cubicBezTo>
                  <a:lnTo>
                    <a:pt x="2068" y="959"/>
                  </a:lnTo>
                  <a:cubicBezTo>
                    <a:pt x="1506" y="604"/>
                    <a:pt x="929" y="294"/>
                    <a:pt x="338" y="13"/>
                  </a:cubicBezTo>
                  <a:cubicBezTo>
                    <a:pt x="318" y="5"/>
                    <a:pt x="299" y="1"/>
                    <a:pt x="280"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7155850" y="2411450"/>
              <a:ext cx="53750" cy="29425"/>
            </a:xfrm>
            <a:custGeom>
              <a:avLst/>
              <a:gdLst/>
              <a:ahLst/>
              <a:cxnLst/>
              <a:rect l="l" t="t" r="r" b="b"/>
              <a:pathLst>
                <a:path w="2150" h="1177" extrusionOk="0">
                  <a:moveTo>
                    <a:pt x="351" y="1"/>
                  </a:moveTo>
                  <a:cubicBezTo>
                    <a:pt x="110" y="1"/>
                    <a:pt x="0" y="339"/>
                    <a:pt x="227" y="472"/>
                  </a:cubicBezTo>
                  <a:cubicBezTo>
                    <a:pt x="360" y="546"/>
                    <a:pt x="493" y="605"/>
                    <a:pt x="626" y="664"/>
                  </a:cubicBezTo>
                  <a:lnTo>
                    <a:pt x="1025" y="842"/>
                  </a:lnTo>
                  <a:lnTo>
                    <a:pt x="1425" y="1019"/>
                  </a:lnTo>
                  <a:cubicBezTo>
                    <a:pt x="1573" y="1078"/>
                    <a:pt x="1706" y="1138"/>
                    <a:pt x="1868" y="1167"/>
                  </a:cubicBezTo>
                  <a:cubicBezTo>
                    <a:pt x="1887" y="1173"/>
                    <a:pt x="1906" y="1176"/>
                    <a:pt x="1925" y="1176"/>
                  </a:cubicBezTo>
                  <a:cubicBezTo>
                    <a:pt x="1993" y="1176"/>
                    <a:pt x="2055" y="1137"/>
                    <a:pt x="2090" y="1078"/>
                  </a:cubicBezTo>
                  <a:cubicBezTo>
                    <a:pt x="2149" y="1004"/>
                    <a:pt x="2135" y="886"/>
                    <a:pt x="2061" y="827"/>
                  </a:cubicBezTo>
                  <a:cubicBezTo>
                    <a:pt x="1942" y="738"/>
                    <a:pt x="1809" y="650"/>
                    <a:pt x="1676" y="590"/>
                  </a:cubicBezTo>
                  <a:cubicBezTo>
                    <a:pt x="1543" y="531"/>
                    <a:pt x="1395" y="457"/>
                    <a:pt x="1262" y="398"/>
                  </a:cubicBezTo>
                  <a:lnTo>
                    <a:pt x="878" y="206"/>
                  </a:lnTo>
                  <a:cubicBezTo>
                    <a:pt x="730" y="132"/>
                    <a:pt x="582" y="58"/>
                    <a:pt x="434" y="14"/>
                  </a:cubicBezTo>
                  <a:cubicBezTo>
                    <a:pt x="405" y="5"/>
                    <a:pt x="377" y="1"/>
                    <a:pt x="351"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6426200" y="2030675"/>
              <a:ext cx="166900" cy="93575"/>
            </a:xfrm>
            <a:custGeom>
              <a:avLst/>
              <a:gdLst/>
              <a:ahLst/>
              <a:cxnLst/>
              <a:rect l="l" t="t" r="r" b="b"/>
              <a:pathLst>
                <a:path w="6676" h="3743" extrusionOk="0">
                  <a:moveTo>
                    <a:pt x="230" y="0"/>
                  </a:moveTo>
                  <a:cubicBezTo>
                    <a:pt x="67" y="0"/>
                    <a:pt x="1" y="245"/>
                    <a:pt x="146" y="338"/>
                  </a:cubicBezTo>
                  <a:cubicBezTo>
                    <a:pt x="1181" y="973"/>
                    <a:pt x="2261" y="1506"/>
                    <a:pt x="3311" y="2083"/>
                  </a:cubicBezTo>
                  <a:cubicBezTo>
                    <a:pt x="3828" y="2378"/>
                    <a:pt x="4331" y="2674"/>
                    <a:pt x="4849" y="2955"/>
                  </a:cubicBezTo>
                  <a:cubicBezTo>
                    <a:pt x="5115" y="3118"/>
                    <a:pt x="5396" y="3251"/>
                    <a:pt x="5662" y="3399"/>
                  </a:cubicBezTo>
                  <a:cubicBezTo>
                    <a:pt x="5913" y="3547"/>
                    <a:pt x="6194" y="3665"/>
                    <a:pt x="6475" y="3739"/>
                  </a:cubicBezTo>
                  <a:cubicBezTo>
                    <a:pt x="6486" y="3742"/>
                    <a:pt x="6496" y="3743"/>
                    <a:pt x="6506" y="3743"/>
                  </a:cubicBezTo>
                  <a:cubicBezTo>
                    <a:pt x="6608" y="3743"/>
                    <a:pt x="6676" y="3613"/>
                    <a:pt x="6608" y="3532"/>
                  </a:cubicBezTo>
                  <a:cubicBezTo>
                    <a:pt x="6401" y="3310"/>
                    <a:pt x="6165" y="3133"/>
                    <a:pt x="5913" y="2970"/>
                  </a:cubicBezTo>
                  <a:cubicBezTo>
                    <a:pt x="5647" y="2807"/>
                    <a:pt x="5396" y="2630"/>
                    <a:pt x="5130" y="2482"/>
                  </a:cubicBezTo>
                  <a:cubicBezTo>
                    <a:pt x="4612" y="2171"/>
                    <a:pt x="4080" y="1890"/>
                    <a:pt x="3547" y="1595"/>
                  </a:cubicBezTo>
                  <a:cubicBezTo>
                    <a:pt x="2497" y="1003"/>
                    <a:pt x="1403" y="471"/>
                    <a:pt x="294" y="12"/>
                  </a:cubicBezTo>
                  <a:cubicBezTo>
                    <a:pt x="271" y="4"/>
                    <a:pt x="250" y="0"/>
                    <a:pt x="230"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6455775" y="2014525"/>
              <a:ext cx="48775" cy="26500"/>
            </a:xfrm>
            <a:custGeom>
              <a:avLst/>
              <a:gdLst/>
              <a:ahLst/>
              <a:cxnLst/>
              <a:rect l="l" t="t" r="r" b="b"/>
              <a:pathLst>
                <a:path w="1951" h="1060" extrusionOk="0">
                  <a:moveTo>
                    <a:pt x="297" y="0"/>
                  </a:moveTo>
                  <a:cubicBezTo>
                    <a:pt x="97" y="0"/>
                    <a:pt x="0" y="285"/>
                    <a:pt x="190" y="407"/>
                  </a:cubicBezTo>
                  <a:cubicBezTo>
                    <a:pt x="442" y="525"/>
                    <a:pt x="708" y="658"/>
                    <a:pt x="974" y="791"/>
                  </a:cubicBezTo>
                  <a:cubicBezTo>
                    <a:pt x="1092" y="850"/>
                    <a:pt x="1225" y="910"/>
                    <a:pt x="1359" y="969"/>
                  </a:cubicBezTo>
                  <a:cubicBezTo>
                    <a:pt x="1441" y="1006"/>
                    <a:pt x="1564" y="1059"/>
                    <a:pt x="1677" y="1059"/>
                  </a:cubicBezTo>
                  <a:cubicBezTo>
                    <a:pt x="1746" y="1059"/>
                    <a:pt x="1811" y="1039"/>
                    <a:pt x="1861" y="984"/>
                  </a:cubicBezTo>
                  <a:cubicBezTo>
                    <a:pt x="1921" y="954"/>
                    <a:pt x="1935" y="895"/>
                    <a:pt x="1935" y="836"/>
                  </a:cubicBezTo>
                  <a:cubicBezTo>
                    <a:pt x="1950" y="643"/>
                    <a:pt x="1713" y="540"/>
                    <a:pt x="1566" y="481"/>
                  </a:cubicBezTo>
                  <a:lnTo>
                    <a:pt x="1166" y="318"/>
                  </a:lnTo>
                  <a:cubicBezTo>
                    <a:pt x="900" y="215"/>
                    <a:pt x="619" y="111"/>
                    <a:pt x="353" y="7"/>
                  </a:cubicBezTo>
                  <a:cubicBezTo>
                    <a:pt x="333" y="3"/>
                    <a:pt x="315" y="0"/>
                    <a:pt x="297"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3" name="Google Shape;4483;p78"/>
          <p:cNvGrpSpPr/>
          <p:nvPr/>
        </p:nvGrpSpPr>
        <p:grpSpPr>
          <a:xfrm>
            <a:off x="5339551" y="3103804"/>
            <a:ext cx="1086737" cy="1066127"/>
            <a:chOff x="4821775" y="835150"/>
            <a:chExt cx="551000" cy="540550"/>
          </a:xfrm>
        </p:grpSpPr>
        <p:sp>
          <p:nvSpPr>
            <p:cNvPr id="4484" name="Google Shape;4484;p78"/>
            <p:cNvSpPr/>
            <p:nvPr/>
          </p:nvSpPr>
          <p:spPr>
            <a:xfrm>
              <a:off x="5115100" y="835150"/>
              <a:ext cx="257675" cy="141550"/>
            </a:xfrm>
            <a:custGeom>
              <a:avLst/>
              <a:gdLst/>
              <a:ahLst/>
              <a:cxnLst/>
              <a:rect l="l" t="t" r="r" b="b"/>
              <a:pathLst>
                <a:path w="10307" h="5662" extrusionOk="0">
                  <a:moveTo>
                    <a:pt x="6531" y="0"/>
                  </a:moveTo>
                  <a:cubicBezTo>
                    <a:pt x="828" y="0"/>
                    <a:pt x="1" y="5123"/>
                    <a:pt x="1" y="5123"/>
                  </a:cubicBezTo>
                  <a:cubicBezTo>
                    <a:pt x="931" y="5501"/>
                    <a:pt x="1817" y="5662"/>
                    <a:pt x="2648" y="5662"/>
                  </a:cubicBezTo>
                  <a:cubicBezTo>
                    <a:pt x="7315" y="5662"/>
                    <a:pt x="10306" y="613"/>
                    <a:pt x="10294" y="613"/>
                  </a:cubicBezTo>
                  <a:cubicBezTo>
                    <a:pt x="8849" y="182"/>
                    <a:pt x="7603" y="0"/>
                    <a:pt x="65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5129900" y="856750"/>
              <a:ext cx="166400" cy="110525"/>
            </a:xfrm>
            <a:custGeom>
              <a:avLst/>
              <a:gdLst/>
              <a:ahLst/>
              <a:cxnLst/>
              <a:rect l="l" t="t" r="r" b="b"/>
              <a:pathLst>
                <a:path w="6656" h="4421" extrusionOk="0">
                  <a:moveTo>
                    <a:pt x="2927" y="0"/>
                  </a:moveTo>
                  <a:cubicBezTo>
                    <a:pt x="2903" y="0"/>
                    <a:pt x="2878" y="5"/>
                    <a:pt x="2854" y="15"/>
                  </a:cubicBezTo>
                  <a:cubicBezTo>
                    <a:pt x="2780" y="59"/>
                    <a:pt x="2721" y="133"/>
                    <a:pt x="2692" y="222"/>
                  </a:cubicBezTo>
                  <a:cubicBezTo>
                    <a:pt x="2677" y="251"/>
                    <a:pt x="2647" y="296"/>
                    <a:pt x="2633" y="325"/>
                  </a:cubicBezTo>
                  <a:cubicBezTo>
                    <a:pt x="2603" y="370"/>
                    <a:pt x="2588" y="429"/>
                    <a:pt x="2573" y="473"/>
                  </a:cubicBezTo>
                  <a:cubicBezTo>
                    <a:pt x="2529" y="636"/>
                    <a:pt x="2485" y="813"/>
                    <a:pt x="2440" y="976"/>
                  </a:cubicBezTo>
                  <a:cubicBezTo>
                    <a:pt x="2366" y="1331"/>
                    <a:pt x="2307" y="1671"/>
                    <a:pt x="2263" y="2041"/>
                  </a:cubicBezTo>
                  <a:cubicBezTo>
                    <a:pt x="2248" y="2085"/>
                    <a:pt x="2263" y="2130"/>
                    <a:pt x="2292" y="2174"/>
                  </a:cubicBezTo>
                  <a:cubicBezTo>
                    <a:pt x="1509" y="2692"/>
                    <a:pt x="784" y="3313"/>
                    <a:pt x="148" y="4023"/>
                  </a:cubicBezTo>
                  <a:cubicBezTo>
                    <a:pt x="0" y="4182"/>
                    <a:pt x="141" y="4420"/>
                    <a:pt x="309" y="4420"/>
                  </a:cubicBezTo>
                  <a:cubicBezTo>
                    <a:pt x="359" y="4420"/>
                    <a:pt x="411" y="4399"/>
                    <a:pt x="459" y="4348"/>
                  </a:cubicBezTo>
                  <a:cubicBezTo>
                    <a:pt x="1154" y="3579"/>
                    <a:pt x="1967" y="2913"/>
                    <a:pt x="2854" y="2366"/>
                  </a:cubicBezTo>
                  <a:cubicBezTo>
                    <a:pt x="3135" y="2455"/>
                    <a:pt x="3402" y="2558"/>
                    <a:pt x="3683" y="2677"/>
                  </a:cubicBezTo>
                  <a:cubicBezTo>
                    <a:pt x="3830" y="2751"/>
                    <a:pt x="3978" y="2839"/>
                    <a:pt x="4126" y="2913"/>
                  </a:cubicBezTo>
                  <a:cubicBezTo>
                    <a:pt x="4266" y="2998"/>
                    <a:pt x="4420" y="3122"/>
                    <a:pt x="4587" y="3122"/>
                  </a:cubicBezTo>
                  <a:cubicBezTo>
                    <a:pt x="4596" y="3122"/>
                    <a:pt x="4605" y="3121"/>
                    <a:pt x="4614" y="3120"/>
                  </a:cubicBezTo>
                  <a:cubicBezTo>
                    <a:pt x="4703" y="3120"/>
                    <a:pt x="4762" y="3046"/>
                    <a:pt x="4747" y="2958"/>
                  </a:cubicBezTo>
                  <a:cubicBezTo>
                    <a:pt x="4703" y="2765"/>
                    <a:pt x="4511" y="2662"/>
                    <a:pt x="4363" y="2558"/>
                  </a:cubicBezTo>
                  <a:cubicBezTo>
                    <a:pt x="4200" y="2455"/>
                    <a:pt x="4023" y="2381"/>
                    <a:pt x="3845" y="2307"/>
                  </a:cubicBezTo>
                  <a:cubicBezTo>
                    <a:pt x="3638" y="2233"/>
                    <a:pt x="3446" y="2159"/>
                    <a:pt x="3224" y="2130"/>
                  </a:cubicBezTo>
                  <a:cubicBezTo>
                    <a:pt x="3757" y="1834"/>
                    <a:pt x="4289" y="1568"/>
                    <a:pt x="4851" y="1361"/>
                  </a:cubicBezTo>
                  <a:cubicBezTo>
                    <a:pt x="5117" y="1272"/>
                    <a:pt x="5383" y="1183"/>
                    <a:pt x="5650" y="1080"/>
                  </a:cubicBezTo>
                  <a:cubicBezTo>
                    <a:pt x="5916" y="991"/>
                    <a:pt x="6226" y="932"/>
                    <a:pt x="6507" y="813"/>
                  </a:cubicBezTo>
                  <a:cubicBezTo>
                    <a:pt x="6655" y="739"/>
                    <a:pt x="6596" y="503"/>
                    <a:pt x="6419" y="503"/>
                  </a:cubicBezTo>
                  <a:cubicBezTo>
                    <a:pt x="5842" y="503"/>
                    <a:pt x="5206" y="739"/>
                    <a:pt x="4673" y="946"/>
                  </a:cubicBezTo>
                  <a:cubicBezTo>
                    <a:pt x="4097" y="1168"/>
                    <a:pt x="3535" y="1420"/>
                    <a:pt x="3002" y="1730"/>
                  </a:cubicBezTo>
                  <a:cubicBezTo>
                    <a:pt x="2914" y="1775"/>
                    <a:pt x="2825" y="1849"/>
                    <a:pt x="2721" y="1908"/>
                  </a:cubicBezTo>
                  <a:cubicBezTo>
                    <a:pt x="2766" y="1642"/>
                    <a:pt x="2825" y="1375"/>
                    <a:pt x="2899" y="1109"/>
                  </a:cubicBezTo>
                  <a:cubicBezTo>
                    <a:pt x="2943" y="946"/>
                    <a:pt x="2988" y="784"/>
                    <a:pt x="3032" y="621"/>
                  </a:cubicBezTo>
                  <a:cubicBezTo>
                    <a:pt x="3047" y="577"/>
                    <a:pt x="3061" y="518"/>
                    <a:pt x="3061" y="473"/>
                  </a:cubicBezTo>
                  <a:cubicBezTo>
                    <a:pt x="3061" y="429"/>
                    <a:pt x="3061" y="384"/>
                    <a:pt x="3061" y="340"/>
                  </a:cubicBezTo>
                  <a:cubicBezTo>
                    <a:pt x="3091" y="251"/>
                    <a:pt x="3091" y="163"/>
                    <a:pt x="3061" y="74"/>
                  </a:cubicBezTo>
                  <a:cubicBezTo>
                    <a:pt x="3031" y="23"/>
                    <a:pt x="2980" y="0"/>
                    <a:pt x="2927"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5079600" y="879000"/>
              <a:ext cx="56975" cy="152825"/>
            </a:xfrm>
            <a:custGeom>
              <a:avLst/>
              <a:gdLst/>
              <a:ahLst/>
              <a:cxnLst/>
              <a:rect l="l" t="t" r="r" b="b"/>
              <a:pathLst>
                <a:path w="2279" h="6113" extrusionOk="0">
                  <a:moveTo>
                    <a:pt x="678" y="1"/>
                  </a:moveTo>
                  <a:cubicBezTo>
                    <a:pt x="521" y="1"/>
                    <a:pt x="368" y="76"/>
                    <a:pt x="282" y="219"/>
                  </a:cubicBezTo>
                  <a:cubicBezTo>
                    <a:pt x="1" y="663"/>
                    <a:pt x="178" y="1284"/>
                    <a:pt x="282" y="1772"/>
                  </a:cubicBezTo>
                  <a:cubicBezTo>
                    <a:pt x="371" y="2216"/>
                    <a:pt x="459" y="2674"/>
                    <a:pt x="578" y="3118"/>
                  </a:cubicBezTo>
                  <a:cubicBezTo>
                    <a:pt x="681" y="3576"/>
                    <a:pt x="785" y="4020"/>
                    <a:pt x="903" y="4464"/>
                  </a:cubicBezTo>
                  <a:cubicBezTo>
                    <a:pt x="962" y="4700"/>
                    <a:pt x="1021" y="4937"/>
                    <a:pt x="1080" y="5159"/>
                  </a:cubicBezTo>
                  <a:cubicBezTo>
                    <a:pt x="1154" y="5395"/>
                    <a:pt x="1243" y="5632"/>
                    <a:pt x="1361" y="5854"/>
                  </a:cubicBezTo>
                  <a:cubicBezTo>
                    <a:pt x="1456" y="6032"/>
                    <a:pt x="1623" y="6112"/>
                    <a:pt x="1788" y="6112"/>
                  </a:cubicBezTo>
                  <a:cubicBezTo>
                    <a:pt x="2034" y="6112"/>
                    <a:pt x="2278" y="5933"/>
                    <a:pt x="2278" y="5632"/>
                  </a:cubicBezTo>
                  <a:cubicBezTo>
                    <a:pt x="2278" y="5380"/>
                    <a:pt x="2249" y="5129"/>
                    <a:pt x="2204" y="4878"/>
                  </a:cubicBezTo>
                  <a:cubicBezTo>
                    <a:pt x="2175" y="4641"/>
                    <a:pt x="2130" y="4419"/>
                    <a:pt x="2071" y="4183"/>
                  </a:cubicBezTo>
                  <a:cubicBezTo>
                    <a:pt x="1983" y="3724"/>
                    <a:pt x="1894" y="3280"/>
                    <a:pt x="1805" y="2822"/>
                  </a:cubicBezTo>
                  <a:cubicBezTo>
                    <a:pt x="1716" y="2364"/>
                    <a:pt x="1613" y="1920"/>
                    <a:pt x="1539" y="1461"/>
                  </a:cubicBezTo>
                  <a:cubicBezTo>
                    <a:pt x="1435" y="973"/>
                    <a:pt x="1376" y="397"/>
                    <a:pt x="933" y="71"/>
                  </a:cubicBezTo>
                  <a:cubicBezTo>
                    <a:pt x="854" y="24"/>
                    <a:pt x="765" y="1"/>
                    <a:pt x="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4821775" y="949225"/>
              <a:ext cx="487450" cy="426475"/>
            </a:xfrm>
            <a:custGeom>
              <a:avLst/>
              <a:gdLst/>
              <a:ahLst/>
              <a:cxnLst/>
              <a:rect l="l" t="t" r="r" b="b"/>
              <a:pathLst>
                <a:path w="19498" h="17059" extrusionOk="0">
                  <a:moveTo>
                    <a:pt x="7585" y="1"/>
                  </a:moveTo>
                  <a:cubicBezTo>
                    <a:pt x="6774" y="1"/>
                    <a:pt x="5881" y="234"/>
                    <a:pt x="4931" y="841"/>
                  </a:cubicBezTo>
                  <a:cubicBezTo>
                    <a:pt x="1" y="3992"/>
                    <a:pt x="124" y="15102"/>
                    <a:pt x="6922" y="15102"/>
                  </a:cubicBezTo>
                  <a:cubicBezTo>
                    <a:pt x="7302" y="15102"/>
                    <a:pt x="7703" y="15067"/>
                    <a:pt x="8125" y="14994"/>
                  </a:cubicBezTo>
                  <a:cubicBezTo>
                    <a:pt x="8125" y="14994"/>
                    <a:pt x="9204" y="17058"/>
                    <a:pt x="11494" y="17058"/>
                  </a:cubicBezTo>
                  <a:cubicBezTo>
                    <a:pt x="11790" y="17058"/>
                    <a:pt x="12107" y="17024"/>
                    <a:pt x="12443" y="16946"/>
                  </a:cubicBezTo>
                  <a:cubicBezTo>
                    <a:pt x="14573" y="16443"/>
                    <a:pt x="19498" y="11430"/>
                    <a:pt x="19158" y="6298"/>
                  </a:cubicBezTo>
                  <a:cubicBezTo>
                    <a:pt x="18947" y="2969"/>
                    <a:pt x="16039" y="2381"/>
                    <a:pt x="14011" y="2381"/>
                  </a:cubicBezTo>
                  <a:cubicBezTo>
                    <a:pt x="12904" y="2381"/>
                    <a:pt x="12059" y="2557"/>
                    <a:pt x="12059" y="2557"/>
                  </a:cubicBezTo>
                  <a:cubicBezTo>
                    <a:pt x="12059" y="2557"/>
                    <a:pt x="10271" y="1"/>
                    <a:pt x="75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5205325" y="1037250"/>
              <a:ext cx="75800" cy="137125"/>
            </a:xfrm>
            <a:custGeom>
              <a:avLst/>
              <a:gdLst/>
              <a:ahLst/>
              <a:cxnLst/>
              <a:rect l="l" t="t" r="r" b="b"/>
              <a:pathLst>
                <a:path w="3032" h="5485" extrusionOk="0">
                  <a:moveTo>
                    <a:pt x="502" y="1"/>
                  </a:moveTo>
                  <a:cubicBezTo>
                    <a:pt x="428" y="1"/>
                    <a:pt x="357" y="13"/>
                    <a:pt x="296" y="41"/>
                  </a:cubicBezTo>
                  <a:cubicBezTo>
                    <a:pt x="89" y="115"/>
                    <a:pt x="0" y="381"/>
                    <a:pt x="148" y="559"/>
                  </a:cubicBezTo>
                  <a:cubicBezTo>
                    <a:pt x="266" y="736"/>
                    <a:pt x="547" y="825"/>
                    <a:pt x="740" y="929"/>
                  </a:cubicBezTo>
                  <a:cubicBezTo>
                    <a:pt x="917" y="1017"/>
                    <a:pt x="1094" y="1136"/>
                    <a:pt x="1272" y="1284"/>
                  </a:cubicBezTo>
                  <a:cubicBezTo>
                    <a:pt x="1583" y="1535"/>
                    <a:pt x="1804" y="1890"/>
                    <a:pt x="1937" y="2274"/>
                  </a:cubicBezTo>
                  <a:cubicBezTo>
                    <a:pt x="2056" y="2703"/>
                    <a:pt x="2085" y="3162"/>
                    <a:pt x="2026" y="3605"/>
                  </a:cubicBezTo>
                  <a:cubicBezTo>
                    <a:pt x="2011" y="3857"/>
                    <a:pt x="1967" y="4108"/>
                    <a:pt x="1937" y="4330"/>
                  </a:cubicBezTo>
                  <a:cubicBezTo>
                    <a:pt x="1893" y="4581"/>
                    <a:pt x="1878" y="4833"/>
                    <a:pt x="1863" y="5084"/>
                  </a:cubicBezTo>
                  <a:cubicBezTo>
                    <a:pt x="1849" y="5276"/>
                    <a:pt x="1982" y="5454"/>
                    <a:pt x="2174" y="5484"/>
                  </a:cubicBezTo>
                  <a:cubicBezTo>
                    <a:pt x="2186" y="5484"/>
                    <a:pt x="2197" y="5485"/>
                    <a:pt x="2209" y="5485"/>
                  </a:cubicBezTo>
                  <a:cubicBezTo>
                    <a:pt x="2401" y="5485"/>
                    <a:pt x="2562" y="5369"/>
                    <a:pt x="2618" y="5188"/>
                  </a:cubicBezTo>
                  <a:cubicBezTo>
                    <a:pt x="2677" y="5055"/>
                    <a:pt x="2736" y="4907"/>
                    <a:pt x="2780" y="4774"/>
                  </a:cubicBezTo>
                  <a:cubicBezTo>
                    <a:pt x="2810" y="4655"/>
                    <a:pt x="2840" y="4522"/>
                    <a:pt x="2854" y="4404"/>
                  </a:cubicBezTo>
                  <a:cubicBezTo>
                    <a:pt x="2913" y="4108"/>
                    <a:pt x="2958" y="3812"/>
                    <a:pt x="2987" y="3502"/>
                  </a:cubicBezTo>
                  <a:cubicBezTo>
                    <a:pt x="3032" y="2940"/>
                    <a:pt x="2958" y="2363"/>
                    <a:pt x="2766" y="1816"/>
                  </a:cubicBezTo>
                  <a:cubicBezTo>
                    <a:pt x="2573" y="1298"/>
                    <a:pt x="2218" y="855"/>
                    <a:pt x="1775" y="544"/>
                  </a:cubicBezTo>
                  <a:cubicBezTo>
                    <a:pt x="1553" y="381"/>
                    <a:pt x="1316" y="248"/>
                    <a:pt x="1080" y="145"/>
                  </a:cubicBezTo>
                  <a:cubicBezTo>
                    <a:pt x="919" y="81"/>
                    <a:pt x="697" y="1"/>
                    <a:pt x="502"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5231575" y="1193700"/>
              <a:ext cx="27375" cy="46300"/>
            </a:xfrm>
            <a:custGeom>
              <a:avLst/>
              <a:gdLst/>
              <a:ahLst/>
              <a:cxnLst/>
              <a:rect l="l" t="t" r="r" b="b"/>
              <a:pathLst>
                <a:path w="1095" h="1852" extrusionOk="0">
                  <a:moveTo>
                    <a:pt x="748" y="1"/>
                  </a:moveTo>
                  <a:cubicBezTo>
                    <a:pt x="570" y="1"/>
                    <a:pt x="408" y="125"/>
                    <a:pt x="370" y="305"/>
                  </a:cubicBezTo>
                  <a:cubicBezTo>
                    <a:pt x="252" y="630"/>
                    <a:pt x="133" y="971"/>
                    <a:pt x="30" y="1311"/>
                  </a:cubicBezTo>
                  <a:cubicBezTo>
                    <a:pt x="0" y="1414"/>
                    <a:pt x="15" y="1533"/>
                    <a:pt x="59" y="1636"/>
                  </a:cubicBezTo>
                  <a:cubicBezTo>
                    <a:pt x="104" y="1740"/>
                    <a:pt x="192" y="1814"/>
                    <a:pt x="296" y="1843"/>
                  </a:cubicBezTo>
                  <a:cubicBezTo>
                    <a:pt x="323" y="1849"/>
                    <a:pt x="350" y="1852"/>
                    <a:pt x="376" y="1852"/>
                  </a:cubicBezTo>
                  <a:cubicBezTo>
                    <a:pt x="558" y="1852"/>
                    <a:pt x="732" y="1726"/>
                    <a:pt x="784" y="1533"/>
                  </a:cubicBezTo>
                  <a:cubicBezTo>
                    <a:pt x="902" y="1207"/>
                    <a:pt x="976" y="852"/>
                    <a:pt x="1065" y="512"/>
                  </a:cubicBezTo>
                  <a:cubicBezTo>
                    <a:pt x="1094" y="409"/>
                    <a:pt x="1094" y="290"/>
                    <a:pt x="1050" y="202"/>
                  </a:cubicBezTo>
                  <a:cubicBezTo>
                    <a:pt x="1006" y="113"/>
                    <a:pt x="932" y="39"/>
                    <a:pt x="828" y="9"/>
                  </a:cubicBezTo>
                  <a:cubicBezTo>
                    <a:pt x="801" y="4"/>
                    <a:pt x="774" y="1"/>
                    <a:pt x="748"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4893650" y="1229375"/>
              <a:ext cx="92450" cy="81625"/>
            </a:xfrm>
            <a:custGeom>
              <a:avLst/>
              <a:gdLst/>
              <a:ahLst/>
              <a:cxnLst/>
              <a:rect l="l" t="t" r="r" b="b"/>
              <a:pathLst>
                <a:path w="3698" h="3265" extrusionOk="0">
                  <a:moveTo>
                    <a:pt x="186" y="1"/>
                  </a:moveTo>
                  <a:cubicBezTo>
                    <a:pt x="100" y="1"/>
                    <a:pt x="15" y="93"/>
                    <a:pt x="15" y="194"/>
                  </a:cubicBezTo>
                  <a:cubicBezTo>
                    <a:pt x="0" y="401"/>
                    <a:pt x="44" y="608"/>
                    <a:pt x="133" y="786"/>
                  </a:cubicBezTo>
                  <a:cubicBezTo>
                    <a:pt x="192" y="993"/>
                    <a:pt x="281" y="1185"/>
                    <a:pt x="370" y="1377"/>
                  </a:cubicBezTo>
                  <a:cubicBezTo>
                    <a:pt x="547" y="1762"/>
                    <a:pt x="784" y="2132"/>
                    <a:pt x="1065" y="2442"/>
                  </a:cubicBezTo>
                  <a:cubicBezTo>
                    <a:pt x="1361" y="2753"/>
                    <a:pt x="1730" y="2989"/>
                    <a:pt x="2130" y="3137"/>
                  </a:cubicBezTo>
                  <a:cubicBezTo>
                    <a:pt x="2366" y="3211"/>
                    <a:pt x="2603" y="3256"/>
                    <a:pt x="2854" y="3256"/>
                  </a:cubicBezTo>
                  <a:cubicBezTo>
                    <a:pt x="2902" y="3262"/>
                    <a:pt x="2950" y="3264"/>
                    <a:pt x="2998" y="3264"/>
                  </a:cubicBezTo>
                  <a:cubicBezTo>
                    <a:pt x="3190" y="3264"/>
                    <a:pt x="3384" y="3217"/>
                    <a:pt x="3549" y="3123"/>
                  </a:cubicBezTo>
                  <a:cubicBezTo>
                    <a:pt x="3668" y="3049"/>
                    <a:pt x="3697" y="2901"/>
                    <a:pt x="3609" y="2797"/>
                  </a:cubicBezTo>
                  <a:cubicBezTo>
                    <a:pt x="3461" y="2664"/>
                    <a:pt x="3283" y="2575"/>
                    <a:pt x="3091" y="2531"/>
                  </a:cubicBezTo>
                  <a:cubicBezTo>
                    <a:pt x="2869" y="2472"/>
                    <a:pt x="2662" y="2413"/>
                    <a:pt x="2440" y="2353"/>
                  </a:cubicBezTo>
                  <a:cubicBezTo>
                    <a:pt x="2100" y="2250"/>
                    <a:pt x="1790" y="2072"/>
                    <a:pt x="1538" y="1821"/>
                  </a:cubicBezTo>
                  <a:cubicBezTo>
                    <a:pt x="1287" y="1570"/>
                    <a:pt x="1065" y="1303"/>
                    <a:pt x="887" y="993"/>
                  </a:cubicBezTo>
                  <a:cubicBezTo>
                    <a:pt x="784" y="830"/>
                    <a:pt x="680" y="653"/>
                    <a:pt x="577" y="475"/>
                  </a:cubicBezTo>
                  <a:cubicBezTo>
                    <a:pt x="503" y="313"/>
                    <a:pt x="399" y="165"/>
                    <a:pt x="266" y="32"/>
                  </a:cubicBezTo>
                  <a:cubicBezTo>
                    <a:pt x="241" y="10"/>
                    <a:pt x="214" y="1"/>
                    <a:pt x="186"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4944300" y="1257150"/>
              <a:ext cx="28850" cy="22950"/>
            </a:xfrm>
            <a:custGeom>
              <a:avLst/>
              <a:gdLst/>
              <a:ahLst/>
              <a:cxnLst/>
              <a:rect l="l" t="t" r="r" b="b"/>
              <a:pathLst>
                <a:path w="1154" h="918" extrusionOk="0">
                  <a:moveTo>
                    <a:pt x="252" y="0"/>
                  </a:moveTo>
                  <a:cubicBezTo>
                    <a:pt x="192" y="0"/>
                    <a:pt x="133" y="30"/>
                    <a:pt x="104" y="74"/>
                  </a:cubicBezTo>
                  <a:cubicBezTo>
                    <a:pt x="15" y="163"/>
                    <a:pt x="0" y="296"/>
                    <a:pt x="89" y="400"/>
                  </a:cubicBezTo>
                  <a:cubicBezTo>
                    <a:pt x="89" y="400"/>
                    <a:pt x="105" y="421"/>
                    <a:pt x="118" y="442"/>
                  </a:cubicBezTo>
                  <a:lnTo>
                    <a:pt x="118" y="442"/>
                  </a:lnTo>
                  <a:cubicBezTo>
                    <a:pt x="118" y="442"/>
                    <a:pt x="118" y="442"/>
                    <a:pt x="118" y="442"/>
                  </a:cubicBezTo>
                  <a:lnTo>
                    <a:pt x="118" y="442"/>
                  </a:lnTo>
                  <a:cubicBezTo>
                    <a:pt x="115" y="442"/>
                    <a:pt x="120" y="453"/>
                    <a:pt x="133" y="473"/>
                  </a:cubicBezTo>
                  <a:cubicBezTo>
                    <a:pt x="133" y="468"/>
                    <a:pt x="126" y="455"/>
                    <a:pt x="118" y="442"/>
                  </a:cubicBezTo>
                  <a:lnTo>
                    <a:pt x="118" y="442"/>
                  </a:lnTo>
                  <a:cubicBezTo>
                    <a:pt x="122" y="443"/>
                    <a:pt x="133" y="458"/>
                    <a:pt x="148" y="488"/>
                  </a:cubicBezTo>
                  <a:lnTo>
                    <a:pt x="148" y="503"/>
                  </a:lnTo>
                  <a:cubicBezTo>
                    <a:pt x="148" y="518"/>
                    <a:pt x="178" y="533"/>
                    <a:pt x="178" y="547"/>
                  </a:cubicBezTo>
                  <a:cubicBezTo>
                    <a:pt x="222" y="607"/>
                    <a:pt x="281" y="651"/>
                    <a:pt x="340" y="695"/>
                  </a:cubicBezTo>
                  <a:cubicBezTo>
                    <a:pt x="385" y="740"/>
                    <a:pt x="444" y="769"/>
                    <a:pt x="488" y="799"/>
                  </a:cubicBezTo>
                  <a:cubicBezTo>
                    <a:pt x="562" y="843"/>
                    <a:pt x="636" y="873"/>
                    <a:pt x="710" y="902"/>
                  </a:cubicBezTo>
                  <a:cubicBezTo>
                    <a:pt x="741" y="913"/>
                    <a:pt x="777" y="918"/>
                    <a:pt x="813" y="918"/>
                  </a:cubicBezTo>
                  <a:cubicBezTo>
                    <a:pt x="879" y="918"/>
                    <a:pt x="949" y="901"/>
                    <a:pt x="1006" y="873"/>
                  </a:cubicBezTo>
                  <a:cubicBezTo>
                    <a:pt x="1095" y="828"/>
                    <a:pt x="1154" y="725"/>
                    <a:pt x="1139" y="636"/>
                  </a:cubicBezTo>
                  <a:cubicBezTo>
                    <a:pt x="1109" y="562"/>
                    <a:pt x="1080" y="503"/>
                    <a:pt x="1021" y="444"/>
                  </a:cubicBezTo>
                  <a:cubicBezTo>
                    <a:pt x="961" y="385"/>
                    <a:pt x="888" y="340"/>
                    <a:pt x="799" y="311"/>
                  </a:cubicBezTo>
                  <a:cubicBezTo>
                    <a:pt x="725" y="281"/>
                    <a:pt x="651" y="252"/>
                    <a:pt x="592" y="207"/>
                  </a:cubicBezTo>
                  <a:cubicBezTo>
                    <a:pt x="547" y="178"/>
                    <a:pt x="518" y="148"/>
                    <a:pt x="473" y="133"/>
                  </a:cubicBezTo>
                  <a:lnTo>
                    <a:pt x="429" y="89"/>
                  </a:lnTo>
                  <a:cubicBezTo>
                    <a:pt x="414" y="89"/>
                    <a:pt x="414" y="74"/>
                    <a:pt x="399" y="74"/>
                  </a:cubicBezTo>
                  <a:cubicBezTo>
                    <a:pt x="355" y="30"/>
                    <a:pt x="311" y="0"/>
                    <a:pt x="252"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4898075" y="1184950"/>
              <a:ext cx="24425" cy="38375"/>
            </a:xfrm>
            <a:custGeom>
              <a:avLst/>
              <a:gdLst/>
              <a:ahLst/>
              <a:cxnLst/>
              <a:rect l="l" t="t" r="r" b="b"/>
              <a:pathLst>
                <a:path w="977" h="1535" extrusionOk="0">
                  <a:moveTo>
                    <a:pt x="867" y="1097"/>
                  </a:moveTo>
                  <a:cubicBezTo>
                    <a:pt x="866" y="1097"/>
                    <a:pt x="867" y="1101"/>
                    <a:pt x="871" y="1109"/>
                  </a:cubicBezTo>
                  <a:lnTo>
                    <a:pt x="871" y="1109"/>
                  </a:lnTo>
                  <a:cubicBezTo>
                    <a:pt x="869" y="1102"/>
                    <a:pt x="867" y="1097"/>
                    <a:pt x="867" y="1097"/>
                  </a:cubicBezTo>
                  <a:close/>
                  <a:moveTo>
                    <a:pt x="216" y="1"/>
                  </a:moveTo>
                  <a:cubicBezTo>
                    <a:pt x="204" y="1"/>
                    <a:pt x="191" y="2"/>
                    <a:pt x="178" y="4"/>
                  </a:cubicBezTo>
                  <a:cubicBezTo>
                    <a:pt x="30" y="49"/>
                    <a:pt x="1" y="285"/>
                    <a:pt x="30" y="418"/>
                  </a:cubicBezTo>
                  <a:cubicBezTo>
                    <a:pt x="30" y="463"/>
                    <a:pt x="45" y="507"/>
                    <a:pt x="45" y="537"/>
                  </a:cubicBezTo>
                  <a:cubicBezTo>
                    <a:pt x="60" y="611"/>
                    <a:pt x="75" y="670"/>
                    <a:pt x="104" y="729"/>
                  </a:cubicBezTo>
                  <a:cubicBezTo>
                    <a:pt x="134" y="803"/>
                    <a:pt x="178" y="892"/>
                    <a:pt x="222" y="966"/>
                  </a:cubicBezTo>
                  <a:cubicBezTo>
                    <a:pt x="267" y="1069"/>
                    <a:pt x="341" y="1158"/>
                    <a:pt x="400" y="1261"/>
                  </a:cubicBezTo>
                  <a:cubicBezTo>
                    <a:pt x="429" y="1291"/>
                    <a:pt x="459" y="1335"/>
                    <a:pt x="489" y="1365"/>
                  </a:cubicBezTo>
                  <a:lnTo>
                    <a:pt x="518" y="1395"/>
                  </a:lnTo>
                  <a:lnTo>
                    <a:pt x="533" y="1409"/>
                  </a:lnTo>
                  <a:cubicBezTo>
                    <a:pt x="548" y="1439"/>
                    <a:pt x="563" y="1454"/>
                    <a:pt x="592" y="1469"/>
                  </a:cubicBezTo>
                  <a:cubicBezTo>
                    <a:pt x="627" y="1512"/>
                    <a:pt x="686" y="1535"/>
                    <a:pt x="744" y="1535"/>
                  </a:cubicBezTo>
                  <a:cubicBezTo>
                    <a:pt x="786" y="1535"/>
                    <a:pt x="827" y="1523"/>
                    <a:pt x="858" y="1498"/>
                  </a:cubicBezTo>
                  <a:cubicBezTo>
                    <a:pt x="947" y="1424"/>
                    <a:pt x="977" y="1291"/>
                    <a:pt x="932" y="1188"/>
                  </a:cubicBezTo>
                  <a:cubicBezTo>
                    <a:pt x="917" y="1173"/>
                    <a:pt x="903" y="1158"/>
                    <a:pt x="888" y="1143"/>
                  </a:cubicBezTo>
                  <a:lnTo>
                    <a:pt x="873" y="1114"/>
                  </a:lnTo>
                  <a:cubicBezTo>
                    <a:pt x="872" y="1112"/>
                    <a:pt x="872" y="1111"/>
                    <a:pt x="871" y="1109"/>
                  </a:cubicBezTo>
                  <a:lnTo>
                    <a:pt x="871" y="1109"/>
                  </a:lnTo>
                  <a:cubicBezTo>
                    <a:pt x="872" y="1114"/>
                    <a:pt x="873" y="1121"/>
                    <a:pt x="873" y="1128"/>
                  </a:cubicBezTo>
                  <a:cubicBezTo>
                    <a:pt x="873" y="1114"/>
                    <a:pt x="858" y="1084"/>
                    <a:pt x="858" y="1054"/>
                  </a:cubicBezTo>
                  <a:lnTo>
                    <a:pt x="844" y="1040"/>
                  </a:lnTo>
                  <a:lnTo>
                    <a:pt x="799" y="980"/>
                  </a:lnTo>
                  <a:cubicBezTo>
                    <a:pt x="755" y="892"/>
                    <a:pt x="710" y="818"/>
                    <a:pt x="681" y="744"/>
                  </a:cubicBezTo>
                  <a:cubicBezTo>
                    <a:pt x="651" y="670"/>
                    <a:pt x="607" y="581"/>
                    <a:pt x="577" y="492"/>
                  </a:cubicBezTo>
                  <a:cubicBezTo>
                    <a:pt x="577" y="478"/>
                    <a:pt x="563" y="463"/>
                    <a:pt x="563" y="448"/>
                  </a:cubicBezTo>
                  <a:lnTo>
                    <a:pt x="563" y="433"/>
                  </a:lnTo>
                  <a:cubicBezTo>
                    <a:pt x="548" y="389"/>
                    <a:pt x="533" y="359"/>
                    <a:pt x="518" y="315"/>
                  </a:cubicBezTo>
                  <a:cubicBezTo>
                    <a:pt x="503" y="300"/>
                    <a:pt x="503" y="271"/>
                    <a:pt x="489" y="256"/>
                  </a:cubicBezTo>
                  <a:cubicBezTo>
                    <a:pt x="448" y="134"/>
                    <a:pt x="346" y="1"/>
                    <a:pt x="216"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78"/>
          <p:cNvGrpSpPr/>
          <p:nvPr/>
        </p:nvGrpSpPr>
        <p:grpSpPr>
          <a:xfrm>
            <a:off x="3963256" y="2377946"/>
            <a:ext cx="1486128" cy="1132791"/>
            <a:chOff x="5758425" y="811075"/>
            <a:chExt cx="753500" cy="574350"/>
          </a:xfrm>
        </p:grpSpPr>
        <p:sp>
          <p:nvSpPr>
            <p:cNvPr id="4494" name="Google Shape;4494;p78"/>
            <p:cNvSpPr/>
            <p:nvPr/>
          </p:nvSpPr>
          <p:spPr>
            <a:xfrm>
              <a:off x="5765800" y="811075"/>
              <a:ext cx="551800" cy="337725"/>
            </a:xfrm>
            <a:custGeom>
              <a:avLst/>
              <a:gdLst/>
              <a:ahLst/>
              <a:cxnLst/>
              <a:rect l="l" t="t" r="r" b="b"/>
              <a:pathLst>
                <a:path w="22072" h="13509" extrusionOk="0">
                  <a:moveTo>
                    <a:pt x="12540" y="1"/>
                  </a:moveTo>
                  <a:cubicBezTo>
                    <a:pt x="5292" y="1"/>
                    <a:pt x="1" y="12712"/>
                    <a:pt x="1" y="12712"/>
                  </a:cubicBezTo>
                  <a:cubicBezTo>
                    <a:pt x="3063" y="13267"/>
                    <a:pt x="5640" y="13509"/>
                    <a:pt x="7807" y="13509"/>
                  </a:cubicBezTo>
                  <a:cubicBezTo>
                    <a:pt x="22072" y="13509"/>
                    <a:pt x="18561" y="3054"/>
                    <a:pt x="18561" y="3054"/>
                  </a:cubicBezTo>
                  <a:cubicBezTo>
                    <a:pt x="16460" y="868"/>
                    <a:pt x="14434" y="1"/>
                    <a:pt x="125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5921375" y="822225"/>
              <a:ext cx="388700" cy="325600"/>
            </a:xfrm>
            <a:custGeom>
              <a:avLst/>
              <a:gdLst/>
              <a:ahLst/>
              <a:cxnLst/>
              <a:rect l="l" t="t" r="r" b="b"/>
              <a:pathLst>
                <a:path w="15548" h="13024" extrusionOk="0">
                  <a:moveTo>
                    <a:pt x="15261" y="0"/>
                  </a:moveTo>
                  <a:cubicBezTo>
                    <a:pt x="15220" y="0"/>
                    <a:pt x="15177" y="15"/>
                    <a:pt x="15133" y="50"/>
                  </a:cubicBezTo>
                  <a:cubicBezTo>
                    <a:pt x="14408" y="642"/>
                    <a:pt x="13713" y="1277"/>
                    <a:pt x="12974" y="1854"/>
                  </a:cubicBezTo>
                  <a:cubicBezTo>
                    <a:pt x="12234" y="2431"/>
                    <a:pt x="11465" y="2993"/>
                    <a:pt x="10682" y="3525"/>
                  </a:cubicBezTo>
                  <a:cubicBezTo>
                    <a:pt x="10489" y="3644"/>
                    <a:pt x="10312" y="3762"/>
                    <a:pt x="10134" y="3880"/>
                  </a:cubicBezTo>
                  <a:cubicBezTo>
                    <a:pt x="9543" y="3525"/>
                    <a:pt x="8863" y="3348"/>
                    <a:pt x="8227" y="3141"/>
                  </a:cubicBezTo>
                  <a:cubicBezTo>
                    <a:pt x="7532" y="2904"/>
                    <a:pt x="6837" y="2668"/>
                    <a:pt x="6141" y="2446"/>
                  </a:cubicBezTo>
                  <a:lnTo>
                    <a:pt x="4101" y="1780"/>
                  </a:lnTo>
                  <a:lnTo>
                    <a:pt x="3095" y="1455"/>
                  </a:lnTo>
                  <a:cubicBezTo>
                    <a:pt x="2779" y="1359"/>
                    <a:pt x="2424" y="1186"/>
                    <a:pt x="2090" y="1186"/>
                  </a:cubicBezTo>
                  <a:cubicBezTo>
                    <a:pt x="2065" y="1186"/>
                    <a:pt x="2040" y="1187"/>
                    <a:pt x="2015" y="1189"/>
                  </a:cubicBezTo>
                  <a:cubicBezTo>
                    <a:pt x="1794" y="1204"/>
                    <a:pt x="1690" y="1484"/>
                    <a:pt x="1853" y="1647"/>
                  </a:cubicBezTo>
                  <a:cubicBezTo>
                    <a:pt x="2104" y="1869"/>
                    <a:pt x="2474" y="1928"/>
                    <a:pt x="2784" y="2032"/>
                  </a:cubicBezTo>
                  <a:lnTo>
                    <a:pt x="3834" y="2357"/>
                  </a:lnTo>
                  <a:lnTo>
                    <a:pt x="5934" y="3023"/>
                  </a:lnTo>
                  <a:cubicBezTo>
                    <a:pt x="6615" y="3230"/>
                    <a:pt x="7280" y="3451"/>
                    <a:pt x="7960" y="3658"/>
                  </a:cubicBezTo>
                  <a:cubicBezTo>
                    <a:pt x="8522" y="3851"/>
                    <a:pt x="9099" y="3999"/>
                    <a:pt x="9691" y="4132"/>
                  </a:cubicBezTo>
                  <a:cubicBezTo>
                    <a:pt x="9188" y="4442"/>
                    <a:pt x="8670" y="4738"/>
                    <a:pt x="8153" y="5019"/>
                  </a:cubicBezTo>
                  <a:cubicBezTo>
                    <a:pt x="6940" y="4531"/>
                    <a:pt x="5668" y="4176"/>
                    <a:pt x="4426" y="3806"/>
                  </a:cubicBezTo>
                  <a:lnTo>
                    <a:pt x="418" y="2623"/>
                  </a:lnTo>
                  <a:cubicBezTo>
                    <a:pt x="392" y="2616"/>
                    <a:pt x="367" y="2613"/>
                    <a:pt x="344" y="2613"/>
                  </a:cubicBezTo>
                  <a:cubicBezTo>
                    <a:pt x="77" y="2613"/>
                    <a:pt x="1" y="3046"/>
                    <a:pt x="300" y="3141"/>
                  </a:cubicBezTo>
                  <a:lnTo>
                    <a:pt x="4263" y="4280"/>
                  </a:lnTo>
                  <a:cubicBezTo>
                    <a:pt x="5446" y="4620"/>
                    <a:pt x="6629" y="4975"/>
                    <a:pt x="7827" y="5211"/>
                  </a:cubicBezTo>
                  <a:cubicBezTo>
                    <a:pt x="7118" y="5611"/>
                    <a:pt x="6408" y="5980"/>
                    <a:pt x="5698" y="6350"/>
                  </a:cubicBezTo>
                  <a:cubicBezTo>
                    <a:pt x="5225" y="6587"/>
                    <a:pt x="4766" y="6808"/>
                    <a:pt x="4293" y="7045"/>
                  </a:cubicBezTo>
                  <a:lnTo>
                    <a:pt x="3553" y="7415"/>
                  </a:lnTo>
                  <a:cubicBezTo>
                    <a:pt x="3332" y="7533"/>
                    <a:pt x="3080" y="7651"/>
                    <a:pt x="3036" y="7932"/>
                  </a:cubicBezTo>
                  <a:cubicBezTo>
                    <a:pt x="3021" y="8066"/>
                    <a:pt x="3080" y="8184"/>
                    <a:pt x="3198" y="8258"/>
                  </a:cubicBezTo>
                  <a:cubicBezTo>
                    <a:pt x="3279" y="8303"/>
                    <a:pt x="3366" y="8322"/>
                    <a:pt x="3455" y="8322"/>
                  </a:cubicBezTo>
                  <a:cubicBezTo>
                    <a:pt x="3806" y="8322"/>
                    <a:pt x="4202" y="8030"/>
                    <a:pt x="4485" y="7888"/>
                  </a:cubicBezTo>
                  <a:cubicBezTo>
                    <a:pt x="4914" y="7666"/>
                    <a:pt x="5358" y="7444"/>
                    <a:pt x="5787" y="7237"/>
                  </a:cubicBezTo>
                  <a:cubicBezTo>
                    <a:pt x="5994" y="7119"/>
                    <a:pt x="6201" y="7015"/>
                    <a:pt x="6422" y="6897"/>
                  </a:cubicBezTo>
                  <a:lnTo>
                    <a:pt x="6422" y="6897"/>
                  </a:lnTo>
                  <a:cubicBezTo>
                    <a:pt x="5949" y="7755"/>
                    <a:pt x="5639" y="8716"/>
                    <a:pt x="5313" y="9618"/>
                  </a:cubicBezTo>
                  <a:cubicBezTo>
                    <a:pt x="4944" y="10624"/>
                    <a:pt x="4544" y="11659"/>
                    <a:pt x="4308" y="12694"/>
                  </a:cubicBezTo>
                  <a:cubicBezTo>
                    <a:pt x="4270" y="12883"/>
                    <a:pt x="4449" y="13024"/>
                    <a:pt x="4611" y="13024"/>
                  </a:cubicBezTo>
                  <a:cubicBezTo>
                    <a:pt x="4702" y="13024"/>
                    <a:pt x="4788" y="12979"/>
                    <a:pt x="4825" y="12872"/>
                  </a:cubicBezTo>
                  <a:cubicBezTo>
                    <a:pt x="5195" y="11881"/>
                    <a:pt x="5461" y="10846"/>
                    <a:pt x="5801" y="9825"/>
                  </a:cubicBezTo>
                  <a:cubicBezTo>
                    <a:pt x="6141" y="8805"/>
                    <a:pt x="6570" y="7814"/>
                    <a:pt x="6807" y="6779"/>
                  </a:cubicBezTo>
                  <a:cubicBezTo>
                    <a:pt x="6807" y="6749"/>
                    <a:pt x="6807" y="6735"/>
                    <a:pt x="6807" y="6705"/>
                  </a:cubicBezTo>
                  <a:cubicBezTo>
                    <a:pt x="7310" y="6439"/>
                    <a:pt x="7813" y="6173"/>
                    <a:pt x="8315" y="5892"/>
                  </a:cubicBezTo>
                  <a:lnTo>
                    <a:pt x="8508" y="5788"/>
                  </a:lnTo>
                  <a:lnTo>
                    <a:pt x="8508" y="5788"/>
                  </a:lnTo>
                  <a:cubicBezTo>
                    <a:pt x="8138" y="6661"/>
                    <a:pt x="7827" y="7563"/>
                    <a:pt x="7576" y="8465"/>
                  </a:cubicBezTo>
                  <a:cubicBezTo>
                    <a:pt x="7236" y="9648"/>
                    <a:pt x="6970" y="10861"/>
                    <a:pt x="6777" y="12073"/>
                  </a:cubicBezTo>
                  <a:cubicBezTo>
                    <a:pt x="6743" y="12280"/>
                    <a:pt x="6908" y="12406"/>
                    <a:pt x="7065" y="12406"/>
                  </a:cubicBezTo>
                  <a:cubicBezTo>
                    <a:pt x="7177" y="12406"/>
                    <a:pt x="7285" y="12340"/>
                    <a:pt x="7310" y="12192"/>
                  </a:cubicBezTo>
                  <a:cubicBezTo>
                    <a:pt x="7517" y="10994"/>
                    <a:pt x="7768" y="9811"/>
                    <a:pt x="8094" y="8642"/>
                  </a:cubicBezTo>
                  <a:cubicBezTo>
                    <a:pt x="8389" y="7577"/>
                    <a:pt x="8729" y="6527"/>
                    <a:pt x="9055" y="5477"/>
                  </a:cubicBezTo>
                  <a:cubicBezTo>
                    <a:pt x="10489" y="4664"/>
                    <a:pt x="11865" y="3732"/>
                    <a:pt x="13151" y="2697"/>
                  </a:cubicBezTo>
                  <a:cubicBezTo>
                    <a:pt x="14009" y="2032"/>
                    <a:pt x="14763" y="1263"/>
                    <a:pt x="15429" y="405"/>
                  </a:cubicBezTo>
                  <a:cubicBezTo>
                    <a:pt x="15548" y="250"/>
                    <a:pt x="15428" y="0"/>
                    <a:pt x="15261"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5758425" y="1054875"/>
              <a:ext cx="151150" cy="78850"/>
            </a:xfrm>
            <a:custGeom>
              <a:avLst/>
              <a:gdLst/>
              <a:ahLst/>
              <a:cxnLst/>
              <a:rect l="l" t="t" r="r" b="b"/>
              <a:pathLst>
                <a:path w="6046" h="3154" extrusionOk="0">
                  <a:moveTo>
                    <a:pt x="2277" y="0"/>
                  </a:moveTo>
                  <a:cubicBezTo>
                    <a:pt x="2020" y="0"/>
                    <a:pt x="1947" y="361"/>
                    <a:pt x="2204" y="475"/>
                  </a:cubicBezTo>
                  <a:cubicBezTo>
                    <a:pt x="2973" y="652"/>
                    <a:pt x="3742" y="860"/>
                    <a:pt x="4526" y="1007"/>
                  </a:cubicBezTo>
                  <a:cubicBezTo>
                    <a:pt x="4407" y="1067"/>
                    <a:pt x="4289" y="1126"/>
                    <a:pt x="4185" y="1200"/>
                  </a:cubicBezTo>
                  <a:cubicBezTo>
                    <a:pt x="3742" y="1421"/>
                    <a:pt x="3283" y="1614"/>
                    <a:pt x="2825" y="1791"/>
                  </a:cubicBezTo>
                  <a:cubicBezTo>
                    <a:pt x="2366" y="1969"/>
                    <a:pt x="1908" y="2131"/>
                    <a:pt x="1435" y="2279"/>
                  </a:cubicBezTo>
                  <a:cubicBezTo>
                    <a:pt x="1198" y="2353"/>
                    <a:pt x="947" y="2427"/>
                    <a:pt x="710" y="2516"/>
                  </a:cubicBezTo>
                  <a:cubicBezTo>
                    <a:pt x="503" y="2560"/>
                    <a:pt x="296" y="2649"/>
                    <a:pt x="119" y="2782"/>
                  </a:cubicBezTo>
                  <a:cubicBezTo>
                    <a:pt x="0" y="2900"/>
                    <a:pt x="104" y="3078"/>
                    <a:pt x="222" y="3122"/>
                  </a:cubicBezTo>
                  <a:cubicBezTo>
                    <a:pt x="290" y="3145"/>
                    <a:pt x="361" y="3154"/>
                    <a:pt x="432" y="3154"/>
                  </a:cubicBezTo>
                  <a:cubicBezTo>
                    <a:pt x="595" y="3154"/>
                    <a:pt x="763" y="3109"/>
                    <a:pt x="917" y="3078"/>
                  </a:cubicBezTo>
                  <a:cubicBezTo>
                    <a:pt x="1169" y="3048"/>
                    <a:pt x="1405" y="2989"/>
                    <a:pt x="1642" y="2930"/>
                  </a:cubicBezTo>
                  <a:cubicBezTo>
                    <a:pt x="2130" y="2797"/>
                    <a:pt x="2618" y="2634"/>
                    <a:pt x="3091" y="2442"/>
                  </a:cubicBezTo>
                  <a:cubicBezTo>
                    <a:pt x="3564" y="2264"/>
                    <a:pt x="4023" y="2057"/>
                    <a:pt x="4481" y="1850"/>
                  </a:cubicBezTo>
                  <a:cubicBezTo>
                    <a:pt x="4954" y="1643"/>
                    <a:pt x="5398" y="1392"/>
                    <a:pt x="5812" y="1096"/>
                  </a:cubicBezTo>
                  <a:cubicBezTo>
                    <a:pt x="6046" y="901"/>
                    <a:pt x="5938" y="478"/>
                    <a:pt x="5657" y="478"/>
                  </a:cubicBezTo>
                  <a:cubicBezTo>
                    <a:pt x="5618" y="478"/>
                    <a:pt x="5576" y="487"/>
                    <a:pt x="5531" y="505"/>
                  </a:cubicBezTo>
                  <a:cubicBezTo>
                    <a:pt x="5369" y="564"/>
                    <a:pt x="5221" y="638"/>
                    <a:pt x="5058" y="726"/>
                  </a:cubicBezTo>
                  <a:cubicBezTo>
                    <a:pt x="4156" y="431"/>
                    <a:pt x="3224" y="224"/>
                    <a:pt x="2307" y="2"/>
                  </a:cubicBezTo>
                  <a:cubicBezTo>
                    <a:pt x="2297" y="1"/>
                    <a:pt x="2287" y="0"/>
                    <a:pt x="2277"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5917400" y="1038675"/>
              <a:ext cx="60275" cy="107000"/>
            </a:xfrm>
            <a:custGeom>
              <a:avLst/>
              <a:gdLst/>
              <a:ahLst/>
              <a:cxnLst/>
              <a:rect l="l" t="t" r="r" b="b"/>
              <a:pathLst>
                <a:path w="2411" h="4280" extrusionOk="0">
                  <a:moveTo>
                    <a:pt x="2048" y="1"/>
                  </a:moveTo>
                  <a:cubicBezTo>
                    <a:pt x="2017" y="1"/>
                    <a:pt x="1985" y="5"/>
                    <a:pt x="1953" y="14"/>
                  </a:cubicBezTo>
                  <a:cubicBezTo>
                    <a:pt x="1819" y="73"/>
                    <a:pt x="1686" y="132"/>
                    <a:pt x="1568" y="206"/>
                  </a:cubicBezTo>
                  <a:cubicBezTo>
                    <a:pt x="1465" y="280"/>
                    <a:pt x="1346" y="324"/>
                    <a:pt x="1228" y="398"/>
                  </a:cubicBezTo>
                  <a:cubicBezTo>
                    <a:pt x="1006" y="531"/>
                    <a:pt x="799" y="679"/>
                    <a:pt x="592" y="827"/>
                  </a:cubicBezTo>
                  <a:cubicBezTo>
                    <a:pt x="410" y="918"/>
                    <a:pt x="502" y="1168"/>
                    <a:pt x="677" y="1168"/>
                  </a:cubicBezTo>
                  <a:cubicBezTo>
                    <a:pt x="701" y="1168"/>
                    <a:pt x="727" y="1163"/>
                    <a:pt x="755" y="1153"/>
                  </a:cubicBezTo>
                  <a:cubicBezTo>
                    <a:pt x="962" y="1079"/>
                    <a:pt x="1184" y="1019"/>
                    <a:pt x="1391" y="946"/>
                  </a:cubicBezTo>
                  <a:lnTo>
                    <a:pt x="1391" y="946"/>
                  </a:lnTo>
                  <a:cubicBezTo>
                    <a:pt x="1154" y="1360"/>
                    <a:pt x="947" y="1774"/>
                    <a:pt x="769" y="2203"/>
                  </a:cubicBezTo>
                  <a:cubicBezTo>
                    <a:pt x="488" y="2794"/>
                    <a:pt x="252" y="3415"/>
                    <a:pt x="30" y="4022"/>
                  </a:cubicBezTo>
                  <a:cubicBezTo>
                    <a:pt x="0" y="4140"/>
                    <a:pt x="74" y="4258"/>
                    <a:pt x="193" y="4273"/>
                  </a:cubicBezTo>
                  <a:cubicBezTo>
                    <a:pt x="208" y="4277"/>
                    <a:pt x="224" y="4280"/>
                    <a:pt x="240" y="4280"/>
                  </a:cubicBezTo>
                  <a:cubicBezTo>
                    <a:pt x="330" y="4280"/>
                    <a:pt x="419" y="4213"/>
                    <a:pt x="444" y="4125"/>
                  </a:cubicBezTo>
                  <a:cubicBezTo>
                    <a:pt x="651" y="3519"/>
                    <a:pt x="903" y="2927"/>
                    <a:pt x="1154" y="2350"/>
                  </a:cubicBezTo>
                  <a:cubicBezTo>
                    <a:pt x="1391" y="1818"/>
                    <a:pt x="1686" y="1300"/>
                    <a:pt x="1879" y="753"/>
                  </a:cubicBezTo>
                  <a:cubicBezTo>
                    <a:pt x="1997" y="709"/>
                    <a:pt x="2115" y="650"/>
                    <a:pt x="2234" y="591"/>
                  </a:cubicBezTo>
                  <a:cubicBezTo>
                    <a:pt x="2367" y="502"/>
                    <a:pt x="2411" y="324"/>
                    <a:pt x="2337" y="177"/>
                  </a:cubicBezTo>
                  <a:cubicBezTo>
                    <a:pt x="2290" y="70"/>
                    <a:pt x="2175" y="1"/>
                    <a:pt x="2048"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6081700" y="1071925"/>
              <a:ext cx="430225" cy="310575"/>
            </a:xfrm>
            <a:custGeom>
              <a:avLst/>
              <a:gdLst/>
              <a:ahLst/>
              <a:cxnLst/>
              <a:rect l="l" t="t" r="r" b="b"/>
              <a:pathLst>
                <a:path w="17209" h="12423" extrusionOk="0">
                  <a:moveTo>
                    <a:pt x="8957" y="0"/>
                  </a:moveTo>
                  <a:lnTo>
                    <a:pt x="8957" y="0"/>
                  </a:lnTo>
                  <a:cubicBezTo>
                    <a:pt x="0" y="340"/>
                    <a:pt x="5814" y="12423"/>
                    <a:pt x="5821" y="12423"/>
                  </a:cubicBezTo>
                  <a:cubicBezTo>
                    <a:pt x="5821" y="12423"/>
                    <a:pt x="5821" y="12423"/>
                    <a:pt x="5821" y="12423"/>
                  </a:cubicBezTo>
                  <a:cubicBezTo>
                    <a:pt x="17209" y="3520"/>
                    <a:pt x="8957" y="0"/>
                    <a:pt x="89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6180700" y="1011300"/>
              <a:ext cx="186150" cy="256700"/>
            </a:xfrm>
            <a:custGeom>
              <a:avLst/>
              <a:gdLst/>
              <a:ahLst/>
              <a:cxnLst/>
              <a:rect l="l" t="t" r="r" b="b"/>
              <a:pathLst>
                <a:path w="7446" h="10268" extrusionOk="0">
                  <a:moveTo>
                    <a:pt x="5088" y="1"/>
                  </a:moveTo>
                  <a:cubicBezTo>
                    <a:pt x="5029" y="1"/>
                    <a:pt x="4974" y="36"/>
                    <a:pt x="4967" y="118"/>
                  </a:cubicBezTo>
                  <a:cubicBezTo>
                    <a:pt x="4952" y="695"/>
                    <a:pt x="4952" y="1272"/>
                    <a:pt x="4923" y="1848"/>
                  </a:cubicBezTo>
                  <a:cubicBezTo>
                    <a:pt x="4878" y="2425"/>
                    <a:pt x="4819" y="3002"/>
                    <a:pt x="4730" y="3579"/>
                  </a:cubicBezTo>
                  <a:lnTo>
                    <a:pt x="4671" y="3963"/>
                  </a:lnTo>
                  <a:cubicBezTo>
                    <a:pt x="4287" y="4111"/>
                    <a:pt x="3917" y="4303"/>
                    <a:pt x="3562" y="4525"/>
                  </a:cubicBezTo>
                  <a:cubicBezTo>
                    <a:pt x="3178" y="4747"/>
                    <a:pt x="2793" y="4984"/>
                    <a:pt x="2394" y="5205"/>
                  </a:cubicBezTo>
                  <a:lnTo>
                    <a:pt x="1270" y="5871"/>
                  </a:lnTo>
                  <a:lnTo>
                    <a:pt x="708" y="6196"/>
                  </a:lnTo>
                  <a:cubicBezTo>
                    <a:pt x="501" y="6285"/>
                    <a:pt x="309" y="6403"/>
                    <a:pt x="161" y="6566"/>
                  </a:cubicBezTo>
                  <a:cubicBezTo>
                    <a:pt x="87" y="6684"/>
                    <a:pt x="161" y="6832"/>
                    <a:pt x="294" y="6832"/>
                  </a:cubicBezTo>
                  <a:cubicBezTo>
                    <a:pt x="486" y="6773"/>
                    <a:pt x="678" y="6684"/>
                    <a:pt x="841" y="6566"/>
                  </a:cubicBezTo>
                  <a:lnTo>
                    <a:pt x="1418" y="6211"/>
                  </a:lnTo>
                  <a:lnTo>
                    <a:pt x="2571" y="5531"/>
                  </a:lnTo>
                  <a:cubicBezTo>
                    <a:pt x="2941" y="5309"/>
                    <a:pt x="3311" y="5072"/>
                    <a:pt x="3695" y="4850"/>
                  </a:cubicBezTo>
                  <a:cubicBezTo>
                    <a:pt x="4021" y="4673"/>
                    <a:pt x="4331" y="4466"/>
                    <a:pt x="4627" y="4259"/>
                  </a:cubicBezTo>
                  <a:lnTo>
                    <a:pt x="4627" y="4259"/>
                  </a:lnTo>
                  <a:cubicBezTo>
                    <a:pt x="4568" y="4614"/>
                    <a:pt x="4494" y="4969"/>
                    <a:pt x="4405" y="5324"/>
                  </a:cubicBezTo>
                  <a:cubicBezTo>
                    <a:pt x="3695" y="5679"/>
                    <a:pt x="3015" y="6107"/>
                    <a:pt x="2335" y="6536"/>
                  </a:cubicBezTo>
                  <a:lnTo>
                    <a:pt x="161" y="7882"/>
                  </a:lnTo>
                  <a:cubicBezTo>
                    <a:pt x="0" y="7981"/>
                    <a:pt x="108" y="8173"/>
                    <a:pt x="251" y="8173"/>
                  </a:cubicBezTo>
                  <a:cubicBezTo>
                    <a:pt x="279" y="8173"/>
                    <a:pt x="309" y="8165"/>
                    <a:pt x="338" y="8148"/>
                  </a:cubicBezTo>
                  <a:lnTo>
                    <a:pt x="2483" y="6803"/>
                  </a:lnTo>
                  <a:cubicBezTo>
                    <a:pt x="3104" y="6403"/>
                    <a:pt x="3754" y="6004"/>
                    <a:pt x="4361" y="5560"/>
                  </a:cubicBezTo>
                  <a:lnTo>
                    <a:pt x="4361" y="5560"/>
                  </a:lnTo>
                  <a:cubicBezTo>
                    <a:pt x="4242" y="6034"/>
                    <a:pt x="4124" y="6507"/>
                    <a:pt x="4006" y="6995"/>
                  </a:cubicBezTo>
                  <a:cubicBezTo>
                    <a:pt x="3917" y="7291"/>
                    <a:pt x="3843" y="7601"/>
                    <a:pt x="3754" y="7912"/>
                  </a:cubicBezTo>
                  <a:cubicBezTo>
                    <a:pt x="3710" y="8074"/>
                    <a:pt x="3666" y="8237"/>
                    <a:pt x="3621" y="8400"/>
                  </a:cubicBezTo>
                  <a:cubicBezTo>
                    <a:pt x="3547" y="8548"/>
                    <a:pt x="3562" y="8710"/>
                    <a:pt x="3651" y="8843"/>
                  </a:cubicBezTo>
                  <a:cubicBezTo>
                    <a:pt x="3685" y="8901"/>
                    <a:pt x="3746" y="8922"/>
                    <a:pt x="3807" y="8922"/>
                  </a:cubicBezTo>
                  <a:cubicBezTo>
                    <a:pt x="3824" y="8922"/>
                    <a:pt x="3841" y="8921"/>
                    <a:pt x="3858" y="8917"/>
                  </a:cubicBezTo>
                  <a:cubicBezTo>
                    <a:pt x="4124" y="8829"/>
                    <a:pt x="4154" y="8415"/>
                    <a:pt x="4228" y="8178"/>
                  </a:cubicBezTo>
                  <a:cubicBezTo>
                    <a:pt x="4302" y="7882"/>
                    <a:pt x="4376" y="7601"/>
                    <a:pt x="4450" y="7305"/>
                  </a:cubicBezTo>
                  <a:cubicBezTo>
                    <a:pt x="4494" y="7172"/>
                    <a:pt x="4523" y="7024"/>
                    <a:pt x="4568" y="6891"/>
                  </a:cubicBezTo>
                  <a:cubicBezTo>
                    <a:pt x="4790" y="7438"/>
                    <a:pt x="5056" y="7986"/>
                    <a:pt x="5352" y="8503"/>
                  </a:cubicBezTo>
                  <a:cubicBezTo>
                    <a:pt x="5647" y="9095"/>
                    <a:pt x="5988" y="9657"/>
                    <a:pt x="6357" y="10204"/>
                  </a:cubicBezTo>
                  <a:cubicBezTo>
                    <a:pt x="6388" y="10249"/>
                    <a:pt x="6436" y="10268"/>
                    <a:pt x="6484" y="10268"/>
                  </a:cubicBezTo>
                  <a:cubicBezTo>
                    <a:pt x="6597" y="10268"/>
                    <a:pt x="6715" y="10165"/>
                    <a:pt x="6653" y="10041"/>
                  </a:cubicBezTo>
                  <a:cubicBezTo>
                    <a:pt x="6342" y="9479"/>
                    <a:pt x="5973" y="8932"/>
                    <a:pt x="5647" y="8355"/>
                  </a:cubicBezTo>
                  <a:cubicBezTo>
                    <a:pt x="5322" y="7793"/>
                    <a:pt x="5041" y="7187"/>
                    <a:pt x="4671" y="6655"/>
                  </a:cubicBezTo>
                  <a:cubicBezTo>
                    <a:pt x="4657" y="6655"/>
                    <a:pt x="4642" y="6640"/>
                    <a:pt x="4627" y="6625"/>
                  </a:cubicBezTo>
                  <a:cubicBezTo>
                    <a:pt x="4716" y="6285"/>
                    <a:pt x="4804" y="5945"/>
                    <a:pt x="4878" y="5605"/>
                  </a:cubicBezTo>
                  <a:cubicBezTo>
                    <a:pt x="4878" y="5560"/>
                    <a:pt x="4893" y="5531"/>
                    <a:pt x="4893" y="5486"/>
                  </a:cubicBezTo>
                  <a:cubicBezTo>
                    <a:pt x="5145" y="6004"/>
                    <a:pt x="5426" y="6522"/>
                    <a:pt x="5751" y="6995"/>
                  </a:cubicBezTo>
                  <a:cubicBezTo>
                    <a:pt x="6150" y="7645"/>
                    <a:pt x="6594" y="8252"/>
                    <a:pt x="7067" y="8843"/>
                  </a:cubicBezTo>
                  <a:cubicBezTo>
                    <a:pt x="7103" y="8887"/>
                    <a:pt x="7148" y="8905"/>
                    <a:pt x="7194" y="8905"/>
                  </a:cubicBezTo>
                  <a:cubicBezTo>
                    <a:pt x="7320" y="8905"/>
                    <a:pt x="7446" y="8767"/>
                    <a:pt x="7348" y="8636"/>
                  </a:cubicBezTo>
                  <a:cubicBezTo>
                    <a:pt x="6875" y="8060"/>
                    <a:pt x="6431" y="7453"/>
                    <a:pt x="6032" y="6832"/>
                  </a:cubicBezTo>
                  <a:cubicBezTo>
                    <a:pt x="5662" y="6270"/>
                    <a:pt x="5322" y="5679"/>
                    <a:pt x="4982" y="5102"/>
                  </a:cubicBezTo>
                  <a:cubicBezTo>
                    <a:pt x="5189" y="4111"/>
                    <a:pt x="5322" y="3105"/>
                    <a:pt x="5381" y="2100"/>
                  </a:cubicBezTo>
                  <a:cubicBezTo>
                    <a:pt x="5411" y="1434"/>
                    <a:pt x="5381" y="769"/>
                    <a:pt x="5248" y="118"/>
                  </a:cubicBezTo>
                  <a:cubicBezTo>
                    <a:pt x="5232" y="47"/>
                    <a:pt x="5157" y="1"/>
                    <a:pt x="5088"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6210175" y="1294675"/>
              <a:ext cx="51825" cy="90750"/>
            </a:xfrm>
            <a:custGeom>
              <a:avLst/>
              <a:gdLst/>
              <a:ahLst/>
              <a:cxnLst/>
              <a:rect l="l" t="t" r="r" b="b"/>
              <a:pathLst>
                <a:path w="2073" h="3630" extrusionOk="0">
                  <a:moveTo>
                    <a:pt x="1843" y="0"/>
                  </a:moveTo>
                  <a:cubicBezTo>
                    <a:pt x="1777" y="0"/>
                    <a:pt x="1716" y="37"/>
                    <a:pt x="1688" y="126"/>
                  </a:cubicBezTo>
                  <a:cubicBezTo>
                    <a:pt x="1644" y="215"/>
                    <a:pt x="1614" y="318"/>
                    <a:pt x="1599" y="422"/>
                  </a:cubicBezTo>
                  <a:cubicBezTo>
                    <a:pt x="1097" y="718"/>
                    <a:pt x="623" y="1058"/>
                    <a:pt x="135" y="1383"/>
                  </a:cubicBezTo>
                  <a:cubicBezTo>
                    <a:pt x="1" y="1481"/>
                    <a:pt x="99" y="1660"/>
                    <a:pt x="229" y="1660"/>
                  </a:cubicBezTo>
                  <a:cubicBezTo>
                    <a:pt x="256" y="1660"/>
                    <a:pt x="285" y="1652"/>
                    <a:pt x="313" y="1634"/>
                  </a:cubicBezTo>
                  <a:cubicBezTo>
                    <a:pt x="712" y="1353"/>
                    <a:pt x="1111" y="1072"/>
                    <a:pt x="1511" y="791"/>
                  </a:cubicBezTo>
                  <a:lnTo>
                    <a:pt x="1511" y="791"/>
                  </a:lnTo>
                  <a:cubicBezTo>
                    <a:pt x="1496" y="865"/>
                    <a:pt x="1466" y="939"/>
                    <a:pt x="1451" y="1013"/>
                  </a:cubicBezTo>
                  <a:cubicBezTo>
                    <a:pt x="1378" y="1309"/>
                    <a:pt x="1274" y="1605"/>
                    <a:pt x="1170" y="1886"/>
                  </a:cubicBezTo>
                  <a:cubicBezTo>
                    <a:pt x="1067" y="2167"/>
                    <a:pt x="949" y="2433"/>
                    <a:pt x="830" y="2714"/>
                  </a:cubicBezTo>
                  <a:cubicBezTo>
                    <a:pt x="771" y="2862"/>
                    <a:pt x="697" y="2995"/>
                    <a:pt x="638" y="3143"/>
                  </a:cubicBezTo>
                  <a:cubicBezTo>
                    <a:pt x="579" y="3261"/>
                    <a:pt x="535" y="3394"/>
                    <a:pt x="535" y="3527"/>
                  </a:cubicBezTo>
                  <a:cubicBezTo>
                    <a:pt x="535" y="3601"/>
                    <a:pt x="594" y="3630"/>
                    <a:pt x="655" y="3630"/>
                  </a:cubicBezTo>
                  <a:cubicBezTo>
                    <a:pt x="680" y="3630"/>
                    <a:pt x="705" y="3625"/>
                    <a:pt x="727" y="3616"/>
                  </a:cubicBezTo>
                  <a:cubicBezTo>
                    <a:pt x="830" y="3527"/>
                    <a:pt x="934" y="3409"/>
                    <a:pt x="993" y="3276"/>
                  </a:cubicBezTo>
                  <a:cubicBezTo>
                    <a:pt x="1067" y="3158"/>
                    <a:pt x="1141" y="3025"/>
                    <a:pt x="1215" y="2891"/>
                  </a:cubicBezTo>
                  <a:cubicBezTo>
                    <a:pt x="1348" y="2611"/>
                    <a:pt x="1466" y="2315"/>
                    <a:pt x="1585" y="2034"/>
                  </a:cubicBezTo>
                  <a:cubicBezTo>
                    <a:pt x="1688" y="1738"/>
                    <a:pt x="1792" y="1442"/>
                    <a:pt x="1866" y="1146"/>
                  </a:cubicBezTo>
                  <a:cubicBezTo>
                    <a:pt x="1969" y="851"/>
                    <a:pt x="2028" y="540"/>
                    <a:pt x="2073" y="230"/>
                  </a:cubicBezTo>
                  <a:cubicBezTo>
                    <a:pt x="2073" y="100"/>
                    <a:pt x="1952" y="0"/>
                    <a:pt x="1843"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6262850" y="1251525"/>
              <a:ext cx="37600" cy="66925"/>
            </a:xfrm>
            <a:custGeom>
              <a:avLst/>
              <a:gdLst/>
              <a:ahLst/>
              <a:cxnLst/>
              <a:rect l="l" t="t" r="r" b="b"/>
              <a:pathLst>
                <a:path w="1504" h="2677" extrusionOk="0">
                  <a:moveTo>
                    <a:pt x="374" y="1"/>
                  </a:moveTo>
                  <a:cubicBezTo>
                    <a:pt x="308" y="1"/>
                    <a:pt x="242" y="33"/>
                    <a:pt x="202" y="107"/>
                  </a:cubicBezTo>
                  <a:cubicBezTo>
                    <a:pt x="173" y="181"/>
                    <a:pt x="143" y="270"/>
                    <a:pt x="128" y="373"/>
                  </a:cubicBezTo>
                  <a:cubicBezTo>
                    <a:pt x="113" y="447"/>
                    <a:pt x="84" y="521"/>
                    <a:pt x="69" y="595"/>
                  </a:cubicBezTo>
                  <a:cubicBezTo>
                    <a:pt x="40" y="758"/>
                    <a:pt x="25" y="906"/>
                    <a:pt x="10" y="1068"/>
                  </a:cubicBezTo>
                  <a:cubicBezTo>
                    <a:pt x="1" y="1141"/>
                    <a:pt x="59" y="1192"/>
                    <a:pt x="120" y="1192"/>
                  </a:cubicBezTo>
                  <a:cubicBezTo>
                    <a:pt x="157" y="1192"/>
                    <a:pt x="194" y="1173"/>
                    <a:pt x="217" y="1127"/>
                  </a:cubicBezTo>
                  <a:cubicBezTo>
                    <a:pt x="276" y="994"/>
                    <a:pt x="335" y="876"/>
                    <a:pt x="394" y="743"/>
                  </a:cubicBezTo>
                  <a:cubicBezTo>
                    <a:pt x="483" y="1024"/>
                    <a:pt x="587" y="1290"/>
                    <a:pt x="705" y="1541"/>
                  </a:cubicBezTo>
                  <a:cubicBezTo>
                    <a:pt x="868" y="1911"/>
                    <a:pt x="1060" y="2266"/>
                    <a:pt x="1252" y="2621"/>
                  </a:cubicBezTo>
                  <a:cubicBezTo>
                    <a:pt x="1270" y="2657"/>
                    <a:pt x="1310" y="2676"/>
                    <a:pt x="1351" y="2676"/>
                  </a:cubicBezTo>
                  <a:cubicBezTo>
                    <a:pt x="1378" y="2676"/>
                    <a:pt x="1406" y="2668"/>
                    <a:pt x="1430" y="2651"/>
                  </a:cubicBezTo>
                  <a:cubicBezTo>
                    <a:pt x="1489" y="2606"/>
                    <a:pt x="1504" y="2517"/>
                    <a:pt x="1459" y="2473"/>
                  </a:cubicBezTo>
                  <a:cubicBezTo>
                    <a:pt x="1282" y="2118"/>
                    <a:pt x="1104" y="1778"/>
                    <a:pt x="942" y="1423"/>
                  </a:cubicBezTo>
                  <a:cubicBezTo>
                    <a:pt x="794" y="1098"/>
                    <a:pt x="675" y="743"/>
                    <a:pt x="498" y="432"/>
                  </a:cubicBezTo>
                  <a:cubicBezTo>
                    <a:pt x="542" y="358"/>
                    <a:pt x="557" y="284"/>
                    <a:pt x="572" y="210"/>
                  </a:cubicBezTo>
                  <a:cubicBezTo>
                    <a:pt x="581" y="83"/>
                    <a:pt x="478" y="1"/>
                    <a:pt x="374"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78"/>
          <p:cNvGrpSpPr/>
          <p:nvPr/>
        </p:nvGrpSpPr>
        <p:grpSpPr>
          <a:xfrm>
            <a:off x="363699" y="2435198"/>
            <a:ext cx="1486116" cy="645996"/>
            <a:chOff x="1071100" y="1908950"/>
            <a:chExt cx="356725" cy="155075"/>
          </a:xfrm>
        </p:grpSpPr>
        <p:sp>
          <p:nvSpPr>
            <p:cNvPr id="4503" name="Google Shape;4503;p78"/>
            <p:cNvSpPr/>
            <p:nvPr/>
          </p:nvSpPr>
          <p:spPr>
            <a:xfrm>
              <a:off x="1071100" y="1908950"/>
              <a:ext cx="356725" cy="155075"/>
            </a:xfrm>
            <a:custGeom>
              <a:avLst/>
              <a:gdLst/>
              <a:ahLst/>
              <a:cxnLst/>
              <a:rect l="l" t="t" r="r" b="b"/>
              <a:pathLst>
                <a:path w="14269" h="6203" extrusionOk="0">
                  <a:moveTo>
                    <a:pt x="3579" y="4097"/>
                  </a:moveTo>
                  <a:cubicBezTo>
                    <a:pt x="3594" y="4171"/>
                    <a:pt x="3624" y="4230"/>
                    <a:pt x="3653" y="4304"/>
                  </a:cubicBezTo>
                  <a:cubicBezTo>
                    <a:pt x="3786" y="4511"/>
                    <a:pt x="3949" y="4689"/>
                    <a:pt x="4141" y="4822"/>
                  </a:cubicBezTo>
                  <a:cubicBezTo>
                    <a:pt x="4215" y="4896"/>
                    <a:pt x="4304" y="4955"/>
                    <a:pt x="4393" y="5014"/>
                  </a:cubicBezTo>
                  <a:cubicBezTo>
                    <a:pt x="3638" y="5207"/>
                    <a:pt x="2884" y="5384"/>
                    <a:pt x="2130" y="5532"/>
                  </a:cubicBezTo>
                  <a:cubicBezTo>
                    <a:pt x="1897" y="5600"/>
                    <a:pt x="1659" y="5629"/>
                    <a:pt x="1418" y="5629"/>
                  </a:cubicBezTo>
                  <a:cubicBezTo>
                    <a:pt x="1291" y="5629"/>
                    <a:pt x="1163" y="5621"/>
                    <a:pt x="1035" y="5606"/>
                  </a:cubicBezTo>
                  <a:lnTo>
                    <a:pt x="828" y="5547"/>
                  </a:lnTo>
                  <a:cubicBezTo>
                    <a:pt x="651" y="5399"/>
                    <a:pt x="651" y="5295"/>
                    <a:pt x="843" y="5207"/>
                  </a:cubicBezTo>
                  <a:cubicBezTo>
                    <a:pt x="962" y="5103"/>
                    <a:pt x="1109" y="5014"/>
                    <a:pt x="1257" y="4940"/>
                  </a:cubicBezTo>
                  <a:cubicBezTo>
                    <a:pt x="1967" y="4511"/>
                    <a:pt x="2751" y="4216"/>
                    <a:pt x="3579" y="4097"/>
                  </a:cubicBezTo>
                  <a:close/>
                  <a:moveTo>
                    <a:pt x="6936" y="1"/>
                  </a:moveTo>
                  <a:cubicBezTo>
                    <a:pt x="6567" y="16"/>
                    <a:pt x="6197" y="119"/>
                    <a:pt x="5871" y="297"/>
                  </a:cubicBezTo>
                  <a:cubicBezTo>
                    <a:pt x="5176" y="474"/>
                    <a:pt x="4555" y="888"/>
                    <a:pt x="4141" y="1480"/>
                  </a:cubicBezTo>
                  <a:cubicBezTo>
                    <a:pt x="3697" y="2116"/>
                    <a:pt x="3461" y="2870"/>
                    <a:pt x="3520" y="3654"/>
                  </a:cubicBezTo>
                  <a:cubicBezTo>
                    <a:pt x="2736" y="3757"/>
                    <a:pt x="1997" y="3979"/>
                    <a:pt x="1302" y="4334"/>
                  </a:cubicBezTo>
                  <a:cubicBezTo>
                    <a:pt x="873" y="4556"/>
                    <a:pt x="0" y="4911"/>
                    <a:pt x="148" y="5532"/>
                  </a:cubicBezTo>
                  <a:cubicBezTo>
                    <a:pt x="266" y="6082"/>
                    <a:pt x="917" y="6203"/>
                    <a:pt x="1414" y="6203"/>
                  </a:cubicBezTo>
                  <a:cubicBezTo>
                    <a:pt x="1478" y="6203"/>
                    <a:pt x="1540" y="6201"/>
                    <a:pt x="1597" y="6197"/>
                  </a:cubicBezTo>
                  <a:cubicBezTo>
                    <a:pt x="2426" y="6153"/>
                    <a:pt x="3254" y="5916"/>
                    <a:pt x="4067" y="5739"/>
                  </a:cubicBezTo>
                  <a:cubicBezTo>
                    <a:pt x="4393" y="5665"/>
                    <a:pt x="4718" y="5591"/>
                    <a:pt x="5028" y="5517"/>
                  </a:cubicBezTo>
                  <a:cubicBezTo>
                    <a:pt x="5162" y="5635"/>
                    <a:pt x="5295" y="5739"/>
                    <a:pt x="5443" y="5828"/>
                  </a:cubicBezTo>
                  <a:cubicBezTo>
                    <a:pt x="5867" y="6066"/>
                    <a:pt x="6338" y="6189"/>
                    <a:pt x="6810" y="6189"/>
                  </a:cubicBezTo>
                  <a:cubicBezTo>
                    <a:pt x="7128" y="6189"/>
                    <a:pt x="7446" y="6133"/>
                    <a:pt x="7750" y="6020"/>
                  </a:cubicBezTo>
                  <a:cubicBezTo>
                    <a:pt x="8459" y="5724"/>
                    <a:pt x="9036" y="5192"/>
                    <a:pt x="9362" y="4497"/>
                  </a:cubicBezTo>
                  <a:cubicBezTo>
                    <a:pt x="9406" y="4423"/>
                    <a:pt x="9436" y="4349"/>
                    <a:pt x="9480" y="4260"/>
                  </a:cubicBezTo>
                  <a:cubicBezTo>
                    <a:pt x="10264" y="4009"/>
                    <a:pt x="11048" y="3728"/>
                    <a:pt x="11831" y="3447"/>
                  </a:cubicBezTo>
                  <a:cubicBezTo>
                    <a:pt x="12571" y="3166"/>
                    <a:pt x="13443" y="2885"/>
                    <a:pt x="13887" y="2190"/>
                  </a:cubicBezTo>
                  <a:cubicBezTo>
                    <a:pt x="14268" y="1625"/>
                    <a:pt x="14137" y="898"/>
                    <a:pt x="13403" y="898"/>
                  </a:cubicBezTo>
                  <a:cubicBezTo>
                    <a:pt x="13369" y="898"/>
                    <a:pt x="13333" y="900"/>
                    <a:pt x="13295" y="903"/>
                  </a:cubicBezTo>
                  <a:cubicBezTo>
                    <a:pt x="12349" y="992"/>
                    <a:pt x="11314" y="1228"/>
                    <a:pt x="10486" y="1702"/>
                  </a:cubicBezTo>
                  <a:cubicBezTo>
                    <a:pt x="10268" y="1832"/>
                    <a:pt x="10420" y="2160"/>
                    <a:pt x="10634" y="2160"/>
                  </a:cubicBezTo>
                  <a:cubicBezTo>
                    <a:pt x="10639" y="2160"/>
                    <a:pt x="10644" y="2160"/>
                    <a:pt x="10648" y="2160"/>
                  </a:cubicBezTo>
                  <a:cubicBezTo>
                    <a:pt x="11506" y="2086"/>
                    <a:pt x="12334" y="1702"/>
                    <a:pt x="13177" y="1672"/>
                  </a:cubicBezTo>
                  <a:cubicBezTo>
                    <a:pt x="13243" y="1667"/>
                    <a:pt x="13298" y="1653"/>
                    <a:pt x="13331" y="1653"/>
                  </a:cubicBezTo>
                  <a:cubicBezTo>
                    <a:pt x="13387" y="1653"/>
                    <a:pt x="13376" y="1692"/>
                    <a:pt x="13236" y="1879"/>
                  </a:cubicBezTo>
                  <a:cubicBezTo>
                    <a:pt x="13118" y="2027"/>
                    <a:pt x="12970" y="2145"/>
                    <a:pt x="12807" y="2249"/>
                  </a:cubicBezTo>
                  <a:cubicBezTo>
                    <a:pt x="12423" y="2456"/>
                    <a:pt x="12009" y="2633"/>
                    <a:pt x="11595" y="2766"/>
                  </a:cubicBezTo>
                  <a:cubicBezTo>
                    <a:pt x="10959" y="3018"/>
                    <a:pt x="10323" y="3240"/>
                    <a:pt x="9672" y="3447"/>
                  </a:cubicBezTo>
                  <a:cubicBezTo>
                    <a:pt x="9717" y="3077"/>
                    <a:pt x="9687" y="2707"/>
                    <a:pt x="9583" y="2337"/>
                  </a:cubicBezTo>
                  <a:cubicBezTo>
                    <a:pt x="9376" y="1702"/>
                    <a:pt x="8962" y="1154"/>
                    <a:pt x="8415" y="785"/>
                  </a:cubicBezTo>
                  <a:cubicBezTo>
                    <a:pt x="8386" y="755"/>
                    <a:pt x="8386" y="711"/>
                    <a:pt x="8356" y="681"/>
                  </a:cubicBezTo>
                  <a:cubicBezTo>
                    <a:pt x="8060" y="178"/>
                    <a:pt x="7498" y="1"/>
                    <a:pt x="69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1181650" y="1956375"/>
              <a:ext cx="32925" cy="29625"/>
            </a:xfrm>
            <a:custGeom>
              <a:avLst/>
              <a:gdLst/>
              <a:ahLst/>
              <a:cxnLst/>
              <a:rect l="l" t="t" r="r" b="b"/>
              <a:pathLst>
                <a:path w="1317" h="1185" extrusionOk="0">
                  <a:moveTo>
                    <a:pt x="762" y="1"/>
                  </a:moveTo>
                  <a:cubicBezTo>
                    <a:pt x="721" y="1"/>
                    <a:pt x="680" y="4"/>
                    <a:pt x="636" y="12"/>
                  </a:cubicBezTo>
                  <a:cubicBezTo>
                    <a:pt x="533" y="26"/>
                    <a:pt x="429" y="56"/>
                    <a:pt x="340" y="115"/>
                  </a:cubicBezTo>
                  <a:cubicBezTo>
                    <a:pt x="104" y="263"/>
                    <a:pt x="0" y="574"/>
                    <a:pt x="89" y="855"/>
                  </a:cubicBezTo>
                  <a:cubicBezTo>
                    <a:pt x="133" y="973"/>
                    <a:pt x="222" y="1076"/>
                    <a:pt x="340" y="1136"/>
                  </a:cubicBezTo>
                  <a:cubicBezTo>
                    <a:pt x="410" y="1170"/>
                    <a:pt x="479" y="1185"/>
                    <a:pt x="548" y="1185"/>
                  </a:cubicBezTo>
                  <a:cubicBezTo>
                    <a:pt x="597" y="1185"/>
                    <a:pt x="646" y="1177"/>
                    <a:pt x="695" y="1165"/>
                  </a:cubicBezTo>
                  <a:lnTo>
                    <a:pt x="814" y="1165"/>
                  </a:lnTo>
                  <a:cubicBezTo>
                    <a:pt x="843" y="1150"/>
                    <a:pt x="887" y="1136"/>
                    <a:pt x="932" y="1136"/>
                  </a:cubicBezTo>
                  <a:cubicBezTo>
                    <a:pt x="1035" y="1091"/>
                    <a:pt x="1124" y="1017"/>
                    <a:pt x="1183" y="929"/>
                  </a:cubicBezTo>
                  <a:cubicBezTo>
                    <a:pt x="1257" y="840"/>
                    <a:pt x="1302" y="736"/>
                    <a:pt x="1316" y="618"/>
                  </a:cubicBezTo>
                  <a:cubicBezTo>
                    <a:pt x="1316" y="559"/>
                    <a:pt x="1316" y="514"/>
                    <a:pt x="1316" y="455"/>
                  </a:cubicBezTo>
                  <a:cubicBezTo>
                    <a:pt x="1302" y="367"/>
                    <a:pt x="1272" y="293"/>
                    <a:pt x="1228" y="219"/>
                  </a:cubicBezTo>
                  <a:cubicBezTo>
                    <a:pt x="1139" y="115"/>
                    <a:pt x="1021" y="41"/>
                    <a:pt x="887" y="12"/>
                  </a:cubicBezTo>
                  <a:cubicBezTo>
                    <a:pt x="843" y="4"/>
                    <a:pt x="802" y="1"/>
                    <a:pt x="762"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1233775" y="1970225"/>
              <a:ext cx="12950" cy="12350"/>
            </a:xfrm>
            <a:custGeom>
              <a:avLst/>
              <a:gdLst/>
              <a:ahLst/>
              <a:cxnLst/>
              <a:rect l="l" t="t" r="r" b="b"/>
              <a:pathLst>
                <a:path w="518" h="494" extrusionOk="0">
                  <a:moveTo>
                    <a:pt x="241" y="0"/>
                  </a:moveTo>
                  <a:cubicBezTo>
                    <a:pt x="186" y="0"/>
                    <a:pt x="132" y="15"/>
                    <a:pt x="89" y="49"/>
                  </a:cubicBezTo>
                  <a:cubicBezTo>
                    <a:pt x="60" y="64"/>
                    <a:pt x="30" y="94"/>
                    <a:pt x="30" y="123"/>
                  </a:cubicBezTo>
                  <a:cubicBezTo>
                    <a:pt x="30" y="123"/>
                    <a:pt x="30" y="123"/>
                    <a:pt x="30" y="138"/>
                  </a:cubicBezTo>
                  <a:cubicBezTo>
                    <a:pt x="0" y="167"/>
                    <a:pt x="0" y="212"/>
                    <a:pt x="0" y="256"/>
                  </a:cubicBezTo>
                  <a:cubicBezTo>
                    <a:pt x="15" y="360"/>
                    <a:pt x="74" y="434"/>
                    <a:pt x="148" y="478"/>
                  </a:cubicBezTo>
                  <a:cubicBezTo>
                    <a:pt x="180" y="489"/>
                    <a:pt x="211" y="493"/>
                    <a:pt x="242" y="493"/>
                  </a:cubicBezTo>
                  <a:cubicBezTo>
                    <a:pt x="298" y="493"/>
                    <a:pt x="352" y="477"/>
                    <a:pt x="400" y="448"/>
                  </a:cubicBezTo>
                  <a:cubicBezTo>
                    <a:pt x="474" y="389"/>
                    <a:pt x="518" y="301"/>
                    <a:pt x="518" y="212"/>
                  </a:cubicBezTo>
                  <a:cubicBezTo>
                    <a:pt x="488" y="123"/>
                    <a:pt x="429" y="49"/>
                    <a:pt x="355" y="20"/>
                  </a:cubicBezTo>
                  <a:cubicBezTo>
                    <a:pt x="319" y="7"/>
                    <a:pt x="279" y="0"/>
                    <a:pt x="241"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1223800" y="2001050"/>
              <a:ext cx="42900" cy="36750"/>
            </a:xfrm>
            <a:custGeom>
              <a:avLst/>
              <a:gdLst/>
              <a:ahLst/>
              <a:cxnLst/>
              <a:rect l="l" t="t" r="r" b="b"/>
              <a:pathLst>
                <a:path w="1716" h="1470" extrusionOk="0">
                  <a:moveTo>
                    <a:pt x="901" y="0"/>
                  </a:moveTo>
                  <a:cubicBezTo>
                    <a:pt x="807" y="0"/>
                    <a:pt x="713" y="19"/>
                    <a:pt x="621" y="58"/>
                  </a:cubicBezTo>
                  <a:cubicBezTo>
                    <a:pt x="414" y="132"/>
                    <a:pt x="251" y="265"/>
                    <a:pt x="148" y="443"/>
                  </a:cubicBezTo>
                  <a:cubicBezTo>
                    <a:pt x="89" y="546"/>
                    <a:pt x="44" y="650"/>
                    <a:pt x="15" y="754"/>
                  </a:cubicBezTo>
                  <a:cubicBezTo>
                    <a:pt x="0" y="946"/>
                    <a:pt x="74" y="1123"/>
                    <a:pt x="237" y="1227"/>
                  </a:cubicBezTo>
                  <a:cubicBezTo>
                    <a:pt x="340" y="1301"/>
                    <a:pt x="459" y="1360"/>
                    <a:pt x="577" y="1389"/>
                  </a:cubicBezTo>
                  <a:lnTo>
                    <a:pt x="636" y="1389"/>
                  </a:lnTo>
                  <a:cubicBezTo>
                    <a:pt x="636" y="1389"/>
                    <a:pt x="651" y="1404"/>
                    <a:pt x="666" y="1404"/>
                  </a:cubicBezTo>
                  <a:cubicBezTo>
                    <a:pt x="680" y="1419"/>
                    <a:pt x="695" y="1419"/>
                    <a:pt x="710" y="1419"/>
                  </a:cubicBezTo>
                  <a:cubicBezTo>
                    <a:pt x="754" y="1434"/>
                    <a:pt x="799" y="1449"/>
                    <a:pt x="843" y="1463"/>
                  </a:cubicBezTo>
                  <a:cubicBezTo>
                    <a:pt x="875" y="1467"/>
                    <a:pt x="907" y="1469"/>
                    <a:pt x="941" y="1469"/>
                  </a:cubicBezTo>
                  <a:cubicBezTo>
                    <a:pt x="1032" y="1469"/>
                    <a:pt x="1126" y="1455"/>
                    <a:pt x="1213" y="1434"/>
                  </a:cubicBezTo>
                  <a:cubicBezTo>
                    <a:pt x="1331" y="1389"/>
                    <a:pt x="1435" y="1315"/>
                    <a:pt x="1523" y="1227"/>
                  </a:cubicBezTo>
                  <a:cubicBezTo>
                    <a:pt x="1568" y="1182"/>
                    <a:pt x="1597" y="1138"/>
                    <a:pt x="1627" y="1079"/>
                  </a:cubicBezTo>
                  <a:cubicBezTo>
                    <a:pt x="1656" y="1020"/>
                    <a:pt x="1671" y="961"/>
                    <a:pt x="1686" y="901"/>
                  </a:cubicBezTo>
                  <a:cubicBezTo>
                    <a:pt x="1716" y="783"/>
                    <a:pt x="1701" y="650"/>
                    <a:pt x="1656" y="546"/>
                  </a:cubicBezTo>
                  <a:cubicBezTo>
                    <a:pt x="1642" y="487"/>
                    <a:pt x="1612" y="428"/>
                    <a:pt x="1582" y="384"/>
                  </a:cubicBezTo>
                  <a:cubicBezTo>
                    <a:pt x="1568" y="354"/>
                    <a:pt x="1553" y="325"/>
                    <a:pt x="1538" y="310"/>
                  </a:cubicBezTo>
                  <a:cubicBezTo>
                    <a:pt x="1449" y="221"/>
                    <a:pt x="1361" y="147"/>
                    <a:pt x="1242" y="88"/>
                  </a:cubicBezTo>
                  <a:cubicBezTo>
                    <a:pt x="1135" y="30"/>
                    <a:pt x="1019" y="0"/>
                    <a:pt x="901"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1270750" y="1992150"/>
              <a:ext cx="14075" cy="13850"/>
            </a:xfrm>
            <a:custGeom>
              <a:avLst/>
              <a:gdLst/>
              <a:ahLst/>
              <a:cxnLst/>
              <a:rect l="l" t="t" r="r" b="b"/>
              <a:pathLst>
                <a:path w="563" h="554" extrusionOk="0">
                  <a:moveTo>
                    <a:pt x="252" y="0"/>
                  </a:moveTo>
                  <a:lnTo>
                    <a:pt x="178" y="15"/>
                  </a:lnTo>
                  <a:cubicBezTo>
                    <a:pt x="133" y="30"/>
                    <a:pt x="89" y="59"/>
                    <a:pt x="59" y="104"/>
                  </a:cubicBezTo>
                  <a:cubicBezTo>
                    <a:pt x="45" y="133"/>
                    <a:pt x="30" y="163"/>
                    <a:pt x="15" y="193"/>
                  </a:cubicBezTo>
                  <a:cubicBezTo>
                    <a:pt x="0" y="237"/>
                    <a:pt x="0" y="267"/>
                    <a:pt x="0" y="296"/>
                  </a:cubicBezTo>
                  <a:cubicBezTo>
                    <a:pt x="0" y="340"/>
                    <a:pt x="15" y="370"/>
                    <a:pt x="30" y="400"/>
                  </a:cubicBezTo>
                  <a:cubicBezTo>
                    <a:pt x="45" y="444"/>
                    <a:pt x="74" y="474"/>
                    <a:pt x="104" y="488"/>
                  </a:cubicBezTo>
                  <a:lnTo>
                    <a:pt x="163" y="533"/>
                  </a:lnTo>
                  <a:cubicBezTo>
                    <a:pt x="194" y="543"/>
                    <a:pt x="226" y="554"/>
                    <a:pt x="262" y="554"/>
                  </a:cubicBezTo>
                  <a:cubicBezTo>
                    <a:pt x="277" y="554"/>
                    <a:pt x="293" y="552"/>
                    <a:pt x="311" y="548"/>
                  </a:cubicBezTo>
                  <a:lnTo>
                    <a:pt x="370" y="533"/>
                  </a:lnTo>
                  <a:cubicBezTo>
                    <a:pt x="414" y="518"/>
                    <a:pt x="459" y="488"/>
                    <a:pt x="488" y="459"/>
                  </a:cubicBezTo>
                  <a:cubicBezTo>
                    <a:pt x="518" y="429"/>
                    <a:pt x="533" y="400"/>
                    <a:pt x="547" y="355"/>
                  </a:cubicBezTo>
                  <a:cubicBezTo>
                    <a:pt x="547" y="326"/>
                    <a:pt x="562" y="281"/>
                    <a:pt x="547" y="252"/>
                  </a:cubicBezTo>
                  <a:cubicBezTo>
                    <a:pt x="547" y="222"/>
                    <a:pt x="533" y="178"/>
                    <a:pt x="518" y="148"/>
                  </a:cubicBezTo>
                  <a:cubicBezTo>
                    <a:pt x="503" y="119"/>
                    <a:pt x="488" y="89"/>
                    <a:pt x="459" y="59"/>
                  </a:cubicBezTo>
                  <a:lnTo>
                    <a:pt x="385" y="30"/>
                  </a:lnTo>
                  <a:cubicBezTo>
                    <a:pt x="340" y="0"/>
                    <a:pt x="296" y="0"/>
                    <a:pt x="252"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1229700" y="1916900"/>
              <a:ext cx="42925" cy="38900"/>
            </a:xfrm>
            <a:custGeom>
              <a:avLst/>
              <a:gdLst/>
              <a:ahLst/>
              <a:cxnLst/>
              <a:rect l="l" t="t" r="r" b="b"/>
              <a:pathLst>
                <a:path w="1717" h="1556" extrusionOk="0">
                  <a:moveTo>
                    <a:pt x="721" y="1"/>
                  </a:moveTo>
                  <a:cubicBezTo>
                    <a:pt x="543" y="1"/>
                    <a:pt x="370" y="64"/>
                    <a:pt x="237" y="186"/>
                  </a:cubicBezTo>
                  <a:cubicBezTo>
                    <a:pt x="134" y="289"/>
                    <a:pt x="60" y="408"/>
                    <a:pt x="30" y="555"/>
                  </a:cubicBezTo>
                  <a:cubicBezTo>
                    <a:pt x="1" y="733"/>
                    <a:pt x="75" y="925"/>
                    <a:pt x="208" y="1043"/>
                  </a:cubicBezTo>
                  <a:cubicBezTo>
                    <a:pt x="252" y="1088"/>
                    <a:pt x="311" y="1117"/>
                    <a:pt x="385" y="1147"/>
                  </a:cubicBezTo>
                  <a:cubicBezTo>
                    <a:pt x="400" y="1191"/>
                    <a:pt x="415" y="1236"/>
                    <a:pt x="444" y="1265"/>
                  </a:cubicBezTo>
                  <a:cubicBezTo>
                    <a:pt x="489" y="1324"/>
                    <a:pt x="533" y="1369"/>
                    <a:pt x="577" y="1413"/>
                  </a:cubicBezTo>
                  <a:cubicBezTo>
                    <a:pt x="681" y="1487"/>
                    <a:pt x="799" y="1531"/>
                    <a:pt x="918" y="1546"/>
                  </a:cubicBezTo>
                  <a:cubicBezTo>
                    <a:pt x="952" y="1552"/>
                    <a:pt x="985" y="1555"/>
                    <a:pt x="1019" y="1555"/>
                  </a:cubicBezTo>
                  <a:cubicBezTo>
                    <a:pt x="1146" y="1555"/>
                    <a:pt x="1268" y="1513"/>
                    <a:pt x="1361" y="1443"/>
                  </a:cubicBezTo>
                  <a:cubicBezTo>
                    <a:pt x="1480" y="1384"/>
                    <a:pt x="1554" y="1280"/>
                    <a:pt x="1613" y="1162"/>
                  </a:cubicBezTo>
                  <a:cubicBezTo>
                    <a:pt x="1716" y="925"/>
                    <a:pt x="1687" y="629"/>
                    <a:pt x="1509" y="437"/>
                  </a:cubicBezTo>
                  <a:cubicBezTo>
                    <a:pt x="1435" y="348"/>
                    <a:pt x="1361" y="274"/>
                    <a:pt x="1273" y="200"/>
                  </a:cubicBezTo>
                  <a:cubicBezTo>
                    <a:pt x="1213" y="171"/>
                    <a:pt x="1154" y="127"/>
                    <a:pt x="1095" y="97"/>
                  </a:cubicBezTo>
                  <a:cubicBezTo>
                    <a:pt x="1036" y="67"/>
                    <a:pt x="962" y="38"/>
                    <a:pt x="903" y="23"/>
                  </a:cubicBezTo>
                  <a:cubicBezTo>
                    <a:pt x="843" y="8"/>
                    <a:pt x="782" y="1"/>
                    <a:pt x="721" y="1"/>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1184225" y="2001025"/>
              <a:ext cx="22575" cy="22575"/>
            </a:xfrm>
            <a:custGeom>
              <a:avLst/>
              <a:gdLst/>
              <a:ahLst/>
              <a:cxnLst/>
              <a:rect l="l" t="t" r="r" b="b"/>
              <a:pathLst>
                <a:path w="903" h="903" extrusionOk="0">
                  <a:moveTo>
                    <a:pt x="415" y="0"/>
                  </a:moveTo>
                  <a:lnTo>
                    <a:pt x="296" y="30"/>
                  </a:lnTo>
                  <a:cubicBezTo>
                    <a:pt x="222" y="59"/>
                    <a:pt x="163" y="104"/>
                    <a:pt x="119" y="163"/>
                  </a:cubicBezTo>
                  <a:cubicBezTo>
                    <a:pt x="75" y="207"/>
                    <a:pt x="45" y="266"/>
                    <a:pt x="30" y="326"/>
                  </a:cubicBezTo>
                  <a:cubicBezTo>
                    <a:pt x="1" y="429"/>
                    <a:pt x="1" y="547"/>
                    <a:pt x="60" y="651"/>
                  </a:cubicBezTo>
                  <a:cubicBezTo>
                    <a:pt x="89" y="710"/>
                    <a:pt x="119" y="755"/>
                    <a:pt x="178" y="799"/>
                  </a:cubicBezTo>
                  <a:lnTo>
                    <a:pt x="282" y="858"/>
                  </a:lnTo>
                  <a:cubicBezTo>
                    <a:pt x="341" y="888"/>
                    <a:pt x="430" y="902"/>
                    <a:pt x="503" y="902"/>
                  </a:cubicBezTo>
                  <a:lnTo>
                    <a:pt x="607" y="873"/>
                  </a:lnTo>
                  <a:cubicBezTo>
                    <a:pt x="681" y="843"/>
                    <a:pt x="755" y="799"/>
                    <a:pt x="799" y="740"/>
                  </a:cubicBezTo>
                  <a:cubicBezTo>
                    <a:pt x="844" y="695"/>
                    <a:pt x="858" y="636"/>
                    <a:pt x="873" y="577"/>
                  </a:cubicBezTo>
                  <a:cubicBezTo>
                    <a:pt x="903" y="518"/>
                    <a:pt x="903" y="459"/>
                    <a:pt x="903" y="414"/>
                  </a:cubicBezTo>
                  <a:cubicBezTo>
                    <a:pt x="888" y="355"/>
                    <a:pt x="873" y="296"/>
                    <a:pt x="844" y="252"/>
                  </a:cubicBezTo>
                  <a:cubicBezTo>
                    <a:pt x="829" y="193"/>
                    <a:pt x="784" y="148"/>
                    <a:pt x="740" y="104"/>
                  </a:cubicBezTo>
                  <a:lnTo>
                    <a:pt x="637" y="45"/>
                  </a:lnTo>
                  <a:cubicBezTo>
                    <a:pt x="563" y="15"/>
                    <a:pt x="489" y="0"/>
                    <a:pt x="415" y="0"/>
                  </a:cubicBez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86"/>
        <p:cNvGrpSpPr/>
        <p:nvPr/>
      </p:nvGrpSpPr>
      <p:grpSpPr>
        <a:xfrm>
          <a:off x="0" y="0"/>
          <a:ext cx="0" cy="0"/>
          <a:chOff x="0" y="0"/>
          <a:chExt cx="0" cy="0"/>
        </a:xfrm>
      </p:grpSpPr>
      <p:sp>
        <p:nvSpPr>
          <p:cNvPr id="1687" name="Google Shape;1687;p46"/>
          <p:cNvSpPr txBox="1">
            <a:spLocks noGrp="1"/>
          </p:cNvSpPr>
          <p:nvPr>
            <p:ph type="title"/>
          </p:nvPr>
        </p:nvSpPr>
        <p:spPr>
          <a:xfrm>
            <a:off x="502775" y="2563450"/>
            <a:ext cx="8138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OUTDOOR LEARNING</a:t>
            </a:r>
            <a:endParaRPr/>
          </a:p>
        </p:txBody>
      </p:sp>
      <p:sp>
        <p:nvSpPr>
          <p:cNvPr id="1688" name="Google Shape;1688;p46"/>
          <p:cNvSpPr txBox="1">
            <a:spLocks noGrp="1"/>
          </p:cNvSpPr>
          <p:nvPr>
            <p:ph type="subTitle" idx="1"/>
          </p:nvPr>
        </p:nvSpPr>
        <p:spPr>
          <a:xfrm>
            <a:off x="2358625" y="3497150"/>
            <a:ext cx="4426800" cy="93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1689" name="Google Shape;1689;p46"/>
          <p:cNvSpPr txBox="1">
            <a:spLocks noGrp="1"/>
          </p:cNvSpPr>
          <p:nvPr>
            <p:ph type="title" idx="2"/>
          </p:nvPr>
        </p:nvSpPr>
        <p:spPr>
          <a:xfrm>
            <a:off x="3949450" y="1140825"/>
            <a:ext cx="1245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93"/>
        <p:cNvGrpSpPr/>
        <p:nvPr/>
      </p:nvGrpSpPr>
      <p:grpSpPr>
        <a:xfrm>
          <a:off x="0" y="0"/>
          <a:ext cx="0" cy="0"/>
          <a:chOff x="0" y="0"/>
          <a:chExt cx="0" cy="0"/>
        </a:xfrm>
      </p:grpSpPr>
      <p:sp>
        <p:nvSpPr>
          <p:cNvPr id="1694" name="Google Shape;1694;p47"/>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OUTDOOR LEARNING IN THE SCHOOL</a:t>
            </a:r>
            <a:endParaRPr/>
          </a:p>
        </p:txBody>
      </p:sp>
      <p:sp>
        <p:nvSpPr>
          <p:cNvPr id="1695" name="Google Shape;1695;p47"/>
          <p:cNvSpPr txBox="1">
            <a:spLocks noGrp="1"/>
          </p:cNvSpPr>
          <p:nvPr>
            <p:ph type="subTitle" idx="1"/>
          </p:nvPr>
        </p:nvSpPr>
        <p:spPr>
          <a:xfrm>
            <a:off x="717900" y="1257300"/>
            <a:ext cx="7708200" cy="2800200"/>
          </a:xfrm>
          <a:prstGeom prst="rect">
            <a:avLst/>
          </a:prstGeom>
        </p:spPr>
        <p:txBody>
          <a:bodyPr spcFirstLastPara="1" wrap="square" lIns="91425" tIns="91425" rIns="91425" bIns="91425" anchor="t" anchorCtr="0">
            <a:noAutofit/>
          </a:bodyPr>
          <a:lstStyle/>
          <a:p>
            <a:pPr marL="0" lvl="0" indent="45720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a:p>
            <a:pPr marL="0" lvl="0" indent="457200" algn="l" rtl="0">
              <a:spcBef>
                <a:spcPts val="1000"/>
              </a:spcBef>
              <a:spcAft>
                <a:spcPts val="100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9"/>
        <p:cNvGrpSpPr/>
        <p:nvPr/>
      </p:nvGrpSpPr>
      <p:grpSpPr>
        <a:xfrm>
          <a:off x="0" y="0"/>
          <a:ext cx="0" cy="0"/>
          <a:chOff x="0" y="0"/>
          <a:chExt cx="0" cy="0"/>
        </a:xfrm>
      </p:grpSpPr>
      <p:sp>
        <p:nvSpPr>
          <p:cNvPr id="1700" name="Google Shape;1700;p48"/>
          <p:cNvSpPr/>
          <p:nvPr/>
        </p:nvSpPr>
        <p:spPr>
          <a:xfrm rot="9817454">
            <a:off x="6352306" y="1340420"/>
            <a:ext cx="1501035" cy="1276015"/>
          </a:xfrm>
          <a:custGeom>
            <a:avLst/>
            <a:gdLst/>
            <a:ahLst/>
            <a:cxnLst/>
            <a:rect l="l" t="t" r="r" b="b"/>
            <a:pathLst>
              <a:path w="52198" h="44373" extrusionOk="0">
                <a:moveTo>
                  <a:pt x="5457" y="1"/>
                </a:moveTo>
                <a:cubicBezTo>
                  <a:pt x="5405" y="1"/>
                  <a:pt x="5353" y="25"/>
                  <a:pt x="5319" y="70"/>
                </a:cubicBezTo>
                <a:cubicBezTo>
                  <a:pt x="4934" y="670"/>
                  <a:pt x="4594" y="1217"/>
                  <a:pt x="4280" y="1737"/>
                </a:cubicBezTo>
                <a:cubicBezTo>
                  <a:pt x="4235" y="1817"/>
                  <a:pt x="4262" y="1916"/>
                  <a:pt x="4334" y="1961"/>
                </a:cubicBezTo>
                <a:cubicBezTo>
                  <a:pt x="4361" y="1979"/>
                  <a:pt x="4387" y="1988"/>
                  <a:pt x="4423" y="1988"/>
                </a:cubicBezTo>
                <a:cubicBezTo>
                  <a:pt x="4477" y="1988"/>
                  <a:pt x="4531" y="1952"/>
                  <a:pt x="4558" y="1907"/>
                </a:cubicBezTo>
                <a:cubicBezTo>
                  <a:pt x="4871" y="1387"/>
                  <a:pt x="5212" y="850"/>
                  <a:pt x="5597" y="249"/>
                </a:cubicBezTo>
                <a:cubicBezTo>
                  <a:pt x="5642" y="178"/>
                  <a:pt x="5624" y="70"/>
                  <a:pt x="5543" y="25"/>
                </a:cubicBezTo>
                <a:cubicBezTo>
                  <a:pt x="5517" y="9"/>
                  <a:pt x="5487" y="1"/>
                  <a:pt x="5457" y="1"/>
                </a:cubicBezTo>
                <a:close/>
                <a:moveTo>
                  <a:pt x="51966" y="3148"/>
                </a:moveTo>
                <a:cubicBezTo>
                  <a:pt x="51953" y="3148"/>
                  <a:pt x="51939" y="3149"/>
                  <a:pt x="51925" y="3153"/>
                </a:cubicBezTo>
                <a:cubicBezTo>
                  <a:pt x="51289" y="3332"/>
                  <a:pt x="50661" y="3565"/>
                  <a:pt x="50070" y="3852"/>
                </a:cubicBezTo>
                <a:cubicBezTo>
                  <a:pt x="49909" y="3932"/>
                  <a:pt x="49962" y="4165"/>
                  <a:pt x="50142" y="4165"/>
                </a:cubicBezTo>
                <a:cubicBezTo>
                  <a:pt x="50168" y="4165"/>
                  <a:pt x="50186" y="4165"/>
                  <a:pt x="50213" y="4147"/>
                </a:cubicBezTo>
                <a:cubicBezTo>
                  <a:pt x="50787" y="3869"/>
                  <a:pt x="51396" y="3645"/>
                  <a:pt x="52014" y="3466"/>
                </a:cubicBezTo>
                <a:cubicBezTo>
                  <a:pt x="52198" y="3408"/>
                  <a:pt x="52141" y="3148"/>
                  <a:pt x="51966" y="3148"/>
                </a:cubicBezTo>
                <a:close/>
                <a:moveTo>
                  <a:pt x="3430" y="3341"/>
                </a:moveTo>
                <a:cubicBezTo>
                  <a:pt x="3378" y="3341"/>
                  <a:pt x="3326" y="3367"/>
                  <a:pt x="3294" y="3430"/>
                </a:cubicBezTo>
                <a:cubicBezTo>
                  <a:pt x="2963" y="4031"/>
                  <a:pt x="2649" y="4613"/>
                  <a:pt x="2380" y="5178"/>
                </a:cubicBezTo>
                <a:cubicBezTo>
                  <a:pt x="2335" y="5258"/>
                  <a:pt x="2371" y="5357"/>
                  <a:pt x="2452" y="5393"/>
                </a:cubicBezTo>
                <a:cubicBezTo>
                  <a:pt x="2479" y="5402"/>
                  <a:pt x="2497" y="5411"/>
                  <a:pt x="2524" y="5411"/>
                </a:cubicBezTo>
                <a:cubicBezTo>
                  <a:pt x="2586" y="5411"/>
                  <a:pt x="2649" y="5375"/>
                  <a:pt x="2676" y="5321"/>
                </a:cubicBezTo>
                <a:cubicBezTo>
                  <a:pt x="2945" y="4766"/>
                  <a:pt x="3249" y="4183"/>
                  <a:pt x="3581" y="3592"/>
                </a:cubicBezTo>
                <a:cubicBezTo>
                  <a:pt x="3654" y="3458"/>
                  <a:pt x="3541" y="3341"/>
                  <a:pt x="3430" y="3341"/>
                </a:cubicBezTo>
                <a:close/>
                <a:moveTo>
                  <a:pt x="48455" y="4846"/>
                </a:moveTo>
                <a:cubicBezTo>
                  <a:pt x="48427" y="4846"/>
                  <a:pt x="48397" y="4854"/>
                  <a:pt x="48367" y="4873"/>
                </a:cubicBezTo>
                <a:cubicBezTo>
                  <a:pt x="47821" y="5249"/>
                  <a:pt x="47319" y="5680"/>
                  <a:pt x="46844" y="6137"/>
                </a:cubicBezTo>
                <a:cubicBezTo>
                  <a:pt x="46736" y="6235"/>
                  <a:pt x="46808" y="6414"/>
                  <a:pt x="46952" y="6423"/>
                </a:cubicBezTo>
                <a:cubicBezTo>
                  <a:pt x="46996" y="6414"/>
                  <a:pt x="47041" y="6396"/>
                  <a:pt x="47068" y="6370"/>
                </a:cubicBezTo>
                <a:cubicBezTo>
                  <a:pt x="47534" y="5921"/>
                  <a:pt x="48027" y="5509"/>
                  <a:pt x="48556" y="5133"/>
                </a:cubicBezTo>
                <a:cubicBezTo>
                  <a:pt x="48681" y="5029"/>
                  <a:pt x="48587" y="4846"/>
                  <a:pt x="48455" y="4846"/>
                </a:cubicBezTo>
                <a:close/>
                <a:moveTo>
                  <a:pt x="1716" y="6859"/>
                </a:moveTo>
                <a:cubicBezTo>
                  <a:pt x="1653" y="6859"/>
                  <a:pt x="1591" y="6894"/>
                  <a:pt x="1565" y="6979"/>
                </a:cubicBezTo>
                <a:cubicBezTo>
                  <a:pt x="1314" y="7597"/>
                  <a:pt x="1081" y="8224"/>
                  <a:pt x="893" y="8825"/>
                </a:cubicBezTo>
                <a:cubicBezTo>
                  <a:pt x="866" y="8914"/>
                  <a:pt x="911" y="9004"/>
                  <a:pt x="1000" y="9031"/>
                </a:cubicBezTo>
                <a:cubicBezTo>
                  <a:pt x="1018" y="9040"/>
                  <a:pt x="1027" y="9040"/>
                  <a:pt x="1045" y="9040"/>
                </a:cubicBezTo>
                <a:cubicBezTo>
                  <a:pt x="1117" y="9040"/>
                  <a:pt x="1170" y="8986"/>
                  <a:pt x="1197" y="8923"/>
                </a:cubicBezTo>
                <a:cubicBezTo>
                  <a:pt x="1386" y="8332"/>
                  <a:pt x="1610" y="7714"/>
                  <a:pt x="1869" y="7095"/>
                </a:cubicBezTo>
                <a:cubicBezTo>
                  <a:pt x="1938" y="6964"/>
                  <a:pt x="1825" y="6859"/>
                  <a:pt x="1716" y="6859"/>
                </a:cubicBezTo>
                <a:close/>
                <a:moveTo>
                  <a:pt x="45643" y="7557"/>
                </a:moveTo>
                <a:cubicBezTo>
                  <a:pt x="45600" y="7557"/>
                  <a:pt x="45556" y="7575"/>
                  <a:pt x="45518" y="7615"/>
                </a:cubicBezTo>
                <a:cubicBezTo>
                  <a:pt x="45115" y="8135"/>
                  <a:pt x="44747" y="8681"/>
                  <a:pt x="44407" y="9255"/>
                </a:cubicBezTo>
                <a:cubicBezTo>
                  <a:pt x="44362" y="9327"/>
                  <a:pt x="44389" y="9434"/>
                  <a:pt x="44469" y="9479"/>
                </a:cubicBezTo>
                <a:cubicBezTo>
                  <a:pt x="44496" y="9488"/>
                  <a:pt x="44523" y="9497"/>
                  <a:pt x="44550" y="9497"/>
                </a:cubicBezTo>
                <a:cubicBezTo>
                  <a:pt x="44604" y="9497"/>
                  <a:pt x="44658" y="9470"/>
                  <a:pt x="44693" y="9416"/>
                </a:cubicBezTo>
                <a:cubicBezTo>
                  <a:pt x="45016" y="8861"/>
                  <a:pt x="45383" y="8323"/>
                  <a:pt x="45778" y="7812"/>
                </a:cubicBezTo>
                <a:cubicBezTo>
                  <a:pt x="45863" y="7687"/>
                  <a:pt x="45760" y="7557"/>
                  <a:pt x="45643" y="7557"/>
                </a:cubicBezTo>
                <a:close/>
                <a:moveTo>
                  <a:pt x="543" y="10599"/>
                </a:moveTo>
                <a:cubicBezTo>
                  <a:pt x="470" y="10599"/>
                  <a:pt x="397" y="10643"/>
                  <a:pt x="382" y="10742"/>
                </a:cubicBezTo>
                <a:cubicBezTo>
                  <a:pt x="247" y="11379"/>
                  <a:pt x="140" y="12033"/>
                  <a:pt x="77" y="12687"/>
                </a:cubicBezTo>
                <a:cubicBezTo>
                  <a:pt x="68" y="12777"/>
                  <a:pt x="131" y="12857"/>
                  <a:pt x="221" y="12866"/>
                </a:cubicBezTo>
                <a:lnTo>
                  <a:pt x="239" y="12866"/>
                </a:lnTo>
                <a:cubicBezTo>
                  <a:pt x="319" y="12866"/>
                  <a:pt x="391" y="12803"/>
                  <a:pt x="400" y="12723"/>
                </a:cubicBezTo>
                <a:cubicBezTo>
                  <a:pt x="463" y="12078"/>
                  <a:pt x="561" y="11441"/>
                  <a:pt x="704" y="10805"/>
                </a:cubicBezTo>
                <a:cubicBezTo>
                  <a:pt x="740" y="10677"/>
                  <a:pt x="641" y="10599"/>
                  <a:pt x="543" y="10599"/>
                </a:cubicBezTo>
                <a:close/>
                <a:moveTo>
                  <a:pt x="43669" y="10911"/>
                </a:moveTo>
                <a:cubicBezTo>
                  <a:pt x="43609" y="10911"/>
                  <a:pt x="43548" y="10943"/>
                  <a:pt x="43520" y="11020"/>
                </a:cubicBezTo>
                <a:cubicBezTo>
                  <a:pt x="43260" y="11621"/>
                  <a:pt x="43036" y="12248"/>
                  <a:pt x="42865" y="12884"/>
                </a:cubicBezTo>
                <a:cubicBezTo>
                  <a:pt x="42838" y="12974"/>
                  <a:pt x="42883" y="13063"/>
                  <a:pt x="42973" y="13081"/>
                </a:cubicBezTo>
                <a:cubicBezTo>
                  <a:pt x="42991" y="13090"/>
                  <a:pt x="43000" y="13090"/>
                  <a:pt x="43018" y="13090"/>
                </a:cubicBezTo>
                <a:cubicBezTo>
                  <a:pt x="43089" y="13090"/>
                  <a:pt x="43152" y="13045"/>
                  <a:pt x="43179" y="12974"/>
                </a:cubicBezTo>
                <a:cubicBezTo>
                  <a:pt x="43349" y="12346"/>
                  <a:pt x="43564" y="11737"/>
                  <a:pt x="43824" y="11146"/>
                </a:cubicBezTo>
                <a:cubicBezTo>
                  <a:pt x="43887" y="11014"/>
                  <a:pt x="43777" y="10911"/>
                  <a:pt x="43669" y="10911"/>
                </a:cubicBezTo>
                <a:close/>
                <a:moveTo>
                  <a:pt x="171" y="14494"/>
                </a:moveTo>
                <a:cubicBezTo>
                  <a:pt x="87" y="14494"/>
                  <a:pt x="1" y="14552"/>
                  <a:pt x="6" y="14667"/>
                </a:cubicBezTo>
                <a:cubicBezTo>
                  <a:pt x="32" y="15330"/>
                  <a:pt x="104" y="15985"/>
                  <a:pt x="221" y="16639"/>
                </a:cubicBezTo>
                <a:cubicBezTo>
                  <a:pt x="239" y="16719"/>
                  <a:pt x="301" y="16773"/>
                  <a:pt x="382" y="16773"/>
                </a:cubicBezTo>
                <a:lnTo>
                  <a:pt x="409" y="16764"/>
                </a:lnTo>
                <a:cubicBezTo>
                  <a:pt x="498" y="16746"/>
                  <a:pt x="561" y="16666"/>
                  <a:pt x="543" y="16576"/>
                </a:cubicBezTo>
                <a:cubicBezTo>
                  <a:pt x="427" y="15940"/>
                  <a:pt x="355" y="15295"/>
                  <a:pt x="328" y="14649"/>
                </a:cubicBezTo>
                <a:cubicBezTo>
                  <a:pt x="328" y="14545"/>
                  <a:pt x="250" y="14494"/>
                  <a:pt x="171" y="14494"/>
                </a:cubicBezTo>
                <a:close/>
                <a:moveTo>
                  <a:pt x="42615" y="14684"/>
                </a:moveTo>
                <a:cubicBezTo>
                  <a:pt x="42532" y="14684"/>
                  <a:pt x="42453" y="14745"/>
                  <a:pt x="42444" y="14829"/>
                </a:cubicBezTo>
                <a:cubicBezTo>
                  <a:pt x="42355" y="15474"/>
                  <a:pt x="42292" y="16137"/>
                  <a:pt x="42274" y="16791"/>
                </a:cubicBezTo>
                <a:cubicBezTo>
                  <a:pt x="42274" y="16881"/>
                  <a:pt x="42346" y="16961"/>
                  <a:pt x="42435" y="16961"/>
                </a:cubicBezTo>
                <a:lnTo>
                  <a:pt x="42444" y="16961"/>
                </a:lnTo>
                <a:cubicBezTo>
                  <a:pt x="42525" y="16952"/>
                  <a:pt x="42597" y="16890"/>
                  <a:pt x="42606" y="16800"/>
                </a:cubicBezTo>
                <a:cubicBezTo>
                  <a:pt x="42623" y="16155"/>
                  <a:pt x="42677" y="15510"/>
                  <a:pt x="42767" y="14873"/>
                </a:cubicBezTo>
                <a:cubicBezTo>
                  <a:pt x="42776" y="14784"/>
                  <a:pt x="42713" y="14703"/>
                  <a:pt x="42632" y="14685"/>
                </a:cubicBezTo>
                <a:cubicBezTo>
                  <a:pt x="42627" y="14685"/>
                  <a:pt x="42621" y="14684"/>
                  <a:pt x="42615" y="14684"/>
                </a:cubicBezTo>
                <a:close/>
                <a:moveTo>
                  <a:pt x="864" y="18342"/>
                </a:moveTo>
                <a:cubicBezTo>
                  <a:pt x="847" y="18342"/>
                  <a:pt x="829" y="18345"/>
                  <a:pt x="812" y="18350"/>
                </a:cubicBezTo>
                <a:cubicBezTo>
                  <a:pt x="731" y="18377"/>
                  <a:pt x="678" y="18476"/>
                  <a:pt x="713" y="18556"/>
                </a:cubicBezTo>
                <a:cubicBezTo>
                  <a:pt x="920" y="19184"/>
                  <a:pt x="1179" y="19802"/>
                  <a:pt x="1475" y="20384"/>
                </a:cubicBezTo>
                <a:cubicBezTo>
                  <a:pt x="1511" y="20438"/>
                  <a:pt x="1565" y="20474"/>
                  <a:pt x="1627" y="20474"/>
                </a:cubicBezTo>
                <a:cubicBezTo>
                  <a:pt x="1654" y="20474"/>
                  <a:pt x="1672" y="20465"/>
                  <a:pt x="1699" y="20456"/>
                </a:cubicBezTo>
                <a:cubicBezTo>
                  <a:pt x="1780" y="20420"/>
                  <a:pt x="1816" y="20322"/>
                  <a:pt x="1771" y="20232"/>
                </a:cubicBezTo>
                <a:cubicBezTo>
                  <a:pt x="1475" y="19667"/>
                  <a:pt x="1224" y="19067"/>
                  <a:pt x="1018" y="18458"/>
                </a:cubicBezTo>
                <a:cubicBezTo>
                  <a:pt x="996" y="18386"/>
                  <a:pt x="934" y="18342"/>
                  <a:pt x="864" y="18342"/>
                </a:cubicBezTo>
                <a:close/>
                <a:moveTo>
                  <a:pt x="42487" y="18596"/>
                </a:moveTo>
                <a:cubicBezTo>
                  <a:pt x="42398" y="18596"/>
                  <a:pt x="42309" y="18657"/>
                  <a:pt x="42319" y="18771"/>
                </a:cubicBezTo>
                <a:cubicBezTo>
                  <a:pt x="42373" y="19417"/>
                  <a:pt x="42453" y="20071"/>
                  <a:pt x="42561" y="20725"/>
                </a:cubicBezTo>
                <a:cubicBezTo>
                  <a:pt x="42579" y="20805"/>
                  <a:pt x="42641" y="20859"/>
                  <a:pt x="42722" y="20868"/>
                </a:cubicBezTo>
                <a:lnTo>
                  <a:pt x="42722" y="20859"/>
                </a:lnTo>
                <a:lnTo>
                  <a:pt x="42749" y="20859"/>
                </a:lnTo>
                <a:cubicBezTo>
                  <a:pt x="42838" y="20841"/>
                  <a:pt x="42901" y="20761"/>
                  <a:pt x="42883" y="20671"/>
                </a:cubicBezTo>
                <a:cubicBezTo>
                  <a:pt x="42776" y="20026"/>
                  <a:pt x="42695" y="19381"/>
                  <a:pt x="42650" y="18744"/>
                </a:cubicBezTo>
                <a:cubicBezTo>
                  <a:pt x="42642" y="18644"/>
                  <a:pt x="42565" y="18596"/>
                  <a:pt x="42487" y="18596"/>
                </a:cubicBezTo>
                <a:close/>
                <a:moveTo>
                  <a:pt x="2676" y="21792"/>
                </a:moveTo>
                <a:cubicBezTo>
                  <a:pt x="2553" y="21792"/>
                  <a:pt x="2436" y="21931"/>
                  <a:pt x="2533" y="22060"/>
                </a:cubicBezTo>
                <a:cubicBezTo>
                  <a:pt x="2936" y="22589"/>
                  <a:pt x="3393" y="23073"/>
                  <a:pt x="3895" y="23512"/>
                </a:cubicBezTo>
                <a:cubicBezTo>
                  <a:pt x="3921" y="23539"/>
                  <a:pt x="3966" y="23556"/>
                  <a:pt x="4002" y="23556"/>
                </a:cubicBezTo>
                <a:lnTo>
                  <a:pt x="4011" y="23548"/>
                </a:lnTo>
                <a:cubicBezTo>
                  <a:pt x="4015" y="23548"/>
                  <a:pt x="4018" y="23548"/>
                  <a:pt x="4021" y="23548"/>
                </a:cubicBezTo>
                <a:cubicBezTo>
                  <a:pt x="4167" y="23548"/>
                  <a:pt x="4232" y="23366"/>
                  <a:pt x="4119" y="23270"/>
                </a:cubicBezTo>
                <a:cubicBezTo>
                  <a:pt x="3635" y="22840"/>
                  <a:pt x="3196" y="22374"/>
                  <a:pt x="2810" y="21863"/>
                </a:cubicBezTo>
                <a:cubicBezTo>
                  <a:pt x="2773" y="21813"/>
                  <a:pt x="2724" y="21792"/>
                  <a:pt x="2676" y="21792"/>
                </a:cubicBezTo>
                <a:close/>
                <a:moveTo>
                  <a:pt x="43146" y="22449"/>
                </a:moveTo>
                <a:cubicBezTo>
                  <a:pt x="43051" y="22449"/>
                  <a:pt x="42955" y="22527"/>
                  <a:pt x="42982" y="22651"/>
                </a:cubicBezTo>
                <a:cubicBezTo>
                  <a:pt x="43143" y="23270"/>
                  <a:pt x="43331" y="23906"/>
                  <a:pt x="43555" y="24533"/>
                </a:cubicBezTo>
                <a:cubicBezTo>
                  <a:pt x="43582" y="24605"/>
                  <a:pt x="43645" y="24650"/>
                  <a:pt x="43717" y="24650"/>
                </a:cubicBezTo>
                <a:cubicBezTo>
                  <a:pt x="43735" y="24641"/>
                  <a:pt x="43752" y="24641"/>
                  <a:pt x="43770" y="24632"/>
                </a:cubicBezTo>
                <a:cubicBezTo>
                  <a:pt x="43851" y="24605"/>
                  <a:pt x="43896" y="24515"/>
                  <a:pt x="43869" y="24426"/>
                </a:cubicBezTo>
                <a:cubicBezTo>
                  <a:pt x="43654" y="23807"/>
                  <a:pt x="43457" y="23180"/>
                  <a:pt x="43295" y="22562"/>
                </a:cubicBezTo>
                <a:cubicBezTo>
                  <a:pt x="43271" y="22483"/>
                  <a:pt x="43209" y="22449"/>
                  <a:pt x="43146" y="22449"/>
                </a:cubicBezTo>
                <a:close/>
                <a:moveTo>
                  <a:pt x="5604" y="24339"/>
                </a:moveTo>
                <a:cubicBezTo>
                  <a:pt x="5460" y="24339"/>
                  <a:pt x="5375" y="24559"/>
                  <a:pt x="5534" y="24650"/>
                </a:cubicBezTo>
                <a:cubicBezTo>
                  <a:pt x="5642" y="24703"/>
                  <a:pt x="5740" y="24757"/>
                  <a:pt x="5848" y="24811"/>
                </a:cubicBezTo>
                <a:cubicBezTo>
                  <a:pt x="6341" y="25044"/>
                  <a:pt x="6852" y="25250"/>
                  <a:pt x="7371" y="25402"/>
                </a:cubicBezTo>
                <a:cubicBezTo>
                  <a:pt x="7389" y="25411"/>
                  <a:pt x="7407" y="25411"/>
                  <a:pt x="7425" y="25411"/>
                </a:cubicBezTo>
                <a:cubicBezTo>
                  <a:pt x="7497" y="25411"/>
                  <a:pt x="7560" y="25367"/>
                  <a:pt x="7577" y="25295"/>
                </a:cubicBezTo>
                <a:cubicBezTo>
                  <a:pt x="7604" y="25205"/>
                  <a:pt x="7560" y="25116"/>
                  <a:pt x="7470" y="25089"/>
                </a:cubicBezTo>
                <a:cubicBezTo>
                  <a:pt x="6959" y="24936"/>
                  <a:pt x="6466" y="24748"/>
                  <a:pt x="5991" y="24515"/>
                </a:cubicBezTo>
                <a:cubicBezTo>
                  <a:pt x="5893" y="24462"/>
                  <a:pt x="5785" y="24417"/>
                  <a:pt x="5687" y="24363"/>
                </a:cubicBezTo>
                <a:cubicBezTo>
                  <a:pt x="5658" y="24346"/>
                  <a:pt x="5630" y="24339"/>
                  <a:pt x="5604" y="24339"/>
                </a:cubicBezTo>
                <a:close/>
                <a:moveTo>
                  <a:pt x="9321" y="25507"/>
                </a:moveTo>
                <a:cubicBezTo>
                  <a:pt x="9244" y="25507"/>
                  <a:pt x="9180" y="25565"/>
                  <a:pt x="9173" y="25644"/>
                </a:cubicBezTo>
                <a:cubicBezTo>
                  <a:pt x="9155" y="25734"/>
                  <a:pt x="9217" y="25815"/>
                  <a:pt x="9307" y="25833"/>
                </a:cubicBezTo>
                <a:cubicBezTo>
                  <a:pt x="9871" y="25922"/>
                  <a:pt x="10490" y="25994"/>
                  <a:pt x="11260" y="26057"/>
                </a:cubicBezTo>
                <a:lnTo>
                  <a:pt x="11278" y="26057"/>
                </a:lnTo>
                <a:cubicBezTo>
                  <a:pt x="11475" y="26048"/>
                  <a:pt x="11493" y="25752"/>
                  <a:pt x="11287" y="25734"/>
                </a:cubicBezTo>
                <a:cubicBezTo>
                  <a:pt x="10526" y="25662"/>
                  <a:pt x="9916" y="25600"/>
                  <a:pt x="9352" y="25510"/>
                </a:cubicBezTo>
                <a:cubicBezTo>
                  <a:pt x="9341" y="25508"/>
                  <a:pt x="9331" y="25507"/>
                  <a:pt x="9321" y="25507"/>
                </a:cubicBezTo>
                <a:close/>
                <a:moveTo>
                  <a:pt x="13241" y="25868"/>
                </a:moveTo>
                <a:cubicBezTo>
                  <a:pt x="13151" y="25868"/>
                  <a:pt x="13070" y="25931"/>
                  <a:pt x="13070" y="26021"/>
                </a:cubicBezTo>
                <a:cubicBezTo>
                  <a:pt x="13062" y="26110"/>
                  <a:pt x="13124" y="26191"/>
                  <a:pt x="13214" y="26200"/>
                </a:cubicBezTo>
                <a:cubicBezTo>
                  <a:pt x="13796" y="26236"/>
                  <a:pt x="14486" y="26290"/>
                  <a:pt x="15158" y="26379"/>
                </a:cubicBezTo>
                <a:lnTo>
                  <a:pt x="15176" y="26379"/>
                </a:lnTo>
                <a:cubicBezTo>
                  <a:pt x="15382" y="26370"/>
                  <a:pt x="15391" y="26083"/>
                  <a:pt x="15203" y="26057"/>
                </a:cubicBezTo>
                <a:cubicBezTo>
                  <a:pt x="14513" y="25967"/>
                  <a:pt x="13823" y="25913"/>
                  <a:pt x="13241" y="25868"/>
                </a:cubicBezTo>
                <a:close/>
                <a:moveTo>
                  <a:pt x="17101" y="26382"/>
                </a:moveTo>
                <a:cubicBezTo>
                  <a:pt x="16923" y="26382"/>
                  <a:pt x="16877" y="26660"/>
                  <a:pt x="17076" y="26702"/>
                </a:cubicBezTo>
                <a:cubicBezTo>
                  <a:pt x="17408" y="26782"/>
                  <a:pt x="17730" y="26872"/>
                  <a:pt x="18044" y="26980"/>
                </a:cubicBezTo>
                <a:cubicBezTo>
                  <a:pt x="18331" y="27069"/>
                  <a:pt x="18626" y="27177"/>
                  <a:pt x="18904" y="27302"/>
                </a:cubicBezTo>
                <a:cubicBezTo>
                  <a:pt x="18922" y="27311"/>
                  <a:pt x="18949" y="27320"/>
                  <a:pt x="18967" y="27320"/>
                </a:cubicBezTo>
                <a:lnTo>
                  <a:pt x="18976" y="27311"/>
                </a:lnTo>
                <a:cubicBezTo>
                  <a:pt x="18979" y="27311"/>
                  <a:pt x="18982" y="27311"/>
                  <a:pt x="18985" y="27311"/>
                </a:cubicBezTo>
                <a:cubicBezTo>
                  <a:pt x="19157" y="27311"/>
                  <a:pt x="19206" y="27068"/>
                  <a:pt x="19038" y="27006"/>
                </a:cubicBezTo>
                <a:cubicBezTo>
                  <a:pt x="18743" y="26881"/>
                  <a:pt x="18456" y="26773"/>
                  <a:pt x="18142" y="26666"/>
                </a:cubicBezTo>
                <a:cubicBezTo>
                  <a:pt x="17829" y="26558"/>
                  <a:pt x="17488" y="26469"/>
                  <a:pt x="17148" y="26388"/>
                </a:cubicBezTo>
                <a:cubicBezTo>
                  <a:pt x="17131" y="26384"/>
                  <a:pt x="17116" y="26382"/>
                  <a:pt x="17101" y="26382"/>
                </a:cubicBezTo>
                <a:close/>
                <a:moveTo>
                  <a:pt x="44432" y="26149"/>
                </a:moveTo>
                <a:cubicBezTo>
                  <a:pt x="44330" y="26149"/>
                  <a:pt x="44229" y="26243"/>
                  <a:pt x="44281" y="26370"/>
                </a:cubicBezTo>
                <a:cubicBezTo>
                  <a:pt x="44532" y="26962"/>
                  <a:pt x="44810" y="27562"/>
                  <a:pt x="45115" y="28153"/>
                </a:cubicBezTo>
                <a:cubicBezTo>
                  <a:pt x="45141" y="28207"/>
                  <a:pt x="45195" y="28243"/>
                  <a:pt x="45258" y="28243"/>
                </a:cubicBezTo>
                <a:cubicBezTo>
                  <a:pt x="45285" y="28243"/>
                  <a:pt x="45312" y="28243"/>
                  <a:pt x="45330" y="28234"/>
                </a:cubicBezTo>
                <a:cubicBezTo>
                  <a:pt x="45419" y="28189"/>
                  <a:pt x="45446" y="28091"/>
                  <a:pt x="45401" y="28010"/>
                </a:cubicBezTo>
                <a:cubicBezTo>
                  <a:pt x="45106" y="27419"/>
                  <a:pt x="44828" y="26827"/>
                  <a:pt x="44577" y="26245"/>
                </a:cubicBezTo>
                <a:cubicBezTo>
                  <a:pt x="44545" y="26178"/>
                  <a:pt x="44488" y="26149"/>
                  <a:pt x="44432" y="26149"/>
                </a:cubicBezTo>
                <a:close/>
                <a:moveTo>
                  <a:pt x="20690" y="27931"/>
                </a:moveTo>
                <a:cubicBezTo>
                  <a:pt x="20551" y="27931"/>
                  <a:pt x="20455" y="28129"/>
                  <a:pt x="20598" y="28234"/>
                </a:cubicBezTo>
                <a:cubicBezTo>
                  <a:pt x="21126" y="28592"/>
                  <a:pt x="21628" y="28996"/>
                  <a:pt x="22094" y="29444"/>
                </a:cubicBezTo>
                <a:cubicBezTo>
                  <a:pt x="22121" y="29471"/>
                  <a:pt x="22166" y="29489"/>
                  <a:pt x="22211" y="29489"/>
                </a:cubicBezTo>
                <a:cubicBezTo>
                  <a:pt x="22246" y="29489"/>
                  <a:pt x="22291" y="29471"/>
                  <a:pt x="22318" y="29435"/>
                </a:cubicBezTo>
                <a:cubicBezTo>
                  <a:pt x="22390" y="29372"/>
                  <a:pt x="22390" y="29274"/>
                  <a:pt x="22318" y="29211"/>
                </a:cubicBezTo>
                <a:cubicBezTo>
                  <a:pt x="21843" y="28745"/>
                  <a:pt x="21323" y="28333"/>
                  <a:pt x="20777" y="27956"/>
                </a:cubicBezTo>
                <a:cubicBezTo>
                  <a:pt x="20747" y="27939"/>
                  <a:pt x="20718" y="27931"/>
                  <a:pt x="20690" y="27931"/>
                </a:cubicBezTo>
                <a:close/>
                <a:moveTo>
                  <a:pt x="46203" y="29643"/>
                </a:moveTo>
                <a:cubicBezTo>
                  <a:pt x="46095" y="29643"/>
                  <a:pt x="45987" y="29759"/>
                  <a:pt x="46055" y="29883"/>
                </a:cubicBezTo>
                <a:cubicBezTo>
                  <a:pt x="46199" y="30134"/>
                  <a:pt x="46342" y="30376"/>
                  <a:pt x="46495" y="30618"/>
                </a:cubicBezTo>
                <a:cubicBezTo>
                  <a:pt x="46656" y="30878"/>
                  <a:pt x="46817" y="31137"/>
                  <a:pt x="46987" y="31397"/>
                </a:cubicBezTo>
                <a:lnTo>
                  <a:pt x="47086" y="31559"/>
                </a:lnTo>
                <a:cubicBezTo>
                  <a:pt x="47113" y="31603"/>
                  <a:pt x="47167" y="31630"/>
                  <a:pt x="47220" y="31630"/>
                </a:cubicBezTo>
                <a:cubicBezTo>
                  <a:pt x="47224" y="31630"/>
                  <a:pt x="47228" y="31631"/>
                  <a:pt x="47232" y="31631"/>
                </a:cubicBezTo>
                <a:cubicBezTo>
                  <a:pt x="47350" y="31631"/>
                  <a:pt x="47424" y="31493"/>
                  <a:pt x="47355" y="31388"/>
                </a:cubicBezTo>
                <a:lnTo>
                  <a:pt x="47265" y="31227"/>
                </a:lnTo>
                <a:cubicBezTo>
                  <a:pt x="47095" y="30967"/>
                  <a:pt x="46934" y="30707"/>
                  <a:pt x="46772" y="30447"/>
                </a:cubicBezTo>
                <a:cubicBezTo>
                  <a:pt x="46620" y="30205"/>
                  <a:pt x="46477" y="29964"/>
                  <a:pt x="46333" y="29722"/>
                </a:cubicBezTo>
                <a:cubicBezTo>
                  <a:pt x="46300" y="29666"/>
                  <a:pt x="46252" y="29643"/>
                  <a:pt x="46203" y="29643"/>
                </a:cubicBezTo>
                <a:close/>
                <a:moveTo>
                  <a:pt x="23509" y="30635"/>
                </a:moveTo>
                <a:cubicBezTo>
                  <a:pt x="23394" y="30635"/>
                  <a:pt x="23289" y="30763"/>
                  <a:pt x="23367" y="30886"/>
                </a:cubicBezTo>
                <a:cubicBezTo>
                  <a:pt x="23752" y="31406"/>
                  <a:pt x="24092" y="31953"/>
                  <a:pt x="24388" y="32526"/>
                </a:cubicBezTo>
                <a:cubicBezTo>
                  <a:pt x="24415" y="32580"/>
                  <a:pt x="24478" y="32616"/>
                  <a:pt x="24540" y="32616"/>
                </a:cubicBezTo>
                <a:cubicBezTo>
                  <a:pt x="24558" y="32616"/>
                  <a:pt x="24585" y="32616"/>
                  <a:pt x="24612" y="32598"/>
                </a:cubicBezTo>
                <a:cubicBezTo>
                  <a:pt x="24693" y="32562"/>
                  <a:pt x="24729" y="32455"/>
                  <a:pt x="24684" y="32374"/>
                </a:cubicBezTo>
                <a:cubicBezTo>
                  <a:pt x="24379" y="31792"/>
                  <a:pt x="24030" y="31227"/>
                  <a:pt x="23635" y="30698"/>
                </a:cubicBezTo>
                <a:cubicBezTo>
                  <a:pt x="23598" y="30654"/>
                  <a:pt x="23553" y="30635"/>
                  <a:pt x="23509" y="30635"/>
                </a:cubicBezTo>
                <a:close/>
                <a:moveTo>
                  <a:pt x="48240" y="32980"/>
                </a:moveTo>
                <a:cubicBezTo>
                  <a:pt x="48128" y="32980"/>
                  <a:pt x="48019" y="33096"/>
                  <a:pt x="48099" y="33225"/>
                </a:cubicBezTo>
                <a:cubicBezTo>
                  <a:pt x="48421" y="33790"/>
                  <a:pt x="48708" y="34363"/>
                  <a:pt x="48968" y="34955"/>
                </a:cubicBezTo>
                <a:cubicBezTo>
                  <a:pt x="48995" y="35017"/>
                  <a:pt x="49048" y="35053"/>
                  <a:pt x="49120" y="35062"/>
                </a:cubicBezTo>
                <a:lnTo>
                  <a:pt x="49120" y="35053"/>
                </a:lnTo>
                <a:cubicBezTo>
                  <a:pt x="49228" y="35053"/>
                  <a:pt x="49308" y="34937"/>
                  <a:pt x="49263" y="34829"/>
                </a:cubicBezTo>
                <a:cubicBezTo>
                  <a:pt x="49004" y="34229"/>
                  <a:pt x="48708" y="33637"/>
                  <a:pt x="48376" y="33064"/>
                </a:cubicBezTo>
                <a:cubicBezTo>
                  <a:pt x="48342" y="33005"/>
                  <a:pt x="48291" y="32980"/>
                  <a:pt x="48240" y="32980"/>
                </a:cubicBezTo>
                <a:close/>
                <a:moveTo>
                  <a:pt x="25284" y="34110"/>
                </a:moveTo>
                <a:cubicBezTo>
                  <a:pt x="25189" y="34110"/>
                  <a:pt x="25095" y="34192"/>
                  <a:pt x="25123" y="34318"/>
                </a:cubicBezTo>
                <a:cubicBezTo>
                  <a:pt x="25212" y="34605"/>
                  <a:pt x="25293" y="34892"/>
                  <a:pt x="25356" y="35188"/>
                </a:cubicBezTo>
                <a:cubicBezTo>
                  <a:pt x="24831" y="35086"/>
                  <a:pt x="24300" y="35032"/>
                  <a:pt x="23773" y="35032"/>
                </a:cubicBezTo>
                <a:cubicBezTo>
                  <a:pt x="23697" y="35032"/>
                  <a:pt x="23621" y="35033"/>
                  <a:pt x="23546" y="35035"/>
                </a:cubicBezTo>
                <a:cubicBezTo>
                  <a:pt x="23447" y="35035"/>
                  <a:pt x="23384" y="35107"/>
                  <a:pt x="23384" y="35206"/>
                </a:cubicBezTo>
                <a:cubicBezTo>
                  <a:pt x="23384" y="35286"/>
                  <a:pt x="23465" y="35358"/>
                  <a:pt x="23555" y="35358"/>
                </a:cubicBezTo>
                <a:cubicBezTo>
                  <a:pt x="23625" y="35356"/>
                  <a:pt x="23695" y="35355"/>
                  <a:pt x="23765" y="35355"/>
                </a:cubicBezTo>
                <a:cubicBezTo>
                  <a:pt x="24322" y="35355"/>
                  <a:pt x="24878" y="35418"/>
                  <a:pt x="25428" y="35537"/>
                </a:cubicBezTo>
                <a:cubicBezTo>
                  <a:pt x="25472" y="35752"/>
                  <a:pt x="25508" y="35976"/>
                  <a:pt x="25535" y="36200"/>
                </a:cubicBezTo>
                <a:cubicBezTo>
                  <a:pt x="25544" y="36281"/>
                  <a:pt x="25607" y="36344"/>
                  <a:pt x="25696" y="36344"/>
                </a:cubicBezTo>
                <a:lnTo>
                  <a:pt x="25714" y="36344"/>
                </a:lnTo>
                <a:cubicBezTo>
                  <a:pt x="25804" y="36326"/>
                  <a:pt x="25867" y="36245"/>
                  <a:pt x="25858" y="36155"/>
                </a:cubicBezTo>
                <a:cubicBezTo>
                  <a:pt x="25777" y="35501"/>
                  <a:pt x="25634" y="34847"/>
                  <a:pt x="25436" y="34220"/>
                </a:cubicBezTo>
                <a:cubicBezTo>
                  <a:pt x="25405" y="34143"/>
                  <a:pt x="25344" y="34110"/>
                  <a:pt x="25284" y="34110"/>
                </a:cubicBezTo>
                <a:close/>
                <a:moveTo>
                  <a:pt x="21626" y="35365"/>
                </a:moveTo>
                <a:cubicBezTo>
                  <a:pt x="21607" y="35365"/>
                  <a:pt x="21587" y="35368"/>
                  <a:pt x="21565" y="35376"/>
                </a:cubicBezTo>
                <a:cubicBezTo>
                  <a:pt x="20929" y="35591"/>
                  <a:pt x="20329" y="35931"/>
                  <a:pt x="19827" y="36379"/>
                </a:cubicBezTo>
                <a:cubicBezTo>
                  <a:pt x="19710" y="36478"/>
                  <a:pt x="19782" y="36666"/>
                  <a:pt x="19935" y="36666"/>
                </a:cubicBezTo>
                <a:cubicBezTo>
                  <a:pt x="19970" y="36666"/>
                  <a:pt x="20015" y="36648"/>
                  <a:pt x="20042" y="36621"/>
                </a:cubicBezTo>
                <a:cubicBezTo>
                  <a:pt x="20526" y="36209"/>
                  <a:pt x="21081" y="35887"/>
                  <a:pt x="21682" y="35690"/>
                </a:cubicBezTo>
                <a:cubicBezTo>
                  <a:pt x="21867" y="35617"/>
                  <a:pt x="21792" y="35365"/>
                  <a:pt x="21626" y="35365"/>
                </a:cubicBezTo>
                <a:close/>
                <a:moveTo>
                  <a:pt x="27341" y="35852"/>
                </a:moveTo>
                <a:cubicBezTo>
                  <a:pt x="27182" y="35852"/>
                  <a:pt x="27102" y="36086"/>
                  <a:pt x="27273" y="36164"/>
                </a:cubicBezTo>
                <a:cubicBezTo>
                  <a:pt x="27856" y="36433"/>
                  <a:pt x="28420" y="36747"/>
                  <a:pt x="28967" y="37105"/>
                </a:cubicBezTo>
                <a:cubicBezTo>
                  <a:pt x="28994" y="37114"/>
                  <a:pt x="29021" y="37123"/>
                  <a:pt x="29057" y="37132"/>
                </a:cubicBezTo>
                <a:cubicBezTo>
                  <a:pt x="29218" y="37132"/>
                  <a:pt x="29281" y="36926"/>
                  <a:pt x="29146" y="36836"/>
                </a:cubicBezTo>
                <a:cubicBezTo>
                  <a:pt x="28591" y="36469"/>
                  <a:pt x="28008" y="36147"/>
                  <a:pt x="27417" y="35869"/>
                </a:cubicBezTo>
                <a:cubicBezTo>
                  <a:pt x="27390" y="35857"/>
                  <a:pt x="27365" y="35852"/>
                  <a:pt x="27341" y="35852"/>
                </a:cubicBezTo>
                <a:close/>
                <a:moveTo>
                  <a:pt x="49695" y="36600"/>
                </a:moveTo>
                <a:cubicBezTo>
                  <a:pt x="49685" y="36600"/>
                  <a:pt x="49676" y="36601"/>
                  <a:pt x="49667" y="36604"/>
                </a:cubicBezTo>
                <a:cubicBezTo>
                  <a:pt x="49577" y="36621"/>
                  <a:pt x="49514" y="36711"/>
                  <a:pt x="49532" y="36801"/>
                </a:cubicBezTo>
                <a:cubicBezTo>
                  <a:pt x="49604" y="37168"/>
                  <a:pt x="49640" y="37553"/>
                  <a:pt x="49640" y="37939"/>
                </a:cubicBezTo>
                <a:cubicBezTo>
                  <a:pt x="49640" y="38190"/>
                  <a:pt x="49622" y="38440"/>
                  <a:pt x="49595" y="38691"/>
                </a:cubicBezTo>
                <a:cubicBezTo>
                  <a:pt x="49577" y="38781"/>
                  <a:pt x="49640" y="38862"/>
                  <a:pt x="49729" y="38880"/>
                </a:cubicBezTo>
                <a:lnTo>
                  <a:pt x="49756" y="38880"/>
                </a:lnTo>
                <a:lnTo>
                  <a:pt x="49747" y="38871"/>
                </a:lnTo>
                <a:cubicBezTo>
                  <a:pt x="49828" y="38871"/>
                  <a:pt x="49900" y="38817"/>
                  <a:pt x="49909" y="38736"/>
                </a:cubicBezTo>
                <a:cubicBezTo>
                  <a:pt x="49944" y="38467"/>
                  <a:pt x="49962" y="38208"/>
                  <a:pt x="49962" y="37939"/>
                </a:cubicBezTo>
                <a:cubicBezTo>
                  <a:pt x="49962" y="37535"/>
                  <a:pt x="49927" y="37132"/>
                  <a:pt x="49855" y="36738"/>
                </a:cubicBezTo>
                <a:cubicBezTo>
                  <a:pt x="49839" y="36659"/>
                  <a:pt x="49767" y="36600"/>
                  <a:pt x="49695" y="36600"/>
                </a:cubicBezTo>
                <a:close/>
                <a:moveTo>
                  <a:pt x="30647" y="37953"/>
                </a:moveTo>
                <a:cubicBezTo>
                  <a:pt x="30513" y="37953"/>
                  <a:pt x="30413" y="38134"/>
                  <a:pt x="30544" y="38243"/>
                </a:cubicBezTo>
                <a:cubicBezTo>
                  <a:pt x="31046" y="38629"/>
                  <a:pt x="31539" y="39032"/>
                  <a:pt x="32023" y="39426"/>
                </a:cubicBezTo>
                <a:lnTo>
                  <a:pt x="32068" y="39462"/>
                </a:lnTo>
                <a:cubicBezTo>
                  <a:pt x="32094" y="39489"/>
                  <a:pt x="32130" y="39498"/>
                  <a:pt x="32166" y="39507"/>
                </a:cubicBezTo>
                <a:lnTo>
                  <a:pt x="32166" y="39498"/>
                </a:lnTo>
                <a:cubicBezTo>
                  <a:pt x="32220" y="39498"/>
                  <a:pt x="32265" y="39480"/>
                  <a:pt x="32292" y="39444"/>
                </a:cubicBezTo>
                <a:cubicBezTo>
                  <a:pt x="32354" y="39372"/>
                  <a:pt x="32345" y="39274"/>
                  <a:pt x="32274" y="39211"/>
                </a:cubicBezTo>
                <a:lnTo>
                  <a:pt x="32229" y="39175"/>
                </a:lnTo>
                <a:cubicBezTo>
                  <a:pt x="31754" y="38781"/>
                  <a:pt x="31243" y="38369"/>
                  <a:pt x="30741" y="37983"/>
                </a:cubicBezTo>
                <a:cubicBezTo>
                  <a:pt x="30710" y="37962"/>
                  <a:pt x="30678" y="37953"/>
                  <a:pt x="30647" y="37953"/>
                </a:cubicBezTo>
                <a:close/>
                <a:moveTo>
                  <a:pt x="18848" y="37925"/>
                </a:moveTo>
                <a:cubicBezTo>
                  <a:pt x="18785" y="37925"/>
                  <a:pt x="18722" y="37961"/>
                  <a:pt x="18698" y="38046"/>
                </a:cubicBezTo>
                <a:cubicBezTo>
                  <a:pt x="18537" y="38512"/>
                  <a:pt x="18456" y="39005"/>
                  <a:pt x="18456" y="39507"/>
                </a:cubicBezTo>
                <a:cubicBezTo>
                  <a:pt x="18456" y="39686"/>
                  <a:pt x="18474" y="39874"/>
                  <a:pt x="18492" y="40053"/>
                </a:cubicBezTo>
                <a:cubicBezTo>
                  <a:pt x="18501" y="40134"/>
                  <a:pt x="18572" y="40197"/>
                  <a:pt x="18653" y="40197"/>
                </a:cubicBezTo>
                <a:lnTo>
                  <a:pt x="18671" y="40197"/>
                </a:lnTo>
                <a:cubicBezTo>
                  <a:pt x="18752" y="40188"/>
                  <a:pt x="18823" y="40107"/>
                  <a:pt x="18805" y="40018"/>
                </a:cubicBezTo>
                <a:cubicBezTo>
                  <a:pt x="18788" y="39847"/>
                  <a:pt x="18779" y="39677"/>
                  <a:pt x="18779" y="39507"/>
                </a:cubicBezTo>
                <a:cubicBezTo>
                  <a:pt x="18779" y="39041"/>
                  <a:pt x="18859" y="38584"/>
                  <a:pt x="19003" y="38154"/>
                </a:cubicBezTo>
                <a:cubicBezTo>
                  <a:pt x="19058" y="38020"/>
                  <a:pt x="18952" y="37925"/>
                  <a:pt x="18848" y="37925"/>
                </a:cubicBezTo>
                <a:close/>
                <a:moveTo>
                  <a:pt x="25734" y="37960"/>
                </a:moveTo>
                <a:cubicBezTo>
                  <a:pt x="25654" y="37960"/>
                  <a:pt x="25575" y="38010"/>
                  <a:pt x="25571" y="38118"/>
                </a:cubicBezTo>
                <a:cubicBezTo>
                  <a:pt x="25508" y="38754"/>
                  <a:pt x="25356" y="39381"/>
                  <a:pt x="25123" y="39973"/>
                </a:cubicBezTo>
                <a:cubicBezTo>
                  <a:pt x="25078" y="40080"/>
                  <a:pt x="25159" y="40197"/>
                  <a:pt x="25275" y="40197"/>
                </a:cubicBezTo>
                <a:cubicBezTo>
                  <a:pt x="25347" y="40197"/>
                  <a:pt x="25410" y="40152"/>
                  <a:pt x="25436" y="40089"/>
                </a:cubicBezTo>
                <a:cubicBezTo>
                  <a:pt x="25678" y="39471"/>
                  <a:pt x="25831" y="38817"/>
                  <a:pt x="25902" y="38154"/>
                </a:cubicBezTo>
                <a:cubicBezTo>
                  <a:pt x="25922" y="38028"/>
                  <a:pt x="25827" y="37960"/>
                  <a:pt x="25734" y="37960"/>
                </a:cubicBezTo>
                <a:close/>
                <a:moveTo>
                  <a:pt x="33703" y="40399"/>
                </a:moveTo>
                <a:cubicBezTo>
                  <a:pt x="33569" y="40399"/>
                  <a:pt x="33467" y="40580"/>
                  <a:pt x="33591" y="40690"/>
                </a:cubicBezTo>
                <a:cubicBezTo>
                  <a:pt x="34137" y="41111"/>
                  <a:pt x="34684" y="41496"/>
                  <a:pt x="35204" y="41837"/>
                </a:cubicBezTo>
                <a:cubicBezTo>
                  <a:pt x="35222" y="41855"/>
                  <a:pt x="35258" y="41864"/>
                  <a:pt x="35293" y="41864"/>
                </a:cubicBezTo>
                <a:cubicBezTo>
                  <a:pt x="35455" y="41864"/>
                  <a:pt x="35517" y="41648"/>
                  <a:pt x="35383" y="41559"/>
                </a:cubicBezTo>
                <a:cubicBezTo>
                  <a:pt x="34863" y="41227"/>
                  <a:pt x="34335" y="40842"/>
                  <a:pt x="33797" y="40430"/>
                </a:cubicBezTo>
                <a:cubicBezTo>
                  <a:pt x="33766" y="40408"/>
                  <a:pt x="33733" y="40399"/>
                  <a:pt x="33703" y="40399"/>
                </a:cubicBezTo>
                <a:close/>
                <a:moveTo>
                  <a:pt x="49137" y="40394"/>
                </a:moveTo>
                <a:cubicBezTo>
                  <a:pt x="49083" y="40394"/>
                  <a:pt x="49029" y="40420"/>
                  <a:pt x="48995" y="40484"/>
                </a:cubicBezTo>
                <a:cubicBezTo>
                  <a:pt x="48690" y="41039"/>
                  <a:pt x="48296" y="41541"/>
                  <a:pt x="47830" y="41980"/>
                </a:cubicBezTo>
                <a:cubicBezTo>
                  <a:pt x="47767" y="42043"/>
                  <a:pt x="47758" y="42141"/>
                  <a:pt x="47821" y="42213"/>
                </a:cubicBezTo>
                <a:cubicBezTo>
                  <a:pt x="47857" y="42240"/>
                  <a:pt x="47892" y="42258"/>
                  <a:pt x="47937" y="42258"/>
                </a:cubicBezTo>
                <a:lnTo>
                  <a:pt x="47946" y="42258"/>
                </a:lnTo>
                <a:cubicBezTo>
                  <a:pt x="47991" y="42258"/>
                  <a:pt x="48027" y="42240"/>
                  <a:pt x="48063" y="42213"/>
                </a:cubicBezTo>
                <a:cubicBezTo>
                  <a:pt x="48547" y="41756"/>
                  <a:pt x="48968" y="41227"/>
                  <a:pt x="49290" y="40645"/>
                </a:cubicBezTo>
                <a:cubicBezTo>
                  <a:pt x="49363" y="40511"/>
                  <a:pt x="49251" y="40394"/>
                  <a:pt x="49137" y="40394"/>
                </a:cubicBezTo>
                <a:close/>
                <a:moveTo>
                  <a:pt x="24301" y="41556"/>
                </a:moveTo>
                <a:cubicBezTo>
                  <a:pt x="24252" y="41556"/>
                  <a:pt x="24204" y="41577"/>
                  <a:pt x="24173" y="41613"/>
                </a:cubicBezTo>
                <a:cubicBezTo>
                  <a:pt x="23788" y="42105"/>
                  <a:pt x="23277" y="42500"/>
                  <a:pt x="22703" y="42751"/>
                </a:cubicBezTo>
                <a:cubicBezTo>
                  <a:pt x="22533" y="42813"/>
                  <a:pt x="22578" y="43064"/>
                  <a:pt x="22757" y="43064"/>
                </a:cubicBezTo>
                <a:lnTo>
                  <a:pt x="22766" y="43064"/>
                </a:lnTo>
                <a:cubicBezTo>
                  <a:pt x="22784" y="43064"/>
                  <a:pt x="22802" y="43055"/>
                  <a:pt x="22820" y="43046"/>
                </a:cubicBezTo>
                <a:cubicBezTo>
                  <a:pt x="23447" y="42778"/>
                  <a:pt x="24003" y="42356"/>
                  <a:pt x="24424" y="41819"/>
                </a:cubicBezTo>
                <a:cubicBezTo>
                  <a:pt x="24478" y="41747"/>
                  <a:pt x="24469" y="41648"/>
                  <a:pt x="24406" y="41595"/>
                </a:cubicBezTo>
                <a:cubicBezTo>
                  <a:pt x="24375" y="41568"/>
                  <a:pt x="24338" y="41556"/>
                  <a:pt x="24301" y="41556"/>
                </a:cubicBezTo>
                <a:close/>
                <a:moveTo>
                  <a:pt x="19307" y="41688"/>
                </a:moveTo>
                <a:cubicBezTo>
                  <a:pt x="19188" y="41688"/>
                  <a:pt x="19072" y="41827"/>
                  <a:pt x="19173" y="41953"/>
                </a:cubicBezTo>
                <a:cubicBezTo>
                  <a:pt x="19558" y="42536"/>
                  <a:pt x="20132" y="42966"/>
                  <a:pt x="20795" y="43172"/>
                </a:cubicBezTo>
                <a:lnTo>
                  <a:pt x="20840" y="43172"/>
                </a:lnTo>
                <a:cubicBezTo>
                  <a:pt x="21028" y="43172"/>
                  <a:pt x="21064" y="42912"/>
                  <a:pt x="20884" y="42858"/>
                </a:cubicBezTo>
                <a:cubicBezTo>
                  <a:pt x="20293" y="42670"/>
                  <a:pt x="19782" y="42294"/>
                  <a:pt x="19442" y="41774"/>
                </a:cubicBezTo>
                <a:cubicBezTo>
                  <a:pt x="19407" y="41713"/>
                  <a:pt x="19357" y="41688"/>
                  <a:pt x="19307" y="41688"/>
                </a:cubicBezTo>
                <a:close/>
                <a:moveTo>
                  <a:pt x="36972" y="42533"/>
                </a:moveTo>
                <a:cubicBezTo>
                  <a:pt x="36825" y="42533"/>
                  <a:pt x="36737" y="42756"/>
                  <a:pt x="36906" y="42840"/>
                </a:cubicBezTo>
                <a:cubicBezTo>
                  <a:pt x="37489" y="43154"/>
                  <a:pt x="38089" y="43423"/>
                  <a:pt x="38708" y="43647"/>
                </a:cubicBezTo>
                <a:cubicBezTo>
                  <a:pt x="38720" y="43653"/>
                  <a:pt x="38733" y="43659"/>
                  <a:pt x="38746" y="43659"/>
                </a:cubicBezTo>
                <a:cubicBezTo>
                  <a:pt x="38751" y="43659"/>
                  <a:pt x="38756" y="43658"/>
                  <a:pt x="38761" y="43656"/>
                </a:cubicBezTo>
                <a:cubicBezTo>
                  <a:pt x="38941" y="43656"/>
                  <a:pt x="38985" y="43414"/>
                  <a:pt x="38824" y="43342"/>
                </a:cubicBezTo>
                <a:cubicBezTo>
                  <a:pt x="38215" y="43118"/>
                  <a:pt x="37623" y="42858"/>
                  <a:pt x="37050" y="42554"/>
                </a:cubicBezTo>
                <a:cubicBezTo>
                  <a:pt x="37023" y="42539"/>
                  <a:pt x="36997" y="42533"/>
                  <a:pt x="36972" y="42533"/>
                </a:cubicBezTo>
                <a:close/>
                <a:moveTo>
                  <a:pt x="46352" y="43073"/>
                </a:moveTo>
                <a:cubicBezTo>
                  <a:pt x="46329" y="43073"/>
                  <a:pt x="46304" y="43079"/>
                  <a:pt x="46279" y="43091"/>
                </a:cubicBezTo>
                <a:cubicBezTo>
                  <a:pt x="45706" y="43387"/>
                  <a:pt x="45115" y="43629"/>
                  <a:pt x="44487" y="43790"/>
                </a:cubicBezTo>
                <a:cubicBezTo>
                  <a:pt x="44308" y="43835"/>
                  <a:pt x="44344" y="44104"/>
                  <a:pt x="44532" y="44104"/>
                </a:cubicBezTo>
                <a:lnTo>
                  <a:pt x="44568" y="44104"/>
                </a:lnTo>
                <a:cubicBezTo>
                  <a:pt x="45222" y="43934"/>
                  <a:pt x="45840" y="43692"/>
                  <a:pt x="46432" y="43378"/>
                </a:cubicBezTo>
                <a:cubicBezTo>
                  <a:pt x="46586" y="43285"/>
                  <a:pt x="46495" y="43073"/>
                  <a:pt x="46352" y="43073"/>
                </a:cubicBezTo>
                <a:close/>
                <a:moveTo>
                  <a:pt x="40660" y="43861"/>
                </a:moveTo>
                <a:cubicBezTo>
                  <a:pt x="40578" y="43861"/>
                  <a:pt x="40507" y="43913"/>
                  <a:pt x="40491" y="43996"/>
                </a:cubicBezTo>
                <a:cubicBezTo>
                  <a:pt x="40473" y="44086"/>
                  <a:pt x="40527" y="44166"/>
                  <a:pt x="40616" y="44184"/>
                </a:cubicBezTo>
                <a:cubicBezTo>
                  <a:pt x="41199" y="44301"/>
                  <a:pt x="41781" y="44364"/>
                  <a:pt x="42373" y="44373"/>
                </a:cubicBezTo>
                <a:lnTo>
                  <a:pt x="42597" y="44373"/>
                </a:lnTo>
                <a:cubicBezTo>
                  <a:pt x="42812" y="44373"/>
                  <a:pt x="42812" y="44050"/>
                  <a:pt x="42597" y="44041"/>
                </a:cubicBezTo>
                <a:lnTo>
                  <a:pt x="42381" y="44041"/>
                </a:lnTo>
                <a:cubicBezTo>
                  <a:pt x="41808" y="44032"/>
                  <a:pt x="41243" y="43978"/>
                  <a:pt x="40679" y="43862"/>
                </a:cubicBezTo>
                <a:cubicBezTo>
                  <a:pt x="40672" y="43861"/>
                  <a:pt x="40666" y="43861"/>
                  <a:pt x="40660" y="4386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8"/>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LEARNING OUTSIDE THE CLASSROOM</a:t>
            </a:r>
            <a:endParaRPr/>
          </a:p>
        </p:txBody>
      </p:sp>
      <p:sp>
        <p:nvSpPr>
          <p:cNvPr id="1702" name="Google Shape;1702;p48"/>
          <p:cNvSpPr txBox="1">
            <a:spLocks noGrp="1"/>
          </p:cNvSpPr>
          <p:nvPr>
            <p:ph type="body" idx="1"/>
          </p:nvPr>
        </p:nvSpPr>
        <p:spPr>
          <a:xfrm>
            <a:off x="720000" y="1509875"/>
            <a:ext cx="4117800" cy="261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0"/>
              </a:spcBef>
              <a:spcAft>
                <a:spcPts val="0"/>
              </a:spcAft>
              <a:buNone/>
            </a:pPr>
            <a:r>
              <a:rPr lang="en"/>
              <a:t>Lists like this one:</a:t>
            </a:r>
            <a:endParaRPr/>
          </a:p>
          <a:p>
            <a:pPr marL="457200" lvl="0" indent="-330200" algn="l" rtl="0">
              <a:spcBef>
                <a:spcPts val="1600"/>
              </a:spcBef>
              <a:spcAft>
                <a:spcPts val="0"/>
              </a:spcAft>
              <a:buSzPts val="1600"/>
              <a:buChar char="●"/>
            </a:pPr>
            <a:r>
              <a:rPr lang="en"/>
              <a:t>They’re simple </a:t>
            </a:r>
            <a:endParaRPr/>
          </a:p>
          <a:p>
            <a:pPr marL="457200" lvl="0" indent="-330200" algn="l" rtl="0">
              <a:spcBef>
                <a:spcPts val="0"/>
              </a:spcBef>
              <a:spcAft>
                <a:spcPts val="0"/>
              </a:spcAft>
              <a:buSzPts val="1600"/>
              <a:buChar char="●"/>
            </a:pPr>
            <a:r>
              <a:rPr lang="en"/>
              <a:t>You can organize your ideas clearly</a:t>
            </a:r>
            <a:endParaRPr/>
          </a:p>
          <a:p>
            <a:pPr marL="457200" lvl="0" indent="-330200" algn="l" rtl="0">
              <a:spcBef>
                <a:spcPts val="0"/>
              </a:spcBef>
              <a:spcAft>
                <a:spcPts val="0"/>
              </a:spcAft>
              <a:buSzPts val="1600"/>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sp>
        <p:nvSpPr>
          <p:cNvPr id="1703" name="Google Shape;1703;p48"/>
          <p:cNvSpPr/>
          <p:nvPr/>
        </p:nvSpPr>
        <p:spPr>
          <a:xfrm>
            <a:off x="5139135" y="3248455"/>
            <a:ext cx="1167416" cy="1158981"/>
          </a:xfrm>
          <a:custGeom>
            <a:avLst/>
            <a:gdLst/>
            <a:ahLst/>
            <a:cxnLst/>
            <a:rect l="l" t="t" r="r" b="b"/>
            <a:pathLst>
              <a:path w="33631" h="33388" extrusionOk="0">
                <a:moveTo>
                  <a:pt x="20223" y="737"/>
                </a:moveTo>
                <a:cubicBezTo>
                  <a:pt x="20745" y="737"/>
                  <a:pt x="21193" y="1099"/>
                  <a:pt x="21569" y="1827"/>
                </a:cubicBezTo>
                <a:cubicBezTo>
                  <a:pt x="22107" y="2875"/>
                  <a:pt x="22286" y="4013"/>
                  <a:pt x="22447" y="5160"/>
                </a:cubicBezTo>
                <a:cubicBezTo>
                  <a:pt x="22474" y="5304"/>
                  <a:pt x="22403" y="5456"/>
                  <a:pt x="22268" y="5528"/>
                </a:cubicBezTo>
                <a:cubicBezTo>
                  <a:pt x="21220" y="6227"/>
                  <a:pt x="21184" y="7463"/>
                  <a:pt x="22188" y="8279"/>
                </a:cubicBezTo>
                <a:cubicBezTo>
                  <a:pt x="22349" y="8404"/>
                  <a:pt x="22609" y="8449"/>
                  <a:pt x="22591" y="8736"/>
                </a:cubicBezTo>
                <a:cubicBezTo>
                  <a:pt x="22573" y="9166"/>
                  <a:pt x="22627" y="9605"/>
                  <a:pt x="22510" y="10026"/>
                </a:cubicBezTo>
                <a:cubicBezTo>
                  <a:pt x="22465" y="10170"/>
                  <a:pt x="22295" y="10170"/>
                  <a:pt x="22170" y="10205"/>
                </a:cubicBezTo>
                <a:cubicBezTo>
                  <a:pt x="21050" y="10474"/>
                  <a:pt x="19938" y="10797"/>
                  <a:pt x="18854" y="11182"/>
                </a:cubicBezTo>
                <a:cubicBezTo>
                  <a:pt x="18768" y="11219"/>
                  <a:pt x="18678" y="11237"/>
                  <a:pt x="18588" y="11237"/>
                </a:cubicBezTo>
                <a:cubicBezTo>
                  <a:pt x="18416" y="11237"/>
                  <a:pt x="18246" y="11171"/>
                  <a:pt x="18110" y="11048"/>
                </a:cubicBezTo>
                <a:cubicBezTo>
                  <a:pt x="17241" y="10313"/>
                  <a:pt x="16255" y="9739"/>
                  <a:pt x="15270" y="9175"/>
                </a:cubicBezTo>
                <a:cubicBezTo>
                  <a:pt x="14920" y="8978"/>
                  <a:pt x="14822" y="8763"/>
                  <a:pt x="14974" y="8368"/>
                </a:cubicBezTo>
                <a:cubicBezTo>
                  <a:pt x="15610" y="6702"/>
                  <a:pt x="16264" y="5035"/>
                  <a:pt x="17223" y="3521"/>
                </a:cubicBezTo>
                <a:cubicBezTo>
                  <a:pt x="17707" y="2714"/>
                  <a:pt x="18227" y="1944"/>
                  <a:pt x="18953" y="1334"/>
                </a:cubicBezTo>
                <a:lnTo>
                  <a:pt x="18953" y="1325"/>
                </a:lnTo>
                <a:cubicBezTo>
                  <a:pt x="19416" y="934"/>
                  <a:pt x="19840" y="737"/>
                  <a:pt x="20223" y="737"/>
                </a:cubicBezTo>
                <a:close/>
                <a:moveTo>
                  <a:pt x="14706" y="9615"/>
                </a:moveTo>
                <a:cubicBezTo>
                  <a:pt x="14765" y="9615"/>
                  <a:pt x="14832" y="9641"/>
                  <a:pt x="14911" y="9695"/>
                </a:cubicBezTo>
                <a:cubicBezTo>
                  <a:pt x="15763" y="10250"/>
                  <a:pt x="16605" y="10806"/>
                  <a:pt x="17447" y="11370"/>
                </a:cubicBezTo>
                <a:cubicBezTo>
                  <a:pt x="17653" y="11505"/>
                  <a:pt x="17582" y="11612"/>
                  <a:pt x="17393" y="11675"/>
                </a:cubicBezTo>
                <a:cubicBezTo>
                  <a:pt x="16121" y="12114"/>
                  <a:pt x="14875" y="12625"/>
                  <a:pt x="13540" y="13198"/>
                </a:cubicBezTo>
                <a:cubicBezTo>
                  <a:pt x="13809" y="11998"/>
                  <a:pt x="14132" y="10922"/>
                  <a:pt x="14472" y="9865"/>
                </a:cubicBezTo>
                <a:cubicBezTo>
                  <a:pt x="14524" y="9702"/>
                  <a:pt x="14599" y="9615"/>
                  <a:pt x="14706" y="9615"/>
                </a:cubicBezTo>
                <a:close/>
                <a:moveTo>
                  <a:pt x="22285" y="10921"/>
                </a:moveTo>
                <a:cubicBezTo>
                  <a:pt x="22456" y="10921"/>
                  <a:pt x="22495" y="11046"/>
                  <a:pt x="22474" y="11272"/>
                </a:cubicBezTo>
                <a:lnTo>
                  <a:pt x="22474" y="11263"/>
                </a:lnTo>
                <a:cubicBezTo>
                  <a:pt x="22376" y="12078"/>
                  <a:pt x="22286" y="12885"/>
                  <a:pt x="22197" y="13700"/>
                </a:cubicBezTo>
                <a:cubicBezTo>
                  <a:pt x="22177" y="13884"/>
                  <a:pt x="22124" y="13956"/>
                  <a:pt x="22048" y="13956"/>
                </a:cubicBezTo>
                <a:cubicBezTo>
                  <a:pt x="21983" y="13956"/>
                  <a:pt x="21902" y="13904"/>
                  <a:pt x="21811" y="13826"/>
                </a:cubicBezTo>
                <a:cubicBezTo>
                  <a:pt x="21103" y="13198"/>
                  <a:pt x="20351" y="12616"/>
                  <a:pt x="19571" y="12078"/>
                </a:cubicBezTo>
                <a:cubicBezTo>
                  <a:pt x="19347" y="11917"/>
                  <a:pt x="19293" y="11783"/>
                  <a:pt x="19616" y="11684"/>
                </a:cubicBezTo>
                <a:cubicBezTo>
                  <a:pt x="20458" y="11442"/>
                  <a:pt x="21291" y="11209"/>
                  <a:pt x="22116" y="10949"/>
                </a:cubicBezTo>
                <a:cubicBezTo>
                  <a:pt x="22183" y="10930"/>
                  <a:pt x="22239" y="10921"/>
                  <a:pt x="22285" y="10921"/>
                </a:cubicBezTo>
                <a:close/>
                <a:moveTo>
                  <a:pt x="4957" y="5718"/>
                </a:moveTo>
                <a:cubicBezTo>
                  <a:pt x="5798" y="5718"/>
                  <a:pt x="6616" y="5940"/>
                  <a:pt x="7429" y="6173"/>
                </a:cubicBezTo>
                <a:cubicBezTo>
                  <a:pt x="9454" y="6764"/>
                  <a:pt x="11336" y="7714"/>
                  <a:pt x="13200" y="8691"/>
                </a:cubicBezTo>
                <a:cubicBezTo>
                  <a:pt x="13343" y="8781"/>
                  <a:pt x="13478" y="8879"/>
                  <a:pt x="13621" y="8951"/>
                </a:cubicBezTo>
                <a:cubicBezTo>
                  <a:pt x="13872" y="9085"/>
                  <a:pt x="13935" y="9247"/>
                  <a:pt x="13836" y="9524"/>
                </a:cubicBezTo>
                <a:cubicBezTo>
                  <a:pt x="13424" y="10725"/>
                  <a:pt x="13074" y="11944"/>
                  <a:pt x="12788" y="13180"/>
                </a:cubicBezTo>
                <a:cubicBezTo>
                  <a:pt x="12743" y="13431"/>
                  <a:pt x="12573" y="13637"/>
                  <a:pt x="12340" y="13727"/>
                </a:cubicBezTo>
                <a:cubicBezTo>
                  <a:pt x="11130" y="14229"/>
                  <a:pt x="9956" y="14793"/>
                  <a:pt x="8809" y="15412"/>
                </a:cubicBezTo>
                <a:cubicBezTo>
                  <a:pt x="8702" y="15468"/>
                  <a:pt x="8606" y="15512"/>
                  <a:pt x="8511" y="15512"/>
                </a:cubicBezTo>
                <a:cubicBezTo>
                  <a:pt x="8423" y="15512"/>
                  <a:pt x="8334" y="15475"/>
                  <a:pt x="8235" y="15376"/>
                </a:cubicBezTo>
                <a:cubicBezTo>
                  <a:pt x="6551" y="13575"/>
                  <a:pt x="4875" y="11756"/>
                  <a:pt x="3701" y="9551"/>
                </a:cubicBezTo>
                <a:lnTo>
                  <a:pt x="3701" y="9542"/>
                </a:lnTo>
                <a:cubicBezTo>
                  <a:pt x="3352" y="8933"/>
                  <a:pt x="3110" y="8270"/>
                  <a:pt x="2984" y="7571"/>
                </a:cubicBezTo>
                <a:cubicBezTo>
                  <a:pt x="2805" y="6531"/>
                  <a:pt x="3226" y="5922"/>
                  <a:pt x="4275" y="5770"/>
                </a:cubicBezTo>
                <a:cubicBezTo>
                  <a:pt x="4504" y="5734"/>
                  <a:pt x="4731" y="5718"/>
                  <a:pt x="4957" y="5718"/>
                </a:cubicBezTo>
                <a:close/>
                <a:moveTo>
                  <a:pt x="29491" y="9762"/>
                </a:moveTo>
                <a:cubicBezTo>
                  <a:pt x="29616" y="9762"/>
                  <a:pt x="29741" y="9763"/>
                  <a:pt x="29867" y="9766"/>
                </a:cubicBezTo>
                <a:cubicBezTo>
                  <a:pt x="30369" y="9766"/>
                  <a:pt x="30871" y="9829"/>
                  <a:pt x="31355" y="9946"/>
                </a:cubicBezTo>
                <a:cubicBezTo>
                  <a:pt x="32708" y="10286"/>
                  <a:pt x="33003" y="11012"/>
                  <a:pt x="32215" y="12275"/>
                </a:cubicBezTo>
                <a:cubicBezTo>
                  <a:pt x="31587" y="13171"/>
                  <a:pt x="30700" y="13960"/>
                  <a:pt x="29768" y="14686"/>
                </a:cubicBezTo>
                <a:cubicBezTo>
                  <a:pt x="28604" y="15564"/>
                  <a:pt x="27394" y="16371"/>
                  <a:pt x="26139" y="17096"/>
                </a:cubicBezTo>
                <a:cubicBezTo>
                  <a:pt x="26001" y="17176"/>
                  <a:pt x="25880" y="17222"/>
                  <a:pt x="25767" y="17222"/>
                </a:cubicBezTo>
                <a:cubicBezTo>
                  <a:pt x="25638" y="17222"/>
                  <a:pt x="25519" y="17163"/>
                  <a:pt x="25396" y="17025"/>
                </a:cubicBezTo>
                <a:cubicBezTo>
                  <a:pt x="24706" y="16281"/>
                  <a:pt x="23953" y="15591"/>
                  <a:pt x="23155" y="14955"/>
                </a:cubicBezTo>
                <a:cubicBezTo>
                  <a:pt x="22869" y="14722"/>
                  <a:pt x="22806" y="14480"/>
                  <a:pt x="22860" y="14121"/>
                </a:cubicBezTo>
                <a:cubicBezTo>
                  <a:pt x="23021" y="13118"/>
                  <a:pt x="23119" y="12105"/>
                  <a:pt x="23155" y="11084"/>
                </a:cubicBezTo>
                <a:cubicBezTo>
                  <a:pt x="23164" y="10833"/>
                  <a:pt x="23218" y="10653"/>
                  <a:pt x="23523" y="10591"/>
                </a:cubicBezTo>
                <a:cubicBezTo>
                  <a:pt x="25498" y="10160"/>
                  <a:pt x="27465" y="9762"/>
                  <a:pt x="29491" y="9762"/>
                </a:cubicBezTo>
                <a:close/>
                <a:moveTo>
                  <a:pt x="12510" y="14363"/>
                </a:moveTo>
                <a:cubicBezTo>
                  <a:pt x="12196" y="15752"/>
                  <a:pt x="11963" y="16980"/>
                  <a:pt x="11766" y="18208"/>
                </a:cubicBezTo>
                <a:cubicBezTo>
                  <a:pt x="11749" y="18351"/>
                  <a:pt x="11698" y="18440"/>
                  <a:pt x="11615" y="18440"/>
                </a:cubicBezTo>
                <a:cubicBezTo>
                  <a:pt x="11568" y="18440"/>
                  <a:pt x="11511" y="18412"/>
                  <a:pt x="11443" y="18351"/>
                </a:cubicBezTo>
                <a:cubicBezTo>
                  <a:pt x="10709" y="17697"/>
                  <a:pt x="9992" y="17034"/>
                  <a:pt x="9257" y="16371"/>
                </a:cubicBezTo>
                <a:cubicBezTo>
                  <a:pt x="9096" y="16227"/>
                  <a:pt x="9069" y="16102"/>
                  <a:pt x="9293" y="15985"/>
                </a:cubicBezTo>
                <a:lnTo>
                  <a:pt x="12510" y="14363"/>
                </a:lnTo>
                <a:close/>
                <a:moveTo>
                  <a:pt x="22758" y="15547"/>
                </a:moveTo>
                <a:cubicBezTo>
                  <a:pt x="22804" y="15547"/>
                  <a:pt x="22860" y="15579"/>
                  <a:pt x="22931" y="15654"/>
                </a:cubicBezTo>
                <a:cubicBezTo>
                  <a:pt x="23568" y="16236"/>
                  <a:pt x="24213" y="16810"/>
                  <a:pt x="24858" y="17392"/>
                </a:cubicBezTo>
                <a:cubicBezTo>
                  <a:pt x="25046" y="17571"/>
                  <a:pt x="25046" y="17706"/>
                  <a:pt x="24786" y="17840"/>
                </a:cubicBezTo>
                <a:cubicBezTo>
                  <a:pt x="23935" y="18261"/>
                  <a:pt x="23093" y="18700"/>
                  <a:pt x="22250" y="19139"/>
                </a:cubicBezTo>
                <a:cubicBezTo>
                  <a:pt x="22172" y="19180"/>
                  <a:pt x="22112" y="19198"/>
                  <a:pt x="22068" y="19198"/>
                </a:cubicBezTo>
                <a:cubicBezTo>
                  <a:pt x="21956" y="19198"/>
                  <a:pt x="21945" y="19080"/>
                  <a:pt x="21990" y="18906"/>
                </a:cubicBezTo>
                <a:cubicBezTo>
                  <a:pt x="22250" y="17876"/>
                  <a:pt x="22438" y="16828"/>
                  <a:pt x="22618" y="15770"/>
                </a:cubicBezTo>
                <a:cubicBezTo>
                  <a:pt x="22640" y="15636"/>
                  <a:pt x="22683" y="15547"/>
                  <a:pt x="22758" y="15547"/>
                </a:cubicBezTo>
                <a:close/>
                <a:moveTo>
                  <a:pt x="18351" y="12133"/>
                </a:moveTo>
                <a:cubicBezTo>
                  <a:pt x="18470" y="12133"/>
                  <a:pt x="18587" y="12173"/>
                  <a:pt x="18684" y="12249"/>
                </a:cubicBezTo>
                <a:cubicBezTo>
                  <a:pt x="19741" y="13073"/>
                  <a:pt x="20799" y="13897"/>
                  <a:pt x="21856" y="14713"/>
                </a:cubicBezTo>
                <a:cubicBezTo>
                  <a:pt x="22026" y="14847"/>
                  <a:pt x="22026" y="15026"/>
                  <a:pt x="21990" y="15215"/>
                </a:cubicBezTo>
                <a:cubicBezTo>
                  <a:pt x="21731" y="16559"/>
                  <a:pt x="21462" y="17903"/>
                  <a:pt x="21220" y="19256"/>
                </a:cubicBezTo>
                <a:cubicBezTo>
                  <a:pt x="21175" y="19543"/>
                  <a:pt x="20978" y="19776"/>
                  <a:pt x="20700" y="19865"/>
                </a:cubicBezTo>
                <a:cubicBezTo>
                  <a:pt x="19230" y="20466"/>
                  <a:pt x="17770" y="21084"/>
                  <a:pt x="16273" y="21631"/>
                </a:cubicBezTo>
                <a:cubicBezTo>
                  <a:pt x="16146" y="21676"/>
                  <a:pt x="16029" y="21702"/>
                  <a:pt x="15921" y="21702"/>
                </a:cubicBezTo>
                <a:cubicBezTo>
                  <a:pt x="15772" y="21702"/>
                  <a:pt x="15640" y="21652"/>
                  <a:pt x="15521" y="21532"/>
                </a:cubicBezTo>
                <a:cubicBezTo>
                  <a:pt x="14544" y="20806"/>
                  <a:pt x="13603" y="20089"/>
                  <a:pt x="12653" y="19372"/>
                </a:cubicBezTo>
                <a:cubicBezTo>
                  <a:pt x="12456" y="19238"/>
                  <a:pt x="12357" y="18996"/>
                  <a:pt x="12411" y="18763"/>
                </a:cubicBezTo>
                <a:cubicBezTo>
                  <a:pt x="12626" y="17285"/>
                  <a:pt x="12940" y="15833"/>
                  <a:pt x="13218" y="14372"/>
                </a:cubicBezTo>
                <a:cubicBezTo>
                  <a:pt x="13254" y="14148"/>
                  <a:pt x="13406" y="13969"/>
                  <a:pt x="13621" y="13897"/>
                </a:cubicBezTo>
                <a:cubicBezTo>
                  <a:pt x="15108" y="13297"/>
                  <a:pt x="16605" y="12714"/>
                  <a:pt x="18119" y="12186"/>
                </a:cubicBezTo>
                <a:cubicBezTo>
                  <a:pt x="18194" y="12150"/>
                  <a:pt x="18273" y="12133"/>
                  <a:pt x="18351" y="12133"/>
                </a:cubicBezTo>
                <a:close/>
                <a:moveTo>
                  <a:pt x="12374" y="20052"/>
                </a:moveTo>
                <a:cubicBezTo>
                  <a:pt x="12435" y="20052"/>
                  <a:pt x="12509" y="20090"/>
                  <a:pt x="12590" y="20152"/>
                </a:cubicBezTo>
                <a:cubicBezTo>
                  <a:pt x="13370" y="20770"/>
                  <a:pt x="14150" y="21389"/>
                  <a:pt x="15010" y="22070"/>
                </a:cubicBezTo>
                <a:cubicBezTo>
                  <a:pt x="14024" y="22365"/>
                  <a:pt x="13137" y="22643"/>
                  <a:pt x="12250" y="22921"/>
                </a:cubicBezTo>
                <a:cubicBezTo>
                  <a:pt x="12196" y="22938"/>
                  <a:pt x="12151" y="22947"/>
                  <a:pt x="12114" y="22947"/>
                </a:cubicBezTo>
                <a:cubicBezTo>
                  <a:pt x="11979" y="22947"/>
                  <a:pt x="11949" y="22839"/>
                  <a:pt x="11963" y="22670"/>
                </a:cubicBezTo>
                <a:lnTo>
                  <a:pt x="11972" y="22670"/>
                </a:lnTo>
                <a:cubicBezTo>
                  <a:pt x="12053" y="21873"/>
                  <a:pt x="12133" y="21075"/>
                  <a:pt x="12223" y="20286"/>
                </a:cubicBezTo>
                <a:cubicBezTo>
                  <a:pt x="12238" y="20118"/>
                  <a:pt x="12294" y="20052"/>
                  <a:pt x="12374" y="20052"/>
                </a:cubicBezTo>
                <a:close/>
                <a:moveTo>
                  <a:pt x="20729" y="20648"/>
                </a:moveTo>
                <a:cubicBezTo>
                  <a:pt x="20752" y="20648"/>
                  <a:pt x="20773" y="20652"/>
                  <a:pt x="20790" y="20663"/>
                </a:cubicBezTo>
                <a:cubicBezTo>
                  <a:pt x="20906" y="20743"/>
                  <a:pt x="20825" y="20878"/>
                  <a:pt x="20799" y="20976"/>
                </a:cubicBezTo>
                <a:cubicBezTo>
                  <a:pt x="20485" y="22016"/>
                  <a:pt x="20162" y="23046"/>
                  <a:pt x="19840" y="24086"/>
                </a:cubicBezTo>
                <a:cubicBezTo>
                  <a:pt x="19770" y="24135"/>
                  <a:pt x="19706" y="24154"/>
                  <a:pt x="19647" y="24154"/>
                </a:cubicBezTo>
                <a:cubicBezTo>
                  <a:pt x="19503" y="24154"/>
                  <a:pt x="19385" y="24039"/>
                  <a:pt x="19257" y="23969"/>
                </a:cubicBezTo>
                <a:cubicBezTo>
                  <a:pt x="18747" y="23665"/>
                  <a:pt x="18245" y="23351"/>
                  <a:pt x="17743" y="23037"/>
                </a:cubicBezTo>
                <a:cubicBezTo>
                  <a:pt x="17474" y="22867"/>
                  <a:pt x="17205" y="22697"/>
                  <a:pt x="16936" y="22527"/>
                </a:cubicBezTo>
                <a:cubicBezTo>
                  <a:pt x="16703" y="22383"/>
                  <a:pt x="16677" y="22249"/>
                  <a:pt x="16972" y="22123"/>
                </a:cubicBezTo>
                <a:cubicBezTo>
                  <a:pt x="18164" y="21648"/>
                  <a:pt x="19356" y="21165"/>
                  <a:pt x="20557" y="20690"/>
                </a:cubicBezTo>
                <a:cubicBezTo>
                  <a:pt x="20607" y="20671"/>
                  <a:pt x="20674" y="20648"/>
                  <a:pt x="20729" y="20648"/>
                </a:cubicBezTo>
                <a:close/>
                <a:moveTo>
                  <a:pt x="8328" y="16558"/>
                </a:moveTo>
                <a:cubicBezTo>
                  <a:pt x="8460" y="16558"/>
                  <a:pt x="8579" y="16624"/>
                  <a:pt x="8710" y="16756"/>
                </a:cubicBezTo>
                <a:cubicBezTo>
                  <a:pt x="9535" y="17607"/>
                  <a:pt x="10422" y="18396"/>
                  <a:pt x="11354" y="19130"/>
                </a:cubicBezTo>
                <a:cubicBezTo>
                  <a:pt x="11533" y="19265"/>
                  <a:pt x="11614" y="19489"/>
                  <a:pt x="11569" y="19704"/>
                </a:cubicBezTo>
                <a:cubicBezTo>
                  <a:pt x="11435" y="20752"/>
                  <a:pt x="11327" y="21801"/>
                  <a:pt x="11291" y="22849"/>
                </a:cubicBezTo>
                <a:cubicBezTo>
                  <a:pt x="11282" y="23055"/>
                  <a:pt x="11237" y="23208"/>
                  <a:pt x="11004" y="23261"/>
                </a:cubicBezTo>
                <a:cubicBezTo>
                  <a:pt x="8731" y="23791"/>
                  <a:pt x="6464" y="24312"/>
                  <a:pt x="4121" y="24312"/>
                </a:cubicBezTo>
                <a:cubicBezTo>
                  <a:pt x="3925" y="24312"/>
                  <a:pt x="3728" y="24309"/>
                  <a:pt x="3531" y="24301"/>
                </a:cubicBezTo>
                <a:cubicBezTo>
                  <a:pt x="3011" y="24283"/>
                  <a:pt x="2501" y="24202"/>
                  <a:pt x="1999" y="24050"/>
                </a:cubicBezTo>
                <a:cubicBezTo>
                  <a:pt x="959" y="23709"/>
                  <a:pt x="708" y="23118"/>
                  <a:pt x="1192" y="22132"/>
                </a:cubicBezTo>
                <a:cubicBezTo>
                  <a:pt x="1237" y="22043"/>
                  <a:pt x="1300" y="21962"/>
                  <a:pt x="1354" y="21873"/>
                </a:cubicBezTo>
                <a:cubicBezTo>
                  <a:pt x="2088" y="20806"/>
                  <a:pt x="3074" y="19973"/>
                  <a:pt x="4096" y="19184"/>
                </a:cubicBezTo>
                <a:cubicBezTo>
                  <a:pt x="5332" y="18243"/>
                  <a:pt x="6667" y="17446"/>
                  <a:pt x="8020" y="16657"/>
                </a:cubicBezTo>
                <a:cubicBezTo>
                  <a:pt x="8135" y="16591"/>
                  <a:pt x="8235" y="16558"/>
                  <a:pt x="8328" y="16558"/>
                </a:cubicBezTo>
                <a:close/>
                <a:moveTo>
                  <a:pt x="25591" y="18295"/>
                </a:moveTo>
                <a:cubicBezTo>
                  <a:pt x="25697" y="18295"/>
                  <a:pt x="25798" y="18340"/>
                  <a:pt x="25906" y="18458"/>
                </a:cubicBezTo>
                <a:cubicBezTo>
                  <a:pt x="27573" y="20269"/>
                  <a:pt x="29204" y="22097"/>
                  <a:pt x="30324" y="24319"/>
                </a:cubicBezTo>
                <a:cubicBezTo>
                  <a:pt x="30620" y="24874"/>
                  <a:pt x="30817" y="25484"/>
                  <a:pt x="30906" y="26120"/>
                </a:cubicBezTo>
                <a:cubicBezTo>
                  <a:pt x="31014" y="27061"/>
                  <a:pt x="30602" y="27625"/>
                  <a:pt x="29661" y="27787"/>
                </a:cubicBezTo>
                <a:cubicBezTo>
                  <a:pt x="29424" y="27827"/>
                  <a:pt x="29189" y="27845"/>
                  <a:pt x="28955" y="27845"/>
                </a:cubicBezTo>
                <a:cubicBezTo>
                  <a:pt x="28356" y="27845"/>
                  <a:pt x="27765" y="27729"/>
                  <a:pt x="27179" y="27581"/>
                </a:cubicBezTo>
                <a:cubicBezTo>
                  <a:pt x="25297" y="27124"/>
                  <a:pt x="23550" y="26335"/>
                  <a:pt x="21838" y="25457"/>
                </a:cubicBezTo>
                <a:cubicBezTo>
                  <a:pt x="21515" y="25287"/>
                  <a:pt x="21184" y="25134"/>
                  <a:pt x="20852" y="24973"/>
                </a:cubicBezTo>
                <a:cubicBezTo>
                  <a:pt x="20458" y="24803"/>
                  <a:pt x="20431" y="24552"/>
                  <a:pt x="20566" y="24166"/>
                </a:cubicBezTo>
                <a:cubicBezTo>
                  <a:pt x="20969" y="23028"/>
                  <a:pt x="21300" y="21873"/>
                  <a:pt x="21551" y="20699"/>
                </a:cubicBezTo>
                <a:cubicBezTo>
                  <a:pt x="21614" y="20367"/>
                  <a:pt x="21838" y="20089"/>
                  <a:pt x="22152" y="19964"/>
                </a:cubicBezTo>
                <a:cubicBezTo>
                  <a:pt x="23209" y="19453"/>
                  <a:pt x="24249" y="18924"/>
                  <a:pt x="25288" y="18387"/>
                </a:cubicBezTo>
                <a:cubicBezTo>
                  <a:pt x="25398" y="18332"/>
                  <a:pt x="25497" y="18295"/>
                  <a:pt x="25591" y="18295"/>
                </a:cubicBezTo>
                <a:close/>
                <a:moveTo>
                  <a:pt x="15704" y="22618"/>
                </a:moveTo>
                <a:cubicBezTo>
                  <a:pt x="15831" y="22618"/>
                  <a:pt x="15949" y="22659"/>
                  <a:pt x="16076" y="22760"/>
                </a:cubicBezTo>
                <a:cubicBezTo>
                  <a:pt x="16354" y="22984"/>
                  <a:pt x="16650" y="23163"/>
                  <a:pt x="16945" y="23360"/>
                </a:cubicBezTo>
                <a:cubicBezTo>
                  <a:pt x="17474" y="23835"/>
                  <a:pt x="18083" y="24211"/>
                  <a:pt x="18747" y="24480"/>
                </a:cubicBezTo>
                <a:cubicBezTo>
                  <a:pt x="18989" y="24641"/>
                  <a:pt x="19230" y="24803"/>
                  <a:pt x="19481" y="24964"/>
                </a:cubicBezTo>
                <a:cubicBezTo>
                  <a:pt x="19401" y="25573"/>
                  <a:pt x="19096" y="26093"/>
                  <a:pt x="18872" y="26649"/>
                </a:cubicBezTo>
                <a:cubicBezTo>
                  <a:pt x="18182" y="28342"/>
                  <a:pt x="17376" y="29973"/>
                  <a:pt x="16202" y="31398"/>
                </a:cubicBezTo>
                <a:lnTo>
                  <a:pt x="16202" y="31389"/>
                </a:lnTo>
                <a:cubicBezTo>
                  <a:pt x="15897" y="31783"/>
                  <a:pt x="15521" y="32133"/>
                  <a:pt x="15099" y="32402"/>
                </a:cubicBezTo>
                <a:cubicBezTo>
                  <a:pt x="14799" y="32589"/>
                  <a:pt x="14518" y="32683"/>
                  <a:pt x="14257" y="32683"/>
                </a:cubicBezTo>
                <a:cubicBezTo>
                  <a:pt x="13856" y="32683"/>
                  <a:pt x="13500" y="32461"/>
                  <a:pt x="13191" y="32016"/>
                </a:cubicBezTo>
                <a:cubicBezTo>
                  <a:pt x="12653" y="31263"/>
                  <a:pt x="12420" y="30394"/>
                  <a:pt x="12250" y="29498"/>
                </a:cubicBezTo>
                <a:cubicBezTo>
                  <a:pt x="11909" y="27751"/>
                  <a:pt x="11900" y="25977"/>
                  <a:pt x="11892" y="24202"/>
                </a:cubicBezTo>
                <a:cubicBezTo>
                  <a:pt x="11892" y="23889"/>
                  <a:pt x="11999" y="23727"/>
                  <a:pt x="12313" y="23647"/>
                </a:cubicBezTo>
                <a:cubicBezTo>
                  <a:pt x="13361" y="23342"/>
                  <a:pt x="14392" y="23002"/>
                  <a:pt x="15422" y="22670"/>
                </a:cubicBezTo>
                <a:cubicBezTo>
                  <a:pt x="15524" y="22637"/>
                  <a:pt x="15616" y="22618"/>
                  <a:pt x="15704" y="22618"/>
                </a:cubicBezTo>
                <a:close/>
                <a:moveTo>
                  <a:pt x="20223" y="0"/>
                </a:moveTo>
                <a:cubicBezTo>
                  <a:pt x="19730" y="0"/>
                  <a:pt x="19205" y="204"/>
                  <a:pt x="18675" y="617"/>
                </a:cubicBezTo>
                <a:cubicBezTo>
                  <a:pt x="18137" y="1038"/>
                  <a:pt x="17662" y="1549"/>
                  <a:pt x="17277" y="2114"/>
                </a:cubicBezTo>
                <a:cubicBezTo>
                  <a:pt x="15987" y="3924"/>
                  <a:pt x="15091" y="5940"/>
                  <a:pt x="14347" y="8028"/>
                </a:cubicBezTo>
                <a:cubicBezTo>
                  <a:pt x="14265" y="8245"/>
                  <a:pt x="14186" y="8366"/>
                  <a:pt x="14049" y="8366"/>
                </a:cubicBezTo>
                <a:cubicBezTo>
                  <a:pt x="13977" y="8366"/>
                  <a:pt x="13888" y="8332"/>
                  <a:pt x="13773" y="8261"/>
                </a:cubicBezTo>
                <a:cubicBezTo>
                  <a:pt x="13424" y="8037"/>
                  <a:pt x="13056" y="7849"/>
                  <a:pt x="12689" y="7652"/>
                </a:cubicBezTo>
                <a:cubicBezTo>
                  <a:pt x="10933" y="6702"/>
                  <a:pt x="9123" y="5877"/>
                  <a:pt x="7196" y="5349"/>
                </a:cubicBezTo>
                <a:cubicBezTo>
                  <a:pt x="6444" y="5144"/>
                  <a:pt x="5687" y="4988"/>
                  <a:pt x="4914" y="4988"/>
                </a:cubicBezTo>
                <a:cubicBezTo>
                  <a:pt x="4637" y="4988"/>
                  <a:pt x="4359" y="5008"/>
                  <a:pt x="4078" y="5053"/>
                </a:cubicBezTo>
                <a:cubicBezTo>
                  <a:pt x="2805" y="5268"/>
                  <a:pt x="2115" y="6137"/>
                  <a:pt x="2232" y="7428"/>
                </a:cubicBezTo>
                <a:cubicBezTo>
                  <a:pt x="2294" y="8100"/>
                  <a:pt x="2492" y="8745"/>
                  <a:pt x="2796" y="9345"/>
                </a:cubicBezTo>
                <a:cubicBezTo>
                  <a:pt x="3934" y="11693"/>
                  <a:pt x="5610" y="13646"/>
                  <a:pt x="7420" y="15483"/>
                </a:cubicBezTo>
                <a:cubicBezTo>
                  <a:pt x="7868" y="15931"/>
                  <a:pt x="7877" y="15922"/>
                  <a:pt x="7321" y="16227"/>
                </a:cubicBezTo>
                <a:cubicBezTo>
                  <a:pt x="5664" y="17168"/>
                  <a:pt x="4060" y="18208"/>
                  <a:pt x="2617" y="19453"/>
                </a:cubicBezTo>
                <a:cubicBezTo>
                  <a:pt x="1757" y="20197"/>
                  <a:pt x="959" y="21012"/>
                  <a:pt x="448" y="22061"/>
                </a:cubicBezTo>
                <a:cubicBezTo>
                  <a:pt x="0" y="23011"/>
                  <a:pt x="242" y="23835"/>
                  <a:pt x="1112" y="24391"/>
                </a:cubicBezTo>
                <a:cubicBezTo>
                  <a:pt x="1900" y="24892"/>
                  <a:pt x="2778" y="24973"/>
                  <a:pt x="3665" y="25000"/>
                </a:cubicBezTo>
                <a:cubicBezTo>
                  <a:pt x="3831" y="25005"/>
                  <a:pt x="3997" y="25007"/>
                  <a:pt x="4162" y="25007"/>
                </a:cubicBezTo>
                <a:cubicBezTo>
                  <a:pt x="6363" y="25007"/>
                  <a:pt x="8513" y="24576"/>
                  <a:pt x="10655" y="24059"/>
                </a:cubicBezTo>
                <a:cubicBezTo>
                  <a:pt x="10844" y="24015"/>
                  <a:pt x="10973" y="23986"/>
                  <a:pt x="11059" y="23986"/>
                </a:cubicBezTo>
                <a:cubicBezTo>
                  <a:pt x="11239" y="23986"/>
                  <a:pt x="11238" y="24114"/>
                  <a:pt x="11219" y="24507"/>
                </a:cubicBezTo>
                <a:cubicBezTo>
                  <a:pt x="11130" y="26416"/>
                  <a:pt x="11228" y="28315"/>
                  <a:pt x="11667" y="30188"/>
                </a:cubicBezTo>
                <a:cubicBezTo>
                  <a:pt x="11838" y="30959"/>
                  <a:pt x="12098" y="31694"/>
                  <a:pt x="12546" y="32357"/>
                </a:cubicBezTo>
                <a:cubicBezTo>
                  <a:pt x="13011" y="33038"/>
                  <a:pt x="13603" y="33387"/>
                  <a:pt x="14252" y="33387"/>
                </a:cubicBezTo>
                <a:cubicBezTo>
                  <a:pt x="14653" y="33387"/>
                  <a:pt x="15075" y="33254"/>
                  <a:pt x="15503" y="32984"/>
                </a:cubicBezTo>
                <a:cubicBezTo>
                  <a:pt x="15969" y="32679"/>
                  <a:pt x="16381" y="32303"/>
                  <a:pt x="16730" y="31873"/>
                </a:cubicBezTo>
                <a:cubicBezTo>
                  <a:pt x="18083" y="30269"/>
                  <a:pt x="18935" y="28378"/>
                  <a:pt x="19732" y="26460"/>
                </a:cubicBezTo>
                <a:cubicBezTo>
                  <a:pt x="19993" y="25824"/>
                  <a:pt x="20105" y="25544"/>
                  <a:pt x="20369" y="25544"/>
                </a:cubicBezTo>
                <a:cubicBezTo>
                  <a:pt x="20578" y="25544"/>
                  <a:pt x="20881" y="25718"/>
                  <a:pt x="21426" y="26030"/>
                </a:cubicBezTo>
                <a:cubicBezTo>
                  <a:pt x="23335" y="27007"/>
                  <a:pt x="25422" y="27984"/>
                  <a:pt x="27716" y="28414"/>
                </a:cubicBezTo>
                <a:cubicBezTo>
                  <a:pt x="28141" y="28491"/>
                  <a:pt x="28563" y="28542"/>
                  <a:pt x="28983" y="28542"/>
                </a:cubicBezTo>
                <a:cubicBezTo>
                  <a:pt x="29342" y="28542"/>
                  <a:pt x="29700" y="28505"/>
                  <a:pt x="30055" y="28414"/>
                </a:cubicBezTo>
                <a:cubicBezTo>
                  <a:pt x="31059" y="28181"/>
                  <a:pt x="31623" y="27455"/>
                  <a:pt x="31641" y="26434"/>
                </a:cubicBezTo>
                <a:cubicBezTo>
                  <a:pt x="31641" y="25995"/>
                  <a:pt x="31579" y="25564"/>
                  <a:pt x="31435" y="25152"/>
                </a:cubicBezTo>
                <a:cubicBezTo>
                  <a:pt x="31166" y="24346"/>
                  <a:pt x="30799" y="23566"/>
                  <a:pt x="30342" y="22849"/>
                </a:cubicBezTo>
                <a:cubicBezTo>
                  <a:pt x="29285" y="21183"/>
                  <a:pt x="28039" y="19641"/>
                  <a:pt x="26632" y="18252"/>
                </a:cubicBezTo>
                <a:cubicBezTo>
                  <a:pt x="26327" y="17957"/>
                  <a:pt x="26327" y="17795"/>
                  <a:pt x="26722" y="17571"/>
                </a:cubicBezTo>
                <a:cubicBezTo>
                  <a:pt x="28308" y="16657"/>
                  <a:pt x="29822" y="15654"/>
                  <a:pt x="31193" y="14435"/>
                </a:cubicBezTo>
                <a:cubicBezTo>
                  <a:pt x="32018" y="13691"/>
                  <a:pt x="32788" y="12903"/>
                  <a:pt x="33218" y="11854"/>
                </a:cubicBezTo>
                <a:cubicBezTo>
                  <a:pt x="33631" y="10878"/>
                  <a:pt x="33263" y="9955"/>
                  <a:pt x="32304" y="9524"/>
                </a:cubicBezTo>
                <a:cubicBezTo>
                  <a:pt x="31910" y="9336"/>
                  <a:pt x="31489" y="9211"/>
                  <a:pt x="31059" y="9148"/>
                </a:cubicBezTo>
                <a:cubicBezTo>
                  <a:pt x="30525" y="9065"/>
                  <a:pt x="29991" y="9031"/>
                  <a:pt x="29456" y="9031"/>
                </a:cubicBezTo>
                <a:cubicBezTo>
                  <a:pt x="28958" y="9031"/>
                  <a:pt x="28459" y="9060"/>
                  <a:pt x="27958" y="9103"/>
                </a:cubicBezTo>
                <a:cubicBezTo>
                  <a:pt x="26525" y="9229"/>
                  <a:pt x="25109" y="9498"/>
                  <a:pt x="23702" y="9802"/>
                </a:cubicBezTo>
                <a:cubicBezTo>
                  <a:pt x="23617" y="9818"/>
                  <a:pt x="23497" y="9882"/>
                  <a:pt x="23406" y="9882"/>
                </a:cubicBezTo>
                <a:cubicBezTo>
                  <a:pt x="23344" y="9882"/>
                  <a:pt x="23295" y="9852"/>
                  <a:pt x="23281" y="9757"/>
                </a:cubicBezTo>
                <a:cubicBezTo>
                  <a:pt x="23218" y="9435"/>
                  <a:pt x="23272" y="9094"/>
                  <a:pt x="23290" y="8754"/>
                </a:cubicBezTo>
                <a:cubicBezTo>
                  <a:pt x="23299" y="8485"/>
                  <a:pt x="23576" y="8521"/>
                  <a:pt x="23738" y="8422"/>
                </a:cubicBezTo>
                <a:cubicBezTo>
                  <a:pt x="24329" y="8082"/>
                  <a:pt x="24607" y="7562"/>
                  <a:pt x="24571" y="6881"/>
                </a:cubicBezTo>
                <a:cubicBezTo>
                  <a:pt x="24535" y="6209"/>
                  <a:pt x="24231" y="5698"/>
                  <a:pt x="23594" y="5501"/>
                </a:cubicBezTo>
                <a:cubicBezTo>
                  <a:pt x="23209" y="5376"/>
                  <a:pt x="23119" y="5178"/>
                  <a:pt x="23084" y="4829"/>
                </a:cubicBezTo>
                <a:cubicBezTo>
                  <a:pt x="22958" y="3583"/>
                  <a:pt x="22716" y="2374"/>
                  <a:pt x="22080" y="1280"/>
                </a:cubicBezTo>
                <a:cubicBezTo>
                  <a:pt x="21586" y="431"/>
                  <a:pt x="20939" y="0"/>
                  <a:pt x="20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4" name="Google Shape;1704;p48"/>
          <p:cNvGrpSpPr/>
          <p:nvPr/>
        </p:nvGrpSpPr>
        <p:grpSpPr>
          <a:xfrm>
            <a:off x="5384802" y="1729350"/>
            <a:ext cx="1623122" cy="1299150"/>
            <a:chOff x="5384877" y="1634100"/>
            <a:chExt cx="1623122" cy="1299150"/>
          </a:xfrm>
        </p:grpSpPr>
        <p:grpSp>
          <p:nvGrpSpPr>
            <p:cNvPr id="1705" name="Google Shape;1705;p48"/>
            <p:cNvGrpSpPr/>
            <p:nvPr/>
          </p:nvGrpSpPr>
          <p:grpSpPr>
            <a:xfrm>
              <a:off x="5384877" y="1634100"/>
              <a:ext cx="1623122" cy="1299150"/>
              <a:chOff x="-6659475" y="3070250"/>
              <a:chExt cx="1168975" cy="935650"/>
            </a:xfrm>
          </p:grpSpPr>
          <p:sp>
            <p:nvSpPr>
              <p:cNvPr id="1706" name="Google Shape;1706;p48"/>
              <p:cNvSpPr/>
              <p:nvPr/>
            </p:nvSpPr>
            <p:spPr>
              <a:xfrm>
                <a:off x="-6126750" y="3211675"/>
                <a:ext cx="591450" cy="690225"/>
              </a:xfrm>
              <a:custGeom>
                <a:avLst/>
                <a:gdLst/>
                <a:ahLst/>
                <a:cxnLst/>
                <a:rect l="l" t="t" r="r" b="b"/>
                <a:pathLst>
                  <a:path w="23658" h="27609" extrusionOk="0">
                    <a:moveTo>
                      <a:pt x="12276" y="1"/>
                    </a:moveTo>
                    <a:cubicBezTo>
                      <a:pt x="10857" y="1"/>
                      <a:pt x="9417" y="240"/>
                      <a:pt x="7958" y="754"/>
                    </a:cubicBezTo>
                    <a:cubicBezTo>
                      <a:pt x="7331" y="961"/>
                      <a:pt x="6730" y="1229"/>
                      <a:pt x="6157" y="1561"/>
                    </a:cubicBezTo>
                    <a:cubicBezTo>
                      <a:pt x="6049" y="1597"/>
                      <a:pt x="5942" y="1668"/>
                      <a:pt x="5870" y="1758"/>
                    </a:cubicBezTo>
                    <a:cubicBezTo>
                      <a:pt x="5565" y="2358"/>
                      <a:pt x="5610" y="3048"/>
                      <a:pt x="5422" y="3676"/>
                    </a:cubicBezTo>
                    <a:cubicBezTo>
                      <a:pt x="5010" y="5109"/>
                      <a:pt x="4544" y="6534"/>
                      <a:pt x="4078" y="7950"/>
                    </a:cubicBezTo>
                    <a:cubicBezTo>
                      <a:pt x="3271" y="10378"/>
                      <a:pt x="2528" y="12825"/>
                      <a:pt x="1891" y="15316"/>
                    </a:cubicBezTo>
                    <a:cubicBezTo>
                      <a:pt x="1461" y="17010"/>
                      <a:pt x="1058" y="18721"/>
                      <a:pt x="278" y="20307"/>
                    </a:cubicBezTo>
                    <a:cubicBezTo>
                      <a:pt x="189" y="20522"/>
                      <a:pt x="108" y="20746"/>
                      <a:pt x="54" y="20970"/>
                    </a:cubicBezTo>
                    <a:cubicBezTo>
                      <a:pt x="18" y="21096"/>
                      <a:pt x="1" y="21230"/>
                      <a:pt x="1" y="21373"/>
                    </a:cubicBezTo>
                    <a:cubicBezTo>
                      <a:pt x="1" y="21751"/>
                      <a:pt x="108" y="21934"/>
                      <a:pt x="331" y="21934"/>
                    </a:cubicBezTo>
                    <a:cubicBezTo>
                      <a:pt x="437" y="21934"/>
                      <a:pt x="568" y="21893"/>
                      <a:pt x="726" y="21813"/>
                    </a:cubicBezTo>
                    <a:cubicBezTo>
                      <a:pt x="1327" y="21499"/>
                      <a:pt x="1864" y="21078"/>
                      <a:pt x="2474" y="20764"/>
                    </a:cubicBezTo>
                    <a:cubicBezTo>
                      <a:pt x="2752" y="20621"/>
                      <a:pt x="3020" y="20468"/>
                      <a:pt x="3334" y="20415"/>
                    </a:cubicBezTo>
                    <a:cubicBezTo>
                      <a:pt x="4194" y="20271"/>
                      <a:pt x="5053" y="20189"/>
                      <a:pt x="5913" y="20189"/>
                    </a:cubicBezTo>
                    <a:cubicBezTo>
                      <a:pt x="6711" y="20189"/>
                      <a:pt x="7509" y="20259"/>
                      <a:pt x="8307" y="20415"/>
                    </a:cubicBezTo>
                    <a:cubicBezTo>
                      <a:pt x="8531" y="20479"/>
                      <a:pt x="8764" y="20511"/>
                      <a:pt x="9000" y="20511"/>
                    </a:cubicBezTo>
                    <a:cubicBezTo>
                      <a:pt x="9095" y="20511"/>
                      <a:pt x="9189" y="20506"/>
                      <a:pt x="9284" y="20495"/>
                    </a:cubicBezTo>
                    <a:cubicBezTo>
                      <a:pt x="9337" y="20489"/>
                      <a:pt x="9388" y="20485"/>
                      <a:pt x="9439" y="20485"/>
                    </a:cubicBezTo>
                    <a:cubicBezTo>
                      <a:pt x="9926" y="20485"/>
                      <a:pt x="10340" y="20776"/>
                      <a:pt x="10754" y="20979"/>
                    </a:cubicBezTo>
                    <a:cubicBezTo>
                      <a:pt x="12824" y="21965"/>
                      <a:pt x="14481" y="23417"/>
                      <a:pt x="15610" y="25424"/>
                    </a:cubicBezTo>
                    <a:cubicBezTo>
                      <a:pt x="15951" y="26015"/>
                      <a:pt x="16238" y="26633"/>
                      <a:pt x="16587" y="27216"/>
                    </a:cubicBezTo>
                    <a:cubicBezTo>
                      <a:pt x="16746" y="27478"/>
                      <a:pt x="16895" y="27609"/>
                      <a:pt x="17045" y="27609"/>
                    </a:cubicBezTo>
                    <a:cubicBezTo>
                      <a:pt x="17206" y="27609"/>
                      <a:pt x="17369" y="27456"/>
                      <a:pt x="17546" y="27153"/>
                    </a:cubicBezTo>
                    <a:cubicBezTo>
                      <a:pt x="18272" y="24913"/>
                      <a:pt x="18818" y="22619"/>
                      <a:pt x="19428" y="20343"/>
                    </a:cubicBezTo>
                    <a:cubicBezTo>
                      <a:pt x="20010" y="18139"/>
                      <a:pt x="20763" y="15988"/>
                      <a:pt x="21301" y="13775"/>
                    </a:cubicBezTo>
                    <a:cubicBezTo>
                      <a:pt x="21766" y="11821"/>
                      <a:pt x="22385" y="9912"/>
                      <a:pt x="22940" y="7986"/>
                    </a:cubicBezTo>
                    <a:cubicBezTo>
                      <a:pt x="23102" y="7421"/>
                      <a:pt x="22896" y="6803"/>
                      <a:pt x="23236" y="6283"/>
                    </a:cubicBezTo>
                    <a:cubicBezTo>
                      <a:pt x="23657" y="5692"/>
                      <a:pt x="23236" y="5280"/>
                      <a:pt x="22913" y="4903"/>
                    </a:cubicBezTo>
                    <a:cubicBezTo>
                      <a:pt x="21758" y="3568"/>
                      <a:pt x="20431" y="2421"/>
                      <a:pt x="18845" y="1651"/>
                    </a:cubicBezTo>
                    <a:cubicBezTo>
                      <a:pt x="16706" y="597"/>
                      <a:pt x="14516" y="1"/>
                      <a:pt x="122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8"/>
              <p:cNvSpPr/>
              <p:nvPr/>
            </p:nvSpPr>
            <p:spPr>
              <a:xfrm>
                <a:off x="-6568300" y="3070250"/>
                <a:ext cx="581375" cy="674525"/>
              </a:xfrm>
              <a:custGeom>
                <a:avLst/>
                <a:gdLst/>
                <a:ahLst/>
                <a:cxnLst/>
                <a:rect l="l" t="t" r="r" b="b"/>
                <a:pathLst>
                  <a:path w="23255" h="26981" extrusionOk="0">
                    <a:moveTo>
                      <a:pt x="11238" y="0"/>
                    </a:moveTo>
                    <a:cubicBezTo>
                      <a:pt x="9896" y="0"/>
                      <a:pt x="8530" y="215"/>
                      <a:pt x="7142" y="659"/>
                    </a:cubicBezTo>
                    <a:cubicBezTo>
                      <a:pt x="6856" y="730"/>
                      <a:pt x="6641" y="963"/>
                      <a:pt x="6587" y="1250"/>
                    </a:cubicBezTo>
                    <a:cubicBezTo>
                      <a:pt x="6461" y="1734"/>
                      <a:pt x="6309" y="2209"/>
                      <a:pt x="5888" y="2531"/>
                    </a:cubicBezTo>
                    <a:cubicBezTo>
                      <a:pt x="5413" y="2684"/>
                      <a:pt x="5359" y="3123"/>
                      <a:pt x="5243" y="3508"/>
                    </a:cubicBezTo>
                    <a:cubicBezTo>
                      <a:pt x="4284" y="6653"/>
                      <a:pt x="3334" y="9799"/>
                      <a:pt x="2402" y="12953"/>
                    </a:cubicBezTo>
                    <a:cubicBezTo>
                      <a:pt x="1954" y="15713"/>
                      <a:pt x="968" y="18329"/>
                      <a:pt x="216" y="21000"/>
                    </a:cubicBezTo>
                    <a:cubicBezTo>
                      <a:pt x="153" y="21215"/>
                      <a:pt x="1" y="21457"/>
                      <a:pt x="216" y="21663"/>
                    </a:cubicBezTo>
                    <a:cubicBezTo>
                      <a:pt x="299" y="21743"/>
                      <a:pt x="383" y="21772"/>
                      <a:pt x="467" y="21772"/>
                    </a:cubicBezTo>
                    <a:cubicBezTo>
                      <a:pt x="619" y="21772"/>
                      <a:pt x="770" y="21675"/>
                      <a:pt x="915" y="21600"/>
                    </a:cubicBezTo>
                    <a:cubicBezTo>
                      <a:pt x="1865" y="21098"/>
                      <a:pt x="2886" y="20785"/>
                      <a:pt x="3881" y="20390"/>
                    </a:cubicBezTo>
                    <a:cubicBezTo>
                      <a:pt x="4112" y="20305"/>
                      <a:pt x="4352" y="20284"/>
                      <a:pt x="4592" y="20284"/>
                    </a:cubicBezTo>
                    <a:cubicBezTo>
                      <a:pt x="4780" y="20284"/>
                      <a:pt x="4968" y="20297"/>
                      <a:pt x="5153" y="20301"/>
                    </a:cubicBezTo>
                    <a:cubicBezTo>
                      <a:pt x="8612" y="20337"/>
                      <a:pt x="11650" y="21511"/>
                      <a:pt x="14284" y="23751"/>
                    </a:cubicBezTo>
                    <a:cubicBezTo>
                      <a:pt x="15180" y="24521"/>
                      <a:pt x="15808" y="25516"/>
                      <a:pt x="16453" y="26484"/>
                    </a:cubicBezTo>
                    <a:cubicBezTo>
                      <a:pt x="16525" y="26600"/>
                      <a:pt x="16605" y="26708"/>
                      <a:pt x="16695" y="26815"/>
                    </a:cubicBezTo>
                    <a:cubicBezTo>
                      <a:pt x="16797" y="26926"/>
                      <a:pt x="16895" y="26981"/>
                      <a:pt x="16984" y="26981"/>
                    </a:cubicBezTo>
                    <a:cubicBezTo>
                      <a:pt x="17097" y="26981"/>
                      <a:pt x="17197" y="26892"/>
                      <a:pt x="17277" y="26717"/>
                    </a:cubicBezTo>
                    <a:cubicBezTo>
                      <a:pt x="17313" y="26627"/>
                      <a:pt x="17349" y="26529"/>
                      <a:pt x="17367" y="26439"/>
                    </a:cubicBezTo>
                    <a:cubicBezTo>
                      <a:pt x="18370" y="22837"/>
                      <a:pt x="19688" y="19333"/>
                      <a:pt x="20700" y="15740"/>
                    </a:cubicBezTo>
                    <a:cubicBezTo>
                      <a:pt x="21489" y="12926"/>
                      <a:pt x="22242" y="10112"/>
                      <a:pt x="23120" y="7325"/>
                    </a:cubicBezTo>
                    <a:cubicBezTo>
                      <a:pt x="23200" y="7084"/>
                      <a:pt x="23254" y="6842"/>
                      <a:pt x="23156" y="6591"/>
                    </a:cubicBezTo>
                    <a:cubicBezTo>
                      <a:pt x="21901" y="4476"/>
                      <a:pt x="20037" y="3006"/>
                      <a:pt x="17958" y="1841"/>
                    </a:cubicBezTo>
                    <a:cubicBezTo>
                      <a:pt x="15797" y="639"/>
                      <a:pt x="13553" y="0"/>
                      <a:pt x="11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8"/>
              <p:cNvSpPr/>
              <p:nvPr/>
            </p:nvSpPr>
            <p:spPr>
              <a:xfrm>
                <a:off x="-6575250" y="3237700"/>
                <a:ext cx="601975" cy="546175"/>
              </a:xfrm>
              <a:custGeom>
                <a:avLst/>
                <a:gdLst/>
                <a:ahLst/>
                <a:cxnLst/>
                <a:rect l="l" t="t" r="r" b="b"/>
                <a:pathLst>
                  <a:path w="24079" h="21847" extrusionOk="0">
                    <a:moveTo>
                      <a:pt x="22993" y="3133"/>
                    </a:moveTo>
                    <a:cubicBezTo>
                      <a:pt x="22779" y="3773"/>
                      <a:pt x="22582" y="4382"/>
                      <a:pt x="22439" y="4938"/>
                    </a:cubicBezTo>
                    <a:cubicBezTo>
                      <a:pt x="22578" y="4382"/>
                      <a:pt x="22777" y="3773"/>
                      <a:pt x="22993" y="3133"/>
                    </a:cubicBezTo>
                    <a:close/>
                    <a:moveTo>
                      <a:pt x="8249" y="14420"/>
                    </a:moveTo>
                    <a:lnTo>
                      <a:pt x="8249" y="14420"/>
                    </a:lnTo>
                    <a:cubicBezTo>
                      <a:pt x="8498" y="14466"/>
                      <a:pt x="8748" y="14521"/>
                      <a:pt x="8998" y="14589"/>
                    </a:cubicBezTo>
                    <a:cubicBezTo>
                      <a:pt x="9160" y="14633"/>
                      <a:pt x="9322" y="14680"/>
                      <a:pt x="9481" y="14729"/>
                    </a:cubicBezTo>
                    <a:lnTo>
                      <a:pt x="9481" y="14729"/>
                    </a:lnTo>
                    <a:cubicBezTo>
                      <a:pt x="9075" y="14607"/>
                      <a:pt x="8664" y="14504"/>
                      <a:pt x="8249" y="14420"/>
                    </a:cubicBezTo>
                    <a:close/>
                    <a:moveTo>
                      <a:pt x="5245" y="15150"/>
                    </a:moveTo>
                    <a:cubicBezTo>
                      <a:pt x="6732" y="15150"/>
                      <a:pt x="8328" y="15394"/>
                      <a:pt x="9937" y="16024"/>
                    </a:cubicBezTo>
                    <a:lnTo>
                      <a:pt x="9937" y="16024"/>
                    </a:lnTo>
                    <a:cubicBezTo>
                      <a:pt x="9434" y="15854"/>
                      <a:pt x="8947" y="15771"/>
                      <a:pt x="8469" y="15655"/>
                    </a:cubicBezTo>
                    <a:cubicBezTo>
                      <a:pt x="8361" y="15627"/>
                      <a:pt x="8238" y="15583"/>
                      <a:pt x="8130" y="15583"/>
                    </a:cubicBezTo>
                    <a:cubicBezTo>
                      <a:pt x="7995" y="15583"/>
                      <a:pt x="7884" y="15652"/>
                      <a:pt x="7860" y="15906"/>
                    </a:cubicBezTo>
                    <a:cubicBezTo>
                      <a:pt x="7954" y="15968"/>
                      <a:pt x="8052" y="16023"/>
                      <a:pt x="8152" y="16072"/>
                    </a:cubicBezTo>
                    <a:lnTo>
                      <a:pt x="8152" y="16072"/>
                    </a:lnTo>
                    <a:cubicBezTo>
                      <a:pt x="7984" y="16028"/>
                      <a:pt x="7802" y="16000"/>
                      <a:pt x="7761" y="15771"/>
                    </a:cubicBezTo>
                    <a:cubicBezTo>
                      <a:pt x="7573" y="15377"/>
                      <a:pt x="7179" y="15368"/>
                      <a:pt x="6820" y="15305"/>
                    </a:cubicBezTo>
                    <a:cubicBezTo>
                      <a:pt x="6216" y="15211"/>
                      <a:pt x="5608" y="15164"/>
                      <a:pt x="4999" y="15164"/>
                    </a:cubicBezTo>
                    <a:cubicBezTo>
                      <a:pt x="4660" y="15164"/>
                      <a:pt x="4321" y="15179"/>
                      <a:pt x="3982" y="15208"/>
                    </a:cubicBezTo>
                    <a:lnTo>
                      <a:pt x="3982" y="15208"/>
                    </a:lnTo>
                    <a:cubicBezTo>
                      <a:pt x="4392" y="15170"/>
                      <a:pt x="4814" y="15150"/>
                      <a:pt x="5245" y="15150"/>
                    </a:cubicBezTo>
                    <a:close/>
                    <a:moveTo>
                      <a:pt x="3971" y="16022"/>
                    </a:moveTo>
                    <a:lnTo>
                      <a:pt x="3971" y="16022"/>
                    </a:lnTo>
                    <a:cubicBezTo>
                      <a:pt x="4408" y="16028"/>
                      <a:pt x="4906" y="16061"/>
                      <a:pt x="5442" y="16122"/>
                    </a:cubicBezTo>
                    <a:lnTo>
                      <a:pt x="5442" y="16122"/>
                    </a:lnTo>
                    <a:cubicBezTo>
                      <a:pt x="4954" y="16071"/>
                      <a:pt x="4463" y="16038"/>
                      <a:pt x="3971" y="16022"/>
                    </a:cubicBezTo>
                    <a:close/>
                    <a:moveTo>
                      <a:pt x="5467" y="17277"/>
                    </a:moveTo>
                    <a:lnTo>
                      <a:pt x="5467" y="17277"/>
                    </a:lnTo>
                    <a:cubicBezTo>
                      <a:pt x="5687" y="17311"/>
                      <a:pt x="5906" y="17348"/>
                      <a:pt x="6125" y="17388"/>
                    </a:cubicBezTo>
                    <a:lnTo>
                      <a:pt x="6125" y="17388"/>
                    </a:lnTo>
                    <a:cubicBezTo>
                      <a:pt x="5895" y="17374"/>
                      <a:pt x="5668" y="17363"/>
                      <a:pt x="5467" y="17277"/>
                    </a:cubicBezTo>
                    <a:close/>
                    <a:moveTo>
                      <a:pt x="13003" y="17402"/>
                    </a:moveTo>
                    <a:lnTo>
                      <a:pt x="13003" y="17402"/>
                    </a:lnTo>
                    <a:cubicBezTo>
                      <a:pt x="13251" y="17483"/>
                      <a:pt x="13487" y="17611"/>
                      <a:pt x="13715" y="17768"/>
                    </a:cubicBezTo>
                    <a:lnTo>
                      <a:pt x="13715" y="17768"/>
                    </a:lnTo>
                    <a:cubicBezTo>
                      <a:pt x="13471" y="17612"/>
                      <a:pt x="13220" y="17498"/>
                      <a:pt x="13003" y="17402"/>
                    </a:cubicBezTo>
                    <a:close/>
                    <a:moveTo>
                      <a:pt x="11238" y="18101"/>
                    </a:moveTo>
                    <a:lnTo>
                      <a:pt x="11238" y="18101"/>
                    </a:lnTo>
                    <a:cubicBezTo>
                      <a:pt x="11335" y="18107"/>
                      <a:pt x="11431" y="18141"/>
                      <a:pt x="11530" y="18182"/>
                    </a:cubicBezTo>
                    <a:lnTo>
                      <a:pt x="11530" y="18182"/>
                    </a:lnTo>
                    <a:cubicBezTo>
                      <a:pt x="11433" y="18152"/>
                      <a:pt x="11335" y="18124"/>
                      <a:pt x="11238" y="18101"/>
                    </a:cubicBezTo>
                    <a:close/>
                    <a:moveTo>
                      <a:pt x="18903" y="17076"/>
                    </a:moveTo>
                    <a:cubicBezTo>
                      <a:pt x="18838" y="17367"/>
                      <a:pt x="18757" y="17662"/>
                      <a:pt x="18648" y="17949"/>
                    </a:cubicBezTo>
                    <a:cubicBezTo>
                      <a:pt x="18600" y="18075"/>
                      <a:pt x="18553" y="18201"/>
                      <a:pt x="18506" y="18327"/>
                    </a:cubicBezTo>
                    <a:lnTo>
                      <a:pt x="18506" y="18327"/>
                    </a:lnTo>
                    <a:cubicBezTo>
                      <a:pt x="18646" y="17903"/>
                      <a:pt x="18783" y="17486"/>
                      <a:pt x="18903" y="17076"/>
                    </a:cubicBezTo>
                    <a:close/>
                    <a:moveTo>
                      <a:pt x="14076" y="18046"/>
                    </a:moveTo>
                    <a:lnTo>
                      <a:pt x="14076" y="18046"/>
                    </a:lnTo>
                    <a:cubicBezTo>
                      <a:pt x="14193" y="18143"/>
                      <a:pt x="14308" y="18246"/>
                      <a:pt x="14422" y="18352"/>
                    </a:cubicBezTo>
                    <a:lnTo>
                      <a:pt x="14422" y="18352"/>
                    </a:lnTo>
                    <a:cubicBezTo>
                      <a:pt x="14338" y="18291"/>
                      <a:pt x="14253" y="18230"/>
                      <a:pt x="14195" y="18164"/>
                    </a:cubicBezTo>
                    <a:cubicBezTo>
                      <a:pt x="14156" y="18123"/>
                      <a:pt x="14117" y="18083"/>
                      <a:pt x="14076" y="18046"/>
                    </a:cubicBezTo>
                    <a:close/>
                    <a:moveTo>
                      <a:pt x="12293" y="15954"/>
                    </a:moveTo>
                    <a:cubicBezTo>
                      <a:pt x="13247" y="16518"/>
                      <a:pt x="14119" y="17217"/>
                      <a:pt x="14903" y="18074"/>
                    </a:cubicBezTo>
                    <a:cubicBezTo>
                      <a:pt x="14985" y="18165"/>
                      <a:pt x="15065" y="18258"/>
                      <a:pt x="15142" y="18353"/>
                    </a:cubicBezTo>
                    <a:lnTo>
                      <a:pt x="15142" y="18353"/>
                    </a:lnTo>
                    <a:cubicBezTo>
                      <a:pt x="15131" y="18340"/>
                      <a:pt x="15119" y="18328"/>
                      <a:pt x="15109" y="18316"/>
                    </a:cubicBezTo>
                    <a:cubicBezTo>
                      <a:pt x="14285" y="17355"/>
                      <a:pt x="13344" y="16576"/>
                      <a:pt x="12293" y="15954"/>
                    </a:cubicBezTo>
                    <a:close/>
                    <a:moveTo>
                      <a:pt x="6838" y="18495"/>
                    </a:moveTo>
                    <a:cubicBezTo>
                      <a:pt x="7196" y="18581"/>
                      <a:pt x="7563" y="18678"/>
                      <a:pt x="7937" y="18784"/>
                    </a:cubicBezTo>
                    <a:lnTo>
                      <a:pt x="7937" y="18784"/>
                    </a:lnTo>
                    <a:cubicBezTo>
                      <a:pt x="7514" y="18683"/>
                      <a:pt x="7123" y="18598"/>
                      <a:pt x="6838" y="18495"/>
                    </a:cubicBezTo>
                    <a:close/>
                    <a:moveTo>
                      <a:pt x="6808" y="17522"/>
                    </a:moveTo>
                    <a:cubicBezTo>
                      <a:pt x="8688" y="17918"/>
                      <a:pt x="10517" y="18523"/>
                      <a:pt x="12264" y="19324"/>
                    </a:cubicBezTo>
                    <a:lnTo>
                      <a:pt x="12264" y="19324"/>
                    </a:lnTo>
                    <a:cubicBezTo>
                      <a:pt x="12260" y="19323"/>
                      <a:pt x="12255" y="19321"/>
                      <a:pt x="12250" y="19320"/>
                    </a:cubicBezTo>
                    <a:cubicBezTo>
                      <a:pt x="10745" y="18872"/>
                      <a:pt x="9240" y="18424"/>
                      <a:pt x="7752" y="17958"/>
                    </a:cubicBezTo>
                    <a:cubicBezTo>
                      <a:pt x="7701" y="17940"/>
                      <a:pt x="7644" y="17935"/>
                      <a:pt x="7584" y="17935"/>
                    </a:cubicBezTo>
                    <a:cubicBezTo>
                      <a:pt x="7514" y="17935"/>
                      <a:pt x="7440" y="17942"/>
                      <a:pt x="7369" y="17942"/>
                    </a:cubicBezTo>
                    <a:cubicBezTo>
                      <a:pt x="7196" y="17942"/>
                      <a:pt x="7038" y="17902"/>
                      <a:pt x="6981" y="17626"/>
                    </a:cubicBezTo>
                    <a:cubicBezTo>
                      <a:pt x="6925" y="17584"/>
                      <a:pt x="6868" y="17550"/>
                      <a:pt x="6808" y="17522"/>
                    </a:cubicBezTo>
                    <a:close/>
                    <a:moveTo>
                      <a:pt x="13541" y="19858"/>
                    </a:moveTo>
                    <a:cubicBezTo>
                      <a:pt x="13770" y="19908"/>
                      <a:pt x="14001" y="19950"/>
                      <a:pt x="14220" y="20024"/>
                    </a:cubicBezTo>
                    <a:lnTo>
                      <a:pt x="14220" y="20024"/>
                    </a:lnTo>
                    <a:cubicBezTo>
                      <a:pt x="14008" y="19964"/>
                      <a:pt x="13793" y="19912"/>
                      <a:pt x="13577" y="19866"/>
                    </a:cubicBezTo>
                    <a:cubicBezTo>
                      <a:pt x="13565" y="19864"/>
                      <a:pt x="13553" y="19861"/>
                      <a:pt x="13541" y="19858"/>
                    </a:cubicBezTo>
                    <a:close/>
                    <a:moveTo>
                      <a:pt x="23613" y="0"/>
                    </a:moveTo>
                    <a:cubicBezTo>
                      <a:pt x="21588" y="6739"/>
                      <a:pt x="19553" y="13477"/>
                      <a:pt x="17484" y="20341"/>
                    </a:cubicBezTo>
                    <a:cubicBezTo>
                      <a:pt x="17179" y="19858"/>
                      <a:pt x="16937" y="19481"/>
                      <a:pt x="16713" y="19114"/>
                    </a:cubicBezTo>
                    <a:cubicBezTo>
                      <a:pt x="15324" y="16793"/>
                      <a:pt x="13218" y="15377"/>
                      <a:pt x="10763" y="14445"/>
                    </a:cubicBezTo>
                    <a:cubicBezTo>
                      <a:pt x="9535" y="13970"/>
                      <a:pt x="8263" y="13567"/>
                      <a:pt x="6937" y="13433"/>
                    </a:cubicBezTo>
                    <a:cubicBezTo>
                      <a:pt x="6669" y="13407"/>
                      <a:pt x="6406" y="13395"/>
                      <a:pt x="6145" y="13395"/>
                    </a:cubicBezTo>
                    <a:cubicBezTo>
                      <a:pt x="4490" y="13395"/>
                      <a:pt x="2958" y="13891"/>
                      <a:pt x="1479" y="14642"/>
                    </a:cubicBezTo>
                    <a:cubicBezTo>
                      <a:pt x="1264" y="14750"/>
                      <a:pt x="1067" y="14938"/>
                      <a:pt x="789" y="14938"/>
                    </a:cubicBezTo>
                    <a:cubicBezTo>
                      <a:pt x="709" y="14705"/>
                      <a:pt x="834" y="14517"/>
                      <a:pt x="906" y="14320"/>
                    </a:cubicBezTo>
                    <a:cubicBezTo>
                      <a:pt x="1596" y="11981"/>
                      <a:pt x="2286" y="9651"/>
                      <a:pt x="2985" y="7321"/>
                    </a:cubicBezTo>
                    <a:cubicBezTo>
                      <a:pt x="3057" y="7061"/>
                      <a:pt x="3164" y="6802"/>
                      <a:pt x="3137" y="6524"/>
                    </a:cubicBezTo>
                    <a:lnTo>
                      <a:pt x="3137" y="6524"/>
                    </a:lnTo>
                    <a:cubicBezTo>
                      <a:pt x="2815" y="6551"/>
                      <a:pt x="2743" y="6819"/>
                      <a:pt x="2671" y="7052"/>
                    </a:cubicBezTo>
                    <a:cubicBezTo>
                      <a:pt x="1811" y="10001"/>
                      <a:pt x="745" y="12895"/>
                      <a:pt x="117" y="15915"/>
                    </a:cubicBezTo>
                    <a:cubicBezTo>
                      <a:pt x="1" y="16488"/>
                      <a:pt x="117" y="16748"/>
                      <a:pt x="655" y="16981"/>
                    </a:cubicBezTo>
                    <a:cubicBezTo>
                      <a:pt x="843" y="17071"/>
                      <a:pt x="1040" y="17151"/>
                      <a:pt x="1246" y="17214"/>
                    </a:cubicBezTo>
                    <a:cubicBezTo>
                      <a:pt x="3531" y="17850"/>
                      <a:pt x="5727" y="18782"/>
                      <a:pt x="8030" y="19383"/>
                    </a:cubicBezTo>
                    <a:cubicBezTo>
                      <a:pt x="8242" y="19440"/>
                      <a:pt x="8454" y="19531"/>
                      <a:pt x="8673" y="19531"/>
                    </a:cubicBezTo>
                    <a:cubicBezTo>
                      <a:pt x="8759" y="19531"/>
                      <a:pt x="8846" y="19517"/>
                      <a:pt x="8935" y="19481"/>
                    </a:cubicBezTo>
                    <a:cubicBezTo>
                      <a:pt x="9109" y="19263"/>
                      <a:pt x="9055" y="19152"/>
                      <a:pt x="8938" y="19081"/>
                    </a:cubicBezTo>
                    <a:lnTo>
                      <a:pt x="8938" y="19081"/>
                    </a:lnTo>
                    <a:cubicBezTo>
                      <a:pt x="9982" y="19404"/>
                      <a:pt x="11066" y="19771"/>
                      <a:pt x="12152" y="20126"/>
                    </a:cubicBezTo>
                    <a:cubicBezTo>
                      <a:pt x="12770" y="20323"/>
                      <a:pt x="13406" y="20476"/>
                      <a:pt x="13935" y="20861"/>
                    </a:cubicBezTo>
                    <a:cubicBezTo>
                      <a:pt x="14285" y="21103"/>
                      <a:pt x="14598" y="21399"/>
                      <a:pt x="15037" y="21470"/>
                    </a:cubicBezTo>
                    <a:cubicBezTo>
                      <a:pt x="15145" y="21488"/>
                      <a:pt x="15243" y="21524"/>
                      <a:pt x="15342" y="21551"/>
                    </a:cubicBezTo>
                    <a:cubicBezTo>
                      <a:pt x="15691" y="21651"/>
                      <a:pt x="16022" y="21847"/>
                      <a:pt x="16391" y="21847"/>
                    </a:cubicBezTo>
                    <a:cubicBezTo>
                      <a:pt x="16487" y="21847"/>
                      <a:pt x="16585" y="21833"/>
                      <a:pt x="16686" y="21802"/>
                    </a:cubicBezTo>
                    <a:cubicBezTo>
                      <a:pt x="16973" y="21444"/>
                      <a:pt x="16668" y="21282"/>
                      <a:pt x="16444" y="21112"/>
                    </a:cubicBezTo>
                    <a:cubicBezTo>
                      <a:pt x="15844" y="20645"/>
                      <a:pt x="15178" y="20324"/>
                      <a:pt x="14476" y="20101"/>
                    </a:cubicBezTo>
                    <a:lnTo>
                      <a:pt x="14476" y="20101"/>
                    </a:lnTo>
                    <a:cubicBezTo>
                      <a:pt x="14482" y="20101"/>
                      <a:pt x="14488" y="20101"/>
                      <a:pt x="14494" y="20101"/>
                    </a:cubicBezTo>
                    <a:cubicBezTo>
                      <a:pt x="14589" y="20101"/>
                      <a:pt x="14678" y="20057"/>
                      <a:pt x="14724" y="19938"/>
                    </a:cubicBezTo>
                    <a:cubicBezTo>
                      <a:pt x="14795" y="19759"/>
                      <a:pt x="14697" y="19625"/>
                      <a:pt x="14571" y="19526"/>
                    </a:cubicBezTo>
                    <a:cubicBezTo>
                      <a:pt x="14123" y="19185"/>
                      <a:pt x="13639" y="18854"/>
                      <a:pt x="13093" y="18711"/>
                    </a:cubicBezTo>
                    <a:cubicBezTo>
                      <a:pt x="12702" y="18609"/>
                      <a:pt x="12330" y="18462"/>
                      <a:pt x="11967" y="18330"/>
                    </a:cubicBezTo>
                    <a:lnTo>
                      <a:pt x="11967" y="18330"/>
                    </a:lnTo>
                    <a:cubicBezTo>
                      <a:pt x="11997" y="18335"/>
                      <a:pt x="12028" y="18337"/>
                      <a:pt x="12059" y="18337"/>
                    </a:cubicBezTo>
                    <a:cubicBezTo>
                      <a:pt x="12135" y="18337"/>
                      <a:pt x="12213" y="18323"/>
                      <a:pt x="12295" y="18289"/>
                    </a:cubicBezTo>
                    <a:cubicBezTo>
                      <a:pt x="12349" y="18012"/>
                      <a:pt x="12143" y="17976"/>
                      <a:pt x="11964" y="17895"/>
                    </a:cubicBezTo>
                    <a:cubicBezTo>
                      <a:pt x="11059" y="17482"/>
                      <a:pt x="10128" y="17135"/>
                      <a:pt x="9177" y="16856"/>
                    </a:cubicBezTo>
                    <a:lnTo>
                      <a:pt x="9177" y="16856"/>
                    </a:lnTo>
                    <a:cubicBezTo>
                      <a:pt x="9182" y="16856"/>
                      <a:pt x="9186" y="16856"/>
                      <a:pt x="9191" y="16856"/>
                    </a:cubicBezTo>
                    <a:cubicBezTo>
                      <a:pt x="9286" y="16856"/>
                      <a:pt x="9379" y="16828"/>
                      <a:pt x="9464" y="16739"/>
                    </a:cubicBezTo>
                    <a:cubicBezTo>
                      <a:pt x="9495" y="16610"/>
                      <a:pt x="9466" y="16535"/>
                      <a:pt x="9411" y="16487"/>
                    </a:cubicBezTo>
                    <a:lnTo>
                      <a:pt x="9411" y="16487"/>
                    </a:lnTo>
                    <a:cubicBezTo>
                      <a:pt x="9510" y="16516"/>
                      <a:pt x="9608" y="16545"/>
                      <a:pt x="9706" y="16578"/>
                    </a:cubicBezTo>
                    <a:cubicBezTo>
                      <a:pt x="11157" y="17062"/>
                      <a:pt x="12537" y="17770"/>
                      <a:pt x="13774" y="18684"/>
                    </a:cubicBezTo>
                    <a:cubicBezTo>
                      <a:pt x="13941" y="18807"/>
                      <a:pt x="14154" y="19016"/>
                      <a:pt x="14359" y="19016"/>
                    </a:cubicBezTo>
                    <a:cubicBezTo>
                      <a:pt x="14451" y="19016"/>
                      <a:pt x="14542" y="18974"/>
                      <a:pt x="14625" y="18863"/>
                    </a:cubicBezTo>
                    <a:cubicBezTo>
                      <a:pt x="14706" y="18747"/>
                      <a:pt x="14701" y="18653"/>
                      <a:pt x="14653" y="18571"/>
                    </a:cubicBezTo>
                    <a:lnTo>
                      <a:pt x="14653" y="18571"/>
                    </a:lnTo>
                    <a:cubicBezTo>
                      <a:pt x="14682" y="18600"/>
                      <a:pt x="14712" y="18628"/>
                      <a:pt x="14742" y="18657"/>
                    </a:cubicBezTo>
                    <a:cubicBezTo>
                      <a:pt x="14852" y="18767"/>
                      <a:pt x="14967" y="18891"/>
                      <a:pt x="15092" y="18891"/>
                    </a:cubicBezTo>
                    <a:cubicBezTo>
                      <a:pt x="15149" y="18891"/>
                      <a:pt x="15208" y="18865"/>
                      <a:pt x="15270" y="18800"/>
                    </a:cubicBezTo>
                    <a:cubicBezTo>
                      <a:pt x="15344" y="18723"/>
                      <a:pt x="15351" y="18652"/>
                      <a:pt x="15325" y="18585"/>
                    </a:cubicBezTo>
                    <a:lnTo>
                      <a:pt x="15325" y="18585"/>
                    </a:lnTo>
                    <a:cubicBezTo>
                      <a:pt x="15836" y="19255"/>
                      <a:pt x="16263" y="19993"/>
                      <a:pt x="16803" y="20646"/>
                    </a:cubicBezTo>
                    <a:cubicBezTo>
                      <a:pt x="16946" y="20830"/>
                      <a:pt x="17048" y="21107"/>
                      <a:pt x="17310" y="21107"/>
                    </a:cubicBezTo>
                    <a:cubicBezTo>
                      <a:pt x="17341" y="21107"/>
                      <a:pt x="17375" y="21103"/>
                      <a:pt x="17412" y="21094"/>
                    </a:cubicBezTo>
                    <a:cubicBezTo>
                      <a:pt x="17788" y="21013"/>
                      <a:pt x="17824" y="20646"/>
                      <a:pt x="17896" y="20359"/>
                    </a:cubicBezTo>
                    <a:cubicBezTo>
                      <a:pt x="17936" y="20198"/>
                      <a:pt x="17978" y="20037"/>
                      <a:pt x="18023" y="19877"/>
                    </a:cubicBezTo>
                    <a:lnTo>
                      <a:pt x="18023" y="19877"/>
                    </a:lnTo>
                    <a:cubicBezTo>
                      <a:pt x="18002" y="20026"/>
                      <a:pt x="18036" y="20158"/>
                      <a:pt x="18254" y="20225"/>
                    </a:cubicBezTo>
                    <a:cubicBezTo>
                      <a:pt x="18980" y="17841"/>
                      <a:pt x="19715" y="15467"/>
                      <a:pt x="20432" y="13083"/>
                    </a:cubicBezTo>
                    <a:cubicBezTo>
                      <a:pt x="21588" y="9266"/>
                      <a:pt x="22726" y="5439"/>
                      <a:pt x="23864" y="1622"/>
                    </a:cubicBezTo>
                    <a:cubicBezTo>
                      <a:pt x="23953" y="1326"/>
                      <a:pt x="24079" y="1031"/>
                      <a:pt x="24034" y="708"/>
                    </a:cubicBezTo>
                    <a:lnTo>
                      <a:pt x="24034" y="708"/>
                    </a:lnTo>
                    <a:cubicBezTo>
                      <a:pt x="23799" y="723"/>
                      <a:pt x="23731" y="880"/>
                      <a:pt x="23677" y="1052"/>
                    </a:cubicBezTo>
                    <a:lnTo>
                      <a:pt x="23677" y="1052"/>
                    </a:lnTo>
                    <a:cubicBezTo>
                      <a:pt x="23765" y="745"/>
                      <a:pt x="23801" y="443"/>
                      <a:pt x="23711" y="135"/>
                    </a:cubicBezTo>
                    <a:lnTo>
                      <a:pt x="236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8"/>
              <p:cNvSpPr/>
              <p:nvPr/>
            </p:nvSpPr>
            <p:spPr>
              <a:xfrm>
                <a:off x="-6642900" y="3124550"/>
                <a:ext cx="347050" cy="699425"/>
              </a:xfrm>
              <a:custGeom>
                <a:avLst/>
                <a:gdLst/>
                <a:ahLst/>
                <a:cxnLst/>
                <a:rect l="l" t="t" r="r" b="b"/>
                <a:pathLst>
                  <a:path w="13882" h="27977" extrusionOk="0">
                    <a:moveTo>
                      <a:pt x="7295" y="1"/>
                    </a:moveTo>
                    <a:cubicBezTo>
                      <a:pt x="7098" y="91"/>
                      <a:pt x="6945" y="261"/>
                      <a:pt x="6883" y="467"/>
                    </a:cubicBezTo>
                    <a:cubicBezTo>
                      <a:pt x="6847" y="574"/>
                      <a:pt x="6802" y="682"/>
                      <a:pt x="6775" y="799"/>
                    </a:cubicBezTo>
                    <a:cubicBezTo>
                      <a:pt x="5530" y="5073"/>
                      <a:pt x="3952" y="9249"/>
                      <a:pt x="2832" y="13559"/>
                    </a:cubicBezTo>
                    <a:cubicBezTo>
                      <a:pt x="2089" y="16390"/>
                      <a:pt x="1264" y="19213"/>
                      <a:pt x="601" y="22072"/>
                    </a:cubicBezTo>
                    <a:cubicBezTo>
                      <a:pt x="494" y="22502"/>
                      <a:pt x="350" y="22932"/>
                      <a:pt x="171" y="23335"/>
                    </a:cubicBezTo>
                    <a:cubicBezTo>
                      <a:pt x="46" y="23595"/>
                      <a:pt x="1" y="23855"/>
                      <a:pt x="180" y="24106"/>
                    </a:cubicBezTo>
                    <a:cubicBezTo>
                      <a:pt x="3935" y="25199"/>
                      <a:pt x="7689" y="26292"/>
                      <a:pt x="11444" y="27385"/>
                    </a:cubicBezTo>
                    <a:cubicBezTo>
                      <a:pt x="12134" y="27583"/>
                      <a:pt x="12833" y="27780"/>
                      <a:pt x="13523" y="27977"/>
                    </a:cubicBezTo>
                    <a:cubicBezTo>
                      <a:pt x="13881" y="27663"/>
                      <a:pt x="13594" y="27412"/>
                      <a:pt x="13424" y="27179"/>
                    </a:cubicBezTo>
                    <a:cubicBezTo>
                      <a:pt x="12187" y="25468"/>
                      <a:pt x="10548" y="24312"/>
                      <a:pt x="8603" y="23523"/>
                    </a:cubicBezTo>
                    <a:cubicBezTo>
                      <a:pt x="6892" y="22824"/>
                      <a:pt x="5162" y="22188"/>
                      <a:pt x="3442" y="21534"/>
                    </a:cubicBezTo>
                    <a:cubicBezTo>
                      <a:pt x="2411" y="21149"/>
                      <a:pt x="2268" y="20880"/>
                      <a:pt x="2608" y="19867"/>
                    </a:cubicBezTo>
                    <a:cubicBezTo>
                      <a:pt x="3558" y="17054"/>
                      <a:pt x="4060" y="14132"/>
                      <a:pt x="4911" y="11301"/>
                    </a:cubicBezTo>
                    <a:cubicBezTo>
                      <a:pt x="5503" y="9365"/>
                      <a:pt x="6076" y="7439"/>
                      <a:pt x="6775" y="5539"/>
                    </a:cubicBezTo>
                    <a:cubicBezTo>
                      <a:pt x="7098" y="4643"/>
                      <a:pt x="7331" y="3720"/>
                      <a:pt x="7617" y="2806"/>
                    </a:cubicBezTo>
                    <a:cubicBezTo>
                      <a:pt x="7788" y="2250"/>
                      <a:pt x="7931" y="1686"/>
                      <a:pt x="8191" y="1157"/>
                    </a:cubicBezTo>
                    <a:cubicBezTo>
                      <a:pt x="8334" y="870"/>
                      <a:pt x="8406" y="566"/>
                      <a:pt x="8209" y="270"/>
                    </a:cubicBezTo>
                    <a:lnTo>
                      <a:pt x="72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8"/>
              <p:cNvSpPr/>
              <p:nvPr/>
            </p:nvSpPr>
            <p:spPr>
              <a:xfrm>
                <a:off x="-6594725" y="3131275"/>
                <a:ext cx="360025" cy="712425"/>
              </a:xfrm>
              <a:custGeom>
                <a:avLst/>
                <a:gdLst/>
                <a:ahLst/>
                <a:cxnLst/>
                <a:rect l="l" t="t" r="r" b="b"/>
                <a:pathLst>
                  <a:path w="14401" h="28497" extrusionOk="0">
                    <a:moveTo>
                      <a:pt x="6282" y="1"/>
                    </a:moveTo>
                    <a:cubicBezTo>
                      <a:pt x="5224" y="2985"/>
                      <a:pt x="4284" y="6014"/>
                      <a:pt x="3298" y="9024"/>
                    </a:cubicBezTo>
                    <a:cubicBezTo>
                      <a:pt x="2536" y="11363"/>
                      <a:pt x="1945" y="13756"/>
                      <a:pt x="1380" y="16157"/>
                    </a:cubicBezTo>
                    <a:cubicBezTo>
                      <a:pt x="1076" y="17439"/>
                      <a:pt x="637" y="18693"/>
                      <a:pt x="260" y="19966"/>
                    </a:cubicBezTo>
                    <a:cubicBezTo>
                      <a:pt x="0" y="20853"/>
                      <a:pt x="117" y="21032"/>
                      <a:pt x="968" y="21355"/>
                    </a:cubicBezTo>
                    <a:cubicBezTo>
                      <a:pt x="3316" y="22278"/>
                      <a:pt x="5726" y="23057"/>
                      <a:pt x="7984" y="24204"/>
                    </a:cubicBezTo>
                    <a:cubicBezTo>
                      <a:pt x="9427" y="24930"/>
                      <a:pt x="10511" y="26050"/>
                      <a:pt x="11470" y="27331"/>
                    </a:cubicBezTo>
                    <a:cubicBezTo>
                      <a:pt x="11560" y="27430"/>
                      <a:pt x="11605" y="27564"/>
                      <a:pt x="11596" y="27708"/>
                    </a:cubicBezTo>
                    <a:cubicBezTo>
                      <a:pt x="11990" y="27833"/>
                      <a:pt x="12393" y="27968"/>
                      <a:pt x="12796" y="28084"/>
                    </a:cubicBezTo>
                    <a:cubicBezTo>
                      <a:pt x="13029" y="28147"/>
                      <a:pt x="13218" y="28254"/>
                      <a:pt x="13307" y="28496"/>
                    </a:cubicBezTo>
                    <a:cubicBezTo>
                      <a:pt x="13468" y="28478"/>
                      <a:pt x="13603" y="28371"/>
                      <a:pt x="13657" y="28219"/>
                    </a:cubicBezTo>
                    <a:cubicBezTo>
                      <a:pt x="13988" y="27278"/>
                      <a:pt x="14356" y="26346"/>
                      <a:pt x="14391" y="25324"/>
                    </a:cubicBezTo>
                    <a:cubicBezTo>
                      <a:pt x="14400" y="25190"/>
                      <a:pt x="14374" y="25055"/>
                      <a:pt x="14311" y="24939"/>
                    </a:cubicBezTo>
                    <a:cubicBezTo>
                      <a:pt x="13791" y="24554"/>
                      <a:pt x="13146" y="24473"/>
                      <a:pt x="12563" y="24249"/>
                    </a:cubicBezTo>
                    <a:cubicBezTo>
                      <a:pt x="11864" y="23980"/>
                      <a:pt x="11139" y="23810"/>
                      <a:pt x="10431" y="23595"/>
                    </a:cubicBezTo>
                    <a:cubicBezTo>
                      <a:pt x="10304" y="23554"/>
                      <a:pt x="10177" y="23514"/>
                      <a:pt x="10051" y="23514"/>
                    </a:cubicBezTo>
                    <a:cubicBezTo>
                      <a:pt x="9953" y="23514"/>
                      <a:pt x="9856" y="23538"/>
                      <a:pt x="9759" y="23604"/>
                    </a:cubicBezTo>
                    <a:cubicBezTo>
                      <a:pt x="7088" y="22779"/>
                      <a:pt x="4418" y="21964"/>
                      <a:pt x="1748" y="21113"/>
                    </a:cubicBezTo>
                    <a:cubicBezTo>
                      <a:pt x="1102" y="20907"/>
                      <a:pt x="1031" y="20674"/>
                      <a:pt x="1201" y="20001"/>
                    </a:cubicBezTo>
                    <a:cubicBezTo>
                      <a:pt x="2008" y="16901"/>
                      <a:pt x="3011" y="13854"/>
                      <a:pt x="3907" y="10772"/>
                    </a:cubicBezTo>
                    <a:cubicBezTo>
                      <a:pt x="4893" y="7420"/>
                      <a:pt x="5888" y="4069"/>
                      <a:pt x="6873" y="709"/>
                    </a:cubicBezTo>
                    <a:cubicBezTo>
                      <a:pt x="6927" y="530"/>
                      <a:pt x="6954" y="323"/>
                      <a:pt x="7124" y="198"/>
                    </a:cubicBezTo>
                    <a:lnTo>
                      <a:pt x="62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8"/>
              <p:cNvSpPr/>
              <p:nvPr/>
            </p:nvSpPr>
            <p:spPr>
              <a:xfrm>
                <a:off x="-6099200" y="3368750"/>
                <a:ext cx="563675" cy="569525"/>
              </a:xfrm>
              <a:custGeom>
                <a:avLst/>
                <a:gdLst/>
                <a:ahLst/>
                <a:cxnLst/>
                <a:rect l="l" t="t" r="r" b="b"/>
                <a:pathLst>
                  <a:path w="22547" h="22781" extrusionOk="0">
                    <a:moveTo>
                      <a:pt x="22134" y="0"/>
                    </a:moveTo>
                    <a:lnTo>
                      <a:pt x="22134" y="0"/>
                    </a:lnTo>
                    <a:cubicBezTo>
                      <a:pt x="21578" y="1318"/>
                      <a:pt x="21130" y="2689"/>
                      <a:pt x="20781" y="4078"/>
                    </a:cubicBezTo>
                    <a:cubicBezTo>
                      <a:pt x="20154" y="6488"/>
                      <a:pt x="19509" y="8890"/>
                      <a:pt x="18828" y="11273"/>
                    </a:cubicBezTo>
                    <a:cubicBezTo>
                      <a:pt x="17896" y="14490"/>
                      <a:pt x="17017" y="17716"/>
                      <a:pt x="16121" y="20933"/>
                    </a:cubicBezTo>
                    <a:cubicBezTo>
                      <a:pt x="16068" y="21569"/>
                      <a:pt x="15539" y="21417"/>
                      <a:pt x="15163" y="21489"/>
                    </a:cubicBezTo>
                    <a:cubicBezTo>
                      <a:pt x="15139" y="21494"/>
                      <a:pt x="15117" y="21496"/>
                      <a:pt x="15094" y="21496"/>
                    </a:cubicBezTo>
                    <a:cubicBezTo>
                      <a:pt x="14939" y="21496"/>
                      <a:pt x="14798" y="21387"/>
                      <a:pt x="14641" y="21387"/>
                    </a:cubicBezTo>
                    <a:cubicBezTo>
                      <a:pt x="14627" y="21387"/>
                      <a:pt x="14613" y="21388"/>
                      <a:pt x="14598" y="21390"/>
                    </a:cubicBezTo>
                    <a:cubicBezTo>
                      <a:pt x="14570" y="21394"/>
                      <a:pt x="14543" y="21396"/>
                      <a:pt x="14516" y="21396"/>
                    </a:cubicBezTo>
                    <a:cubicBezTo>
                      <a:pt x="14318" y="21396"/>
                      <a:pt x="14144" y="21289"/>
                      <a:pt x="13971" y="21202"/>
                    </a:cubicBezTo>
                    <a:cubicBezTo>
                      <a:pt x="13191" y="21166"/>
                      <a:pt x="12528" y="20727"/>
                      <a:pt x="11820" y="20476"/>
                    </a:cubicBezTo>
                    <a:cubicBezTo>
                      <a:pt x="11067" y="20297"/>
                      <a:pt x="10288" y="20270"/>
                      <a:pt x="9562" y="19983"/>
                    </a:cubicBezTo>
                    <a:cubicBezTo>
                      <a:pt x="9114" y="19822"/>
                      <a:pt x="8666" y="19687"/>
                      <a:pt x="8236" y="19472"/>
                    </a:cubicBezTo>
                    <a:cubicBezTo>
                      <a:pt x="6013" y="18962"/>
                      <a:pt x="3854" y="18245"/>
                      <a:pt x="1667" y="17608"/>
                    </a:cubicBezTo>
                    <a:cubicBezTo>
                      <a:pt x="1607" y="17588"/>
                      <a:pt x="1541" y="17577"/>
                      <a:pt x="1474" y="17577"/>
                    </a:cubicBezTo>
                    <a:cubicBezTo>
                      <a:pt x="1422" y="17577"/>
                      <a:pt x="1369" y="17584"/>
                      <a:pt x="1318" y="17599"/>
                    </a:cubicBezTo>
                    <a:cubicBezTo>
                      <a:pt x="960" y="17841"/>
                      <a:pt x="834" y="18245"/>
                      <a:pt x="682" y="18612"/>
                    </a:cubicBezTo>
                    <a:cubicBezTo>
                      <a:pt x="431" y="19239"/>
                      <a:pt x="234" y="19876"/>
                      <a:pt x="81" y="20539"/>
                    </a:cubicBezTo>
                    <a:cubicBezTo>
                      <a:pt x="37" y="20745"/>
                      <a:pt x="1" y="20960"/>
                      <a:pt x="189" y="21130"/>
                    </a:cubicBezTo>
                    <a:cubicBezTo>
                      <a:pt x="414" y="20965"/>
                      <a:pt x="638" y="20907"/>
                      <a:pt x="862" y="20907"/>
                    </a:cubicBezTo>
                    <a:cubicBezTo>
                      <a:pt x="1210" y="20907"/>
                      <a:pt x="1557" y="21046"/>
                      <a:pt x="1900" y="21139"/>
                    </a:cubicBezTo>
                    <a:cubicBezTo>
                      <a:pt x="2510" y="21094"/>
                      <a:pt x="3083" y="20915"/>
                      <a:pt x="3684" y="20825"/>
                    </a:cubicBezTo>
                    <a:cubicBezTo>
                      <a:pt x="4044" y="20775"/>
                      <a:pt x="4404" y="20753"/>
                      <a:pt x="4762" y="20753"/>
                    </a:cubicBezTo>
                    <a:cubicBezTo>
                      <a:pt x="5819" y="20753"/>
                      <a:pt x="6862" y="20947"/>
                      <a:pt x="7886" y="21202"/>
                    </a:cubicBezTo>
                    <a:cubicBezTo>
                      <a:pt x="10279" y="21793"/>
                      <a:pt x="12698" y="22259"/>
                      <a:pt x="15118" y="22725"/>
                    </a:cubicBezTo>
                    <a:cubicBezTo>
                      <a:pt x="15294" y="22759"/>
                      <a:pt x="15469" y="22780"/>
                      <a:pt x="15642" y="22780"/>
                    </a:cubicBezTo>
                    <a:cubicBezTo>
                      <a:pt x="15926" y="22780"/>
                      <a:pt x="16203" y="22723"/>
                      <a:pt x="16471" y="22573"/>
                    </a:cubicBezTo>
                    <a:cubicBezTo>
                      <a:pt x="16784" y="22304"/>
                      <a:pt x="16829" y="21901"/>
                      <a:pt x="16955" y="21542"/>
                    </a:cubicBezTo>
                    <a:cubicBezTo>
                      <a:pt x="17107" y="21094"/>
                      <a:pt x="17215" y="20628"/>
                      <a:pt x="17430" y="20189"/>
                    </a:cubicBezTo>
                    <a:cubicBezTo>
                      <a:pt x="17573" y="19876"/>
                      <a:pt x="17618" y="19517"/>
                      <a:pt x="17573" y="19168"/>
                    </a:cubicBezTo>
                    <a:cubicBezTo>
                      <a:pt x="17501" y="18738"/>
                      <a:pt x="17689" y="18334"/>
                      <a:pt x="17815" y="17931"/>
                    </a:cubicBezTo>
                    <a:cubicBezTo>
                      <a:pt x="18926" y="14311"/>
                      <a:pt x="20163" y="10727"/>
                      <a:pt x="21175" y="7070"/>
                    </a:cubicBezTo>
                    <a:cubicBezTo>
                      <a:pt x="21623" y="5449"/>
                      <a:pt x="22098" y="3827"/>
                      <a:pt x="22403" y="2160"/>
                    </a:cubicBezTo>
                    <a:cubicBezTo>
                      <a:pt x="22466" y="1828"/>
                      <a:pt x="22546" y="1470"/>
                      <a:pt x="22484" y="1120"/>
                    </a:cubicBezTo>
                    <a:cubicBezTo>
                      <a:pt x="22466" y="1049"/>
                      <a:pt x="22421" y="986"/>
                      <a:pt x="22367" y="932"/>
                    </a:cubicBezTo>
                    <a:cubicBezTo>
                      <a:pt x="21731" y="753"/>
                      <a:pt x="22125" y="323"/>
                      <a:pt x="22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8"/>
              <p:cNvSpPr/>
              <p:nvPr/>
            </p:nvSpPr>
            <p:spPr>
              <a:xfrm>
                <a:off x="-5720600" y="3402625"/>
                <a:ext cx="230100" cy="603275"/>
              </a:xfrm>
              <a:custGeom>
                <a:avLst/>
                <a:gdLst/>
                <a:ahLst/>
                <a:cxnLst/>
                <a:rect l="l" t="t" r="r" b="b"/>
                <a:pathLst>
                  <a:path w="9204" h="24131" extrusionOk="0">
                    <a:moveTo>
                      <a:pt x="8718" y="0"/>
                    </a:moveTo>
                    <a:cubicBezTo>
                      <a:pt x="8672" y="0"/>
                      <a:pt x="8626" y="12"/>
                      <a:pt x="8585" y="34"/>
                    </a:cubicBezTo>
                    <a:cubicBezTo>
                      <a:pt x="8316" y="240"/>
                      <a:pt x="8119" y="518"/>
                      <a:pt x="8021" y="841"/>
                    </a:cubicBezTo>
                    <a:cubicBezTo>
                      <a:pt x="6838" y="4004"/>
                      <a:pt x="5610" y="7158"/>
                      <a:pt x="4615" y="10393"/>
                    </a:cubicBezTo>
                    <a:cubicBezTo>
                      <a:pt x="3934" y="12633"/>
                      <a:pt x="3253" y="14891"/>
                      <a:pt x="2438" y="17096"/>
                    </a:cubicBezTo>
                    <a:cubicBezTo>
                      <a:pt x="2241" y="17642"/>
                      <a:pt x="2268" y="18252"/>
                      <a:pt x="1954" y="18762"/>
                    </a:cubicBezTo>
                    <a:cubicBezTo>
                      <a:pt x="1676" y="19533"/>
                      <a:pt x="1560" y="20358"/>
                      <a:pt x="1121" y="21065"/>
                    </a:cubicBezTo>
                    <a:cubicBezTo>
                      <a:pt x="601" y="21567"/>
                      <a:pt x="350" y="22212"/>
                      <a:pt x="171" y="22884"/>
                    </a:cubicBezTo>
                    <a:cubicBezTo>
                      <a:pt x="1" y="23512"/>
                      <a:pt x="63" y="23619"/>
                      <a:pt x="682" y="23799"/>
                    </a:cubicBezTo>
                    <a:cubicBezTo>
                      <a:pt x="845" y="23848"/>
                      <a:pt x="1008" y="23926"/>
                      <a:pt x="1185" y="23926"/>
                    </a:cubicBezTo>
                    <a:cubicBezTo>
                      <a:pt x="1202" y="23926"/>
                      <a:pt x="1220" y="23926"/>
                      <a:pt x="1237" y="23924"/>
                    </a:cubicBezTo>
                    <a:cubicBezTo>
                      <a:pt x="1486" y="24060"/>
                      <a:pt x="1678" y="24131"/>
                      <a:pt x="1832" y="24131"/>
                    </a:cubicBezTo>
                    <a:cubicBezTo>
                      <a:pt x="2093" y="24131"/>
                      <a:pt x="2242" y="23925"/>
                      <a:pt x="2366" y="23485"/>
                    </a:cubicBezTo>
                    <a:cubicBezTo>
                      <a:pt x="3827" y="18332"/>
                      <a:pt x="5350" y="13216"/>
                      <a:pt x="6900" y="8090"/>
                    </a:cubicBezTo>
                    <a:cubicBezTo>
                      <a:pt x="7635" y="5653"/>
                      <a:pt x="8343" y="3206"/>
                      <a:pt x="9069" y="769"/>
                    </a:cubicBezTo>
                    <a:cubicBezTo>
                      <a:pt x="9159" y="482"/>
                      <a:pt x="9203" y="240"/>
                      <a:pt x="8899" y="70"/>
                    </a:cubicBezTo>
                    <a:cubicBezTo>
                      <a:pt x="8846" y="23"/>
                      <a:pt x="8782" y="0"/>
                      <a:pt x="87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8"/>
              <p:cNvSpPr/>
              <p:nvPr/>
            </p:nvSpPr>
            <p:spPr>
              <a:xfrm>
                <a:off x="-6051700" y="3879850"/>
                <a:ext cx="362050" cy="121225"/>
              </a:xfrm>
              <a:custGeom>
                <a:avLst/>
                <a:gdLst/>
                <a:ahLst/>
                <a:cxnLst/>
                <a:rect l="l" t="t" r="r" b="b"/>
                <a:pathLst>
                  <a:path w="14482" h="4849" extrusionOk="0">
                    <a:moveTo>
                      <a:pt x="2582" y="1"/>
                    </a:moveTo>
                    <a:cubicBezTo>
                      <a:pt x="1691" y="1"/>
                      <a:pt x="816" y="169"/>
                      <a:pt x="0" y="695"/>
                    </a:cubicBezTo>
                    <a:cubicBezTo>
                      <a:pt x="3038" y="1573"/>
                      <a:pt x="6076" y="2460"/>
                      <a:pt x="9114" y="3347"/>
                    </a:cubicBezTo>
                    <a:cubicBezTo>
                      <a:pt x="10565" y="3778"/>
                      <a:pt x="12008" y="4208"/>
                      <a:pt x="13469" y="4638"/>
                    </a:cubicBezTo>
                    <a:cubicBezTo>
                      <a:pt x="13751" y="4714"/>
                      <a:pt x="14019" y="4849"/>
                      <a:pt x="14320" y="4849"/>
                    </a:cubicBezTo>
                    <a:cubicBezTo>
                      <a:pt x="14372" y="4849"/>
                      <a:pt x="14426" y="4844"/>
                      <a:pt x="14481" y="4835"/>
                    </a:cubicBezTo>
                    <a:cubicBezTo>
                      <a:pt x="13433" y="4485"/>
                      <a:pt x="13424" y="4477"/>
                      <a:pt x="13827" y="3437"/>
                    </a:cubicBezTo>
                    <a:cubicBezTo>
                      <a:pt x="14015" y="2953"/>
                      <a:pt x="14239" y="2487"/>
                      <a:pt x="14365" y="1985"/>
                    </a:cubicBezTo>
                    <a:lnTo>
                      <a:pt x="14365" y="1985"/>
                    </a:lnTo>
                    <a:cubicBezTo>
                      <a:pt x="14167" y="2043"/>
                      <a:pt x="13972" y="2066"/>
                      <a:pt x="13780" y="2066"/>
                    </a:cubicBezTo>
                    <a:cubicBezTo>
                      <a:pt x="13221" y="2066"/>
                      <a:pt x="12680" y="1875"/>
                      <a:pt x="12133" y="1788"/>
                    </a:cubicBezTo>
                    <a:cubicBezTo>
                      <a:pt x="9418" y="1349"/>
                      <a:pt x="6784" y="507"/>
                      <a:pt x="4060" y="122"/>
                    </a:cubicBezTo>
                    <a:cubicBezTo>
                      <a:pt x="3567" y="52"/>
                      <a:pt x="3072" y="1"/>
                      <a:pt x="25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8"/>
              <p:cNvSpPr/>
              <p:nvPr/>
            </p:nvSpPr>
            <p:spPr>
              <a:xfrm>
                <a:off x="-6659475" y="3123025"/>
                <a:ext cx="199175" cy="604175"/>
              </a:xfrm>
              <a:custGeom>
                <a:avLst/>
                <a:gdLst/>
                <a:ahLst/>
                <a:cxnLst/>
                <a:rect l="l" t="t" r="r" b="b"/>
                <a:pathLst>
                  <a:path w="7967" h="24167" extrusionOk="0">
                    <a:moveTo>
                      <a:pt x="7510" y="1"/>
                    </a:moveTo>
                    <a:cubicBezTo>
                      <a:pt x="7181" y="1"/>
                      <a:pt x="7067" y="174"/>
                      <a:pt x="6909" y="680"/>
                    </a:cubicBezTo>
                    <a:cubicBezTo>
                      <a:pt x="5897" y="3933"/>
                      <a:pt x="4884" y="7177"/>
                      <a:pt x="3881" y="10430"/>
                    </a:cubicBezTo>
                    <a:cubicBezTo>
                      <a:pt x="2859" y="13736"/>
                      <a:pt x="1864" y="17052"/>
                      <a:pt x="852" y="20358"/>
                    </a:cubicBezTo>
                    <a:cubicBezTo>
                      <a:pt x="637" y="21048"/>
                      <a:pt x="422" y="21729"/>
                      <a:pt x="162" y="22401"/>
                    </a:cubicBezTo>
                    <a:cubicBezTo>
                      <a:pt x="1" y="22832"/>
                      <a:pt x="54" y="23244"/>
                      <a:pt x="90" y="23665"/>
                    </a:cubicBezTo>
                    <a:cubicBezTo>
                      <a:pt x="135" y="24077"/>
                      <a:pt x="529" y="24104"/>
                      <a:pt x="843" y="24167"/>
                    </a:cubicBezTo>
                    <a:cubicBezTo>
                      <a:pt x="1945" y="21156"/>
                      <a:pt x="2635" y="18011"/>
                      <a:pt x="3459" y="14919"/>
                    </a:cubicBezTo>
                    <a:cubicBezTo>
                      <a:pt x="4167" y="12240"/>
                      <a:pt x="4929" y="9587"/>
                      <a:pt x="5807" y="6971"/>
                    </a:cubicBezTo>
                    <a:cubicBezTo>
                      <a:pt x="6578" y="4677"/>
                      <a:pt x="7241" y="2356"/>
                      <a:pt x="7967" y="62"/>
                    </a:cubicBezTo>
                    <a:cubicBezTo>
                      <a:pt x="7778" y="24"/>
                      <a:pt x="7630" y="1"/>
                      <a:pt x="7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8"/>
              <p:cNvSpPr/>
              <p:nvPr/>
            </p:nvSpPr>
            <p:spPr>
              <a:xfrm>
                <a:off x="-6232700" y="3770650"/>
                <a:ext cx="129500" cy="141775"/>
              </a:xfrm>
              <a:custGeom>
                <a:avLst/>
                <a:gdLst/>
                <a:ahLst/>
                <a:cxnLst/>
                <a:rect l="l" t="t" r="r" b="b"/>
                <a:pathLst>
                  <a:path w="5180" h="5671" extrusionOk="0">
                    <a:moveTo>
                      <a:pt x="1667" y="0"/>
                    </a:moveTo>
                    <a:cubicBezTo>
                      <a:pt x="1371" y="99"/>
                      <a:pt x="1281" y="359"/>
                      <a:pt x="1192" y="618"/>
                    </a:cubicBezTo>
                    <a:cubicBezTo>
                      <a:pt x="798" y="1792"/>
                      <a:pt x="511" y="3011"/>
                      <a:pt x="72" y="4167"/>
                    </a:cubicBezTo>
                    <a:cubicBezTo>
                      <a:pt x="0" y="4373"/>
                      <a:pt x="72" y="4552"/>
                      <a:pt x="108" y="4740"/>
                    </a:cubicBezTo>
                    <a:cubicBezTo>
                      <a:pt x="925" y="5335"/>
                      <a:pt x="1811" y="5671"/>
                      <a:pt x="2784" y="5671"/>
                    </a:cubicBezTo>
                    <a:cubicBezTo>
                      <a:pt x="2985" y="5671"/>
                      <a:pt x="3188" y="5657"/>
                      <a:pt x="3396" y="5628"/>
                    </a:cubicBezTo>
                    <a:cubicBezTo>
                      <a:pt x="3746" y="5457"/>
                      <a:pt x="3943" y="5171"/>
                      <a:pt x="4068" y="4794"/>
                    </a:cubicBezTo>
                    <a:cubicBezTo>
                      <a:pt x="4382" y="3880"/>
                      <a:pt x="4776" y="2993"/>
                      <a:pt x="5009" y="2043"/>
                    </a:cubicBezTo>
                    <a:cubicBezTo>
                      <a:pt x="5090" y="1739"/>
                      <a:pt x="5179" y="1443"/>
                      <a:pt x="5126" y="1129"/>
                    </a:cubicBezTo>
                    <a:cubicBezTo>
                      <a:pt x="4809" y="685"/>
                      <a:pt x="3924" y="317"/>
                      <a:pt x="3314" y="317"/>
                    </a:cubicBezTo>
                    <a:cubicBezTo>
                      <a:pt x="3198" y="317"/>
                      <a:pt x="3092" y="330"/>
                      <a:pt x="3002" y="359"/>
                    </a:cubicBezTo>
                    <a:lnTo>
                      <a:pt x="16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8"/>
              <p:cNvSpPr/>
              <p:nvPr/>
            </p:nvSpPr>
            <p:spPr>
              <a:xfrm>
                <a:off x="-6261825" y="3755825"/>
                <a:ext cx="70800" cy="133350"/>
              </a:xfrm>
              <a:custGeom>
                <a:avLst/>
                <a:gdLst/>
                <a:ahLst/>
                <a:cxnLst/>
                <a:rect l="l" t="t" r="r" b="b"/>
                <a:pathLst>
                  <a:path w="2832" h="5334" extrusionOk="0">
                    <a:moveTo>
                      <a:pt x="1142" y="1"/>
                    </a:moveTo>
                    <a:cubicBezTo>
                      <a:pt x="1074" y="1"/>
                      <a:pt x="1004" y="6"/>
                      <a:pt x="932" y="20"/>
                    </a:cubicBezTo>
                    <a:cubicBezTo>
                      <a:pt x="690" y="1202"/>
                      <a:pt x="376" y="2367"/>
                      <a:pt x="0" y="3505"/>
                    </a:cubicBezTo>
                    <a:cubicBezTo>
                      <a:pt x="242" y="4240"/>
                      <a:pt x="645" y="4876"/>
                      <a:pt x="1282" y="5333"/>
                    </a:cubicBezTo>
                    <a:cubicBezTo>
                      <a:pt x="1998" y="3819"/>
                      <a:pt x="2294" y="2170"/>
                      <a:pt x="2832" y="593"/>
                    </a:cubicBezTo>
                    <a:lnTo>
                      <a:pt x="2608" y="486"/>
                    </a:lnTo>
                    <a:cubicBezTo>
                      <a:pt x="2107" y="366"/>
                      <a:pt x="1677" y="1"/>
                      <a:pt x="1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8"/>
              <p:cNvSpPr/>
              <p:nvPr/>
            </p:nvSpPr>
            <p:spPr>
              <a:xfrm>
                <a:off x="-6147800" y="3793850"/>
                <a:ext cx="82450" cy="117300"/>
              </a:xfrm>
              <a:custGeom>
                <a:avLst/>
                <a:gdLst/>
                <a:ahLst/>
                <a:cxnLst/>
                <a:rect l="l" t="t" r="r" b="b"/>
                <a:pathLst>
                  <a:path w="3298" h="4692" extrusionOk="0">
                    <a:moveTo>
                      <a:pt x="1937" y="1"/>
                    </a:moveTo>
                    <a:cubicBezTo>
                      <a:pt x="1810" y="1"/>
                      <a:pt x="1695" y="47"/>
                      <a:pt x="1604" y="183"/>
                    </a:cubicBezTo>
                    <a:cubicBezTo>
                      <a:pt x="1183" y="1725"/>
                      <a:pt x="645" y="3230"/>
                      <a:pt x="0" y="4691"/>
                    </a:cubicBezTo>
                    <a:cubicBezTo>
                      <a:pt x="27" y="4691"/>
                      <a:pt x="53" y="4692"/>
                      <a:pt x="80" y="4692"/>
                    </a:cubicBezTo>
                    <a:cubicBezTo>
                      <a:pt x="811" y="4692"/>
                      <a:pt x="1484" y="4454"/>
                      <a:pt x="2133" y="4117"/>
                    </a:cubicBezTo>
                    <a:cubicBezTo>
                      <a:pt x="2447" y="2943"/>
                      <a:pt x="2841" y="1796"/>
                      <a:pt x="3298" y="676"/>
                    </a:cubicBezTo>
                    <a:cubicBezTo>
                      <a:pt x="3128" y="112"/>
                      <a:pt x="2554" y="237"/>
                      <a:pt x="2169" y="40"/>
                    </a:cubicBezTo>
                    <a:cubicBezTo>
                      <a:pt x="2090" y="17"/>
                      <a:pt x="2011" y="1"/>
                      <a:pt x="1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8"/>
              <p:cNvSpPr/>
              <p:nvPr/>
            </p:nvSpPr>
            <p:spPr>
              <a:xfrm>
                <a:off x="-6021900" y="3240825"/>
                <a:ext cx="49075" cy="156175"/>
              </a:xfrm>
              <a:custGeom>
                <a:avLst/>
                <a:gdLst/>
                <a:ahLst/>
                <a:cxnLst/>
                <a:rect l="l" t="t" r="r" b="b"/>
                <a:pathLst>
                  <a:path w="1963" h="6247" extrusionOk="0">
                    <a:moveTo>
                      <a:pt x="1577" y="1"/>
                    </a:moveTo>
                    <a:cubicBezTo>
                      <a:pt x="1022" y="2071"/>
                      <a:pt x="162" y="4069"/>
                      <a:pt x="0" y="6246"/>
                    </a:cubicBezTo>
                    <a:cubicBezTo>
                      <a:pt x="529" y="4320"/>
                      <a:pt x="1291" y="2474"/>
                      <a:pt x="1900" y="583"/>
                    </a:cubicBezTo>
                    <a:cubicBezTo>
                      <a:pt x="1918" y="520"/>
                      <a:pt x="1945" y="449"/>
                      <a:pt x="1963" y="386"/>
                    </a:cubicBezTo>
                    <a:cubicBezTo>
                      <a:pt x="1774" y="323"/>
                      <a:pt x="1712" y="126"/>
                      <a:pt x="1577" y="1"/>
                    </a:cubicBezTo>
                    <a:close/>
                  </a:path>
                </a:pathLst>
              </a:custGeom>
              <a:solidFill>
                <a:srgbClr val="000000">
                  <a:alpha val="81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8"/>
              <p:cNvSpPr/>
              <p:nvPr/>
            </p:nvSpPr>
            <p:spPr>
              <a:xfrm>
                <a:off x="-6462775" y="3584925"/>
                <a:ext cx="674550" cy="284900"/>
              </a:xfrm>
              <a:custGeom>
                <a:avLst/>
                <a:gdLst/>
                <a:ahLst/>
                <a:cxnLst/>
                <a:rect l="l" t="t" r="r" b="b"/>
                <a:pathLst>
                  <a:path w="26982" h="11396" extrusionOk="0">
                    <a:moveTo>
                      <a:pt x="19844" y="5973"/>
                    </a:moveTo>
                    <a:cubicBezTo>
                      <a:pt x="19885" y="5973"/>
                      <a:pt x="19926" y="5973"/>
                      <a:pt x="19967" y="5974"/>
                    </a:cubicBezTo>
                    <a:lnTo>
                      <a:pt x="19967" y="5974"/>
                    </a:lnTo>
                    <a:cubicBezTo>
                      <a:pt x="19218" y="6017"/>
                      <a:pt x="18456" y="6020"/>
                      <a:pt x="17711" y="6152"/>
                    </a:cubicBezTo>
                    <a:lnTo>
                      <a:pt x="17711" y="6152"/>
                    </a:lnTo>
                    <a:cubicBezTo>
                      <a:pt x="18361" y="6033"/>
                      <a:pt x="19104" y="5973"/>
                      <a:pt x="19844" y="5973"/>
                    </a:cubicBezTo>
                    <a:close/>
                    <a:moveTo>
                      <a:pt x="21528" y="6084"/>
                    </a:moveTo>
                    <a:cubicBezTo>
                      <a:pt x="21802" y="6122"/>
                      <a:pt x="22064" y="6170"/>
                      <a:pt x="22306" y="6228"/>
                    </a:cubicBezTo>
                    <a:lnTo>
                      <a:pt x="22306" y="6228"/>
                    </a:lnTo>
                    <a:cubicBezTo>
                      <a:pt x="22047" y="6180"/>
                      <a:pt x="21788" y="6128"/>
                      <a:pt x="21528" y="6084"/>
                    </a:cubicBezTo>
                    <a:close/>
                    <a:moveTo>
                      <a:pt x="23221" y="6371"/>
                    </a:moveTo>
                    <a:cubicBezTo>
                      <a:pt x="23253" y="6371"/>
                      <a:pt x="23285" y="6372"/>
                      <a:pt x="23316" y="6372"/>
                    </a:cubicBezTo>
                    <a:cubicBezTo>
                      <a:pt x="23625" y="6387"/>
                      <a:pt x="23915" y="6451"/>
                      <a:pt x="24194" y="6546"/>
                    </a:cubicBezTo>
                    <a:lnTo>
                      <a:pt x="24194" y="6546"/>
                    </a:lnTo>
                    <a:cubicBezTo>
                      <a:pt x="23916" y="6467"/>
                      <a:pt x="23627" y="6410"/>
                      <a:pt x="23325" y="6381"/>
                    </a:cubicBezTo>
                    <a:cubicBezTo>
                      <a:pt x="23291" y="6378"/>
                      <a:pt x="23256" y="6374"/>
                      <a:pt x="23221" y="6371"/>
                    </a:cubicBezTo>
                    <a:close/>
                    <a:moveTo>
                      <a:pt x="19985" y="7884"/>
                    </a:moveTo>
                    <a:cubicBezTo>
                      <a:pt x="20203" y="7915"/>
                      <a:pt x="20421" y="7948"/>
                      <a:pt x="20639" y="7986"/>
                    </a:cubicBezTo>
                    <a:lnTo>
                      <a:pt x="20639" y="7986"/>
                    </a:lnTo>
                    <a:cubicBezTo>
                      <a:pt x="20429" y="7966"/>
                      <a:pt x="20220" y="7944"/>
                      <a:pt x="20019" y="7895"/>
                    </a:cubicBezTo>
                    <a:cubicBezTo>
                      <a:pt x="20007" y="7891"/>
                      <a:pt x="19996" y="7888"/>
                      <a:pt x="19985" y="7884"/>
                    </a:cubicBezTo>
                    <a:close/>
                    <a:moveTo>
                      <a:pt x="18058" y="8288"/>
                    </a:moveTo>
                    <a:cubicBezTo>
                      <a:pt x="18457" y="8331"/>
                      <a:pt x="18856" y="8380"/>
                      <a:pt x="19253" y="8435"/>
                    </a:cubicBezTo>
                    <a:lnTo>
                      <a:pt x="19253" y="8435"/>
                    </a:lnTo>
                    <a:cubicBezTo>
                      <a:pt x="18846" y="8408"/>
                      <a:pt x="18442" y="8346"/>
                      <a:pt x="18058" y="8288"/>
                    </a:cubicBezTo>
                    <a:close/>
                    <a:moveTo>
                      <a:pt x="15037" y="1"/>
                    </a:moveTo>
                    <a:cubicBezTo>
                      <a:pt x="14445" y="2420"/>
                      <a:pt x="13728" y="4804"/>
                      <a:pt x="12886" y="7142"/>
                    </a:cubicBezTo>
                    <a:cubicBezTo>
                      <a:pt x="10054" y="2516"/>
                      <a:pt x="6076" y="141"/>
                      <a:pt x="852" y="141"/>
                    </a:cubicBezTo>
                    <a:cubicBezTo>
                      <a:pt x="572" y="141"/>
                      <a:pt x="288" y="148"/>
                      <a:pt x="0" y="162"/>
                    </a:cubicBezTo>
                    <a:cubicBezTo>
                      <a:pt x="520" y="422"/>
                      <a:pt x="1102" y="395"/>
                      <a:pt x="1658" y="413"/>
                    </a:cubicBezTo>
                    <a:cubicBezTo>
                      <a:pt x="4319" y="493"/>
                      <a:pt x="6891" y="1416"/>
                      <a:pt x="9006" y="3038"/>
                    </a:cubicBezTo>
                    <a:cubicBezTo>
                      <a:pt x="9651" y="3531"/>
                      <a:pt x="10153" y="4167"/>
                      <a:pt x="10664" y="4813"/>
                    </a:cubicBezTo>
                    <a:cubicBezTo>
                      <a:pt x="9768" y="4042"/>
                      <a:pt x="8836" y="3316"/>
                      <a:pt x="7626" y="3092"/>
                    </a:cubicBezTo>
                    <a:lnTo>
                      <a:pt x="7626" y="3092"/>
                    </a:lnTo>
                    <a:cubicBezTo>
                      <a:pt x="8397" y="3692"/>
                      <a:pt x="9418" y="3970"/>
                      <a:pt x="10072" y="4965"/>
                    </a:cubicBezTo>
                    <a:cubicBezTo>
                      <a:pt x="9660" y="4696"/>
                      <a:pt x="9346" y="4499"/>
                      <a:pt x="9051" y="4293"/>
                    </a:cubicBezTo>
                    <a:cubicBezTo>
                      <a:pt x="7545" y="3289"/>
                      <a:pt x="5861" y="2689"/>
                      <a:pt x="4131" y="2205"/>
                    </a:cubicBezTo>
                    <a:cubicBezTo>
                      <a:pt x="3871" y="2133"/>
                      <a:pt x="3620" y="2035"/>
                      <a:pt x="3361" y="1954"/>
                    </a:cubicBezTo>
                    <a:cubicBezTo>
                      <a:pt x="3333" y="1911"/>
                      <a:pt x="3283" y="1887"/>
                      <a:pt x="3232" y="1887"/>
                    </a:cubicBezTo>
                    <a:cubicBezTo>
                      <a:pt x="3199" y="1887"/>
                      <a:pt x="3165" y="1897"/>
                      <a:pt x="3137" y="1918"/>
                    </a:cubicBezTo>
                    <a:cubicBezTo>
                      <a:pt x="3154" y="2205"/>
                      <a:pt x="3405" y="2214"/>
                      <a:pt x="3594" y="2286"/>
                    </a:cubicBezTo>
                    <a:cubicBezTo>
                      <a:pt x="4042" y="2456"/>
                      <a:pt x="4543" y="2510"/>
                      <a:pt x="4947" y="2805"/>
                    </a:cubicBezTo>
                    <a:cubicBezTo>
                      <a:pt x="4947" y="3137"/>
                      <a:pt x="5215" y="3137"/>
                      <a:pt x="5422" y="3200"/>
                    </a:cubicBezTo>
                    <a:cubicBezTo>
                      <a:pt x="6138" y="3406"/>
                      <a:pt x="6828" y="3692"/>
                      <a:pt x="7483" y="4060"/>
                    </a:cubicBezTo>
                    <a:cubicBezTo>
                      <a:pt x="7617" y="4123"/>
                      <a:pt x="7859" y="4123"/>
                      <a:pt x="7778" y="4391"/>
                    </a:cubicBezTo>
                    <a:cubicBezTo>
                      <a:pt x="7133" y="4266"/>
                      <a:pt x="6533" y="3961"/>
                      <a:pt x="5843" y="3961"/>
                    </a:cubicBezTo>
                    <a:cubicBezTo>
                      <a:pt x="7276" y="4526"/>
                      <a:pt x="8728" y="5046"/>
                      <a:pt x="9983" y="5977"/>
                    </a:cubicBezTo>
                    <a:cubicBezTo>
                      <a:pt x="9373" y="5816"/>
                      <a:pt x="8710" y="5816"/>
                      <a:pt x="8146" y="5485"/>
                    </a:cubicBezTo>
                    <a:cubicBezTo>
                      <a:pt x="6631" y="4759"/>
                      <a:pt x="5027" y="4302"/>
                      <a:pt x="3423" y="3836"/>
                    </a:cubicBezTo>
                    <a:cubicBezTo>
                      <a:pt x="3228" y="3780"/>
                      <a:pt x="3026" y="3738"/>
                      <a:pt x="2824" y="3738"/>
                    </a:cubicBezTo>
                    <a:cubicBezTo>
                      <a:pt x="2701" y="3738"/>
                      <a:pt x="2578" y="3754"/>
                      <a:pt x="2456" y="3791"/>
                    </a:cubicBezTo>
                    <a:cubicBezTo>
                      <a:pt x="2393" y="3815"/>
                      <a:pt x="2330" y="3823"/>
                      <a:pt x="2266" y="3823"/>
                    </a:cubicBezTo>
                    <a:cubicBezTo>
                      <a:pt x="2143" y="3823"/>
                      <a:pt x="2017" y="3794"/>
                      <a:pt x="1887" y="3794"/>
                    </a:cubicBezTo>
                    <a:cubicBezTo>
                      <a:pt x="1783" y="3794"/>
                      <a:pt x="1677" y="3813"/>
                      <a:pt x="1568" y="3881"/>
                    </a:cubicBezTo>
                    <a:cubicBezTo>
                      <a:pt x="1855" y="3970"/>
                      <a:pt x="2097" y="4060"/>
                      <a:pt x="2339" y="4105"/>
                    </a:cubicBezTo>
                    <a:cubicBezTo>
                      <a:pt x="4830" y="4606"/>
                      <a:pt x="7205" y="5467"/>
                      <a:pt x="9579" y="6309"/>
                    </a:cubicBezTo>
                    <a:cubicBezTo>
                      <a:pt x="10547" y="6632"/>
                      <a:pt x="11434" y="7142"/>
                      <a:pt x="12205" y="7797"/>
                    </a:cubicBezTo>
                    <a:lnTo>
                      <a:pt x="14203" y="8540"/>
                    </a:lnTo>
                    <a:cubicBezTo>
                      <a:pt x="14287" y="8566"/>
                      <a:pt x="14373" y="8580"/>
                      <a:pt x="14461" y="8580"/>
                    </a:cubicBezTo>
                    <a:cubicBezTo>
                      <a:pt x="14524" y="8580"/>
                      <a:pt x="14588" y="8573"/>
                      <a:pt x="14651" y="8558"/>
                    </a:cubicBezTo>
                    <a:cubicBezTo>
                      <a:pt x="14716" y="8526"/>
                      <a:pt x="14780" y="8514"/>
                      <a:pt x="14842" y="8514"/>
                    </a:cubicBezTo>
                    <a:cubicBezTo>
                      <a:pt x="14986" y="8514"/>
                      <a:pt x="15126" y="8578"/>
                      <a:pt x="15270" y="8603"/>
                    </a:cubicBezTo>
                    <a:cubicBezTo>
                      <a:pt x="17402" y="8970"/>
                      <a:pt x="19544" y="9338"/>
                      <a:pt x="21605" y="10028"/>
                    </a:cubicBezTo>
                    <a:cubicBezTo>
                      <a:pt x="22573" y="10359"/>
                      <a:pt x="23469" y="10852"/>
                      <a:pt x="24437" y="11175"/>
                    </a:cubicBezTo>
                    <a:cubicBezTo>
                      <a:pt x="24624" y="11233"/>
                      <a:pt x="24873" y="11395"/>
                      <a:pt x="25068" y="11395"/>
                    </a:cubicBezTo>
                    <a:cubicBezTo>
                      <a:pt x="25171" y="11395"/>
                      <a:pt x="25259" y="11350"/>
                      <a:pt x="25315" y="11220"/>
                    </a:cubicBezTo>
                    <a:cubicBezTo>
                      <a:pt x="25476" y="10843"/>
                      <a:pt x="24965" y="10736"/>
                      <a:pt x="24687" y="10610"/>
                    </a:cubicBezTo>
                    <a:cubicBezTo>
                      <a:pt x="24177" y="10377"/>
                      <a:pt x="23747" y="9983"/>
                      <a:pt x="23200" y="9831"/>
                    </a:cubicBezTo>
                    <a:cubicBezTo>
                      <a:pt x="21982" y="9235"/>
                      <a:pt x="20623" y="9036"/>
                      <a:pt x="19403" y="8456"/>
                    </a:cubicBezTo>
                    <a:lnTo>
                      <a:pt x="19403" y="8456"/>
                    </a:lnTo>
                    <a:cubicBezTo>
                      <a:pt x="20071" y="8549"/>
                      <a:pt x="20737" y="8658"/>
                      <a:pt x="21399" y="8782"/>
                    </a:cubicBezTo>
                    <a:cubicBezTo>
                      <a:pt x="21528" y="8810"/>
                      <a:pt x="21678" y="8873"/>
                      <a:pt x="21818" y="8873"/>
                    </a:cubicBezTo>
                    <a:cubicBezTo>
                      <a:pt x="21950" y="8873"/>
                      <a:pt x="22073" y="8817"/>
                      <a:pt x="22160" y="8621"/>
                    </a:cubicBezTo>
                    <a:cubicBezTo>
                      <a:pt x="22160" y="8558"/>
                      <a:pt x="22143" y="8495"/>
                      <a:pt x="22107" y="8442"/>
                    </a:cubicBezTo>
                    <a:cubicBezTo>
                      <a:pt x="21995" y="8344"/>
                      <a:pt x="21877" y="8269"/>
                      <a:pt x="21755" y="8211"/>
                    </a:cubicBezTo>
                    <a:lnTo>
                      <a:pt x="21755" y="8211"/>
                    </a:lnTo>
                    <a:cubicBezTo>
                      <a:pt x="22238" y="8323"/>
                      <a:pt x="22718" y="8454"/>
                      <a:pt x="23191" y="8603"/>
                    </a:cubicBezTo>
                    <a:cubicBezTo>
                      <a:pt x="23594" y="8728"/>
                      <a:pt x="23935" y="9024"/>
                      <a:pt x="24365" y="9087"/>
                    </a:cubicBezTo>
                    <a:cubicBezTo>
                      <a:pt x="24492" y="9107"/>
                      <a:pt x="24629" y="9171"/>
                      <a:pt x="24749" y="9171"/>
                    </a:cubicBezTo>
                    <a:cubicBezTo>
                      <a:pt x="24840" y="9171"/>
                      <a:pt x="24921" y="9135"/>
                      <a:pt x="24983" y="9015"/>
                    </a:cubicBezTo>
                    <a:cubicBezTo>
                      <a:pt x="25135" y="8702"/>
                      <a:pt x="24831" y="8621"/>
                      <a:pt x="24634" y="8522"/>
                    </a:cubicBezTo>
                    <a:cubicBezTo>
                      <a:pt x="23092" y="7797"/>
                      <a:pt x="21497" y="7295"/>
                      <a:pt x="19786" y="7124"/>
                    </a:cubicBezTo>
                    <a:cubicBezTo>
                      <a:pt x="19100" y="7056"/>
                      <a:pt x="18419" y="7006"/>
                      <a:pt x="17770" y="7006"/>
                    </a:cubicBezTo>
                    <a:cubicBezTo>
                      <a:pt x="17516" y="7006"/>
                      <a:pt x="17267" y="7014"/>
                      <a:pt x="17025" y="7031"/>
                    </a:cubicBezTo>
                    <a:lnTo>
                      <a:pt x="17025" y="7031"/>
                    </a:lnTo>
                    <a:cubicBezTo>
                      <a:pt x="18005" y="6894"/>
                      <a:pt x="19020" y="6804"/>
                      <a:pt x="20055" y="6804"/>
                    </a:cubicBezTo>
                    <a:cubicBezTo>
                      <a:pt x="21151" y="6804"/>
                      <a:pt x="22269" y="6905"/>
                      <a:pt x="23388" y="7160"/>
                    </a:cubicBezTo>
                    <a:cubicBezTo>
                      <a:pt x="24401" y="7393"/>
                      <a:pt x="25279" y="7922"/>
                      <a:pt x="26094" y="8540"/>
                    </a:cubicBezTo>
                    <a:cubicBezTo>
                      <a:pt x="26220" y="8630"/>
                      <a:pt x="26318" y="8764"/>
                      <a:pt x="26480" y="8800"/>
                    </a:cubicBezTo>
                    <a:cubicBezTo>
                      <a:pt x="26515" y="8811"/>
                      <a:pt x="26551" y="8816"/>
                      <a:pt x="26587" y="8816"/>
                    </a:cubicBezTo>
                    <a:cubicBezTo>
                      <a:pt x="26707" y="8816"/>
                      <a:pt x="26825" y="8760"/>
                      <a:pt x="26901" y="8657"/>
                    </a:cubicBezTo>
                    <a:cubicBezTo>
                      <a:pt x="26972" y="8540"/>
                      <a:pt x="26981" y="8388"/>
                      <a:pt x="26910" y="8271"/>
                    </a:cubicBezTo>
                    <a:cubicBezTo>
                      <a:pt x="26829" y="8137"/>
                      <a:pt x="26731" y="8012"/>
                      <a:pt x="26605" y="7913"/>
                    </a:cubicBezTo>
                    <a:cubicBezTo>
                      <a:pt x="26251" y="7616"/>
                      <a:pt x="25883" y="7345"/>
                      <a:pt x="25495" y="7115"/>
                    </a:cubicBezTo>
                    <a:lnTo>
                      <a:pt x="25495" y="7115"/>
                    </a:lnTo>
                    <a:cubicBezTo>
                      <a:pt x="25516" y="7121"/>
                      <a:pt x="25539" y="7124"/>
                      <a:pt x="25561" y="7124"/>
                    </a:cubicBezTo>
                    <a:cubicBezTo>
                      <a:pt x="25658" y="7124"/>
                      <a:pt x="25754" y="7069"/>
                      <a:pt x="25799" y="6972"/>
                    </a:cubicBezTo>
                    <a:cubicBezTo>
                      <a:pt x="25861" y="6856"/>
                      <a:pt x="25772" y="6748"/>
                      <a:pt x="25673" y="6676"/>
                    </a:cubicBezTo>
                    <a:cubicBezTo>
                      <a:pt x="25566" y="6596"/>
                      <a:pt x="25458" y="6524"/>
                      <a:pt x="25333" y="6452"/>
                    </a:cubicBezTo>
                    <a:cubicBezTo>
                      <a:pt x="24221" y="5852"/>
                      <a:pt x="23057" y="5386"/>
                      <a:pt x="21802" y="5189"/>
                    </a:cubicBezTo>
                    <a:cubicBezTo>
                      <a:pt x="21021" y="5026"/>
                      <a:pt x="20243" y="4962"/>
                      <a:pt x="19463" y="4962"/>
                    </a:cubicBezTo>
                    <a:cubicBezTo>
                      <a:pt x="18739" y="4962"/>
                      <a:pt x="18015" y="5017"/>
                      <a:pt x="17286" y="5099"/>
                    </a:cubicBezTo>
                    <a:cubicBezTo>
                      <a:pt x="16094" y="5234"/>
                      <a:pt x="15189" y="5969"/>
                      <a:pt x="14203" y="6524"/>
                    </a:cubicBezTo>
                    <a:cubicBezTo>
                      <a:pt x="14051" y="6614"/>
                      <a:pt x="13916" y="6721"/>
                      <a:pt x="13728" y="6847"/>
                    </a:cubicBezTo>
                    <a:cubicBezTo>
                      <a:pt x="13639" y="6641"/>
                      <a:pt x="13746" y="6488"/>
                      <a:pt x="13764" y="6336"/>
                    </a:cubicBezTo>
                    <a:cubicBezTo>
                      <a:pt x="13764" y="6157"/>
                      <a:pt x="13782" y="5986"/>
                      <a:pt x="13818" y="5816"/>
                    </a:cubicBezTo>
                    <a:cubicBezTo>
                      <a:pt x="14373" y="4158"/>
                      <a:pt x="14723" y="2438"/>
                      <a:pt x="15090" y="726"/>
                    </a:cubicBezTo>
                    <a:cubicBezTo>
                      <a:pt x="15135" y="529"/>
                      <a:pt x="15225" y="323"/>
                      <a:pt x="15037" y="1"/>
                    </a:cubicBezTo>
                    <a:close/>
                  </a:path>
                </a:pathLst>
              </a:custGeom>
              <a:solidFill>
                <a:srgbClr val="000000">
                  <a:alpha val="81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8"/>
              <p:cNvSpPr/>
              <p:nvPr/>
            </p:nvSpPr>
            <p:spPr>
              <a:xfrm>
                <a:off x="-6096500" y="3714625"/>
                <a:ext cx="401925" cy="199675"/>
              </a:xfrm>
              <a:custGeom>
                <a:avLst/>
                <a:gdLst/>
                <a:ahLst/>
                <a:cxnLst/>
                <a:rect l="l" t="t" r="r" b="b"/>
                <a:pathLst>
                  <a:path w="16077" h="7987" extrusionOk="0">
                    <a:moveTo>
                      <a:pt x="8087" y="3537"/>
                    </a:moveTo>
                    <a:lnTo>
                      <a:pt x="8087" y="3537"/>
                    </a:lnTo>
                    <a:cubicBezTo>
                      <a:pt x="8536" y="3676"/>
                      <a:pt x="8963" y="3864"/>
                      <a:pt x="9388" y="4059"/>
                    </a:cubicBezTo>
                    <a:lnTo>
                      <a:pt x="9388" y="4059"/>
                    </a:lnTo>
                    <a:cubicBezTo>
                      <a:pt x="8993" y="3889"/>
                      <a:pt x="8588" y="3729"/>
                      <a:pt x="8182" y="3576"/>
                    </a:cubicBezTo>
                    <a:cubicBezTo>
                      <a:pt x="8150" y="3564"/>
                      <a:pt x="8119" y="3551"/>
                      <a:pt x="8087" y="3537"/>
                    </a:cubicBezTo>
                    <a:close/>
                    <a:moveTo>
                      <a:pt x="10169" y="4413"/>
                    </a:moveTo>
                    <a:cubicBezTo>
                      <a:pt x="10586" y="4601"/>
                      <a:pt x="10996" y="4821"/>
                      <a:pt x="11390" y="5073"/>
                    </a:cubicBezTo>
                    <a:cubicBezTo>
                      <a:pt x="11011" y="4840"/>
                      <a:pt x="10600" y="4620"/>
                      <a:pt x="10169" y="4413"/>
                    </a:cubicBezTo>
                    <a:close/>
                    <a:moveTo>
                      <a:pt x="7181" y="1"/>
                    </a:moveTo>
                    <a:cubicBezTo>
                      <a:pt x="7168" y="1"/>
                      <a:pt x="7155" y="1"/>
                      <a:pt x="7142" y="1"/>
                    </a:cubicBezTo>
                    <a:cubicBezTo>
                      <a:pt x="8289" y="368"/>
                      <a:pt x="9454" y="673"/>
                      <a:pt x="10520" y="1273"/>
                    </a:cubicBezTo>
                    <a:cubicBezTo>
                      <a:pt x="10700" y="1372"/>
                      <a:pt x="10897" y="1462"/>
                      <a:pt x="11040" y="1712"/>
                    </a:cubicBezTo>
                    <a:cubicBezTo>
                      <a:pt x="10646" y="1695"/>
                      <a:pt x="10386" y="1444"/>
                      <a:pt x="10090" y="1336"/>
                    </a:cubicBezTo>
                    <a:cubicBezTo>
                      <a:pt x="9661" y="1178"/>
                      <a:pt x="9270" y="982"/>
                      <a:pt x="8788" y="982"/>
                    </a:cubicBezTo>
                    <a:cubicBezTo>
                      <a:pt x="8697" y="982"/>
                      <a:pt x="8603" y="989"/>
                      <a:pt x="8504" y="1005"/>
                    </a:cubicBezTo>
                    <a:cubicBezTo>
                      <a:pt x="8421" y="1018"/>
                      <a:pt x="8338" y="1024"/>
                      <a:pt x="8256" y="1024"/>
                    </a:cubicBezTo>
                    <a:cubicBezTo>
                      <a:pt x="7618" y="1024"/>
                      <a:pt x="6994" y="668"/>
                      <a:pt x="6336" y="628"/>
                    </a:cubicBezTo>
                    <a:cubicBezTo>
                      <a:pt x="6042" y="609"/>
                      <a:pt x="5750" y="599"/>
                      <a:pt x="5459" y="599"/>
                    </a:cubicBezTo>
                    <a:cubicBezTo>
                      <a:pt x="4220" y="599"/>
                      <a:pt x="3002" y="780"/>
                      <a:pt x="1819" y="1238"/>
                    </a:cubicBezTo>
                    <a:cubicBezTo>
                      <a:pt x="2590" y="1193"/>
                      <a:pt x="3361" y="1040"/>
                      <a:pt x="4131" y="1014"/>
                    </a:cubicBezTo>
                    <a:cubicBezTo>
                      <a:pt x="4473" y="1000"/>
                      <a:pt x="4814" y="992"/>
                      <a:pt x="5155" y="992"/>
                    </a:cubicBezTo>
                    <a:cubicBezTo>
                      <a:pt x="6628" y="992"/>
                      <a:pt x="8087" y="1137"/>
                      <a:pt x="9499" y="1596"/>
                    </a:cubicBezTo>
                    <a:cubicBezTo>
                      <a:pt x="10520" y="1928"/>
                      <a:pt x="11434" y="2465"/>
                      <a:pt x="12097" y="3370"/>
                    </a:cubicBezTo>
                    <a:cubicBezTo>
                      <a:pt x="9965" y="1916"/>
                      <a:pt x="7770" y="1341"/>
                      <a:pt x="5530" y="1341"/>
                    </a:cubicBezTo>
                    <a:cubicBezTo>
                      <a:pt x="3713" y="1341"/>
                      <a:pt x="1866" y="1719"/>
                      <a:pt x="0" y="2313"/>
                    </a:cubicBezTo>
                    <a:cubicBezTo>
                      <a:pt x="1117" y="2165"/>
                      <a:pt x="2226" y="2071"/>
                      <a:pt x="3321" y="2071"/>
                    </a:cubicBezTo>
                    <a:cubicBezTo>
                      <a:pt x="5672" y="2071"/>
                      <a:pt x="7962" y="2503"/>
                      <a:pt x="10144" y="3756"/>
                    </a:cubicBezTo>
                    <a:cubicBezTo>
                      <a:pt x="8336" y="3078"/>
                      <a:pt x="6489" y="2561"/>
                      <a:pt x="4549" y="2561"/>
                    </a:cubicBezTo>
                    <a:cubicBezTo>
                      <a:pt x="4384" y="2561"/>
                      <a:pt x="4217" y="2565"/>
                      <a:pt x="4051" y="2573"/>
                    </a:cubicBezTo>
                    <a:cubicBezTo>
                      <a:pt x="5153" y="2859"/>
                      <a:pt x="6327" y="2868"/>
                      <a:pt x="7375" y="3370"/>
                    </a:cubicBezTo>
                    <a:cubicBezTo>
                      <a:pt x="7437" y="3380"/>
                      <a:pt x="7498" y="3391"/>
                      <a:pt x="7558" y="3403"/>
                    </a:cubicBezTo>
                    <a:lnTo>
                      <a:pt x="7558" y="3403"/>
                    </a:lnTo>
                    <a:cubicBezTo>
                      <a:pt x="7525" y="3404"/>
                      <a:pt x="7491" y="3408"/>
                      <a:pt x="7456" y="3415"/>
                    </a:cubicBezTo>
                    <a:cubicBezTo>
                      <a:pt x="7371" y="3421"/>
                      <a:pt x="7288" y="3423"/>
                      <a:pt x="7204" y="3423"/>
                    </a:cubicBezTo>
                    <a:cubicBezTo>
                      <a:pt x="6354" y="3423"/>
                      <a:pt x="5536" y="3154"/>
                      <a:pt x="4696" y="3057"/>
                    </a:cubicBezTo>
                    <a:cubicBezTo>
                      <a:pt x="3978" y="2976"/>
                      <a:pt x="3264" y="2900"/>
                      <a:pt x="2547" y="2900"/>
                    </a:cubicBezTo>
                    <a:cubicBezTo>
                      <a:pt x="2145" y="2900"/>
                      <a:pt x="1741" y="2924"/>
                      <a:pt x="1335" y="2985"/>
                    </a:cubicBezTo>
                    <a:cubicBezTo>
                      <a:pt x="2420" y="3066"/>
                      <a:pt x="3468" y="3325"/>
                      <a:pt x="4543" y="3487"/>
                    </a:cubicBezTo>
                    <a:cubicBezTo>
                      <a:pt x="6766" y="3827"/>
                      <a:pt x="8907" y="4616"/>
                      <a:pt x="10816" y="5808"/>
                    </a:cubicBezTo>
                    <a:cubicBezTo>
                      <a:pt x="11569" y="6274"/>
                      <a:pt x="12348" y="6614"/>
                      <a:pt x="13137" y="6964"/>
                    </a:cubicBezTo>
                    <a:cubicBezTo>
                      <a:pt x="13648" y="7197"/>
                      <a:pt x="14123" y="7501"/>
                      <a:pt x="14553" y="7851"/>
                    </a:cubicBezTo>
                    <a:cubicBezTo>
                      <a:pt x="14781" y="7943"/>
                      <a:pt x="14996" y="7987"/>
                      <a:pt x="15189" y="7987"/>
                    </a:cubicBezTo>
                    <a:cubicBezTo>
                      <a:pt x="15723" y="7987"/>
                      <a:pt x="16077" y="7651"/>
                      <a:pt x="16004" y="7098"/>
                    </a:cubicBezTo>
                    <a:lnTo>
                      <a:pt x="16004" y="7098"/>
                    </a:lnTo>
                    <a:cubicBezTo>
                      <a:pt x="15933" y="7228"/>
                      <a:pt x="15878" y="7275"/>
                      <a:pt x="15832" y="7275"/>
                    </a:cubicBezTo>
                    <a:cubicBezTo>
                      <a:pt x="15753" y="7275"/>
                      <a:pt x="15703" y="7129"/>
                      <a:pt x="15646" y="7026"/>
                    </a:cubicBezTo>
                    <a:cubicBezTo>
                      <a:pt x="15287" y="6381"/>
                      <a:pt x="14938" y="5736"/>
                      <a:pt x="14580" y="5082"/>
                    </a:cubicBezTo>
                    <a:cubicBezTo>
                      <a:pt x="13451" y="2976"/>
                      <a:pt x="11685" y="1578"/>
                      <a:pt x="9535" y="619"/>
                    </a:cubicBezTo>
                    <a:cubicBezTo>
                      <a:pt x="8785" y="284"/>
                      <a:pt x="8017" y="1"/>
                      <a:pt x="71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8"/>
              <p:cNvSpPr/>
              <p:nvPr/>
            </p:nvSpPr>
            <p:spPr>
              <a:xfrm>
                <a:off x="-6509375" y="3633625"/>
                <a:ext cx="252950" cy="64450"/>
              </a:xfrm>
              <a:custGeom>
                <a:avLst/>
                <a:gdLst/>
                <a:ahLst/>
                <a:cxnLst/>
                <a:rect l="l" t="t" r="r" b="b"/>
                <a:pathLst>
                  <a:path w="10118" h="2578" extrusionOk="0">
                    <a:moveTo>
                      <a:pt x="1650" y="0"/>
                    </a:moveTo>
                    <a:cubicBezTo>
                      <a:pt x="1101" y="0"/>
                      <a:pt x="553" y="56"/>
                      <a:pt x="0" y="257"/>
                    </a:cubicBezTo>
                    <a:cubicBezTo>
                      <a:pt x="834" y="338"/>
                      <a:pt x="1658" y="427"/>
                      <a:pt x="2492" y="490"/>
                    </a:cubicBezTo>
                    <a:cubicBezTo>
                      <a:pt x="4884" y="678"/>
                      <a:pt x="7142" y="1323"/>
                      <a:pt x="9338" y="2255"/>
                    </a:cubicBezTo>
                    <a:cubicBezTo>
                      <a:pt x="9445" y="2309"/>
                      <a:pt x="9544" y="2372"/>
                      <a:pt x="9633" y="2434"/>
                    </a:cubicBezTo>
                    <a:lnTo>
                      <a:pt x="10117" y="2578"/>
                    </a:lnTo>
                    <a:cubicBezTo>
                      <a:pt x="9194" y="1655"/>
                      <a:pt x="8002" y="1234"/>
                      <a:pt x="6811" y="857"/>
                    </a:cubicBezTo>
                    <a:cubicBezTo>
                      <a:pt x="5332" y="544"/>
                      <a:pt x="3880" y="114"/>
                      <a:pt x="2357" y="24"/>
                    </a:cubicBezTo>
                    <a:cubicBezTo>
                      <a:pt x="2121" y="11"/>
                      <a:pt x="1885" y="0"/>
                      <a:pt x="16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8"/>
              <p:cNvSpPr/>
              <p:nvPr/>
            </p:nvSpPr>
            <p:spPr>
              <a:xfrm>
                <a:off x="-6524175" y="3611075"/>
                <a:ext cx="226750" cy="41300"/>
              </a:xfrm>
              <a:custGeom>
                <a:avLst/>
                <a:gdLst/>
                <a:ahLst/>
                <a:cxnLst/>
                <a:rect l="l" t="t" r="r" b="b"/>
                <a:pathLst>
                  <a:path w="9070" h="1652" extrusionOk="0">
                    <a:moveTo>
                      <a:pt x="3415" y="1"/>
                    </a:moveTo>
                    <a:cubicBezTo>
                      <a:pt x="2096" y="1"/>
                      <a:pt x="842" y="202"/>
                      <a:pt x="1" y="648"/>
                    </a:cubicBezTo>
                    <a:cubicBezTo>
                      <a:pt x="777" y="491"/>
                      <a:pt x="1564" y="412"/>
                      <a:pt x="2350" y="412"/>
                    </a:cubicBezTo>
                    <a:cubicBezTo>
                      <a:pt x="3444" y="412"/>
                      <a:pt x="4538" y="565"/>
                      <a:pt x="5602" y="872"/>
                    </a:cubicBezTo>
                    <a:lnTo>
                      <a:pt x="5817" y="917"/>
                    </a:lnTo>
                    <a:cubicBezTo>
                      <a:pt x="6910" y="1051"/>
                      <a:pt x="7976" y="1347"/>
                      <a:pt x="9069" y="1652"/>
                    </a:cubicBezTo>
                    <a:cubicBezTo>
                      <a:pt x="8285" y="632"/>
                      <a:pt x="5750" y="1"/>
                      <a:pt x="34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8"/>
              <p:cNvSpPr/>
              <p:nvPr/>
            </p:nvSpPr>
            <p:spPr>
              <a:xfrm>
                <a:off x="-6426950" y="3694700"/>
                <a:ext cx="230325" cy="73275"/>
              </a:xfrm>
              <a:custGeom>
                <a:avLst/>
                <a:gdLst/>
                <a:ahLst/>
                <a:cxnLst/>
                <a:rect l="l" t="t" r="r" b="b"/>
                <a:pathLst>
                  <a:path w="9213" h="2931" extrusionOk="0">
                    <a:moveTo>
                      <a:pt x="1" y="0"/>
                    </a:moveTo>
                    <a:lnTo>
                      <a:pt x="1" y="0"/>
                    </a:lnTo>
                    <a:cubicBezTo>
                      <a:pt x="996" y="422"/>
                      <a:pt x="2080" y="592"/>
                      <a:pt x="3057" y="1076"/>
                    </a:cubicBezTo>
                    <a:lnTo>
                      <a:pt x="7537" y="2465"/>
                    </a:lnTo>
                    <a:lnTo>
                      <a:pt x="9213" y="2931"/>
                    </a:lnTo>
                    <a:cubicBezTo>
                      <a:pt x="7636" y="2124"/>
                      <a:pt x="5996" y="1470"/>
                      <a:pt x="4302" y="977"/>
                    </a:cubicBezTo>
                    <a:cubicBezTo>
                      <a:pt x="2895" y="547"/>
                      <a:pt x="1453" y="215"/>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8"/>
              <p:cNvSpPr/>
              <p:nvPr/>
            </p:nvSpPr>
            <p:spPr>
              <a:xfrm>
                <a:off x="-6458750" y="3666925"/>
                <a:ext cx="199625" cy="54900"/>
              </a:xfrm>
              <a:custGeom>
                <a:avLst/>
                <a:gdLst/>
                <a:ahLst/>
                <a:cxnLst/>
                <a:rect l="l" t="t" r="r" b="b"/>
                <a:pathLst>
                  <a:path w="7985" h="2196" extrusionOk="0">
                    <a:moveTo>
                      <a:pt x="1" y="0"/>
                    </a:moveTo>
                    <a:lnTo>
                      <a:pt x="1" y="0"/>
                    </a:lnTo>
                    <a:cubicBezTo>
                      <a:pt x="744" y="269"/>
                      <a:pt x="1551" y="233"/>
                      <a:pt x="2295" y="502"/>
                    </a:cubicBezTo>
                    <a:cubicBezTo>
                      <a:pt x="4257" y="843"/>
                      <a:pt x="6094" y="1613"/>
                      <a:pt x="7985" y="2196"/>
                    </a:cubicBezTo>
                    <a:cubicBezTo>
                      <a:pt x="7510" y="1792"/>
                      <a:pt x="6927" y="1631"/>
                      <a:pt x="6372" y="1416"/>
                    </a:cubicBezTo>
                    <a:cubicBezTo>
                      <a:pt x="4320" y="619"/>
                      <a:pt x="2214" y="9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8"/>
              <p:cNvSpPr/>
              <p:nvPr/>
            </p:nvSpPr>
            <p:spPr>
              <a:xfrm>
                <a:off x="-5671975" y="3393175"/>
                <a:ext cx="168250" cy="478525"/>
              </a:xfrm>
              <a:custGeom>
                <a:avLst/>
                <a:gdLst/>
                <a:ahLst/>
                <a:cxnLst/>
                <a:rect l="l" t="t" r="r" b="b"/>
                <a:pathLst>
                  <a:path w="6730" h="19141" extrusionOk="0">
                    <a:moveTo>
                      <a:pt x="5296" y="0"/>
                    </a:moveTo>
                    <a:cubicBezTo>
                      <a:pt x="4911" y="1604"/>
                      <a:pt x="4588" y="3217"/>
                      <a:pt x="4122" y="4803"/>
                    </a:cubicBezTo>
                    <a:cubicBezTo>
                      <a:pt x="4024" y="5117"/>
                      <a:pt x="3988" y="5448"/>
                      <a:pt x="3898" y="5762"/>
                    </a:cubicBezTo>
                    <a:cubicBezTo>
                      <a:pt x="3002" y="8746"/>
                      <a:pt x="2106" y="11721"/>
                      <a:pt x="1210" y="14705"/>
                    </a:cubicBezTo>
                    <a:cubicBezTo>
                      <a:pt x="771" y="16174"/>
                      <a:pt x="287" y="17626"/>
                      <a:pt x="0" y="19140"/>
                    </a:cubicBezTo>
                    <a:cubicBezTo>
                      <a:pt x="448" y="18433"/>
                      <a:pt x="583" y="17590"/>
                      <a:pt x="896" y="16820"/>
                    </a:cubicBezTo>
                    <a:cubicBezTo>
                      <a:pt x="1371" y="15673"/>
                      <a:pt x="1721" y="14472"/>
                      <a:pt x="2115" y="13298"/>
                    </a:cubicBezTo>
                    <a:cubicBezTo>
                      <a:pt x="3136" y="10224"/>
                      <a:pt x="4122" y="7133"/>
                      <a:pt x="5260" y="4104"/>
                    </a:cubicBezTo>
                    <a:cubicBezTo>
                      <a:pt x="5735" y="2868"/>
                      <a:pt x="6246" y="1649"/>
                      <a:pt x="6730" y="430"/>
                    </a:cubicBezTo>
                    <a:lnTo>
                      <a:pt x="52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8"/>
              <p:cNvSpPr/>
              <p:nvPr/>
            </p:nvSpPr>
            <p:spPr>
              <a:xfrm>
                <a:off x="-6096725" y="3795600"/>
                <a:ext cx="349500" cy="109925"/>
              </a:xfrm>
              <a:custGeom>
                <a:avLst/>
                <a:gdLst/>
                <a:ahLst/>
                <a:cxnLst/>
                <a:rect l="l" t="t" r="r" b="b"/>
                <a:pathLst>
                  <a:path w="13980" h="4397" extrusionOk="0">
                    <a:moveTo>
                      <a:pt x="4640" y="1327"/>
                    </a:moveTo>
                    <a:cubicBezTo>
                      <a:pt x="5646" y="1615"/>
                      <a:pt x="6646" y="1926"/>
                      <a:pt x="7639" y="2257"/>
                    </a:cubicBezTo>
                    <a:lnTo>
                      <a:pt x="7639" y="2257"/>
                    </a:lnTo>
                    <a:cubicBezTo>
                      <a:pt x="7613" y="2251"/>
                      <a:pt x="7588" y="2245"/>
                      <a:pt x="7563" y="2237"/>
                    </a:cubicBezTo>
                    <a:cubicBezTo>
                      <a:pt x="6572" y="1920"/>
                      <a:pt x="5577" y="1604"/>
                      <a:pt x="4640" y="1327"/>
                    </a:cubicBezTo>
                    <a:close/>
                    <a:moveTo>
                      <a:pt x="309" y="1"/>
                    </a:moveTo>
                    <a:cubicBezTo>
                      <a:pt x="197" y="1"/>
                      <a:pt x="92" y="29"/>
                      <a:pt x="0" y="131"/>
                    </a:cubicBezTo>
                    <a:lnTo>
                      <a:pt x="1255" y="615"/>
                    </a:lnTo>
                    <a:lnTo>
                      <a:pt x="7268" y="2425"/>
                    </a:lnTo>
                    <a:cubicBezTo>
                      <a:pt x="7527" y="2506"/>
                      <a:pt x="7787" y="2569"/>
                      <a:pt x="8047" y="2640"/>
                    </a:cubicBezTo>
                    <a:cubicBezTo>
                      <a:pt x="8061" y="2500"/>
                      <a:pt x="8026" y="2418"/>
                      <a:pt x="7966" y="2367"/>
                    </a:cubicBezTo>
                    <a:lnTo>
                      <a:pt x="7966" y="2367"/>
                    </a:lnTo>
                    <a:cubicBezTo>
                      <a:pt x="9202" y="2787"/>
                      <a:pt x="10427" y="3239"/>
                      <a:pt x="11640" y="3725"/>
                    </a:cubicBezTo>
                    <a:lnTo>
                      <a:pt x="13899" y="4397"/>
                    </a:lnTo>
                    <a:cubicBezTo>
                      <a:pt x="13979" y="4119"/>
                      <a:pt x="13773" y="4020"/>
                      <a:pt x="13594" y="3904"/>
                    </a:cubicBezTo>
                    <a:cubicBezTo>
                      <a:pt x="12151" y="2990"/>
                      <a:pt x="10628" y="2210"/>
                      <a:pt x="9033" y="1574"/>
                    </a:cubicBezTo>
                    <a:cubicBezTo>
                      <a:pt x="8933" y="1534"/>
                      <a:pt x="8834" y="1494"/>
                      <a:pt x="8736" y="1494"/>
                    </a:cubicBezTo>
                    <a:cubicBezTo>
                      <a:pt x="8658" y="1494"/>
                      <a:pt x="8580" y="1520"/>
                      <a:pt x="8504" y="1592"/>
                    </a:cubicBezTo>
                    <a:lnTo>
                      <a:pt x="10529" y="2667"/>
                    </a:lnTo>
                    <a:cubicBezTo>
                      <a:pt x="10502" y="2668"/>
                      <a:pt x="10475" y="2669"/>
                      <a:pt x="10447" y="2669"/>
                    </a:cubicBezTo>
                    <a:cubicBezTo>
                      <a:pt x="9749" y="2669"/>
                      <a:pt x="9163" y="2342"/>
                      <a:pt x="8585" y="2058"/>
                    </a:cubicBezTo>
                    <a:cubicBezTo>
                      <a:pt x="6425" y="982"/>
                      <a:pt x="4086" y="597"/>
                      <a:pt x="1748" y="212"/>
                    </a:cubicBezTo>
                    <a:cubicBezTo>
                      <a:pt x="1344" y="149"/>
                      <a:pt x="941" y="104"/>
                      <a:pt x="538" y="24"/>
                    </a:cubicBezTo>
                    <a:cubicBezTo>
                      <a:pt x="460" y="13"/>
                      <a:pt x="383" y="1"/>
                      <a:pt x="3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8"/>
              <p:cNvSpPr/>
              <p:nvPr/>
            </p:nvSpPr>
            <p:spPr>
              <a:xfrm>
                <a:off x="-6053275" y="3809925"/>
                <a:ext cx="247575" cy="78800"/>
              </a:xfrm>
              <a:custGeom>
                <a:avLst/>
                <a:gdLst/>
                <a:ahLst/>
                <a:cxnLst/>
                <a:rect l="l" t="t" r="r" b="b"/>
                <a:pathLst>
                  <a:path w="9903" h="3152" extrusionOk="0">
                    <a:moveTo>
                      <a:pt x="140" y="1"/>
                    </a:moveTo>
                    <a:cubicBezTo>
                      <a:pt x="91" y="1"/>
                      <a:pt x="43" y="25"/>
                      <a:pt x="1" y="60"/>
                    </a:cubicBezTo>
                    <a:cubicBezTo>
                      <a:pt x="1264" y="445"/>
                      <a:pt x="2528" y="813"/>
                      <a:pt x="3782" y="1207"/>
                    </a:cubicBezTo>
                    <a:cubicBezTo>
                      <a:pt x="4633" y="1476"/>
                      <a:pt x="5521" y="1646"/>
                      <a:pt x="6318" y="2067"/>
                    </a:cubicBezTo>
                    <a:lnTo>
                      <a:pt x="9902" y="3152"/>
                    </a:lnTo>
                    <a:cubicBezTo>
                      <a:pt x="8997" y="2560"/>
                      <a:pt x="7985" y="2211"/>
                      <a:pt x="6981" y="1870"/>
                    </a:cubicBezTo>
                    <a:cubicBezTo>
                      <a:pt x="4750" y="1108"/>
                      <a:pt x="2537" y="311"/>
                      <a:pt x="180" y="6"/>
                    </a:cubicBezTo>
                    <a:cubicBezTo>
                      <a:pt x="167" y="2"/>
                      <a:pt x="153" y="1"/>
                      <a:pt x="1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8"/>
              <p:cNvSpPr/>
              <p:nvPr/>
            </p:nvSpPr>
            <p:spPr>
              <a:xfrm>
                <a:off x="-5982925" y="3801775"/>
                <a:ext cx="250250" cy="109125"/>
              </a:xfrm>
              <a:custGeom>
                <a:avLst/>
                <a:gdLst/>
                <a:ahLst/>
                <a:cxnLst/>
                <a:rect l="l" t="t" r="r" b="b"/>
                <a:pathLst>
                  <a:path w="10010" h="4365" extrusionOk="0">
                    <a:moveTo>
                      <a:pt x="0" y="1"/>
                    </a:moveTo>
                    <a:lnTo>
                      <a:pt x="0" y="1"/>
                    </a:lnTo>
                    <a:cubicBezTo>
                      <a:pt x="1327" y="413"/>
                      <a:pt x="2689" y="735"/>
                      <a:pt x="3952" y="1345"/>
                    </a:cubicBezTo>
                    <a:cubicBezTo>
                      <a:pt x="5933" y="1936"/>
                      <a:pt x="7787" y="2761"/>
                      <a:pt x="9356" y="4159"/>
                    </a:cubicBezTo>
                    <a:lnTo>
                      <a:pt x="10010" y="4365"/>
                    </a:lnTo>
                    <a:cubicBezTo>
                      <a:pt x="9857" y="3952"/>
                      <a:pt x="9517" y="3719"/>
                      <a:pt x="9149" y="3531"/>
                    </a:cubicBezTo>
                    <a:cubicBezTo>
                      <a:pt x="7330" y="2572"/>
                      <a:pt x="5529" y="1578"/>
                      <a:pt x="3621" y="789"/>
                    </a:cubicBezTo>
                    <a:cubicBezTo>
                      <a:pt x="2465" y="314"/>
                      <a:pt x="1237" y="46"/>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8"/>
              <p:cNvSpPr/>
              <p:nvPr/>
            </p:nvSpPr>
            <p:spPr>
              <a:xfrm>
                <a:off x="-5912125" y="3798875"/>
                <a:ext cx="123450" cy="56700"/>
              </a:xfrm>
              <a:custGeom>
                <a:avLst/>
                <a:gdLst/>
                <a:ahLst/>
                <a:cxnLst/>
                <a:rect l="l" t="t" r="r" b="b"/>
                <a:pathLst>
                  <a:path w="4938" h="2268" extrusionOk="0">
                    <a:moveTo>
                      <a:pt x="0" y="0"/>
                    </a:moveTo>
                    <a:cubicBezTo>
                      <a:pt x="27" y="9"/>
                      <a:pt x="54" y="27"/>
                      <a:pt x="81" y="45"/>
                    </a:cubicBezTo>
                    <a:cubicBezTo>
                      <a:pt x="1595" y="538"/>
                      <a:pt x="3002" y="1282"/>
                      <a:pt x="4409" y="2025"/>
                    </a:cubicBezTo>
                    <a:cubicBezTo>
                      <a:pt x="4579" y="2124"/>
                      <a:pt x="4749" y="2205"/>
                      <a:pt x="4937" y="2267"/>
                    </a:cubicBezTo>
                    <a:cubicBezTo>
                      <a:pt x="4767" y="2007"/>
                      <a:pt x="4480" y="1873"/>
                      <a:pt x="4221" y="1712"/>
                    </a:cubicBezTo>
                    <a:cubicBezTo>
                      <a:pt x="3961" y="1550"/>
                      <a:pt x="3692" y="1380"/>
                      <a:pt x="3414" y="1237"/>
                    </a:cubicBezTo>
                    <a:cubicBezTo>
                      <a:pt x="2330" y="690"/>
                      <a:pt x="1246" y="108"/>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8"/>
              <p:cNvSpPr/>
              <p:nvPr/>
            </p:nvSpPr>
            <p:spPr>
              <a:xfrm>
                <a:off x="-5975750" y="3762300"/>
                <a:ext cx="190425" cy="73550"/>
              </a:xfrm>
              <a:custGeom>
                <a:avLst/>
                <a:gdLst/>
                <a:ahLst/>
                <a:cxnLst/>
                <a:rect l="l" t="t" r="r" b="b"/>
                <a:pathLst>
                  <a:path w="7617" h="2942" extrusionOk="0">
                    <a:moveTo>
                      <a:pt x="1190" y="1"/>
                    </a:moveTo>
                    <a:cubicBezTo>
                      <a:pt x="799" y="1"/>
                      <a:pt x="402" y="17"/>
                      <a:pt x="0" y="47"/>
                    </a:cubicBezTo>
                    <a:cubicBezTo>
                      <a:pt x="2850" y="218"/>
                      <a:pt x="5368" y="1221"/>
                      <a:pt x="7617" y="2942"/>
                    </a:cubicBezTo>
                    <a:cubicBezTo>
                      <a:pt x="5957" y="692"/>
                      <a:pt x="3706" y="1"/>
                      <a:pt x="11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8"/>
              <p:cNvSpPr/>
              <p:nvPr/>
            </p:nvSpPr>
            <p:spPr>
              <a:xfrm>
                <a:off x="-6401950" y="3140200"/>
                <a:ext cx="367300" cy="128425"/>
              </a:xfrm>
              <a:custGeom>
                <a:avLst/>
                <a:gdLst/>
                <a:ahLst/>
                <a:cxnLst/>
                <a:rect l="l" t="t" r="r" b="b"/>
                <a:pathLst>
                  <a:path w="14692" h="5137" extrusionOk="0">
                    <a:moveTo>
                      <a:pt x="4085" y="1"/>
                    </a:moveTo>
                    <a:cubicBezTo>
                      <a:pt x="1749" y="1"/>
                      <a:pt x="190" y="573"/>
                      <a:pt x="166" y="585"/>
                    </a:cubicBezTo>
                    <a:cubicBezTo>
                      <a:pt x="0" y="659"/>
                      <a:pt x="72" y="894"/>
                      <a:pt x="239" y="894"/>
                    </a:cubicBezTo>
                    <a:cubicBezTo>
                      <a:pt x="253" y="894"/>
                      <a:pt x="267" y="893"/>
                      <a:pt x="282" y="889"/>
                    </a:cubicBezTo>
                    <a:cubicBezTo>
                      <a:pt x="306" y="877"/>
                      <a:pt x="1815" y="324"/>
                      <a:pt x="4080" y="324"/>
                    </a:cubicBezTo>
                    <a:cubicBezTo>
                      <a:pt x="5200" y="324"/>
                      <a:pt x="6506" y="459"/>
                      <a:pt x="7908" y="862"/>
                    </a:cubicBezTo>
                    <a:cubicBezTo>
                      <a:pt x="12147" y="2072"/>
                      <a:pt x="14333" y="5038"/>
                      <a:pt x="14351" y="5065"/>
                    </a:cubicBezTo>
                    <a:cubicBezTo>
                      <a:pt x="14378" y="5110"/>
                      <a:pt x="14432" y="5128"/>
                      <a:pt x="14485" y="5137"/>
                    </a:cubicBezTo>
                    <a:cubicBezTo>
                      <a:pt x="14620" y="5128"/>
                      <a:pt x="14691" y="4984"/>
                      <a:pt x="14620" y="4877"/>
                    </a:cubicBezTo>
                    <a:cubicBezTo>
                      <a:pt x="14593" y="4841"/>
                      <a:pt x="12353" y="1794"/>
                      <a:pt x="7998" y="549"/>
                    </a:cubicBezTo>
                    <a:cubicBezTo>
                      <a:pt x="6566" y="139"/>
                      <a:pt x="5232" y="1"/>
                      <a:pt x="40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8"/>
              <p:cNvSpPr/>
              <p:nvPr/>
            </p:nvSpPr>
            <p:spPr>
              <a:xfrm>
                <a:off x="-6415975" y="3186625"/>
                <a:ext cx="367200" cy="128375"/>
              </a:xfrm>
              <a:custGeom>
                <a:avLst/>
                <a:gdLst/>
                <a:ahLst/>
                <a:cxnLst/>
                <a:rect l="l" t="t" r="r" b="b"/>
                <a:pathLst>
                  <a:path w="14688" h="5135" extrusionOk="0">
                    <a:moveTo>
                      <a:pt x="4116" y="0"/>
                    </a:moveTo>
                    <a:cubicBezTo>
                      <a:pt x="1774" y="0"/>
                      <a:pt x="213" y="577"/>
                      <a:pt x="189" y="583"/>
                    </a:cubicBezTo>
                    <a:cubicBezTo>
                      <a:pt x="0" y="646"/>
                      <a:pt x="67" y="903"/>
                      <a:pt x="227" y="903"/>
                    </a:cubicBezTo>
                    <a:cubicBezTo>
                      <a:pt x="248" y="903"/>
                      <a:pt x="272" y="898"/>
                      <a:pt x="297" y="887"/>
                    </a:cubicBezTo>
                    <a:cubicBezTo>
                      <a:pt x="321" y="881"/>
                      <a:pt x="1835" y="328"/>
                      <a:pt x="4107" y="328"/>
                    </a:cubicBezTo>
                    <a:cubicBezTo>
                      <a:pt x="5224" y="328"/>
                      <a:pt x="6525" y="462"/>
                      <a:pt x="7922" y="860"/>
                    </a:cubicBezTo>
                    <a:cubicBezTo>
                      <a:pt x="12170" y="2079"/>
                      <a:pt x="14347" y="5036"/>
                      <a:pt x="14374" y="5063"/>
                    </a:cubicBezTo>
                    <a:cubicBezTo>
                      <a:pt x="14401" y="5108"/>
                      <a:pt x="14455" y="5135"/>
                      <a:pt x="14500" y="5135"/>
                    </a:cubicBezTo>
                    <a:cubicBezTo>
                      <a:pt x="14536" y="5135"/>
                      <a:pt x="14571" y="5126"/>
                      <a:pt x="14598" y="5099"/>
                    </a:cubicBezTo>
                    <a:cubicBezTo>
                      <a:pt x="14670" y="5045"/>
                      <a:pt x="14688" y="4947"/>
                      <a:pt x="14643" y="4875"/>
                    </a:cubicBezTo>
                    <a:cubicBezTo>
                      <a:pt x="14616" y="4848"/>
                      <a:pt x="12367" y="1792"/>
                      <a:pt x="8021" y="547"/>
                    </a:cubicBezTo>
                    <a:cubicBezTo>
                      <a:pt x="6592" y="138"/>
                      <a:pt x="5261" y="0"/>
                      <a:pt x="4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8"/>
              <p:cNvSpPr/>
              <p:nvPr/>
            </p:nvSpPr>
            <p:spPr>
              <a:xfrm>
                <a:off x="-6429175" y="3232975"/>
                <a:ext cx="168125" cy="22675"/>
              </a:xfrm>
              <a:custGeom>
                <a:avLst/>
                <a:gdLst/>
                <a:ahLst/>
                <a:cxnLst/>
                <a:rect l="l" t="t" r="r" b="b"/>
                <a:pathLst>
                  <a:path w="6725" h="907" extrusionOk="0">
                    <a:moveTo>
                      <a:pt x="4061" y="0"/>
                    </a:moveTo>
                    <a:cubicBezTo>
                      <a:pt x="1768" y="0"/>
                      <a:pt x="258" y="559"/>
                      <a:pt x="171" y="592"/>
                    </a:cubicBezTo>
                    <a:cubicBezTo>
                      <a:pt x="0" y="655"/>
                      <a:pt x="45" y="906"/>
                      <a:pt x="233" y="906"/>
                    </a:cubicBezTo>
                    <a:cubicBezTo>
                      <a:pt x="251" y="906"/>
                      <a:pt x="269" y="897"/>
                      <a:pt x="287" y="897"/>
                    </a:cubicBezTo>
                    <a:cubicBezTo>
                      <a:pt x="308" y="890"/>
                      <a:pt x="1822" y="332"/>
                      <a:pt x="4095" y="332"/>
                    </a:cubicBezTo>
                    <a:cubicBezTo>
                      <a:pt x="4821" y="332"/>
                      <a:pt x="5623" y="389"/>
                      <a:pt x="6479" y="539"/>
                    </a:cubicBezTo>
                    <a:cubicBezTo>
                      <a:pt x="6485" y="539"/>
                      <a:pt x="6491" y="540"/>
                      <a:pt x="6497" y="540"/>
                    </a:cubicBezTo>
                    <a:cubicBezTo>
                      <a:pt x="6679" y="540"/>
                      <a:pt x="6724" y="268"/>
                      <a:pt x="6533" y="216"/>
                    </a:cubicBezTo>
                    <a:cubicBezTo>
                      <a:pt x="5640" y="60"/>
                      <a:pt x="4809" y="0"/>
                      <a:pt x="4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8"/>
              <p:cNvSpPr/>
              <p:nvPr/>
            </p:nvSpPr>
            <p:spPr>
              <a:xfrm>
                <a:off x="-6235950" y="3246750"/>
                <a:ext cx="173525" cy="114850"/>
              </a:xfrm>
              <a:custGeom>
                <a:avLst/>
                <a:gdLst/>
                <a:ahLst/>
                <a:cxnLst/>
                <a:rect l="l" t="t" r="r" b="b"/>
                <a:pathLst>
                  <a:path w="6941" h="4594" extrusionOk="0">
                    <a:moveTo>
                      <a:pt x="233" y="1"/>
                    </a:moveTo>
                    <a:cubicBezTo>
                      <a:pt x="65" y="1"/>
                      <a:pt x="1" y="253"/>
                      <a:pt x="184" y="319"/>
                    </a:cubicBezTo>
                    <a:lnTo>
                      <a:pt x="336" y="364"/>
                    </a:lnTo>
                    <a:cubicBezTo>
                      <a:pt x="4476" y="1610"/>
                      <a:pt x="6609" y="4495"/>
                      <a:pt x="6627" y="4522"/>
                    </a:cubicBezTo>
                    <a:cubicBezTo>
                      <a:pt x="6663" y="4567"/>
                      <a:pt x="6707" y="4585"/>
                      <a:pt x="6761" y="4594"/>
                    </a:cubicBezTo>
                    <a:cubicBezTo>
                      <a:pt x="6797" y="4585"/>
                      <a:pt x="6833" y="4576"/>
                      <a:pt x="6860" y="4549"/>
                    </a:cubicBezTo>
                    <a:cubicBezTo>
                      <a:pt x="6922" y="4504"/>
                      <a:pt x="6940" y="4405"/>
                      <a:pt x="6896" y="4325"/>
                    </a:cubicBezTo>
                    <a:cubicBezTo>
                      <a:pt x="6869" y="4307"/>
                      <a:pt x="4682" y="1323"/>
                      <a:pt x="435" y="50"/>
                    </a:cubicBezTo>
                    <a:lnTo>
                      <a:pt x="273" y="6"/>
                    </a:lnTo>
                    <a:cubicBezTo>
                      <a:pt x="259" y="2"/>
                      <a:pt x="246" y="1"/>
                      <a:pt x="2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8"/>
              <p:cNvSpPr/>
              <p:nvPr/>
            </p:nvSpPr>
            <p:spPr>
              <a:xfrm>
                <a:off x="-6442625" y="3279600"/>
                <a:ext cx="204825" cy="22400"/>
              </a:xfrm>
              <a:custGeom>
                <a:avLst/>
                <a:gdLst/>
                <a:ahLst/>
                <a:cxnLst/>
                <a:rect l="l" t="t" r="r" b="b"/>
                <a:pathLst>
                  <a:path w="8193" h="896" extrusionOk="0">
                    <a:moveTo>
                      <a:pt x="4096" y="0"/>
                    </a:moveTo>
                    <a:cubicBezTo>
                      <a:pt x="1752" y="0"/>
                      <a:pt x="189" y="576"/>
                      <a:pt x="171" y="582"/>
                    </a:cubicBezTo>
                    <a:cubicBezTo>
                      <a:pt x="1" y="645"/>
                      <a:pt x="46" y="896"/>
                      <a:pt x="225" y="896"/>
                    </a:cubicBezTo>
                    <a:cubicBezTo>
                      <a:pt x="243" y="896"/>
                      <a:pt x="261" y="896"/>
                      <a:pt x="279" y="887"/>
                    </a:cubicBezTo>
                    <a:cubicBezTo>
                      <a:pt x="302" y="881"/>
                      <a:pt x="1809" y="330"/>
                      <a:pt x="4075" y="330"/>
                    </a:cubicBezTo>
                    <a:cubicBezTo>
                      <a:pt x="5197" y="330"/>
                      <a:pt x="6506" y="465"/>
                      <a:pt x="7913" y="869"/>
                    </a:cubicBezTo>
                    <a:cubicBezTo>
                      <a:pt x="7929" y="873"/>
                      <a:pt x="7945" y="875"/>
                      <a:pt x="7959" y="875"/>
                    </a:cubicBezTo>
                    <a:cubicBezTo>
                      <a:pt x="8131" y="875"/>
                      <a:pt x="8193" y="604"/>
                      <a:pt x="8003" y="547"/>
                    </a:cubicBezTo>
                    <a:cubicBezTo>
                      <a:pt x="6573" y="138"/>
                      <a:pt x="5241" y="0"/>
                      <a:pt x="4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8"/>
              <p:cNvSpPr/>
              <p:nvPr/>
            </p:nvSpPr>
            <p:spPr>
              <a:xfrm>
                <a:off x="-6178425" y="3322900"/>
                <a:ext cx="102550" cy="85075"/>
              </a:xfrm>
              <a:custGeom>
                <a:avLst/>
                <a:gdLst/>
                <a:ahLst/>
                <a:cxnLst/>
                <a:rect l="l" t="t" r="r" b="b"/>
                <a:pathLst>
                  <a:path w="4102" h="3403" extrusionOk="0">
                    <a:moveTo>
                      <a:pt x="237" y="1"/>
                    </a:moveTo>
                    <a:cubicBezTo>
                      <a:pt x="91" y="1"/>
                      <a:pt x="1" y="220"/>
                      <a:pt x="168" y="311"/>
                    </a:cubicBezTo>
                    <a:cubicBezTo>
                      <a:pt x="2551" y="1646"/>
                      <a:pt x="3779" y="3322"/>
                      <a:pt x="3788" y="3340"/>
                    </a:cubicBezTo>
                    <a:cubicBezTo>
                      <a:pt x="3815" y="3376"/>
                      <a:pt x="3869" y="3402"/>
                      <a:pt x="3913" y="3402"/>
                    </a:cubicBezTo>
                    <a:cubicBezTo>
                      <a:pt x="3949" y="3402"/>
                      <a:pt x="3985" y="3394"/>
                      <a:pt x="4012" y="3367"/>
                    </a:cubicBezTo>
                    <a:cubicBezTo>
                      <a:pt x="4084" y="3322"/>
                      <a:pt x="4102" y="3214"/>
                      <a:pt x="4057" y="3143"/>
                    </a:cubicBezTo>
                    <a:cubicBezTo>
                      <a:pt x="4003" y="3071"/>
                      <a:pt x="2775" y="1404"/>
                      <a:pt x="320" y="24"/>
                    </a:cubicBezTo>
                    <a:cubicBezTo>
                      <a:pt x="291" y="8"/>
                      <a:pt x="263" y="1"/>
                      <a:pt x="2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8"/>
              <p:cNvSpPr/>
              <p:nvPr/>
            </p:nvSpPr>
            <p:spPr>
              <a:xfrm>
                <a:off x="-6456275" y="3326150"/>
                <a:ext cx="366950" cy="128425"/>
              </a:xfrm>
              <a:custGeom>
                <a:avLst/>
                <a:gdLst/>
                <a:ahLst/>
                <a:cxnLst/>
                <a:rect l="l" t="t" r="r" b="b"/>
                <a:pathLst>
                  <a:path w="14678" h="5137" extrusionOk="0">
                    <a:moveTo>
                      <a:pt x="4089" y="0"/>
                    </a:moveTo>
                    <a:cubicBezTo>
                      <a:pt x="1754" y="0"/>
                      <a:pt x="194" y="572"/>
                      <a:pt x="170" y="584"/>
                    </a:cubicBezTo>
                    <a:cubicBezTo>
                      <a:pt x="0" y="657"/>
                      <a:pt x="72" y="898"/>
                      <a:pt x="232" y="898"/>
                    </a:cubicBezTo>
                    <a:cubicBezTo>
                      <a:pt x="249" y="898"/>
                      <a:pt x="268" y="895"/>
                      <a:pt x="287" y="889"/>
                    </a:cubicBezTo>
                    <a:cubicBezTo>
                      <a:pt x="311" y="877"/>
                      <a:pt x="1819" y="323"/>
                      <a:pt x="4084" y="323"/>
                    </a:cubicBezTo>
                    <a:cubicBezTo>
                      <a:pt x="5205" y="323"/>
                      <a:pt x="6510" y="459"/>
                      <a:pt x="7913" y="862"/>
                    </a:cubicBezTo>
                    <a:cubicBezTo>
                      <a:pt x="12151" y="2072"/>
                      <a:pt x="14337" y="5038"/>
                      <a:pt x="14355" y="5065"/>
                    </a:cubicBezTo>
                    <a:cubicBezTo>
                      <a:pt x="14391" y="5109"/>
                      <a:pt x="14436" y="5136"/>
                      <a:pt x="14490" y="5136"/>
                    </a:cubicBezTo>
                    <a:cubicBezTo>
                      <a:pt x="14526" y="5136"/>
                      <a:pt x="14562" y="5118"/>
                      <a:pt x="14588" y="5101"/>
                    </a:cubicBezTo>
                    <a:cubicBezTo>
                      <a:pt x="14660" y="5047"/>
                      <a:pt x="14678" y="4948"/>
                      <a:pt x="14624" y="4876"/>
                    </a:cubicBezTo>
                    <a:cubicBezTo>
                      <a:pt x="14606" y="4841"/>
                      <a:pt x="12357" y="1794"/>
                      <a:pt x="8002" y="548"/>
                    </a:cubicBezTo>
                    <a:cubicBezTo>
                      <a:pt x="6571" y="138"/>
                      <a:pt x="5236" y="0"/>
                      <a:pt x="40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8"/>
              <p:cNvSpPr/>
              <p:nvPr/>
            </p:nvSpPr>
            <p:spPr>
              <a:xfrm>
                <a:off x="-6468600" y="3372475"/>
                <a:ext cx="159150" cy="22725"/>
              </a:xfrm>
              <a:custGeom>
                <a:avLst/>
                <a:gdLst/>
                <a:ahLst/>
                <a:cxnLst/>
                <a:rect l="l" t="t" r="r" b="b"/>
                <a:pathLst>
                  <a:path w="6366" h="909" extrusionOk="0">
                    <a:moveTo>
                      <a:pt x="4010" y="1"/>
                    </a:moveTo>
                    <a:cubicBezTo>
                      <a:pt x="1711" y="1"/>
                      <a:pt x="202" y="558"/>
                      <a:pt x="126" y="586"/>
                    </a:cubicBezTo>
                    <a:cubicBezTo>
                      <a:pt x="36" y="622"/>
                      <a:pt x="0" y="712"/>
                      <a:pt x="27" y="801"/>
                    </a:cubicBezTo>
                    <a:cubicBezTo>
                      <a:pt x="54" y="864"/>
                      <a:pt x="108" y="909"/>
                      <a:pt x="179" y="909"/>
                    </a:cubicBezTo>
                    <a:cubicBezTo>
                      <a:pt x="197" y="900"/>
                      <a:pt x="215" y="900"/>
                      <a:pt x="233" y="891"/>
                    </a:cubicBezTo>
                    <a:cubicBezTo>
                      <a:pt x="254" y="884"/>
                      <a:pt x="1770" y="331"/>
                      <a:pt x="4039" y="331"/>
                    </a:cubicBezTo>
                    <a:cubicBezTo>
                      <a:pt x="4679" y="331"/>
                      <a:pt x="5378" y="375"/>
                      <a:pt x="6121" y="488"/>
                    </a:cubicBezTo>
                    <a:cubicBezTo>
                      <a:pt x="6127" y="488"/>
                      <a:pt x="6132" y="488"/>
                      <a:pt x="6138" y="488"/>
                    </a:cubicBezTo>
                    <a:cubicBezTo>
                      <a:pt x="6329" y="488"/>
                      <a:pt x="6366" y="208"/>
                      <a:pt x="6174" y="165"/>
                    </a:cubicBezTo>
                    <a:cubicBezTo>
                      <a:pt x="5398" y="47"/>
                      <a:pt x="4671" y="1"/>
                      <a:pt x="40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8"/>
              <p:cNvSpPr/>
              <p:nvPr/>
            </p:nvSpPr>
            <p:spPr>
              <a:xfrm>
                <a:off x="-6264100" y="3390075"/>
                <a:ext cx="161125" cy="110875"/>
              </a:xfrm>
              <a:custGeom>
                <a:avLst/>
                <a:gdLst/>
                <a:ahLst/>
                <a:cxnLst/>
                <a:rect l="l" t="t" r="r" b="b"/>
                <a:pathLst>
                  <a:path w="6445" h="4435" extrusionOk="0">
                    <a:moveTo>
                      <a:pt x="231" y="1"/>
                    </a:moveTo>
                    <a:cubicBezTo>
                      <a:pt x="68" y="1"/>
                      <a:pt x="0" y="247"/>
                      <a:pt x="181" y="312"/>
                    </a:cubicBezTo>
                    <a:cubicBezTo>
                      <a:pt x="4097" y="1612"/>
                      <a:pt x="6113" y="4345"/>
                      <a:pt x="6131" y="4372"/>
                    </a:cubicBezTo>
                    <a:cubicBezTo>
                      <a:pt x="6158" y="4407"/>
                      <a:pt x="6211" y="4434"/>
                      <a:pt x="6265" y="4434"/>
                    </a:cubicBezTo>
                    <a:cubicBezTo>
                      <a:pt x="6292" y="4434"/>
                      <a:pt x="6328" y="4425"/>
                      <a:pt x="6355" y="4398"/>
                    </a:cubicBezTo>
                    <a:cubicBezTo>
                      <a:pt x="6426" y="4354"/>
                      <a:pt x="6444" y="4246"/>
                      <a:pt x="6391" y="4174"/>
                    </a:cubicBezTo>
                    <a:cubicBezTo>
                      <a:pt x="6373" y="4148"/>
                      <a:pt x="4303" y="1334"/>
                      <a:pt x="279" y="8"/>
                    </a:cubicBezTo>
                    <a:cubicBezTo>
                      <a:pt x="263" y="3"/>
                      <a:pt x="247" y="1"/>
                      <a:pt x="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8"/>
              <p:cNvSpPr/>
              <p:nvPr/>
            </p:nvSpPr>
            <p:spPr>
              <a:xfrm>
                <a:off x="-6483400" y="3422475"/>
                <a:ext cx="59850" cy="19100"/>
              </a:xfrm>
              <a:custGeom>
                <a:avLst/>
                <a:gdLst/>
                <a:ahLst/>
                <a:cxnLst/>
                <a:rect l="l" t="t" r="r" b="b"/>
                <a:pathLst>
                  <a:path w="2394" h="764" extrusionOk="0">
                    <a:moveTo>
                      <a:pt x="2176" y="0"/>
                    </a:moveTo>
                    <a:cubicBezTo>
                      <a:pt x="2168" y="0"/>
                      <a:pt x="2160" y="1"/>
                      <a:pt x="2151" y="2"/>
                    </a:cubicBezTo>
                    <a:cubicBezTo>
                      <a:pt x="1479" y="83"/>
                      <a:pt x="816" y="235"/>
                      <a:pt x="171" y="450"/>
                    </a:cubicBezTo>
                    <a:cubicBezTo>
                      <a:pt x="1" y="513"/>
                      <a:pt x="46" y="764"/>
                      <a:pt x="234" y="764"/>
                    </a:cubicBezTo>
                    <a:lnTo>
                      <a:pt x="288" y="764"/>
                    </a:lnTo>
                    <a:cubicBezTo>
                      <a:pt x="906" y="549"/>
                      <a:pt x="1551" y="405"/>
                      <a:pt x="2196" y="325"/>
                    </a:cubicBezTo>
                    <a:cubicBezTo>
                      <a:pt x="2394" y="290"/>
                      <a:pt x="2361" y="0"/>
                      <a:pt x="21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8"/>
              <p:cNvSpPr/>
              <p:nvPr/>
            </p:nvSpPr>
            <p:spPr>
              <a:xfrm>
                <a:off x="-6355700" y="3420500"/>
                <a:ext cx="239050" cy="127050"/>
              </a:xfrm>
              <a:custGeom>
                <a:avLst/>
                <a:gdLst/>
                <a:ahLst/>
                <a:cxnLst/>
                <a:rect l="l" t="t" r="r" b="b"/>
                <a:pathLst>
                  <a:path w="9562" h="5082" extrusionOk="0">
                    <a:moveTo>
                      <a:pt x="225" y="0"/>
                    </a:moveTo>
                    <a:cubicBezTo>
                      <a:pt x="27" y="0"/>
                      <a:pt x="1" y="296"/>
                      <a:pt x="198" y="332"/>
                    </a:cubicBezTo>
                    <a:cubicBezTo>
                      <a:pt x="1076" y="404"/>
                      <a:pt x="1954" y="565"/>
                      <a:pt x="2805" y="807"/>
                    </a:cubicBezTo>
                    <a:cubicBezTo>
                      <a:pt x="7044" y="2025"/>
                      <a:pt x="9230" y="4983"/>
                      <a:pt x="9248" y="5009"/>
                    </a:cubicBezTo>
                    <a:cubicBezTo>
                      <a:pt x="9284" y="5054"/>
                      <a:pt x="9329" y="5081"/>
                      <a:pt x="9383" y="5081"/>
                    </a:cubicBezTo>
                    <a:cubicBezTo>
                      <a:pt x="9418" y="5081"/>
                      <a:pt x="9454" y="5072"/>
                      <a:pt x="9481" y="5054"/>
                    </a:cubicBezTo>
                    <a:cubicBezTo>
                      <a:pt x="9553" y="5000"/>
                      <a:pt x="9562" y="4902"/>
                      <a:pt x="9517" y="4830"/>
                    </a:cubicBezTo>
                    <a:cubicBezTo>
                      <a:pt x="9490" y="4794"/>
                      <a:pt x="7250" y="1748"/>
                      <a:pt x="2895" y="502"/>
                    </a:cubicBezTo>
                    <a:cubicBezTo>
                      <a:pt x="2026" y="251"/>
                      <a:pt x="1130" y="81"/>
                      <a:pt x="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8"/>
              <p:cNvSpPr/>
              <p:nvPr/>
            </p:nvSpPr>
            <p:spPr>
              <a:xfrm>
                <a:off x="-6497300" y="3465450"/>
                <a:ext cx="309650" cy="73800"/>
              </a:xfrm>
              <a:custGeom>
                <a:avLst/>
                <a:gdLst/>
                <a:ahLst/>
                <a:cxnLst/>
                <a:rect l="l" t="t" r="r" b="b"/>
                <a:pathLst>
                  <a:path w="12386" h="2952" extrusionOk="0">
                    <a:moveTo>
                      <a:pt x="4153" y="0"/>
                    </a:moveTo>
                    <a:cubicBezTo>
                      <a:pt x="3373" y="0"/>
                      <a:pt x="2593" y="64"/>
                      <a:pt x="1820" y="192"/>
                    </a:cubicBezTo>
                    <a:cubicBezTo>
                      <a:pt x="1265" y="272"/>
                      <a:pt x="718" y="407"/>
                      <a:pt x="189" y="586"/>
                    </a:cubicBezTo>
                    <a:cubicBezTo>
                      <a:pt x="0" y="649"/>
                      <a:pt x="68" y="906"/>
                      <a:pt x="233" y="906"/>
                    </a:cubicBezTo>
                    <a:cubicBezTo>
                      <a:pt x="256" y="906"/>
                      <a:pt x="280" y="901"/>
                      <a:pt x="306" y="891"/>
                    </a:cubicBezTo>
                    <a:cubicBezTo>
                      <a:pt x="817" y="720"/>
                      <a:pt x="1336" y="595"/>
                      <a:pt x="1874" y="514"/>
                    </a:cubicBezTo>
                    <a:cubicBezTo>
                      <a:pt x="2589" y="393"/>
                      <a:pt x="3323" y="329"/>
                      <a:pt x="4055" y="329"/>
                    </a:cubicBezTo>
                    <a:cubicBezTo>
                      <a:pt x="4186" y="329"/>
                      <a:pt x="4316" y="331"/>
                      <a:pt x="4446" y="335"/>
                    </a:cubicBezTo>
                    <a:cubicBezTo>
                      <a:pt x="5476" y="362"/>
                      <a:pt x="6498" y="496"/>
                      <a:pt x="7493" y="756"/>
                    </a:cubicBezTo>
                    <a:cubicBezTo>
                      <a:pt x="7636" y="792"/>
                      <a:pt x="7779" y="828"/>
                      <a:pt x="7932" y="873"/>
                    </a:cubicBezTo>
                    <a:cubicBezTo>
                      <a:pt x="9428" y="1303"/>
                      <a:pt x="10844" y="1993"/>
                      <a:pt x="12098" y="2916"/>
                    </a:cubicBezTo>
                    <a:cubicBezTo>
                      <a:pt x="12125" y="2943"/>
                      <a:pt x="12161" y="2952"/>
                      <a:pt x="12197" y="2952"/>
                    </a:cubicBezTo>
                    <a:cubicBezTo>
                      <a:pt x="12251" y="2952"/>
                      <a:pt x="12305" y="2925"/>
                      <a:pt x="12331" y="2880"/>
                    </a:cubicBezTo>
                    <a:cubicBezTo>
                      <a:pt x="12385" y="2808"/>
                      <a:pt x="12367" y="2710"/>
                      <a:pt x="12296" y="2656"/>
                    </a:cubicBezTo>
                    <a:cubicBezTo>
                      <a:pt x="11005" y="1706"/>
                      <a:pt x="9554" y="998"/>
                      <a:pt x="8021" y="559"/>
                    </a:cubicBezTo>
                    <a:cubicBezTo>
                      <a:pt x="7869" y="514"/>
                      <a:pt x="7717" y="469"/>
                      <a:pt x="7573" y="434"/>
                    </a:cubicBezTo>
                    <a:cubicBezTo>
                      <a:pt x="6552" y="174"/>
                      <a:pt x="5503" y="30"/>
                      <a:pt x="4446" y="3"/>
                    </a:cubicBezTo>
                    <a:cubicBezTo>
                      <a:pt x="4348" y="1"/>
                      <a:pt x="4251" y="0"/>
                      <a:pt x="4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8"/>
              <p:cNvSpPr/>
              <p:nvPr/>
            </p:nvSpPr>
            <p:spPr>
              <a:xfrm>
                <a:off x="-6165525" y="3558075"/>
                <a:ext cx="35450" cy="35850"/>
              </a:xfrm>
              <a:custGeom>
                <a:avLst/>
                <a:gdLst/>
                <a:ahLst/>
                <a:cxnLst/>
                <a:rect l="l" t="t" r="r" b="b"/>
                <a:pathLst>
                  <a:path w="1418" h="1434" extrusionOk="0">
                    <a:moveTo>
                      <a:pt x="228" y="1"/>
                    </a:moveTo>
                    <a:cubicBezTo>
                      <a:pt x="104" y="1"/>
                      <a:pt x="0" y="156"/>
                      <a:pt x="100" y="277"/>
                    </a:cubicBezTo>
                    <a:cubicBezTo>
                      <a:pt x="467" y="609"/>
                      <a:pt x="799" y="976"/>
                      <a:pt x="1103" y="1370"/>
                    </a:cubicBezTo>
                    <a:cubicBezTo>
                      <a:pt x="1130" y="1406"/>
                      <a:pt x="1184" y="1433"/>
                      <a:pt x="1238" y="1433"/>
                    </a:cubicBezTo>
                    <a:cubicBezTo>
                      <a:pt x="1265" y="1433"/>
                      <a:pt x="1301" y="1424"/>
                      <a:pt x="1328" y="1397"/>
                    </a:cubicBezTo>
                    <a:cubicBezTo>
                      <a:pt x="1399" y="1343"/>
                      <a:pt x="1417" y="1245"/>
                      <a:pt x="1372" y="1173"/>
                    </a:cubicBezTo>
                    <a:cubicBezTo>
                      <a:pt x="1050" y="770"/>
                      <a:pt x="709" y="385"/>
                      <a:pt x="324" y="35"/>
                    </a:cubicBezTo>
                    <a:cubicBezTo>
                      <a:pt x="293" y="11"/>
                      <a:pt x="260" y="1"/>
                      <a:pt x="2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8"/>
              <p:cNvSpPr/>
              <p:nvPr/>
            </p:nvSpPr>
            <p:spPr>
              <a:xfrm>
                <a:off x="-6510500" y="3518100"/>
                <a:ext cx="41475" cy="16450"/>
              </a:xfrm>
              <a:custGeom>
                <a:avLst/>
                <a:gdLst/>
                <a:ahLst/>
                <a:cxnLst/>
                <a:rect l="l" t="t" r="r" b="b"/>
                <a:pathLst>
                  <a:path w="1659" h="658" extrusionOk="0">
                    <a:moveTo>
                      <a:pt x="1474" y="0"/>
                    </a:moveTo>
                    <a:cubicBezTo>
                      <a:pt x="1464" y="0"/>
                      <a:pt x="1454" y="1"/>
                      <a:pt x="1443" y="3"/>
                    </a:cubicBezTo>
                    <a:cubicBezTo>
                      <a:pt x="1013" y="84"/>
                      <a:pt x="592" y="200"/>
                      <a:pt x="171" y="344"/>
                    </a:cubicBezTo>
                    <a:cubicBezTo>
                      <a:pt x="1" y="406"/>
                      <a:pt x="54" y="657"/>
                      <a:pt x="234" y="657"/>
                    </a:cubicBezTo>
                    <a:cubicBezTo>
                      <a:pt x="251" y="657"/>
                      <a:pt x="269" y="657"/>
                      <a:pt x="287" y="648"/>
                    </a:cubicBezTo>
                    <a:cubicBezTo>
                      <a:pt x="682" y="514"/>
                      <a:pt x="1094" y="406"/>
                      <a:pt x="1506" y="326"/>
                    </a:cubicBezTo>
                    <a:cubicBezTo>
                      <a:pt x="1596" y="308"/>
                      <a:pt x="1658" y="227"/>
                      <a:pt x="1640" y="138"/>
                    </a:cubicBezTo>
                    <a:cubicBezTo>
                      <a:pt x="1625" y="58"/>
                      <a:pt x="1553" y="0"/>
                      <a:pt x="14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8"/>
              <p:cNvSpPr/>
              <p:nvPr/>
            </p:nvSpPr>
            <p:spPr>
              <a:xfrm>
                <a:off x="-6321875" y="3524050"/>
                <a:ext cx="178350" cy="116450"/>
              </a:xfrm>
              <a:custGeom>
                <a:avLst/>
                <a:gdLst/>
                <a:ahLst/>
                <a:cxnLst/>
                <a:rect l="l" t="t" r="r" b="b"/>
                <a:pathLst>
                  <a:path w="7134" h="4658" extrusionOk="0">
                    <a:moveTo>
                      <a:pt x="178" y="0"/>
                    </a:moveTo>
                    <a:cubicBezTo>
                      <a:pt x="106" y="0"/>
                      <a:pt x="41" y="50"/>
                      <a:pt x="19" y="124"/>
                    </a:cubicBezTo>
                    <a:cubicBezTo>
                      <a:pt x="1" y="204"/>
                      <a:pt x="45" y="294"/>
                      <a:pt x="135" y="321"/>
                    </a:cubicBezTo>
                    <a:lnTo>
                      <a:pt x="377" y="384"/>
                    </a:lnTo>
                    <a:cubicBezTo>
                      <a:pt x="4615" y="1602"/>
                      <a:pt x="6793" y="4559"/>
                      <a:pt x="6820" y="4586"/>
                    </a:cubicBezTo>
                    <a:cubicBezTo>
                      <a:pt x="6847" y="4631"/>
                      <a:pt x="6900" y="4658"/>
                      <a:pt x="6954" y="4658"/>
                    </a:cubicBezTo>
                    <a:cubicBezTo>
                      <a:pt x="6981" y="4658"/>
                      <a:pt x="7017" y="4649"/>
                      <a:pt x="7053" y="4631"/>
                    </a:cubicBezTo>
                    <a:cubicBezTo>
                      <a:pt x="7116" y="4577"/>
                      <a:pt x="7133" y="4479"/>
                      <a:pt x="7089" y="4407"/>
                    </a:cubicBezTo>
                    <a:cubicBezTo>
                      <a:pt x="7062" y="4371"/>
                      <a:pt x="4822" y="1324"/>
                      <a:pt x="467" y="79"/>
                    </a:cubicBezTo>
                    <a:lnTo>
                      <a:pt x="225" y="7"/>
                    </a:lnTo>
                    <a:cubicBezTo>
                      <a:pt x="209" y="2"/>
                      <a:pt x="193" y="0"/>
                      <a:pt x="1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8"/>
              <p:cNvSpPr/>
              <p:nvPr/>
            </p:nvSpPr>
            <p:spPr>
              <a:xfrm>
                <a:off x="-5955425" y="3270250"/>
                <a:ext cx="367250" cy="128325"/>
              </a:xfrm>
              <a:custGeom>
                <a:avLst/>
                <a:gdLst/>
                <a:ahLst/>
                <a:cxnLst/>
                <a:rect l="l" t="t" r="r" b="b"/>
                <a:pathLst>
                  <a:path w="14690" h="5133" extrusionOk="0">
                    <a:moveTo>
                      <a:pt x="4078" y="0"/>
                    </a:moveTo>
                    <a:cubicBezTo>
                      <a:pt x="1745" y="0"/>
                      <a:pt x="188" y="574"/>
                      <a:pt x="164" y="580"/>
                    </a:cubicBezTo>
                    <a:cubicBezTo>
                      <a:pt x="1" y="662"/>
                      <a:pt x="68" y="892"/>
                      <a:pt x="230" y="892"/>
                    </a:cubicBezTo>
                    <a:cubicBezTo>
                      <a:pt x="246" y="892"/>
                      <a:pt x="263" y="889"/>
                      <a:pt x="280" y="885"/>
                    </a:cubicBezTo>
                    <a:cubicBezTo>
                      <a:pt x="298" y="879"/>
                      <a:pt x="1807" y="328"/>
                      <a:pt x="4072" y="328"/>
                    </a:cubicBezTo>
                    <a:cubicBezTo>
                      <a:pt x="5194" y="328"/>
                      <a:pt x="6502" y="463"/>
                      <a:pt x="7906" y="867"/>
                    </a:cubicBezTo>
                    <a:cubicBezTo>
                      <a:pt x="12145" y="2076"/>
                      <a:pt x="14331" y="5034"/>
                      <a:pt x="14349" y="5069"/>
                    </a:cubicBezTo>
                    <a:cubicBezTo>
                      <a:pt x="14376" y="5105"/>
                      <a:pt x="14430" y="5132"/>
                      <a:pt x="14483" y="5132"/>
                    </a:cubicBezTo>
                    <a:cubicBezTo>
                      <a:pt x="14618" y="5132"/>
                      <a:pt x="14689" y="4980"/>
                      <a:pt x="14618" y="4872"/>
                    </a:cubicBezTo>
                    <a:cubicBezTo>
                      <a:pt x="14591" y="4845"/>
                      <a:pt x="12342" y="1799"/>
                      <a:pt x="7996" y="553"/>
                    </a:cubicBezTo>
                    <a:cubicBezTo>
                      <a:pt x="6562" y="139"/>
                      <a:pt x="5226" y="0"/>
                      <a:pt x="40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8"/>
              <p:cNvSpPr/>
              <p:nvPr/>
            </p:nvSpPr>
            <p:spPr>
              <a:xfrm>
                <a:off x="-5969550" y="3316725"/>
                <a:ext cx="297150" cy="64150"/>
              </a:xfrm>
              <a:custGeom>
                <a:avLst/>
                <a:gdLst/>
                <a:ahLst/>
                <a:cxnLst/>
                <a:rect l="l" t="t" r="r" b="b"/>
                <a:pathLst>
                  <a:path w="11886" h="2566" extrusionOk="0">
                    <a:moveTo>
                      <a:pt x="4106" y="1"/>
                    </a:moveTo>
                    <a:cubicBezTo>
                      <a:pt x="1771" y="1"/>
                      <a:pt x="215" y="573"/>
                      <a:pt x="191" y="585"/>
                    </a:cubicBezTo>
                    <a:cubicBezTo>
                      <a:pt x="0" y="648"/>
                      <a:pt x="71" y="903"/>
                      <a:pt x="233" y="903"/>
                    </a:cubicBezTo>
                    <a:cubicBezTo>
                      <a:pt x="254" y="903"/>
                      <a:pt x="276" y="899"/>
                      <a:pt x="299" y="890"/>
                    </a:cubicBezTo>
                    <a:cubicBezTo>
                      <a:pt x="323" y="878"/>
                      <a:pt x="1831" y="324"/>
                      <a:pt x="4096" y="324"/>
                    </a:cubicBezTo>
                    <a:cubicBezTo>
                      <a:pt x="5217" y="324"/>
                      <a:pt x="6522" y="459"/>
                      <a:pt x="7924" y="863"/>
                    </a:cubicBezTo>
                    <a:cubicBezTo>
                      <a:pt x="9215" y="1230"/>
                      <a:pt x="10442" y="1795"/>
                      <a:pt x="11563" y="2538"/>
                    </a:cubicBezTo>
                    <a:cubicBezTo>
                      <a:pt x="11589" y="2556"/>
                      <a:pt x="11616" y="2565"/>
                      <a:pt x="11652" y="2565"/>
                    </a:cubicBezTo>
                    <a:cubicBezTo>
                      <a:pt x="11813" y="2565"/>
                      <a:pt x="11885" y="2350"/>
                      <a:pt x="11742" y="2261"/>
                    </a:cubicBezTo>
                    <a:cubicBezTo>
                      <a:pt x="10595" y="1508"/>
                      <a:pt x="9340" y="925"/>
                      <a:pt x="8023" y="549"/>
                    </a:cubicBezTo>
                    <a:cubicBezTo>
                      <a:pt x="6589" y="139"/>
                      <a:pt x="5253" y="1"/>
                      <a:pt x="41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8"/>
              <p:cNvSpPr/>
              <p:nvPr/>
            </p:nvSpPr>
            <p:spPr>
              <a:xfrm>
                <a:off x="-5646325" y="3401575"/>
                <a:ext cx="44025" cy="43575"/>
              </a:xfrm>
              <a:custGeom>
                <a:avLst/>
                <a:gdLst/>
                <a:ahLst/>
                <a:cxnLst/>
                <a:rect l="l" t="t" r="r" b="b"/>
                <a:pathLst>
                  <a:path w="1761" h="1743" extrusionOk="0">
                    <a:moveTo>
                      <a:pt x="237" y="0"/>
                    </a:moveTo>
                    <a:cubicBezTo>
                      <a:pt x="104" y="0"/>
                      <a:pt x="1" y="169"/>
                      <a:pt x="121" y="282"/>
                    </a:cubicBezTo>
                    <a:cubicBezTo>
                      <a:pt x="605" y="704"/>
                      <a:pt x="1044" y="1169"/>
                      <a:pt x="1438" y="1671"/>
                    </a:cubicBezTo>
                    <a:cubicBezTo>
                      <a:pt x="1474" y="1716"/>
                      <a:pt x="1519" y="1743"/>
                      <a:pt x="1573" y="1743"/>
                    </a:cubicBezTo>
                    <a:cubicBezTo>
                      <a:pt x="1609" y="1743"/>
                      <a:pt x="1644" y="1725"/>
                      <a:pt x="1671" y="1707"/>
                    </a:cubicBezTo>
                    <a:cubicBezTo>
                      <a:pt x="1743" y="1653"/>
                      <a:pt x="1761" y="1555"/>
                      <a:pt x="1707" y="1483"/>
                    </a:cubicBezTo>
                    <a:cubicBezTo>
                      <a:pt x="1304" y="954"/>
                      <a:pt x="847" y="471"/>
                      <a:pt x="345" y="40"/>
                    </a:cubicBezTo>
                    <a:cubicBezTo>
                      <a:pt x="309" y="12"/>
                      <a:pt x="272" y="0"/>
                      <a:pt x="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8"/>
              <p:cNvSpPr/>
              <p:nvPr/>
            </p:nvSpPr>
            <p:spPr>
              <a:xfrm>
                <a:off x="-5982700" y="3363375"/>
                <a:ext cx="91650" cy="22425"/>
              </a:xfrm>
              <a:custGeom>
                <a:avLst/>
                <a:gdLst/>
                <a:ahLst/>
                <a:cxnLst/>
                <a:rect l="l" t="t" r="r" b="b"/>
                <a:pathLst>
                  <a:path w="3666" h="897" extrusionOk="0">
                    <a:moveTo>
                      <a:pt x="3450" y="0"/>
                    </a:moveTo>
                    <a:cubicBezTo>
                      <a:pt x="1479" y="90"/>
                      <a:pt x="224" y="556"/>
                      <a:pt x="171" y="574"/>
                    </a:cubicBezTo>
                    <a:cubicBezTo>
                      <a:pt x="0" y="645"/>
                      <a:pt x="45" y="887"/>
                      <a:pt x="224" y="896"/>
                    </a:cubicBezTo>
                    <a:cubicBezTo>
                      <a:pt x="251" y="887"/>
                      <a:pt x="269" y="887"/>
                      <a:pt x="287" y="878"/>
                    </a:cubicBezTo>
                    <a:cubicBezTo>
                      <a:pt x="296" y="878"/>
                      <a:pt x="1551" y="412"/>
                      <a:pt x="3468" y="332"/>
                    </a:cubicBezTo>
                    <a:cubicBezTo>
                      <a:pt x="3665" y="305"/>
                      <a:pt x="3656" y="9"/>
                      <a:pt x="34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8"/>
              <p:cNvSpPr/>
              <p:nvPr/>
            </p:nvSpPr>
            <p:spPr>
              <a:xfrm>
                <a:off x="-5870925" y="3363350"/>
                <a:ext cx="254975" cy="128175"/>
              </a:xfrm>
              <a:custGeom>
                <a:avLst/>
                <a:gdLst/>
                <a:ahLst/>
                <a:cxnLst/>
                <a:rect l="l" t="t" r="r" b="b"/>
                <a:pathLst>
                  <a:path w="10199" h="5127" extrusionOk="0">
                    <a:moveTo>
                      <a:pt x="156" y="1"/>
                    </a:moveTo>
                    <a:cubicBezTo>
                      <a:pt x="73" y="1"/>
                      <a:pt x="1" y="70"/>
                      <a:pt x="1" y="163"/>
                    </a:cubicBezTo>
                    <a:cubicBezTo>
                      <a:pt x="1" y="252"/>
                      <a:pt x="73" y="324"/>
                      <a:pt x="162" y="324"/>
                    </a:cubicBezTo>
                    <a:cubicBezTo>
                      <a:pt x="1273" y="378"/>
                      <a:pt x="2375" y="548"/>
                      <a:pt x="3442" y="853"/>
                    </a:cubicBezTo>
                    <a:cubicBezTo>
                      <a:pt x="7680" y="2071"/>
                      <a:pt x="9867" y="5028"/>
                      <a:pt x="9885" y="5064"/>
                    </a:cubicBezTo>
                    <a:cubicBezTo>
                      <a:pt x="9912" y="5100"/>
                      <a:pt x="9965" y="5127"/>
                      <a:pt x="10019" y="5127"/>
                    </a:cubicBezTo>
                    <a:cubicBezTo>
                      <a:pt x="10055" y="5127"/>
                      <a:pt x="10091" y="5118"/>
                      <a:pt x="10118" y="5091"/>
                    </a:cubicBezTo>
                    <a:cubicBezTo>
                      <a:pt x="10189" y="5046"/>
                      <a:pt x="10198" y="4939"/>
                      <a:pt x="10154" y="4867"/>
                    </a:cubicBezTo>
                    <a:cubicBezTo>
                      <a:pt x="10127" y="4840"/>
                      <a:pt x="7886" y="1793"/>
                      <a:pt x="3531" y="539"/>
                    </a:cubicBezTo>
                    <a:cubicBezTo>
                      <a:pt x="2438" y="234"/>
                      <a:pt x="1309" y="46"/>
                      <a:pt x="171" y="1"/>
                    </a:cubicBezTo>
                    <a:cubicBezTo>
                      <a:pt x="166" y="1"/>
                      <a:pt x="161" y="1"/>
                      <a:pt x="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8"/>
              <p:cNvSpPr/>
              <p:nvPr/>
            </p:nvSpPr>
            <p:spPr>
              <a:xfrm>
                <a:off x="-5995975" y="3409700"/>
                <a:ext cx="295350" cy="64125"/>
              </a:xfrm>
              <a:custGeom>
                <a:avLst/>
                <a:gdLst/>
                <a:ahLst/>
                <a:cxnLst/>
                <a:rect l="l" t="t" r="r" b="b"/>
                <a:pathLst>
                  <a:path w="11814" h="2565" extrusionOk="0">
                    <a:moveTo>
                      <a:pt x="4079" y="0"/>
                    </a:moveTo>
                    <a:cubicBezTo>
                      <a:pt x="1743" y="0"/>
                      <a:pt x="188" y="573"/>
                      <a:pt x="164" y="585"/>
                    </a:cubicBezTo>
                    <a:cubicBezTo>
                      <a:pt x="0" y="658"/>
                      <a:pt x="68" y="896"/>
                      <a:pt x="224" y="896"/>
                    </a:cubicBezTo>
                    <a:cubicBezTo>
                      <a:pt x="239" y="896"/>
                      <a:pt x="255" y="894"/>
                      <a:pt x="272" y="889"/>
                    </a:cubicBezTo>
                    <a:cubicBezTo>
                      <a:pt x="295" y="877"/>
                      <a:pt x="1804" y="324"/>
                      <a:pt x="4069" y="324"/>
                    </a:cubicBezTo>
                    <a:cubicBezTo>
                      <a:pt x="5189" y="324"/>
                      <a:pt x="6495" y="459"/>
                      <a:pt x="7897" y="862"/>
                    </a:cubicBezTo>
                    <a:cubicBezTo>
                      <a:pt x="9188" y="1230"/>
                      <a:pt x="10415" y="1794"/>
                      <a:pt x="11535" y="2538"/>
                    </a:cubicBezTo>
                    <a:cubicBezTo>
                      <a:pt x="11562" y="2556"/>
                      <a:pt x="11589" y="2565"/>
                      <a:pt x="11625" y="2565"/>
                    </a:cubicBezTo>
                    <a:cubicBezTo>
                      <a:pt x="11679" y="2565"/>
                      <a:pt x="11732" y="2538"/>
                      <a:pt x="11759" y="2484"/>
                    </a:cubicBezTo>
                    <a:cubicBezTo>
                      <a:pt x="11813" y="2413"/>
                      <a:pt x="11786" y="2314"/>
                      <a:pt x="11715" y="2260"/>
                    </a:cubicBezTo>
                    <a:cubicBezTo>
                      <a:pt x="10568" y="1508"/>
                      <a:pt x="9313" y="925"/>
                      <a:pt x="7996" y="549"/>
                    </a:cubicBezTo>
                    <a:cubicBezTo>
                      <a:pt x="6561" y="139"/>
                      <a:pt x="5226" y="0"/>
                      <a:pt x="40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8"/>
              <p:cNvSpPr/>
              <p:nvPr/>
            </p:nvSpPr>
            <p:spPr>
              <a:xfrm>
                <a:off x="-5674000" y="3493025"/>
                <a:ext cx="44375" cy="45100"/>
              </a:xfrm>
              <a:custGeom>
                <a:avLst/>
                <a:gdLst/>
                <a:ahLst/>
                <a:cxnLst/>
                <a:rect l="l" t="t" r="r" b="b"/>
                <a:pathLst>
                  <a:path w="1775" h="1804" extrusionOk="0">
                    <a:moveTo>
                      <a:pt x="177" y="0"/>
                    </a:moveTo>
                    <a:cubicBezTo>
                      <a:pt x="134" y="0"/>
                      <a:pt x="92" y="18"/>
                      <a:pt x="63" y="56"/>
                    </a:cubicBezTo>
                    <a:cubicBezTo>
                      <a:pt x="0" y="119"/>
                      <a:pt x="9" y="227"/>
                      <a:pt x="81" y="280"/>
                    </a:cubicBezTo>
                    <a:cubicBezTo>
                      <a:pt x="592" y="719"/>
                      <a:pt x="1049" y="1203"/>
                      <a:pt x="1470" y="1732"/>
                    </a:cubicBezTo>
                    <a:cubicBezTo>
                      <a:pt x="1497" y="1777"/>
                      <a:pt x="1542" y="1804"/>
                      <a:pt x="1595" y="1804"/>
                    </a:cubicBezTo>
                    <a:cubicBezTo>
                      <a:pt x="1631" y="1804"/>
                      <a:pt x="1667" y="1786"/>
                      <a:pt x="1694" y="1768"/>
                    </a:cubicBezTo>
                    <a:cubicBezTo>
                      <a:pt x="1757" y="1714"/>
                      <a:pt x="1775" y="1616"/>
                      <a:pt x="1730" y="1544"/>
                    </a:cubicBezTo>
                    <a:cubicBezTo>
                      <a:pt x="1300" y="997"/>
                      <a:pt x="816" y="487"/>
                      <a:pt x="287" y="38"/>
                    </a:cubicBezTo>
                    <a:cubicBezTo>
                      <a:pt x="254" y="14"/>
                      <a:pt x="215" y="0"/>
                      <a:pt x="1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8"/>
              <p:cNvSpPr/>
              <p:nvPr/>
            </p:nvSpPr>
            <p:spPr>
              <a:xfrm>
                <a:off x="-6009800" y="3460525"/>
                <a:ext cx="52150" cy="18250"/>
              </a:xfrm>
              <a:custGeom>
                <a:avLst/>
                <a:gdLst/>
                <a:ahLst/>
                <a:cxnLst/>
                <a:rect l="l" t="t" r="r" b="b"/>
                <a:pathLst>
                  <a:path w="2086" h="730" extrusionOk="0">
                    <a:moveTo>
                      <a:pt x="1868" y="1"/>
                    </a:moveTo>
                    <a:cubicBezTo>
                      <a:pt x="1858" y="1"/>
                      <a:pt x="1848" y="1"/>
                      <a:pt x="1837" y="3"/>
                    </a:cubicBezTo>
                    <a:cubicBezTo>
                      <a:pt x="1264" y="93"/>
                      <a:pt x="708" y="227"/>
                      <a:pt x="170" y="407"/>
                    </a:cubicBezTo>
                    <a:cubicBezTo>
                      <a:pt x="0" y="478"/>
                      <a:pt x="45" y="720"/>
                      <a:pt x="224" y="729"/>
                    </a:cubicBezTo>
                    <a:cubicBezTo>
                      <a:pt x="251" y="729"/>
                      <a:pt x="269" y="720"/>
                      <a:pt x="287" y="720"/>
                    </a:cubicBezTo>
                    <a:cubicBezTo>
                      <a:pt x="807" y="541"/>
                      <a:pt x="1344" y="407"/>
                      <a:pt x="1882" y="326"/>
                    </a:cubicBezTo>
                    <a:cubicBezTo>
                      <a:pt x="2086" y="292"/>
                      <a:pt x="2048" y="1"/>
                      <a:pt x="18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8"/>
              <p:cNvSpPr/>
              <p:nvPr/>
            </p:nvSpPr>
            <p:spPr>
              <a:xfrm>
                <a:off x="-5939025" y="3456050"/>
                <a:ext cx="295975" cy="128450"/>
              </a:xfrm>
              <a:custGeom>
                <a:avLst/>
                <a:gdLst/>
                <a:ahLst/>
                <a:cxnLst/>
                <a:rect l="l" t="t" r="r" b="b"/>
                <a:pathLst>
                  <a:path w="11839" h="5138" extrusionOk="0">
                    <a:moveTo>
                      <a:pt x="1261" y="0"/>
                    </a:moveTo>
                    <a:cubicBezTo>
                      <a:pt x="916" y="0"/>
                      <a:pt x="570" y="13"/>
                      <a:pt x="225" y="39"/>
                    </a:cubicBezTo>
                    <a:cubicBezTo>
                      <a:pt x="1" y="48"/>
                      <a:pt x="17" y="363"/>
                      <a:pt x="218" y="363"/>
                    </a:cubicBezTo>
                    <a:cubicBezTo>
                      <a:pt x="226" y="363"/>
                      <a:pt x="234" y="363"/>
                      <a:pt x="243" y="362"/>
                    </a:cubicBezTo>
                    <a:cubicBezTo>
                      <a:pt x="574" y="338"/>
                      <a:pt x="906" y="326"/>
                      <a:pt x="1237" y="326"/>
                    </a:cubicBezTo>
                    <a:cubicBezTo>
                      <a:pt x="2537" y="326"/>
                      <a:pt x="3832" y="508"/>
                      <a:pt x="5082" y="872"/>
                    </a:cubicBezTo>
                    <a:cubicBezTo>
                      <a:pt x="9320" y="2082"/>
                      <a:pt x="11506" y="5048"/>
                      <a:pt x="11524" y="5075"/>
                    </a:cubicBezTo>
                    <a:cubicBezTo>
                      <a:pt x="11551" y="5120"/>
                      <a:pt x="11605" y="5138"/>
                      <a:pt x="11659" y="5138"/>
                    </a:cubicBezTo>
                    <a:cubicBezTo>
                      <a:pt x="11695" y="5138"/>
                      <a:pt x="11722" y="5129"/>
                      <a:pt x="11757" y="5102"/>
                    </a:cubicBezTo>
                    <a:cubicBezTo>
                      <a:pt x="11820" y="5048"/>
                      <a:pt x="11838" y="4949"/>
                      <a:pt x="11793" y="4878"/>
                    </a:cubicBezTo>
                    <a:cubicBezTo>
                      <a:pt x="11766" y="4851"/>
                      <a:pt x="9526" y="1804"/>
                      <a:pt x="5171" y="559"/>
                    </a:cubicBezTo>
                    <a:cubicBezTo>
                      <a:pt x="3899" y="189"/>
                      <a:pt x="2583" y="0"/>
                      <a:pt x="1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8"/>
              <p:cNvSpPr/>
              <p:nvPr/>
            </p:nvSpPr>
            <p:spPr>
              <a:xfrm>
                <a:off x="-6024100" y="3502475"/>
                <a:ext cx="309575" cy="72850"/>
              </a:xfrm>
              <a:custGeom>
                <a:avLst/>
                <a:gdLst/>
                <a:ahLst/>
                <a:cxnLst/>
                <a:rect l="l" t="t" r="r" b="b"/>
                <a:pathLst>
                  <a:path w="12383" h="2914" extrusionOk="0">
                    <a:moveTo>
                      <a:pt x="4174" y="1"/>
                    </a:moveTo>
                    <a:cubicBezTo>
                      <a:pt x="3932" y="1"/>
                      <a:pt x="3699" y="10"/>
                      <a:pt x="3466" y="19"/>
                    </a:cubicBezTo>
                    <a:cubicBezTo>
                      <a:pt x="3233" y="28"/>
                      <a:pt x="3018" y="46"/>
                      <a:pt x="2803" y="64"/>
                    </a:cubicBezTo>
                    <a:cubicBezTo>
                      <a:pt x="1217" y="207"/>
                      <a:pt x="241" y="574"/>
                      <a:pt x="205" y="592"/>
                    </a:cubicBezTo>
                    <a:cubicBezTo>
                      <a:pt x="0" y="640"/>
                      <a:pt x="72" y="914"/>
                      <a:pt x="238" y="914"/>
                    </a:cubicBezTo>
                    <a:cubicBezTo>
                      <a:pt x="261" y="914"/>
                      <a:pt x="286" y="909"/>
                      <a:pt x="312" y="897"/>
                    </a:cubicBezTo>
                    <a:cubicBezTo>
                      <a:pt x="321" y="888"/>
                      <a:pt x="1298" y="530"/>
                      <a:pt x="2830" y="386"/>
                    </a:cubicBezTo>
                    <a:cubicBezTo>
                      <a:pt x="3036" y="368"/>
                      <a:pt x="3260" y="359"/>
                      <a:pt x="3475" y="341"/>
                    </a:cubicBezTo>
                    <a:cubicBezTo>
                      <a:pt x="3699" y="333"/>
                      <a:pt x="3932" y="333"/>
                      <a:pt x="4165" y="333"/>
                    </a:cubicBezTo>
                    <a:cubicBezTo>
                      <a:pt x="5447" y="333"/>
                      <a:pt x="6710" y="521"/>
                      <a:pt x="7938" y="870"/>
                    </a:cubicBezTo>
                    <a:cubicBezTo>
                      <a:pt x="9425" y="1291"/>
                      <a:pt x="10823" y="1981"/>
                      <a:pt x="12069" y="2886"/>
                    </a:cubicBezTo>
                    <a:cubicBezTo>
                      <a:pt x="12096" y="2904"/>
                      <a:pt x="12132" y="2913"/>
                      <a:pt x="12159" y="2913"/>
                    </a:cubicBezTo>
                    <a:cubicBezTo>
                      <a:pt x="12320" y="2913"/>
                      <a:pt x="12383" y="2716"/>
                      <a:pt x="12257" y="2618"/>
                    </a:cubicBezTo>
                    <a:cubicBezTo>
                      <a:pt x="10985" y="1695"/>
                      <a:pt x="9551" y="996"/>
                      <a:pt x="8037" y="557"/>
                    </a:cubicBezTo>
                    <a:cubicBezTo>
                      <a:pt x="6773" y="198"/>
                      <a:pt x="5483" y="10"/>
                      <a:pt x="4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8"/>
              <p:cNvSpPr/>
              <p:nvPr/>
            </p:nvSpPr>
            <p:spPr>
              <a:xfrm>
                <a:off x="-5693025" y="3594475"/>
                <a:ext cx="36525" cy="36625"/>
              </a:xfrm>
              <a:custGeom>
                <a:avLst/>
                <a:gdLst/>
                <a:ahLst/>
                <a:cxnLst/>
                <a:rect l="l" t="t" r="r" b="b"/>
                <a:pathLst>
                  <a:path w="1461" h="1465" extrusionOk="0">
                    <a:moveTo>
                      <a:pt x="236" y="0"/>
                    </a:moveTo>
                    <a:cubicBezTo>
                      <a:pt x="107" y="0"/>
                      <a:pt x="0" y="171"/>
                      <a:pt x="125" y="282"/>
                    </a:cubicBezTo>
                    <a:cubicBezTo>
                      <a:pt x="493" y="622"/>
                      <a:pt x="833" y="999"/>
                      <a:pt x="1138" y="1393"/>
                    </a:cubicBezTo>
                    <a:cubicBezTo>
                      <a:pt x="1174" y="1438"/>
                      <a:pt x="1227" y="1465"/>
                      <a:pt x="1272" y="1465"/>
                    </a:cubicBezTo>
                    <a:cubicBezTo>
                      <a:pt x="1308" y="1465"/>
                      <a:pt x="1344" y="1456"/>
                      <a:pt x="1371" y="1438"/>
                    </a:cubicBezTo>
                    <a:cubicBezTo>
                      <a:pt x="1442" y="1384"/>
                      <a:pt x="1460" y="1285"/>
                      <a:pt x="1407" y="1214"/>
                    </a:cubicBezTo>
                    <a:cubicBezTo>
                      <a:pt x="1093" y="792"/>
                      <a:pt x="735" y="407"/>
                      <a:pt x="349" y="49"/>
                    </a:cubicBezTo>
                    <a:cubicBezTo>
                      <a:pt x="313" y="14"/>
                      <a:pt x="274" y="0"/>
                      <a:pt x="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8"/>
              <p:cNvSpPr/>
              <p:nvPr/>
            </p:nvSpPr>
            <p:spPr>
              <a:xfrm>
                <a:off x="-6037250" y="3549275"/>
                <a:ext cx="232675" cy="30975"/>
              </a:xfrm>
              <a:custGeom>
                <a:avLst/>
                <a:gdLst/>
                <a:ahLst/>
                <a:cxnLst/>
                <a:rect l="l" t="t" r="r" b="b"/>
                <a:pathLst>
                  <a:path w="9307" h="1239" extrusionOk="0">
                    <a:moveTo>
                      <a:pt x="4103" y="0"/>
                    </a:moveTo>
                    <a:cubicBezTo>
                      <a:pt x="1768" y="0"/>
                      <a:pt x="208" y="572"/>
                      <a:pt x="184" y="584"/>
                    </a:cubicBezTo>
                    <a:cubicBezTo>
                      <a:pt x="1" y="640"/>
                      <a:pt x="73" y="902"/>
                      <a:pt x="236" y="902"/>
                    </a:cubicBezTo>
                    <a:cubicBezTo>
                      <a:pt x="256" y="902"/>
                      <a:pt x="278" y="898"/>
                      <a:pt x="301" y="889"/>
                    </a:cubicBezTo>
                    <a:cubicBezTo>
                      <a:pt x="325" y="877"/>
                      <a:pt x="1833" y="323"/>
                      <a:pt x="4098" y="323"/>
                    </a:cubicBezTo>
                    <a:cubicBezTo>
                      <a:pt x="5218" y="323"/>
                      <a:pt x="6524" y="459"/>
                      <a:pt x="7926" y="862"/>
                    </a:cubicBezTo>
                    <a:cubicBezTo>
                      <a:pt x="8294" y="970"/>
                      <a:pt x="8661" y="1086"/>
                      <a:pt x="9020" y="1229"/>
                    </a:cubicBezTo>
                    <a:cubicBezTo>
                      <a:pt x="9037" y="1229"/>
                      <a:pt x="9055" y="1238"/>
                      <a:pt x="9073" y="1238"/>
                    </a:cubicBezTo>
                    <a:lnTo>
                      <a:pt x="9082" y="1238"/>
                    </a:lnTo>
                    <a:cubicBezTo>
                      <a:pt x="9261" y="1238"/>
                      <a:pt x="9306" y="987"/>
                      <a:pt x="9136" y="925"/>
                    </a:cubicBezTo>
                    <a:cubicBezTo>
                      <a:pt x="8778" y="781"/>
                      <a:pt x="8392" y="656"/>
                      <a:pt x="8016" y="548"/>
                    </a:cubicBezTo>
                    <a:cubicBezTo>
                      <a:pt x="6584" y="138"/>
                      <a:pt x="5250" y="0"/>
                      <a:pt x="4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8"/>
              <p:cNvSpPr/>
              <p:nvPr/>
            </p:nvSpPr>
            <p:spPr>
              <a:xfrm>
                <a:off x="-5773900" y="3591800"/>
                <a:ext cx="103725" cy="85675"/>
              </a:xfrm>
              <a:custGeom>
                <a:avLst/>
                <a:gdLst/>
                <a:ahLst/>
                <a:cxnLst/>
                <a:rect l="l" t="t" r="r" b="b"/>
                <a:pathLst>
                  <a:path w="4149" h="3427" extrusionOk="0">
                    <a:moveTo>
                      <a:pt x="234" y="0"/>
                    </a:moveTo>
                    <a:cubicBezTo>
                      <a:pt x="88" y="0"/>
                      <a:pt x="1" y="216"/>
                      <a:pt x="161" y="308"/>
                    </a:cubicBezTo>
                    <a:cubicBezTo>
                      <a:pt x="2581" y="1652"/>
                      <a:pt x="3826" y="3346"/>
                      <a:pt x="3835" y="3364"/>
                    </a:cubicBezTo>
                    <a:cubicBezTo>
                      <a:pt x="3871" y="3408"/>
                      <a:pt x="3916" y="3426"/>
                      <a:pt x="3970" y="3426"/>
                    </a:cubicBezTo>
                    <a:cubicBezTo>
                      <a:pt x="4005" y="3426"/>
                      <a:pt x="4032" y="3417"/>
                      <a:pt x="4059" y="3391"/>
                    </a:cubicBezTo>
                    <a:cubicBezTo>
                      <a:pt x="4131" y="3346"/>
                      <a:pt x="4149" y="3247"/>
                      <a:pt x="4104" y="3167"/>
                    </a:cubicBezTo>
                    <a:cubicBezTo>
                      <a:pt x="4050" y="3095"/>
                      <a:pt x="2805" y="1401"/>
                      <a:pt x="314" y="21"/>
                    </a:cubicBezTo>
                    <a:cubicBezTo>
                      <a:pt x="286" y="7"/>
                      <a:pt x="259" y="0"/>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8"/>
              <p:cNvSpPr/>
              <p:nvPr/>
            </p:nvSpPr>
            <p:spPr>
              <a:xfrm>
                <a:off x="-6050175" y="3595675"/>
                <a:ext cx="366575" cy="128400"/>
              </a:xfrm>
              <a:custGeom>
                <a:avLst/>
                <a:gdLst/>
                <a:ahLst/>
                <a:cxnLst/>
                <a:rect l="l" t="t" r="r" b="b"/>
                <a:pathLst>
                  <a:path w="14663" h="5136" extrusionOk="0">
                    <a:moveTo>
                      <a:pt x="4094" y="1"/>
                    </a:moveTo>
                    <a:cubicBezTo>
                      <a:pt x="1752" y="1"/>
                      <a:pt x="188" y="577"/>
                      <a:pt x="163" y="583"/>
                    </a:cubicBezTo>
                    <a:cubicBezTo>
                      <a:pt x="0" y="665"/>
                      <a:pt x="67" y="895"/>
                      <a:pt x="223" y="895"/>
                    </a:cubicBezTo>
                    <a:cubicBezTo>
                      <a:pt x="238" y="895"/>
                      <a:pt x="254" y="893"/>
                      <a:pt x="271" y="888"/>
                    </a:cubicBezTo>
                    <a:cubicBezTo>
                      <a:pt x="295" y="882"/>
                      <a:pt x="1809" y="328"/>
                      <a:pt x="4084" y="328"/>
                    </a:cubicBezTo>
                    <a:cubicBezTo>
                      <a:pt x="5202" y="328"/>
                      <a:pt x="6505" y="462"/>
                      <a:pt x="7906" y="861"/>
                    </a:cubicBezTo>
                    <a:cubicBezTo>
                      <a:pt x="12144" y="2080"/>
                      <a:pt x="14322" y="5037"/>
                      <a:pt x="14349" y="5064"/>
                    </a:cubicBezTo>
                    <a:cubicBezTo>
                      <a:pt x="14375" y="5108"/>
                      <a:pt x="14429" y="5135"/>
                      <a:pt x="14474" y="5135"/>
                    </a:cubicBezTo>
                    <a:cubicBezTo>
                      <a:pt x="14510" y="5135"/>
                      <a:pt x="14546" y="5126"/>
                      <a:pt x="14573" y="5099"/>
                    </a:cubicBezTo>
                    <a:cubicBezTo>
                      <a:pt x="14644" y="5046"/>
                      <a:pt x="14662" y="4947"/>
                      <a:pt x="14617" y="4875"/>
                    </a:cubicBezTo>
                    <a:cubicBezTo>
                      <a:pt x="14590" y="4849"/>
                      <a:pt x="12341" y="1793"/>
                      <a:pt x="7995" y="547"/>
                    </a:cubicBezTo>
                    <a:cubicBezTo>
                      <a:pt x="6569" y="138"/>
                      <a:pt x="5239" y="1"/>
                      <a:pt x="40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8"/>
              <p:cNvSpPr/>
              <p:nvPr/>
            </p:nvSpPr>
            <p:spPr>
              <a:xfrm>
                <a:off x="-6063900" y="3642225"/>
                <a:ext cx="227500" cy="29200"/>
              </a:xfrm>
              <a:custGeom>
                <a:avLst/>
                <a:gdLst/>
                <a:ahLst/>
                <a:cxnLst/>
                <a:rect l="l" t="t" r="r" b="b"/>
                <a:pathLst>
                  <a:path w="9100" h="1168" extrusionOk="0">
                    <a:moveTo>
                      <a:pt x="4085" y="1"/>
                    </a:moveTo>
                    <a:cubicBezTo>
                      <a:pt x="1749" y="1"/>
                      <a:pt x="190" y="573"/>
                      <a:pt x="166" y="585"/>
                    </a:cubicBezTo>
                    <a:cubicBezTo>
                      <a:pt x="0" y="660"/>
                      <a:pt x="72" y="895"/>
                      <a:pt x="239" y="895"/>
                    </a:cubicBezTo>
                    <a:cubicBezTo>
                      <a:pt x="253" y="895"/>
                      <a:pt x="267" y="893"/>
                      <a:pt x="282" y="890"/>
                    </a:cubicBezTo>
                    <a:cubicBezTo>
                      <a:pt x="306" y="878"/>
                      <a:pt x="1815" y="324"/>
                      <a:pt x="4080" y="324"/>
                    </a:cubicBezTo>
                    <a:cubicBezTo>
                      <a:pt x="5200" y="324"/>
                      <a:pt x="6505" y="460"/>
                      <a:pt x="7908" y="863"/>
                    </a:cubicBezTo>
                    <a:cubicBezTo>
                      <a:pt x="8213" y="952"/>
                      <a:pt x="8517" y="1042"/>
                      <a:pt x="8813" y="1159"/>
                    </a:cubicBezTo>
                    <a:cubicBezTo>
                      <a:pt x="8831" y="1167"/>
                      <a:pt x="8849" y="1167"/>
                      <a:pt x="8876" y="1167"/>
                    </a:cubicBezTo>
                    <a:cubicBezTo>
                      <a:pt x="9055" y="1167"/>
                      <a:pt x="9100" y="917"/>
                      <a:pt x="8930" y="854"/>
                    </a:cubicBezTo>
                    <a:cubicBezTo>
                      <a:pt x="8625" y="737"/>
                      <a:pt x="8311" y="639"/>
                      <a:pt x="7998" y="549"/>
                    </a:cubicBezTo>
                    <a:cubicBezTo>
                      <a:pt x="6566" y="139"/>
                      <a:pt x="5232" y="1"/>
                      <a:pt x="40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8"/>
              <p:cNvSpPr/>
              <p:nvPr/>
            </p:nvSpPr>
            <p:spPr>
              <a:xfrm>
                <a:off x="-5808700" y="3680625"/>
                <a:ext cx="112100" cy="90050"/>
              </a:xfrm>
              <a:custGeom>
                <a:avLst/>
                <a:gdLst/>
                <a:ahLst/>
                <a:cxnLst/>
                <a:rect l="l" t="t" r="r" b="b"/>
                <a:pathLst>
                  <a:path w="4484" h="3602" extrusionOk="0">
                    <a:moveTo>
                      <a:pt x="247" y="0"/>
                    </a:moveTo>
                    <a:cubicBezTo>
                      <a:pt x="94" y="0"/>
                      <a:pt x="0" y="238"/>
                      <a:pt x="182" y="321"/>
                    </a:cubicBezTo>
                    <a:cubicBezTo>
                      <a:pt x="2790" y="1684"/>
                      <a:pt x="4134" y="3512"/>
                      <a:pt x="4143" y="3529"/>
                    </a:cubicBezTo>
                    <a:cubicBezTo>
                      <a:pt x="4179" y="3574"/>
                      <a:pt x="4224" y="3592"/>
                      <a:pt x="4277" y="3601"/>
                    </a:cubicBezTo>
                    <a:cubicBezTo>
                      <a:pt x="4412" y="3592"/>
                      <a:pt x="4483" y="3449"/>
                      <a:pt x="4412" y="3341"/>
                    </a:cubicBezTo>
                    <a:cubicBezTo>
                      <a:pt x="4358" y="3261"/>
                      <a:pt x="3014" y="1433"/>
                      <a:pt x="335" y="26"/>
                    </a:cubicBezTo>
                    <a:cubicBezTo>
                      <a:pt x="304" y="8"/>
                      <a:pt x="275" y="0"/>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 name="Google Shape;1762;p48"/>
            <p:cNvGrpSpPr/>
            <p:nvPr/>
          </p:nvGrpSpPr>
          <p:grpSpPr>
            <a:xfrm>
              <a:off x="6162818" y="2048568"/>
              <a:ext cx="845180" cy="884683"/>
              <a:chOff x="-6099200" y="3368750"/>
              <a:chExt cx="608700" cy="637150"/>
            </a:xfrm>
          </p:grpSpPr>
          <p:sp>
            <p:nvSpPr>
              <p:cNvPr id="1763" name="Google Shape;1763;p48"/>
              <p:cNvSpPr/>
              <p:nvPr/>
            </p:nvSpPr>
            <p:spPr>
              <a:xfrm>
                <a:off x="-6099200" y="3368750"/>
                <a:ext cx="563675" cy="569525"/>
              </a:xfrm>
              <a:custGeom>
                <a:avLst/>
                <a:gdLst/>
                <a:ahLst/>
                <a:cxnLst/>
                <a:rect l="l" t="t" r="r" b="b"/>
                <a:pathLst>
                  <a:path w="22547" h="22781" extrusionOk="0">
                    <a:moveTo>
                      <a:pt x="22134" y="0"/>
                    </a:moveTo>
                    <a:lnTo>
                      <a:pt x="22134" y="0"/>
                    </a:lnTo>
                    <a:cubicBezTo>
                      <a:pt x="21578" y="1318"/>
                      <a:pt x="21130" y="2689"/>
                      <a:pt x="20781" y="4078"/>
                    </a:cubicBezTo>
                    <a:cubicBezTo>
                      <a:pt x="20154" y="6488"/>
                      <a:pt x="19509" y="8890"/>
                      <a:pt x="18828" y="11273"/>
                    </a:cubicBezTo>
                    <a:cubicBezTo>
                      <a:pt x="17896" y="14490"/>
                      <a:pt x="17017" y="17716"/>
                      <a:pt x="16121" y="20933"/>
                    </a:cubicBezTo>
                    <a:cubicBezTo>
                      <a:pt x="16068" y="21569"/>
                      <a:pt x="15539" y="21417"/>
                      <a:pt x="15163" y="21489"/>
                    </a:cubicBezTo>
                    <a:cubicBezTo>
                      <a:pt x="15139" y="21494"/>
                      <a:pt x="15117" y="21496"/>
                      <a:pt x="15094" y="21496"/>
                    </a:cubicBezTo>
                    <a:cubicBezTo>
                      <a:pt x="14939" y="21496"/>
                      <a:pt x="14798" y="21387"/>
                      <a:pt x="14641" y="21387"/>
                    </a:cubicBezTo>
                    <a:cubicBezTo>
                      <a:pt x="14627" y="21387"/>
                      <a:pt x="14613" y="21388"/>
                      <a:pt x="14598" y="21390"/>
                    </a:cubicBezTo>
                    <a:cubicBezTo>
                      <a:pt x="14570" y="21394"/>
                      <a:pt x="14543" y="21396"/>
                      <a:pt x="14516" y="21396"/>
                    </a:cubicBezTo>
                    <a:cubicBezTo>
                      <a:pt x="14318" y="21396"/>
                      <a:pt x="14144" y="21289"/>
                      <a:pt x="13971" y="21202"/>
                    </a:cubicBezTo>
                    <a:cubicBezTo>
                      <a:pt x="13191" y="21166"/>
                      <a:pt x="12528" y="20727"/>
                      <a:pt x="11820" y="20476"/>
                    </a:cubicBezTo>
                    <a:cubicBezTo>
                      <a:pt x="11067" y="20297"/>
                      <a:pt x="10288" y="20270"/>
                      <a:pt x="9562" y="19983"/>
                    </a:cubicBezTo>
                    <a:cubicBezTo>
                      <a:pt x="9114" y="19822"/>
                      <a:pt x="8666" y="19687"/>
                      <a:pt x="8236" y="19472"/>
                    </a:cubicBezTo>
                    <a:cubicBezTo>
                      <a:pt x="6013" y="18962"/>
                      <a:pt x="3854" y="18245"/>
                      <a:pt x="1667" y="17608"/>
                    </a:cubicBezTo>
                    <a:cubicBezTo>
                      <a:pt x="1607" y="17588"/>
                      <a:pt x="1541" y="17577"/>
                      <a:pt x="1474" y="17577"/>
                    </a:cubicBezTo>
                    <a:cubicBezTo>
                      <a:pt x="1422" y="17577"/>
                      <a:pt x="1369" y="17584"/>
                      <a:pt x="1318" y="17599"/>
                    </a:cubicBezTo>
                    <a:cubicBezTo>
                      <a:pt x="960" y="17841"/>
                      <a:pt x="834" y="18245"/>
                      <a:pt x="682" y="18612"/>
                    </a:cubicBezTo>
                    <a:cubicBezTo>
                      <a:pt x="431" y="19239"/>
                      <a:pt x="234" y="19876"/>
                      <a:pt x="81" y="20539"/>
                    </a:cubicBezTo>
                    <a:cubicBezTo>
                      <a:pt x="37" y="20745"/>
                      <a:pt x="1" y="20960"/>
                      <a:pt x="189" y="21130"/>
                    </a:cubicBezTo>
                    <a:cubicBezTo>
                      <a:pt x="414" y="20965"/>
                      <a:pt x="638" y="20907"/>
                      <a:pt x="862" y="20907"/>
                    </a:cubicBezTo>
                    <a:cubicBezTo>
                      <a:pt x="1210" y="20907"/>
                      <a:pt x="1557" y="21046"/>
                      <a:pt x="1900" y="21139"/>
                    </a:cubicBezTo>
                    <a:cubicBezTo>
                      <a:pt x="2510" y="21094"/>
                      <a:pt x="3083" y="20915"/>
                      <a:pt x="3684" y="20825"/>
                    </a:cubicBezTo>
                    <a:cubicBezTo>
                      <a:pt x="4044" y="20775"/>
                      <a:pt x="4404" y="20753"/>
                      <a:pt x="4762" y="20753"/>
                    </a:cubicBezTo>
                    <a:cubicBezTo>
                      <a:pt x="5819" y="20753"/>
                      <a:pt x="6862" y="20947"/>
                      <a:pt x="7886" y="21202"/>
                    </a:cubicBezTo>
                    <a:cubicBezTo>
                      <a:pt x="10279" y="21793"/>
                      <a:pt x="12698" y="22259"/>
                      <a:pt x="15118" y="22725"/>
                    </a:cubicBezTo>
                    <a:cubicBezTo>
                      <a:pt x="15294" y="22759"/>
                      <a:pt x="15469" y="22780"/>
                      <a:pt x="15642" y="22780"/>
                    </a:cubicBezTo>
                    <a:cubicBezTo>
                      <a:pt x="15926" y="22780"/>
                      <a:pt x="16203" y="22723"/>
                      <a:pt x="16471" y="22573"/>
                    </a:cubicBezTo>
                    <a:cubicBezTo>
                      <a:pt x="16784" y="22304"/>
                      <a:pt x="16829" y="21901"/>
                      <a:pt x="16955" y="21542"/>
                    </a:cubicBezTo>
                    <a:cubicBezTo>
                      <a:pt x="17107" y="21094"/>
                      <a:pt x="17215" y="20628"/>
                      <a:pt x="17430" y="20189"/>
                    </a:cubicBezTo>
                    <a:cubicBezTo>
                      <a:pt x="17573" y="19876"/>
                      <a:pt x="17618" y="19517"/>
                      <a:pt x="17573" y="19168"/>
                    </a:cubicBezTo>
                    <a:cubicBezTo>
                      <a:pt x="17501" y="18738"/>
                      <a:pt x="17689" y="18334"/>
                      <a:pt x="17815" y="17931"/>
                    </a:cubicBezTo>
                    <a:cubicBezTo>
                      <a:pt x="18926" y="14311"/>
                      <a:pt x="20163" y="10727"/>
                      <a:pt x="21175" y="7070"/>
                    </a:cubicBezTo>
                    <a:cubicBezTo>
                      <a:pt x="21623" y="5449"/>
                      <a:pt x="22098" y="3827"/>
                      <a:pt x="22403" y="2160"/>
                    </a:cubicBezTo>
                    <a:cubicBezTo>
                      <a:pt x="22466" y="1828"/>
                      <a:pt x="22546" y="1470"/>
                      <a:pt x="22484" y="1120"/>
                    </a:cubicBezTo>
                    <a:cubicBezTo>
                      <a:pt x="22466" y="1049"/>
                      <a:pt x="22421" y="986"/>
                      <a:pt x="22367" y="932"/>
                    </a:cubicBezTo>
                    <a:cubicBezTo>
                      <a:pt x="21731" y="753"/>
                      <a:pt x="22125" y="323"/>
                      <a:pt x="22134"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8"/>
              <p:cNvSpPr/>
              <p:nvPr/>
            </p:nvSpPr>
            <p:spPr>
              <a:xfrm>
                <a:off x="-5720600" y="3402625"/>
                <a:ext cx="230100" cy="603275"/>
              </a:xfrm>
              <a:custGeom>
                <a:avLst/>
                <a:gdLst/>
                <a:ahLst/>
                <a:cxnLst/>
                <a:rect l="l" t="t" r="r" b="b"/>
                <a:pathLst>
                  <a:path w="9204" h="24131" extrusionOk="0">
                    <a:moveTo>
                      <a:pt x="8718" y="0"/>
                    </a:moveTo>
                    <a:cubicBezTo>
                      <a:pt x="8672" y="0"/>
                      <a:pt x="8626" y="12"/>
                      <a:pt x="8585" y="34"/>
                    </a:cubicBezTo>
                    <a:cubicBezTo>
                      <a:pt x="8316" y="240"/>
                      <a:pt x="8119" y="518"/>
                      <a:pt x="8021" y="841"/>
                    </a:cubicBezTo>
                    <a:cubicBezTo>
                      <a:pt x="6838" y="4004"/>
                      <a:pt x="5610" y="7158"/>
                      <a:pt x="4615" y="10393"/>
                    </a:cubicBezTo>
                    <a:cubicBezTo>
                      <a:pt x="3934" y="12633"/>
                      <a:pt x="3253" y="14891"/>
                      <a:pt x="2438" y="17096"/>
                    </a:cubicBezTo>
                    <a:cubicBezTo>
                      <a:pt x="2241" y="17642"/>
                      <a:pt x="2268" y="18252"/>
                      <a:pt x="1954" y="18762"/>
                    </a:cubicBezTo>
                    <a:cubicBezTo>
                      <a:pt x="1676" y="19533"/>
                      <a:pt x="1560" y="20358"/>
                      <a:pt x="1121" y="21065"/>
                    </a:cubicBezTo>
                    <a:cubicBezTo>
                      <a:pt x="601" y="21567"/>
                      <a:pt x="350" y="22212"/>
                      <a:pt x="171" y="22884"/>
                    </a:cubicBezTo>
                    <a:cubicBezTo>
                      <a:pt x="1" y="23512"/>
                      <a:pt x="63" y="23619"/>
                      <a:pt x="682" y="23799"/>
                    </a:cubicBezTo>
                    <a:cubicBezTo>
                      <a:pt x="845" y="23848"/>
                      <a:pt x="1008" y="23926"/>
                      <a:pt x="1185" y="23926"/>
                    </a:cubicBezTo>
                    <a:cubicBezTo>
                      <a:pt x="1202" y="23926"/>
                      <a:pt x="1220" y="23926"/>
                      <a:pt x="1237" y="23924"/>
                    </a:cubicBezTo>
                    <a:cubicBezTo>
                      <a:pt x="1486" y="24060"/>
                      <a:pt x="1678" y="24131"/>
                      <a:pt x="1832" y="24131"/>
                    </a:cubicBezTo>
                    <a:cubicBezTo>
                      <a:pt x="2093" y="24131"/>
                      <a:pt x="2242" y="23925"/>
                      <a:pt x="2366" y="23485"/>
                    </a:cubicBezTo>
                    <a:cubicBezTo>
                      <a:pt x="3827" y="18332"/>
                      <a:pt x="5350" y="13216"/>
                      <a:pt x="6900" y="8090"/>
                    </a:cubicBezTo>
                    <a:cubicBezTo>
                      <a:pt x="7635" y="5653"/>
                      <a:pt x="8343" y="3206"/>
                      <a:pt x="9069" y="769"/>
                    </a:cubicBezTo>
                    <a:cubicBezTo>
                      <a:pt x="9159" y="482"/>
                      <a:pt x="9203" y="240"/>
                      <a:pt x="8899" y="70"/>
                    </a:cubicBezTo>
                    <a:cubicBezTo>
                      <a:pt x="8846" y="23"/>
                      <a:pt x="8782" y="0"/>
                      <a:pt x="8718" y="0"/>
                    </a:cubicBezTo>
                    <a:close/>
                  </a:path>
                </a:pathLst>
              </a:custGeom>
              <a:solidFill>
                <a:srgbClr val="FFFFFF">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5" name="Google Shape;1765;p48"/>
            <p:cNvSpPr/>
            <p:nvPr/>
          </p:nvSpPr>
          <p:spPr>
            <a:xfrm>
              <a:off x="5977454" y="2606606"/>
              <a:ext cx="179811" cy="196855"/>
            </a:xfrm>
            <a:custGeom>
              <a:avLst/>
              <a:gdLst/>
              <a:ahLst/>
              <a:cxnLst/>
              <a:rect l="l" t="t" r="r" b="b"/>
              <a:pathLst>
                <a:path w="5180" h="5671" extrusionOk="0">
                  <a:moveTo>
                    <a:pt x="1667" y="0"/>
                  </a:moveTo>
                  <a:cubicBezTo>
                    <a:pt x="1371" y="99"/>
                    <a:pt x="1281" y="359"/>
                    <a:pt x="1192" y="618"/>
                  </a:cubicBezTo>
                  <a:cubicBezTo>
                    <a:pt x="798" y="1792"/>
                    <a:pt x="511" y="3011"/>
                    <a:pt x="72" y="4167"/>
                  </a:cubicBezTo>
                  <a:cubicBezTo>
                    <a:pt x="0" y="4373"/>
                    <a:pt x="72" y="4552"/>
                    <a:pt x="108" y="4740"/>
                  </a:cubicBezTo>
                  <a:cubicBezTo>
                    <a:pt x="925" y="5335"/>
                    <a:pt x="1811" y="5671"/>
                    <a:pt x="2784" y="5671"/>
                  </a:cubicBezTo>
                  <a:cubicBezTo>
                    <a:pt x="2985" y="5671"/>
                    <a:pt x="3188" y="5657"/>
                    <a:pt x="3396" y="5628"/>
                  </a:cubicBezTo>
                  <a:cubicBezTo>
                    <a:pt x="3746" y="5457"/>
                    <a:pt x="3943" y="5171"/>
                    <a:pt x="4068" y="4794"/>
                  </a:cubicBezTo>
                  <a:cubicBezTo>
                    <a:pt x="4382" y="3880"/>
                    <a:pt x="4776" y="2993"/>
                    <a:pt x="5009" y="2043"/>
                  </a:cubicBezTo>
                  <a:cubicBezTo>
                    <a:pt x="5090" y="1739"/>
                    <a:pt x="5179" y="1443"/>
                    <a:pt x="5126" y="1129"/>
                  </a:cubicBezTo>
                  <a:cubicBezTo>
                    <a:pt x="4809" y="685"/>
                    <a:pt x="3924" y="317"/>
                    <a:pt x="3314" y="317"/>
                  </a:cubicBezTo>
                  <a:cubicBezTo>
                    <a:pt x="3198" y="317"/>
                    <a:pt x="3092" y="330"/>
                    <a:pt x="3002" y="359"/>
                  </a:cubicBezTo>
                  <a:lnTo>
                    <a:pt x="1667"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6" name="Google Shape;1766;p48"/>
            <p:cNvGrpSpPr/>
            <p:nvPr/>
          </p:nvGrpSpPr>
          <p:grpSpPr>
            <a:xfrm>
              <a:off x="5384877" y="1707378"/>
              <a:ext cx="589800" cy="1000657"/>
              <a:chOff x="-6659475" y="3123025"/>
              <a:chExt cx="424775" cy="720675"/>
            </a:xfrm>
          </p:grpSpPr>
          <p:sp>
            <p:nvSpPr>
              <p:cNvPr id="1767" name="Google Shape;1767;p48"/>
              <p:cNvSpPr/>
              <p:nvPr/>
            </p:nvSpPr>
            <p:spPr>
              <a:xfrm>
                <a:off x="-6594725" y="3131275"/>
                <a:ext cx="360025" cy="712425"/>
              </a:xfrm>
              <a:custGeom>
                <a:avLst/>
                <a:gdLst/>
                <a:ahLst/>
                <a:cxnLst/>
                <a:rect l="l" t="t" r="r" b="b"/>
                <a:pathLst>
                  <a:path w="14401" h="28497" extrusionOk="0">
                    <a:moveTo>
                      <a:pt x="6282" y="1"/>
                    </a:moveTo>
                    <a:cubicBezTo>
                      <a:pt x="5224" y="2985"/>
                      <a:pt x="4284" y="6014"/>
                      <a:pt x="3298" y="9024"/>
                    </a:cubicBezTo>
                    <a:cubicBezTo>
                      <a:pt x="2536" y="11363"/>
                      <a:pt x="1945" y="13756"/>
                      <a:pt x="1380" y="16157"/>
                    </a:cubicBezTo>
                    <a:cubicBezTo>
                      <a:pt x="1076" y="17439"/>
                      <a:pt x="637" y="18693"/>
                      <a:pt x="260" y="19966"/>
                    </a:cubicBezTo>
                    <a:cubicBezTo>
                      <a:pt x="0" y="20853"/>
                      <a:pt x="117" y="21032"/>
                      <a:pt x="968" y="21355"/>
                    </a:cubicBezTo>
                    <a:cubicBezTo>
                      <a:pt x="3316" y="22278"/>
                      <a:pt x="5726" y="23057"/>
                      <a:pt x="7984" y="24204"/>
                    </a:cubicBezTo>
                    <a:cubicBezTo>
                      <a:pt x="9427" y="24930"/>
                      <a:pt x="10511" y="26050"/>
                      <a:pt x="11470" y="27331"/>
                    </a:cubicBezTo>
                    <a:cubicBezTo>
                      <a:pt x="11560" y="27430"/>
                      <a:pt x="11605" y="27564"/>
                      <a:pt x="11596" y="27708"/>
                    </a:cubicBezTo>
                    <a:cubicBezTo>
                      <a:pt x="11990" y="27833"/>
                      <a:pt x="12393" y="27968"/>
                      <a:pt x="12796" y="28084"/>
                    </a:cubicBezTo>
                    <a:cubicBezTo>
                      <a:pt x="13029" y="28147"/>
                      <a:pt x="13218" y="28254"/>
                      <a:pt x="13307" y="28496"/>
                    </a:cubicBezTo>
                    <a:cubicBezTo>
                      <a:pt x="13468" y="28478"/>
                      <a:pt x="13603" y="28371"/>
                      <a:pt x="13657" y="28219"/>
                    </a:cubicBezTo>
                    <a:cubicBezTo>
                      <a:pt x="13988" y="27278"/>
                      <a:pt x="14356" y="26346"/>
                      <a:pt x="14391" y="25324"/>
                    </a:cubicBezTo>
                    <a:cubicBezTo>
                      <a:pt x="14400" y="25190"/>
                      <a:pt x="14374" y="25055"/>
                      <a:pt x="14311" y="24939"/>
                    </a:cubicBezTo>
                    <a:cubicBezTo>
                      <a:pt x="13791" y="24554"/>
                      <a:pt x="13146" y="24473"/>
                      <a:pt x="12563" y="24249"/>
                    </a:cubicBezTo>
                    <a:cubicBezTo>
                      <a:pt x="11864" y="23980"/>
                      <a:pt x="11139" y="23810"/>
                      <a:pt x="10431" y="23595"/>
                    </a:cubicBezTo>
                    <a:cubicBezTo>
                      <a:pt x="10304" y="23554"/>
                      <a:pt x="10177" y="23514"/>
                      <a:pt x="10051" y="23514"/>
                    </a:cubicBezTo>
                    <a:cubicBezTo>
                      <a:pt x="9953" y="23514"/>
                      <a:pt x="9856" y="23538"/>
                      <a:pt x="9759" y="23604"/>
                    </a:cubicBezTo>
                    <a:cubicBezTo>
                      <a:pt x="7088" y="22779"/>
                      <a:pt x="4418" y="21964"/>
                      <a:pt x="1748" y="21113"/>
                    </a:cubicBezTo>
                    <a:cubicBezTo>
                      <a:pt x="1102" y="20907"/>
                      <a:pt x="1031" y="20674"/>
                      <a:pt x="1201" y="20001"/>
                    </a:cubicBezTo>
                    <a:cubicBezTo>
                      <a:pt x="2008" y="16901"/>
                      <a:pt x="3011" y="13854"/>
                      <a:pt x="3907" y="10772"/>
                    </a:cubicBezTo>
                    <a:cubicBezTo>
                      <a:pt x="4893" y="7420"/>
                      <a:pt x="5888" y="4069"/>
                      <a:pt x="6873" y="709"/>
                    </a:cubicBezTo>
                    <a:cubicBezTo>
                      <a:pt x="6927" y="530"/>
                      <a:pt x="6954" y="323"/>
                      <a:pt x="7124" y="198"/>
                    </a:cubicBezTo>
                    <a:lnTo>
                      <a:pt x="6282"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8"/>
              <p:cNvSpPr/>
              <p:nvPr/>
            </p:nvSpPr>
            <p:spPr>
              <a:xfrm>
                <a:off x="-6659475" y="3123025"/>
                <a:ext cx="199175" cy="604175"/>
              </a:xfrm>
              <a:custGeom>
                <a:avLst/>
                <a:gdLst/>
                <a:ahLst/>
                <a:cxnLst/>
                <a:rect l="l" t="t" r="r" b="b"/>
                <a:pathLst>
                  <a:path w="7967" h="24167" extrusionOk="0">
                    <a:moveTo>
                      <a:pt x="7510" y="1"/>
                    </a:moveTo>
                    <a:cubicBezTo>
                      <a:pt x="7181" y="1"/>
                      <a:pt x="7067" y="174"/>
                      <a:pt x="6909" y="680"/>
                    </a:cubicBezTo>
                    <a:cubicBezTo>
                      <a:pt x="5897" y="3933"/>
                      <a:pt x="4884" y="7177"/>
                      <a:pt x="3881" y="10430"/>
                    </a:cubicBezTo>
                    <a:cubicBezTo>
                      <a:pt x="2859" y="13736"/>
                      <a:pt x="1864" y="17052"/>
                      <a:pt x="852" y="20358"/>
                    </a:cubicBezTo>
                    <a:cubicBezTo>
                      <a:pt x="637" y="21048"/>
                      <a:pt x="422" y="21729"/>
                      <a:pt x="162" y="22401"/>
                    </a:cubicBezTo>
                    <a:cubicBezTo>
                      <a:pt x="1" y="22832"/>
                      <a:pt x="54" y="23244"/>
                      <a:pt x="90" y="23665"/>
                    </a:cubicBezTo>
                    <a:cubicBezTo>
                      <a:pt x="135" y="24077"/>
                      <a:pt x="529" y="24104"/>
                      <a:pt x="843" y="24167"/>
                    </a:cubicBezTo>
                    <a:cubicBezTo>
                      <a:pt x="1945" y="21156"/>
                      <a:pt x="2635" y="18011"/>
                      <a:pt x="3459" y="14919"/>
                    </a:cubicBezTo>
                    <a:cubicBezTo>
                      <a:pt x="4167" y="12240"/>
                      <a:pt x="4929" y="9587"/>
                      <a:pt x="5807" y="6971"/>
                    </a:cubicBezTo>
                    <a:cubicBezTo>
                      <a:pt x="6578" y="4677"/>
                      <a:pt x="7241" y="2356"/>
                      <a:pt x="7967" y="62"/>
                    </a:cubicBezTo>
                    <a:cubicBezTo>
                      <a:pt x="7778" y="24"/>
                      <a:pt x="7630" y="1"/>
                      <a:pt x="7510" y="1"/>
                    </a:cubicBezTo>
                    <a:close/>
                  </a:path>
                </a:pathLst>
              </a:custGeom>
              <a:solidFill>
                <a:srgbClr val="FFFFFF">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69" name="Google Shape;1769;p48"/>
          <p:cNvSpPr/>
          <p:nvPr/>
        </p:nvSpPr>
        <p:spPr>
          <a:xfrm rot="-1390381">
            <a:off x="7937816" y="2251079"/>
            <a:ext cx="771758" cy="2104227"/>
          </a:xfrm>
          <a:custGeom>
            <a:avLst/>
            <a:gdLst/>
            <a:ahLst/>
            <a:cxnLst/>
            <a:rect l="l" t="t" r="r" b="b"/>
            <a:pathLst>
              <a:path w="30871" h="84171" extrusionOk="0">
                <a:moveTo>
                  <a:pt x="27865" y="0"/>
                </a:moveTo>
                <a:cubicBezTo>
                  <a:pt x="27744" y="0"/>
                  <a:pt x="27643" y="142"/>
                  <a:pt x="27735" y="261"/>
                </a:cubicBezTo>
                <a:cubicBezTo>
                  <a:pt x="28174" y="727"/>
                  <a:pt x="28577" y="1229"/>
                  <a:pt x="28917" y="1775"/>
                </a:cubicBezTo>
                <a:cubicBezTo>
                  <a:pt x="28944" y="1820"/>
                  <a:pt x="28998" y="1847"/>
                  <a:pt x="29052" y="1847"/>
                </a:cubicBezTo>
                <a:lnTo>
                  <a:pt x="29061" y="1847"/>
                </a:lnTo>
                <a:cubicBezTo>
                  <a:pt x="29186" y="1847"/>
                  <a:pt x="29267" y="1703"/>
                  <a:pt x="29195" y="1596"/>
                </a:cubicBezTo>
                <a:cubicBezTo>
                  <a:pt x="28837" y="1040"/>
                  <a:pt x="28425" y="512"/>
                  <a:pt x="27967" y="37"/>
                </a:cubicBezTo>
                <a:cubicBezTo>
                  <a:pt x="27934" y="11"/>
                  <a:pt x="27899" y="0"/>
                  <a:pt x="27865" y="0"/>
                </a:cubicBezTo>
                <a:close/>
                <a:moveTo>
                  <a:pt x="29944" y="3272"/>
                </a:moveTo>
                <a:cubicBezTo>
                  <a:pt x="29844" y="3272"/>
                  <a:pt x="29747" y="3361"/>
                  <a:pt x="29787" y="3487"/>
                </a:cubicBezTo>
                <a:cubicBezTo>
                  <a:pt x="30028" y="4087"/>
                  <a:pt x="30208" y="4705"/>
                  <a:pt x="30333" y="5342"/>
                </a:cubicBezTo>
                <a:cubicBezTo>
                  <a:pt x="30351" y="5413"/>
                  <a:pt x="30414" y="5467"/>
                  <a:pt x="30494" y="5467"/>
                </a:cubicBezTo>
                <a:lnTo>
                  <a:pt x="30521" y="5467"/>
                </a:lnTo>
                <a:cubicBezTo>
                  <a:pt x="30611" y="5449"/>
                  <a:pt x="30674" y="5360"/>
                  <a:pt x="30656" y="5270"/>
                </a:cubicBezTo>
                <a:cubicBezTo>
                  <a:pt x="30521" y="4625"/>
                  <a:pt x="30333" y="3988"/>
                  <a:pt x="30091" y="3370"/>
                </a:cubicBezTo>
                <a:cubicBezTo>
                  <a:pt x="30059" y="3302"/>
                  <a:pt x="30001" y="3272"/>
                  <a:pt x="29944" y="3272"/>
                </a:cubicBezTo>
                <a:close/>
                <a:moveTo>
                  <a:pt x="30701" y="7089"/>
                </a:moveTo>
                <a:cubicBezTo>
                  <a:pt x="30611" y="7089"/>
                  <a:pt x="30539" y="7161"/>
                  <a:pt x="30539" y="7250"/>
                </a:cubicBezTo>
                <a:lnTo>
                  <a:pt x="30539" y="7447"/>
                </a:lnTo>
                <a:cubicBezTo>
                  <a:pt x="30539" y="8030"/>
                  <a:pt x="30494" y="8603"/>
                  <a:pt x="30396" y="9177"/>
                </a:cubicBezTo>
                <a:cubicBezTo>
                  <a:pt x="30387" y="9266"/>
                  <a:pt x="30441" y="9347"/>
                  <a:pt x="30530" y="9365"/>
                </a:cubicBezTo>
                <a:lnTo>
                  <a:pt x="30566" y="9365"/>
                </a:lnTo>
                <a:cubicBezTo>
                  <a:pt x="30638" y="9356"/>
                  <a:pt x="30710" y="9302"/>
                  <a:pt x="30718" y="9231"/>
                </a:cubicBezTo>
                <a:cubicBezTo>
                  <a:pt x="30817" y="8639"/>
                  <a:pt x="30871" y="8048"/>
                  <a:pt x="30871" y="7447"/>
                </a:cubicBezTo>
                <a:lnTo>
                  <a:pt x="30871" y="7250"/>
                </a:lnTo>
                <a:cubicBezTo>
                  <a:pt x="30862" y="7161"/>
                  <a:pt x="30790" y="7089"/>
                  <a:pt x="30701" y="7089"/>
                </a:cubicBezTo>
                <a:close/>
                <a:moveTo>
                  <a:pt x="30020" y="10944"/>
                </a:moveTo>
                <a:cubicBezTo>
                  <a:pt x="29962" y="10944"/>
                  <a:pt x="29910" y="10969"/>
                  <a:pt x="29894" y="11032"/>
                </a:cubicBezTo>
                <a:cubicBezTo>
                  <a:pt x="29697" y="11551"/>
                  <a:pt x="29455" y="12044"/>
                  <a:pt x="29159" y="12519"/>
                </a:cubicBezTo>
                <a:cubicBezTo>
                  <a:pt x="29114" y="12600"/>
                  <a:pt x="29070" y="12672"/>
                  <a:pt x="29025" y="12743"/>
                </a:cubicBezTo>
                <a:cubicBezTo>
                  <a:pt x="28971" y="12824"/>
                  <a:pt x="28998" y="12922"/>
                  <a:pt x="29070" y="12967"/>
                </a:cubicBezTo>
                <a:cubicBezTo>
                  <a:pt x="29097" y="12985"/>
                  <a:pt x="29132" y="12994"/>
                  <a:pt x="29159" y="12994"/>
                </a:cubicBezTo>
                <a:lnTo>
                  <a:pt x="29168" y="12994"/>
                </a:lnTo>
                <a:cubicBezTo>
                  <a:pt x="29222" y="12994"/>
                  <a:pt x="29267" y="12958"/>
                  <a:pt x="29294" y="12914"/>
                </a:cubicBezTo>
                <a:cubicBezTo>
                  <a:pt x="29347" y="12842"/>
                  <a:pt x="29392" y="12761"/>
                  <a:pt x="29437" y="12690"/>
                </a:cubicBezTo>
                <a:cubicBezTo>
                  <a:pt x="29742" y="12197"/>
                  <a:pt x="29993" y="11677"/>
                  <a:pt x="30199" y="11139"/>
                </a:cubicBezTo>
                <a:cubicBezTo>
                  <a:pt x="30257" y="11034"/>
                  <a:pt x="30129" y="10944"/>
                  <a:pt x="30020" y="10944"/>
                </a:cubicBezTo>
                <a:close/>
                <a:moveTo>
                  <a:pt x="27961" y="14211"/>
                </a:moveTo>
                <a:cubicBezTo>
                  <a:pt x="27921" y="14211"/>
                  <a:pt x="27879" y="14227"/>
                  <a:pt x="27842" y="14267"/>
                </a:cubicBezTo>
                <a:cubicBezTo>
                  <a:pt x="27403" y="14733"/>
                  <a:pt x="26928" y="15181"/>
                  <a:pt x="26426" y="15584"/>
                </a:cubicBezTo>
                <a:cubicBezTo>
                  <a:pt x="26310" y="15682"/>
                  <a:pt x="26372" y="15871"/>
                  <a:pt x="26525" y="15871"/>
                </a:cubicBezTo>
                <a:lnTo>
                  <a:pt x="26534" y="15871"/>
                </a:lnTo>
                <a:cubicBezTo>
                  <a:pt x="26570" y="15871"/>
                  <a:pt x="26605" y="15862"/>
                  <a:pt x="26641" y="15844"/>
                </a:cubicBezTo>
                <a:cubicBezTo>
                  <a:pt x="27152" y="15423"/>
                  <a:pt x="27636" y="14966"/>
                  <a:pt x="28084" y="14491"/>
                </a:cubicBezTo>
                <a:cubicBezTo>
                  <a:pt x="28192" y="14369"/>
                  <a:pt x="28086" y="14211"/>
                  <a:pt x="27961" y="14211"/>
                </a:cubicBezTo>
                <a:close/>
                <a:moveTo>
                  <a:pt x="24952" y="16723"/>
                </a:moveTo>
                <a:cubicBezTo>
                  <a:pt x="24925" y="16723"/>
                  <a:pt x="24896" y="16731"/>
                  <a:pt x="24867" y="16749"/>
                </a:cubicBezTo>
                <a:cubicBezTo>
                  <a:pt x="24383" y="17071"/>
                  <a:pt x="23845" y="17412"/>
                  <a:pt x="23218" y="17788"/>
                </a:cubicBezTo>
                <a:cubicBezTo>
                  <a:pt x="23075" y="17878"/>
                  <a:pt x="23138" y="18093"/>
                  <a:pt x="23299" y="18093"/>
                </a:cubicBezTo>
                <a:lnTo>
                  <a:pt x="23308" y="18093"/>
                </a:lnTo>
                <a:cubicBezTo>
                  <a:pt x="23335" y="18093"/>
                  <a:pt x="23362" y="18084"/>
                  <a:pt x="23388" y="18075"/>
                </a:cubicBezTo>
                <a:cubicBezTo>
                  <a:pt x="24016" y="17690"/>
                  <a:pt x="24562" y="17349"/>
                  <a:pt x="25046" y="17018"/>
                </a:cubicBezTo>
                <a:cubicBezTo>
                  <a:pt x="25180" y="16913"/>
                  <a:pt x="25085" y="16723"/>
                  <a:pt x="24952" y="16723"/>
                </a:cubicBezTo>
                <a:close/>
                <a:moveTo>
                  <a:pt x="21606" y="18756"/>
                </a:moveTo>
                <a:cubicBezTo>
                  <a:pt x="21583" y="18756"/>
                  <a:pt x="21559" y="18761"/>
                  <a:pt x="21534" y="18774"/>
                </a:cubicBezTo>
                <a:lnTo>
                  <a:pt x="21354" y="18881"/>
                </a:lnTo>
                <a:cubicBezTo>
                  <a:pt x="20844" y="19168"/>
                  <a:pt x="20333" y="19464"/>
                  <a:pt x="19831" y="19760"/>
                </a:cubicBezTo>
                <a:cubicBezTo>
                  <a:pt x="19688" y="19849"/>
                  <a:pt x="19750" y="20064"/>
                  <a:pt x="19921" y="20064"/>
                </a:cubicBezTo>
                <a:cubicBezTo>
                  <a:pt x="19948" y="20064"/>
                  <a:pt x="19974" y="20055"/>
                  <a:pt x="20001" y="20046"/>
                </a:cubicBezTo>
                <a:cubicBezTo>
                  <a:pt x="20503" y="19751"/>
                  <a:pt x="21014" y="19455"/>
                  <a:pt x="21516" y="19159"/>
                </a:cubicBezTo>
                <a:lnTo>
                  <a:pt x="21695" y="19061"/>
                </a:lnTo>
                <a:cubicBezTo>
                  <a:pt x="21841" y="18968"/>
                  <a:pt x="21749" y="18756"/>
                  <a:pt x="21606" y="18756"/>
                </a:cubicBezTo>
                <a:close/>
                <a:moveTo>
                  <a:pt x="18272" y="20775"/>
                </a:moveTo>
                <a:cubicBezTo>
                  <a:pt x="18238" y="20775"/>
                  <a:pt x="18201" y="20788"/>
                  <a:pt x="18164" y="20817"/>
                </a:cubicBezTo>
                <a:cubicBezTo>
                  <a:pt x="17609" y="21202"/>
                  <a:pt x="17071" y="21597"/>
                  <a:pt x="16587" y="22000"/>
                </a:cubicBezTo>
                <a:cubicBezTo>
                  <a:pt x="16471" y="22098"/>
                  <a:pt x="16542" y="22287"/>
                  <a:pt x="16695" y="22287"/>
                </a:cubicBezTo>
                <a:lnTo>
                  <a:pt x="16704" y="22287"/>
                </a:lnTo>
                <a:cubicBezTo>
                  <a:pt x="16731" y="22287"/>
                  <a:pt x="16766" y="22269"/>
                  <a:pt x="16793" y="22251"/>
                </a:cubicBezTo>
                <a:cubicBezTo>
                  <a:pt x="17277" y="21856"/>
                  <a:pt x="17797" y="21462"/>
                  <a:pt x="18352" y="21086"/>
                </a:cubicBezTo>
                <a:cubicBezTo>
                  <a:pt x="18519" y="20992"/>
                  <a:pt x="18417" y="20775"/>
                  <a:pt x="18272" y="20775"/>
                </a:cubicBezTo>
                <a:close/>
                <a:moveTo>
                  <a:pt x="15245" y="23295"/>
                </a:moveTo>
                <a:cubicBezTo>
                  <a:pt x="15211" y="23295"/>
                  <a:pt x="15176" y="23307"/>
                  <a:pt x="15144" y="23335"/>
                </a:cubicBezTo>
                <a:cubicBezTo>
                  <a:pt x="14679" y="23810"/>
                  <a:pt x="14257" y="24321"/>
                  <a:pt x="13872" y="24858"/>
                </a:cubicBezTo>
                <a:cubicBezTo>
                  <a:pt x="13791" y="24966"/>
                  <a:pt x="13872" y="25118"/>
                  <a:pt x="14006" y="25118"/>
                </a:cubicBezTo>
                <a:cubicBezTo>
                  <a:pt x="14060" y="25118"/>
                  <a:pt x="14114" y="25091"/>
                  <a:pt x="14141" y="25047"/>
                </a:cubicBezTo>
                <a:cubicBezTo>
                  <a:pt x="14517" y="24518"/>
                  <a:pt x="14929" y="24025"/>
                  <a:pt x="15377" y="23559"/>
                </a:cubicBezTo>
                <a:cubicBezTo>
                  <a:pt x="15468" y="23441"/>
                  <a:pt x="15364" y="23295"/>
                  <a:pt x="15245" y="23295"/>
                </a:cubicBezTo>
                <a:close/>
                <a:moveTo>
                  <a:pt x="13036" y="26493"/>
                </a:moveTo>
                <a:cubicBezTo>
                  <a:pt x="12973" y="26493"/>
                  <a:pt x="12913" y="26528"/>
                  <a:pt x="12886" y="26588"/>
                </a:cubicBezTo>
                <a:cubicBezTo>
                  <a:pt x="12618" y="27206"/>
                  <a:pt x="12429" y="27842"/>
                  <a:pt x="12322" y="28505"/>
                </a:cubicBezTo>
                <a:cubicBezTo>
                  <a:pt x="12304" y="28595"/>
                  <a:pt x="12367" y="28676"/>
                  <a:pt x="12456" y="28685"/>
                </a:cubicBezTo>
                <a:lnTo>
                  <a:pt x="12483" y="28685"/>
                </a:lnTo>
                <a:cubicBezTo>
                  <a:pt x="12564" y="28685"/>
                  <a:pt x="12626" y="28631"/>
                  <a:pt x="12644" y="28559"/>
                </a:cubicBezTo>
                <a:cubicBezTo>
                  <a:pt x="12743" y="27923"/>
                  <a:pt x="12931" y="27305"/>
                  <a:pt x="13191" y="26722"/>
                </a:cubicBezTo>
                <a:cubicBezTo>
                  <a:pt x="13227" y="26642"/>
                  <a:pt x="13182" y="26543"/>
                  <a:pt x="13101" y="26507"/>
                </a:cubicBezTo>
                <a:cubicBezTo>
                  <a:pt x="13080" y="26498"/>
                  <a:pt x="13058" y="26493"/>
                  <a:pt x="13036" y="26493"/>
                </a:cubicBezTo>
                <a:close/>
                <a:moveTo>
                  <a:pt x="12429" y="30321"/>
                </a:moveTo>
                <a:cubicBezTo>
                  <a:pt x="12342" y="30321"/>
                  <a:pt x="12254" y="30383"/>
                  <a:pt x="12259" y="30495"/>
                </a:cubicBezTo>
                <a:cubicBezTo>
                  <a:pt x="12331" y="31158"/>
                  <a:pt x="12492" y="31812"/>
                  <a:pt x="12734" y="32430"/>
                </a:cubicBezTo>
                <a:cubicBezTo>
                  <a:pt x="12752" y="32493"/>
                  <a:pt x="12815" y="32538"/>
                  <a:pt x="12886" y="32538"/>
                </a:cubicBezTo>
                <a:cubicBezTo>
                  <a:pt x="12904" y="32538"/>
                  <a:pt x="12922" y="32538"/>
                  <a:pt x="12940" y="32529"/>
                </a:cubicBezTo>
                <a:cubicBezTo>
                  <a:pt x="13021" y="32493"/>
                  <a:pt x="13066" y="32403"/>
                  <a:pt x="13039" y="32314"/>
                </a:cubicBezTo>
                <a:cubicBezTo>
                  <a:pt x="12806" y="31722"/>
                  <a:pt x="12653" y="31095"/>
                  <a:pt x="12591" y="30459"/>
                </a:cubicBezTo>
                <a:cubicBezTo>
                  <a:pt x="12574" y="30365"/>
                  <a:pt x="12502" y="30321"/>
                  <a:pt x="12429" y="30321"/>
                </a:cubicBezTo>
                <a:close/>
                <a:moveTo>
                  <a:pt x="13765" y="33945"/>
                </a:moveTo>
                <a:cubicBezTo>
                  <a:pt x="13646" y="33945"/>
                  <a:pt x="13531" y="34075"/>
                  <a:pt x="13630" y="34205"/>
                </a:cubicBezTo>
                <a:cubicBezTo>
                  <a:pt x="13989" y="34760"/>
                  <a:pt x="14392" y="35289"/>
                  <a:pt x="14831" y="35782"/>
                </a:cubicBezTo>
                <a:cubicBezTo>
                  <a:pt x="14858" y="35818"/>
                  <a:pt x="14903" y="35844"/>
                  <a:pt x="14956" y="35844"/>
                </a:cubicBezTo>
                <a:lnTo>
                  <a:pt x="14965" y="35844"/>
                </a:lnTo>
                <a:cubicBezTo>
                  <a:pt x="15001" y="35835"/>
                  <a:pt x="15028" y="35826"/>
                  <a:pt x="15055" y="35800"/>
                </a:cubicBezTo>
                <a:cubicBezTo>
                  <a:pt x="15127" y="35737"/>
                  <a:pt x="15136" y="35638"/>
                  <a:pt x="15073" y="35567"/>
                </a:cubicBezTo>
                <a:cubicBezTo>
                  <a:pt x="14643" y="35092"/>
                  <a:pt x="14248" y="34572"/>
                  <a:pt x="13908" y="34034"/>
                </a:cubicBezTo>
                <a:cubicBezTo>
                  <a:pt x="13872" y="33971"/>
                  <a:pt x="13818" y="33945"/>
                  <a:pt x="13765" y="33945"/>
                </a:cubicBezTo>
                <a:close/>
                <a:moveTo>
                  <a:pt x="16339" y="36887"/>
                </a:moveTo>
                <a:cubicBezTo>
                  <a:pt x="16208" y="36887"/>
                  <a:pt x="16099" y="37068"/>
                  <a:pt x="16238" y="37180"/>
                </a:cubicBezTo>
                <a:cubicBezTo>
                  <a:pt x="16704" y="37601"/>
                  <a:pt x="17214" y="38013"/>
                  <a:pt x="17770" y="38425"/>
                </a:cubicBezTo>
                <a:cubicBezTo>
                  <a:pt x="17797" y="38443"/>
                  <a:pt x="17833" y="38452"/>
                  <a:pt x="17869" y="38461"/>
                </a:cubicBezTo>
                <a:cubicBezTo>
                  <a:pt x="17913" y="38452"/>
                  <a:pt x="17967" y="38425"/>
                  <a:pt x="17994" y="38389"/>
                </a:cubicBezTo>
                <a:cubicBezTo>
                  <a:pt x="18048" y="38318"/>
                  <a:pt x="18030" y="38219"/>
                  <a:pt x="17958" y="38165"/>
                </a:cubicBezTo>
                <a:cubicBezTo>
                  <a:pt x="17421" y="37762"/>
                  <a:pt x="16910" y="37350"/>
                  <a:pt x="16453" y="36938"/>
                </a:cubicBezTo>
                <a:cubicBezTo>
                  <a:pt x="16417" y="36902"/>
                  <a:pt x="16377" y="36887"/>
                  <a:pt x="16339" y="36887"/>
                </a:cubicBezTo>
                <a:close/>
                <a:moveTo>
                  <a:pt x="19480" y="39239"/>
                </a:moveTo>
                <a:cubicBezTo>
                  <a:pt x="19426" y="39239"/>
                  <a:pt x="19376" y="39267"/>
                  <a:pt x="19347" y="39312"/>
                </a:cubicBezTo>
                <a:cubicBezTo>
                  <a:pt x="19293" y="39393"/>
                  <a:pt x="19320" y="39491"/>
                  <a:pt x="19392" y="39536"/>
                </a:cubicBezTo>
                <a:lnTo>
                  <a:pt x="19544" y="39635"/>
                </a:lnTo>
                <a:cubicBezTo>
                  <a:pt x="20019" y="39931"/>
                  <a:pt x="20494" y="40226"/>
                  <a:pt x="20969" y="40522"/>
                </a:cubicBezTo>
                <a:lnTo>
                  <a:pt x="21059" y="40576"/>
                </a:lnTo>
                <a:cubicBezTo>
                  <a:pt x="21086" y="40594"/>
                  <a:pt x="21112" y="40603"/>
                  <a:pt x="21148" y="40603"/>
                </a:cubicBezTo>
                <a:cubicBezTo>
                  <a:pt x="21310" y="40603"/>
                  <a:pt x="21372" y="40388"/>
                  <a:pt x="21229" y="40298"/>
                </a:cubicBezTo>
                <a:lnTo>
                  <a:pt x="21139" y="40244"/>
                </a:lnTo>
                <a:cubicBezTo>
                  <a:pt x="20664" y="39948"/>
                  <a:pt x="20189" y="39662"/>
                  <a:pt x="19723" y="39366"/>
                </a:cubicBezTo>
                <a:lnTo>
                  <a:pt x="19571" y="39267"/>
                </a:lnTo>
                <a:cubicBezTo>
                  <a:pt x="19542" y="39248"/>
                  <a:pt x="19510" y="39239"/>
                  <a:pt x="19480" y="39239"/>
                </a:cubicBezTo>
                <a:close/>
                <a:moveTo>
                  <a:pt x="22809" y="41312"/>
                </a:moveTo>
                <a:cubicBezTo>
                  <a:pt x="22670" y="41312"/>
                  <a:pt x="22574" y="41510"/>
                  <a:pt x="22716" y="41615"/>
                </a:cubicBezTo>
                <a:cubicBezTo>
                  <a:pt x="23335" y="42001"/>
                  <a:pt x="23863" y="42359"/>
                  <a:pt x="24338" y="42699"/>
                </a:cubicBezTo>
                <a:cubicBezTo>
                  <a:pt x="24365" y="42717"/>
                  <a:pt x="24401" y="42726"/>
                  <a:pt x="24437" y="42726"/>
                </a:cubicBezTo>
                <a:cubicBezTo>
                  <a:pt x="24589" y="42726"/>
                  <a:pt x="24661" y="42520"/>
                  <a:pt x="24527" y="42431"/>
                </a:cubicBezTo>
                <a:cubicBezTo>
                  <a:pt x="24052" y="42090"/>
                  <a:pt x="23514" y="41732"/>
                  <a:pt x="22896" y="41337"/>
                </a:cubicBezTo>
                <a:cubicBezTo>
                  <a:pt x="22866" y="41320"/>
                  <a:pt x="22837" y="41312"/>
                  <a:pt x="22809" y="41312"/>
                </a:cubicBezTo>
                <a:close/>
                <a:moveTo>
                  <a:pt x="25985" y="43604"/>
                </a:moveTo>
                <a:cubicBezTo>
                  <a:pt x="25858" y="43604"/>
                  <a:pt x="25759" y="43768"/>
                  <a:pt x="25880" y="43882"/>
                </a:cubicBezTo>
                <a:cubicBezTo>
                  <a:pt x="26372" y="44303"/>
                  <a:pt x="26838" y="44752"/>
                  <a:pt x="27269" y="45226"/>
                </a:cubicBezTo>
                <a:cubicBezTo>
                  <a:pt x="27304" y="45262"/>
                  <a:pt x="27349" y="45280"/>
                  <a:pt x="27394" y="45280"/>
                </a:cubicBezTo>
                <a:cubicBezTo>
                  <a:pt x="27439" y="45280"/>
                  <a:pt x="27475" y="45262"/>
                  <a:pt x="27502" y="45235"/>
                </a:cubicBezTo>
                <a:cubicBezTo>
                  <a:pt x="27573" y="45173"/>
                  <a:pt x="27573" y="45074"/>
                  <a:pt x="27510" y="45011"/>
                </a:cubicBezTo>
                <a:cubicBezTo>
                  <a:pt x="27071" y="44519"/>
                  <a:pt x="26596" y="44062"/>
                  <a:pt x="26086" y="43640"/>
                </a:cubicBezTo>
                <a:cubicBezTo>
                  <a:pt x="26053" y="43615"/>
                  <a:pt x="26018" y="43604"/>
                  <a:pt x="25985" y="43604"/>
                </a:cubicBezTo>
                <a:close/>
                <a:moveTo>
                  <a:pt x="28597" y="46522"/>
                </a:moveTo>
                <a:cubicBezTo>
                  <a:pt x="28487" y="46522"/>
                  <a:pt x="28379" y="46640"/>
                  <a:pt x="28442" y="46768"/>
                </a:cubicBezTo>
                <a:cubicBezTo>
                  <a:pt x="28666" y="47117"/>
                  <a:pt x="28873" y="47485"/>
                  <a:pt x="29052" y="47861"/>
                </a:cubicBezTo>
                <a:cubicBezTo>
                  <a:pt x="29150" y="48058"/>
                  <a:pt x="29240" y="48273"/>
                  <a:pt x="29321" y="48479"/>
                </a:cubicBezTo>
                <a:cubicBezTo>
                  <a:pt x="29339" y="48542"/>
                  <a:pt x="29401" y="48587"/>
                  <a:pt x="29473" y="48587"/>
                </a:cubicBezTo>
                <a:lnTo>
                  <a:pt x="29473" y="48578"/>
                </a:lnTo>
                <a:cubicBezTo>
                  <a:pt x="29491" y="48578"/>
                  <a:pt x="29509" y="48578"/>
                  <a:pt x="29527" y="48569"/>
                </a:cubicBezTo>
                <a:cubicBezTo>
                  <a:pt x="29607" y="48542"/>
                  <a:pt x="29652" y="48443"/>
                  <a:pt x="29625" y="48363"/>
                </a:cubicBezTo>
                <a:cubicBezTo>
                  <a:pt x="29536" y="48148"/>
                  <a:pt x="29446" y="47933"/>
                  <a:pt x="29347" y="47718"/>
                </a:cubicBezTo>
                <a:cubicBezTo>
                  <a:pt x="29159" y="47332"/>
                  <a:pt x="28953" y="46956"/>
                  <a:pt x="28720" y="46588"/>
                </a:cubicBezTo>
                <a:cubicBezTo>
                  <a:pt x="28686" y="46542"/>
                  <a:pt x="28641" y="46522"/>
                  <a:pt x="28597" y="46522"/>
                </a:cubicBezTo>
                <a:close/>
                <a:moveTo>
                  <a:pt x="29992" y="50138"/>
                </a:moveTo>
                <a:cubicBezTo>
                  <a:pt x="29898" y="50138"/>
                  <a:pt x="29802" y="50211"/>
                  <a:pt x="29822" y="50334"/>
                </a:cubicBezTo>
                <a:cubicBezTo>
                  <a:pt x="29921" y="50917"/>
                  <a:pt x="29966" y="51517"/>
                  <a:pt x="29966" y="52108"/>
                </a:cubicBezTo>
                <a:lnTo>
                  <a:pt x="29966" y="52261"/>
                </a:lnTo>
                <a:cubicBezTo>
                  <a:pt x="29966" y="52350"/>
                  <a:pt x="30037" y="52422"/>
                  <a:pt x="30127" y="52422"/>
                </a:cubicBezTo>
                <a:lnTo>
                  <a:pt x="30127" y="52413"/>
                </a:lnTo>
                <a:cubicBezTo>
                  <a:pt x="30217" y="52413"/>
                  <a:pt x="30288" y="52341"/>
                  <a:pt x="30297" y="52252"/>
                </a:cubicBezTo>
                <a:lnTo>
                  <a:pt x="30297" y="52108"/>
                </a:lnTo>
                <a:cubicBezTo>
                  <a:pt x="30297" y="51499"/>
                  <a:pt x="30244" y="50881"/>
                  <a:pt x="30145" y="50271"/>
                </a:cubicBezTo>
                <a:cubicBezTo>
                  <a:pt x="30130" y="50179"/>
                  <a:pt x="30062" y="50138"/>
                  <a:pt x="29992" y="50138"/>
                </a:cubicBezTo>
                <a:close/>
                <a:moveTo>
                  <a:pt x="29940" y="54055"/>
                </a:moveTo>
                <a:cubicBezTo>
                  <a:pt x="29872" y="54055"/>
                  <a:pt x="29806" y="54093"/>
                  <a:pt x="29787" y="54178"/>
                </a:cubicBezTo>
                <a:cubicBezTo>
                  <a:pt x="29670" y="54815"/>
                  <a:pt x="29509" y="55442"/>
                  <a:pt x="29303" y="56051"/>
                </a:cubicBezTo>
                <a:cubicBezTo>
                  <a:pt x="29276" y="56132"/>
                  <a:pt x="29321" y="56230"/>
                  <a:pt x="29410" y="56257"/>
                </a:cubicBezTo>
                <a:cubicBezTo>
                  <a:pt x="29419" y="56266"/>
                  <a:pt x="29437" y="56266"/>
                  <a:pt x="29455" y="56266"/>
                </a:cubicBezTo>
                <a:lnTo>
                  <a:pt x="29455" y="56257"/>
                </a:lnTo>
                <a:cubicBezTo>
                  <a:pt x="29527" y="56257"/>
                  <a:pt x="29589" y="56221"/>
                  <a:pt x="29616" y="56159"/>
                </a:cubicBezTo>
                <a:cubicBezTo>
                  <a:pt x="29822" y="55531"/>
                  <a:pt x="29993" y="54886"/>
                  <a:pt x="30109" y="54232"/>
                </a:cubicBezTo>
                <a:cubicBezTo>
                  <a:pt x="30119" y="54120"/>
                  <a:pt x="30029" y="54055"/>
                  <a:pt x="29940" y="54055"/>
                </a:cubicBezTo>
                <a:close/>
                <a:moveTo>
                  <a:pt x="28701" y="57732"/>
                </a:moveTo>
                <a:cubicBezTo>
                  <a:pt x="28645" y="57732"/>
                  <a:pt x="28589" y="57762"/>
                  <a:pt x="28559" y="57834"/>
                </a:cubicBezTo>
                <a:cubicBezTo>
                  <a:pt x="28263" y="58408"/>
                  <a:pt x="27932" y="58954"/>
                  <a:pt x="27555" y="59483"/>
                </a:cubicBezTo>
                <a:cubicBezTo>
                  <a:pt x="27502" y="59555"/>
                  <a:pt x="27519" y="59653"/>
                  <a:pt x="27591" y="59707"/>
                </a:cubicBezTo>
                <a:cubicBezTo>
                  <a:pt x="27618" y="59725"/>
                  <a:pt x="27654" y="59734"/>
                  <a:pt x="27681" y="59743"/>
                </a:cubicBezTo>
                <a:cubicBezTo>
                  <a:pt x="27735" y="59743"/>
                  <a:pt x="27788" y="59716"/>
                  <a:pt x="27824" y="59671"/>
                </a:cubicBezTo>
                <a:cubicBezTo>
                  <a:pt x="28209" y="59134"/>
                  <a:pt x="28550" y="58569"/>
                  <a:pt x="28855" y="57978"/>
                </a:cubicBezTo>
                <a:cubicBezTo>
                  <a:pt x="28926" y="57847"/>
                  <a:pt x="28812" y="57732"/>
                  <a:pt x="28701" y="57732"/>
                </a:cubicBezTo>
                <a:close/>
                <a:moveTo>
                  <a:pt x="26426" y="60915"/>
                </a:moveTo>
                <a:cubicBezTo>
                  <a:pt x="26384" y="60915"/>
                  <a:pt x="26341" y="60930"/>
                  <a:pt x="26310" y="60962"/>
                </a:cubicBezTo>
                <a:cubicBezTo>
                  <a:pt x="25862" y="61419"/>
                  <a:pt x="25378" y="61840"/>
                  <a:pt x="24858" y="62225"/>
                </a:cubicBezTo>
                <a:cubicBezTo>
                  <a:pt x="24724" y="62315"/>
                  <a:pt x="24795" y="62521"/>
                  <a:pt x="24948" y="62521"/>
                </a:cubicBezTo>
                <a:cubicBezTo>
                  <a:pt x="24984" y="62521"/>
                  <a:pt x="25010" y="62503"/>
                  <a:pt x="25046" y="62485"/>
                </a:cubicBezTo>
                <a:cubicBezTo>
                  <a:pt x="25575" y="62100"/>
                  <a:pt x="26077" y="61670"/>
                  <a:pt x="26543" y="61195"/>
                </a:cubicBezTo>
                <a:cubicBezTo>
                  <a:pt x="26605" y="61132"/>
                  <a:pt x="26605" y="61024"/>
                  <a:pt x="26543" y="60962"/>
                </a:cubicBezTo>
                <a:cubicBezTo>
                  <a:pt x="26511" y="60930"/>
                  <a:pt x="26469" y="60915"/>
                  <a:pt x="26426" y="60915"/>
                </a:cubicBezTo>
                <a:close/>
                <a:moveTo>
                  <a:pt x="23262" y="63190"/>
                </a:moveTo>
                <a:cubicBezTo>
                  <a:pt x="23243" y="63190"/>
                  <a:pt x="23222" y="63194"/>
                  <a:pt x="23200" y="63202"/>
                </a:cubicBezTo>
                <a:cubicBezTo>
                  <a:pt x="23039" y="63274"/>
                  <a:pt x="22887" y="63345"/>
                  <a:pt x="22725" y="63408"/>
                </a:cubicBezTo>
                <a:cubicBezTo>
                  <a:pt x="22268" y="63587"/>
                  <a:pt x="21829" y="63775"/>
                  <a:pt x="21399" y="63955"/>
                </a:cubicBezTo>
                <a:cubicBezTo>
                  <a:pt x="21229" y="64017"/>
                  <a:pt x="21274" y="64268"/>
                  <a:pt x="21462" y="64268"/>
                </a:cubicBezTo>
                <a:cubicBezTo>
                  <a:pt x="21480" y="64268"/>
                  <a:pt x="21498" y="64259"/>
                  <a:pt x="21525" y="64250"/>
                </a:cubicBezTo>
                <a:cubicBezTo>
                  <a:pt x="21955" y="64071"/>
                  <a:pt x="22394" y="63892"/>
                  <a:pt x="22842" y="63713"/>
                </a:cubicBezTo>
                <a:cubicBezTo>
                  <a:pt x="23012" y="63641"/>
                  <a:pt x="23173" y="63569"/>
                  <a:pt x="23335" y="63498"/>
                </a:cubicBezTo>
                <a:cubicBezTo>
                  <a:pt x="23493" y="63410"/>
                  <a:pt x="23413" y="63190"/>
                  <a:pt x="23262" y="63190"/>
                </a:cubicBezTo>
                <a:close/>
                <a:moveTo>
                  <a:pt x="19663" y="64689"/>
                </a:moveTo>
                <a:cubicBezTo>
                  <a:pt x="19640" y="64689"/>
                  <a:pt x="19615" y="64695"/>
                  <a:pt x="19589" y="64707"/>
                </a:cubicBezTo>
                <a:cubicBezTo>
                  <a:pt x="18971" y="64976"/>
                  <a:pt x="18370" y="65236"/>
                  <a:pt x="17797" y="65496"/>
                </a:cubicBezTo>
                <a:cubicBezTo>
                  <a:pt x="17636" y="65568"/>
                  <a:pt x="17680" y="65801"/>
                  <a:pt x="17860" y="65810"/>
                </a:cubicBezTo>
                <a:cubicBezTo>
                  <a:pt x="17878" y="65810"/>
                  <a:pt x="17904" y="65801"/>
                  <a:pt x="17922" y="65792"/>
                </a:cubicBezTo>
                <a:cubicBezTo>
                  <a:pt x="18496" y="65532"/>
                  <a:pt x="19096" y="65272"/>
                  <a:pt x="19715" y="65012"/>
                </a:cubicBezTo>
                <a:cubicBezTo>
                  <a:pt x="19902" y="64942"/>
                  <a:pt x="19818" y="64689"/>
                  <a:pt x="19663" y="64689"/>
                </a:cubicBezTo>
                <a:close/>
                <a:moveTo>
                  <a:pt x="16095" y="66289"/>
                </a:moveTo>
                <a:cubicBezTo>
                  <a:pt x="16069" y="66289"/>
                  <a:pt x="16042" y="66296"/>
                  <a:pt x="16014" y="66311"/>
                </a:cubicBezTo>
                <a:cubicBezTo>
                  <a:pt x="15395" y="66598"/>
                  <a:pt x="14804" y="66876"/>
                  <a:pt x="14239" y="67163"/>
                </a:cubicBezTo>
                <a:cubicBezTo>
                  <a:pt x="14087" y="67234"/>
                  <a:pt x="14141" y="67467"/>
                  <a:pt x="14311" y="67467"/>
                </a:cubicBezTo>
                <a:cubicBezTo>
                  <a:pt x="14338" y="67467"/>
                  <a:pt x="14365" y="67458"/>
                  <a:pt x="14383" y="67449"/>
                </a:cubicBezTo>
                <a:cubicBezTo>
                  <a:pt x="14947" y="67172"/>
                  <a:pt x="15539" y="66894"/>
                  <a:pt x="16148" y="66607"/>
                </a:cubicBezTo>
                <a:cubicBezTo>
                  <a:pt x="16332" y="66530"/>
                  <a:pt x="16247" y="66289"/>
                  <a:pt x="16095" y="66289"/>
                </a:cubicBezTo>
                <a:close/>
                <a:moveTo>
                  <a:pt x="12583" y="68021"/>
                </a:moveTo>
                <a:cubicBezTo>
                  <a:pt x="12554" y="68021"/>
                  <a:pt x="12523" y="68030"/>
                  <a:pt x="12492" y="68050"/>
                </a:cubicBezTo>
                <a:cubicBezTo>
                  <a:pt x="11892" y="68363"/>
                  <a:pt x="11318" y="68677"/>
                  <a:pt x="10772" y="68991"/>
                </a:cubicBezTo>
                <a:cubicBezTo>
                  <a:pt x="10619" y="69071"/>
                  <a:pt x="10682" y="69295"/>
                  <a:pt x="10852" y="69295"/>
                </a:cubicBezTo>
                <a:cubicBezTo>
                  <a:pt x="10879" y="69295"/>
                  <a:pt x="10906" y="69286"/>
                  <a:pt x="10933" y="69268"/>
                </a:cubicBezTo>
                <a:cubicBezTo>
                  <a:pt x="11471" y="68964"/>
                  <a:pt x="12053" y="68650"/>
                  <a:pt x="12644" y="68337"/>
                </a:cubicBezTo>
                <a:cubicBezTo>
                  <a:pt x="12825" y="68261"/>
                  <a:pt x="12734" y="68021"/>
                  <a:pt x="12583" y="68021"/>
                </a:cubicBezTo>
                <a:close/>
                <a:moveTo>
                  <a:pt x="9169" y="69957"/>
                </a:moveTo>
                <a:cubicBezTo>
                  <a:pt x="9141" y="69957"/>
                  <a:pt x="9110" y="69966"/>
                  <a:pt x="9078" y="69985"/>
                </a:cubicBezTo>
                <a:cubicBezTo>
                  <a:pt x="8496" y="70344"/>
                  <a:pt x="7940" y="70702"/>
                  <a:pt x="7429" y="71052"/>
                </a:cubicBezTo>
                <a:cubicBezTo>
                  <a:pt x="7358" y="71105"/>
                  <a:pt x="7340" y="71204"/>
                  <a:pt x="7384" y="71276"/>
                </a:cubicBezTo>
                <a:cubicBezTo>
                  <a:pt x="7420" y="71320"/>
                  <a:pt x="7465" y="71347"/>
                  <a:pt x="7519" y="71347"/>
                </a:cubicBezTo>
                <a:cubicBezTo>
                  <a:pt x="7555" y="71347"/>
                  <a:pt x="7582" y="71338"/>
                  <a:pt x="7608" y="71320"/>
                </a:cubicBezTo>
                <a:cubicBezTo>
                  <a:pt x="8119" y="70971"/>
                  <a:pt x="8675" y="70622"/>
                  <a:pt x="9248" y="70263"/>
                </a:cubicBezTo>
                <a:cubicBezTo>
                  <a:pt x="9405" y="70166"/>
                  <a:pt x="9313" y="69957"/>
                  <a:pt x="9169" y="69957"/>
                </a:cubicBezTo>
                <a:close/>
                <a:moveTo>
                  <a:pt x="5949" y="72169"/>
                </a:moveTo>
                <a:cubicBezTo>
                  <a:pt x="5911" y="72169"/>
                  <a:pt x="5872" y="72183"/>
                  <a:pt x="5834" y="72217"/>
                </a:cubicBezTo>
                <a:cubicBezTo>
                  <a:pt x="5288" y="72647"/>
                  <a:pt x="4786" y="73086"/>
                  <a:pt x="4347" y="73507"/>
                </a:cubicBezTo>
                <a:cubicBezTo>
                  <a:pt x="4284" y="73570"/>
                  <a:pt x="4284" y="73677"/>
                  <a:pt x="4347" y="73740"/>
                </a:cubicBezTo>
                <a:cubicBezTo>
                  <a:pt x="4382" y="73767"/>
                  <a:pt x="4427" y="73785"/>
                  <a:pt x="4472" y="73794"/>
                </a:cubicBezTo>
                <a:cubicBezTo>
                  <a:pt x="4508" y="73785"/>
                  <a:pt x="4544" y="73776"/>
                  <a:pt x="4580" y="73740"/>
                </a:cubicBezTo>
                <a:cubicBezTo>
                  <a:pt x="5010" y="73328"/>
                  <a:pt x="5503" y="72898"/>
                  <a:pt x="6040" y="72467"/>
                </a:cubicBezTo>
                <a:cubicBezTo>
                  <a:pt x="6196" y="72368"/>
                  <a:pt x="6089" y="72169"/>
                  <a:pt x="5949" y="72169"/>
                </a:cubicBezTo>
                <a:close/>
                <a:moveTo>
                  <a:pt x="3164" y="74900"/>
                </a:moveTo>
                <a:cubicBezTo>
                  <a:pt x="3116" y="74900"/>
                  <a:pt x="3067" y="74922"/>
                  <a:pt x="3029" y="74977"/>
                </a:cubicBezTo>
                <a:cubicBezTo>
                  <a:pt x="2626" y="75505"/>
                  <a:pt x="2286" y="76079"/>
                  <a:pt x="2008" y="76679"/>
                </a:cubicBezTo>
                <a:cubicBezTo>
                  <a:pt x="1972" y="76769"/>
                  <a:pt x="2008" y="76858"/>
                  <a:pt x="2089" y="76894"/>
                </a:cubicBezTo>
                <a:cubicBezTo>
                  <a:pt x="2115" y="76912"/>
                  <a:pt x="2133" y="76912"/>
                  <a:pt x="2160" y="76912"/>
                </a:cubicBezTo>
                <a:cubicBezTo>
                  <a:pt x="2223" y="76912"/>
                  <a:pt x="2277" y="76876"/>
                  <a:pt x="2304" y="76814"/>
                </a:cubicBezTo>
                <a:cubicBezTo>
                  <a:pt x="2572" y="76231"/>
                  <a:pt x="2904" y="75684"/>
                  <a:pt x="3289" y="75174"/>
                </a:cubicBezTo>
                <a:cubicBezTo>
                  <a:pt x="3406" y="75051"/>
                  <a:pt x="3288" y="74900"/>
                  <a:pt x="3164" y="74900"/>
                </a:cubicBezTo>
                <a:close/>
                <a:moveTo>
                  <a:pt x="1643" y="78469"/>
                </a:moveTo>
                <a:cubicBezTo>
                  <a:pt x="1571" y="78469"/>
                  <a:pt x="1500" y="78512"/>
                  <a:pt x="1488" y="78606"/>
                </a:cubicBezTo>
                <a:cubicBezTo>
                  <a:pt x="1452" y="78937"/>
                  <a:pt x="1434" y="79260"/>
                  <a:pt x="1434" y="79582"/>
                </a:cubicBezTo>
                <a:cubicBezTo>
                  <a:pt x="1434" y="79887"/>
                  <a:pt x="1443" y="80183"/>
                  <a:pt x="1461" y="80461"/>
                </a:cubicBezTo>
                <a:lnTo>
                  <a:pt x="1461" y="80595"/>
                </a:lnTo>
                <a:cubicBezTo>
                  <a:pt x="1470" y="80676"/>
                  <a:pt x="1542" y="80747"/>
                  <a:pt x="1623" y="80747"/>
                </a:cubicBezTo>
                <a:cubicBezTo>
                  <a:pt x="1712" y="80747"/>
                  <a:pt x="1784" y="80667"/>
                  <a:pt x="1784" y="80577"/>
                </a:cubicBezTo>
                <a:lnTo>
                  <a:pt x="1784" y="80443"/>
                </a:lnTo>
                <a:cubicBezTo>
                  <a:pt x="1775" y="80174"/>
                  <a:pt x="1757" y="79887"/>
                  <a:pt x="1757" y="79582"/>
                </a:cubicBezTo>
                <a:cubicBezTo>
                  <a:pt x="1757" y="79278"/>
                  <a:pt x="1775" y="78964"/>
                  <a:pt x="1811" y="78650"/>
                </a:cubicBezTo>
                <a:cubicBezTo>
                  <a:pt x="1821" y="78533"/>
                  <a:pt x="1731" y="78469"/>
                  <a:pt x="1643" y="78469"/>
                </a:cubicBezTo>
                <a:close/>
                <a:moveTo>
                  <a:pt x="1452" y="82353"/>
                </a:moveTo>
                <a:cubicBezTo>
                  <a:pt x="1389" y="82353"/>
                  <a:pt x="1327" y="82387"/>
                  <a:pt x="1300" y="82468"/>
                </a:cubicBezTo>
                <a:cubicBezTo>
                  <a:pt x="1112" y="83005"/>
                  <a:pt x="735" y="83454"/>
                  <a:pt x="135" y="83866"/>
                </a:cubicBezTo>
                <a:cubicBezTo>
                  <a:pt x="1" y="83964"/>
                  <a:pt x="63" y="84170"/>
                  <a:pt x="225" y="84170"/>
                </a:cubicBezTo>
                <a:cubicBezTo>
                  <a:pt x="260" y="84170"/>
                  <a:pt x="287" y="84161"/>
                  <a:pt x="323" y="84135"/>
                </a:cubicBezTo>
                <a:cubicBezTo>
                  <a:pt x="977" y="83678"/>
                  <a:pt x="1390" y="83185"/>
                  <a:pt x="1605" y="82575"/>
                </a:cubicBezTo>
                <a:cubicBezTo>
                  <a:pt x="1661" y="82447"/>
                  <a:pt x="1556" y="82353"/>
                  <a:pt x="1452" y="82353"/>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0" name="Google Shape;1770;p48"/>
          <p:cNvGrpSpPr/>
          <p:nvPr/>
        </p:nvGrpSpPr>
        <p:grpSpPr>
          <a:xfrm rot="-4394588">
            <a:off x="7190680" y="3391125"/>
            <a:ext cx="1466247" cy="1630650"/>
            <a:chOff x="92265" y="2178415"/>
            <a:chExt cx="1466304" cy="1630713"/>
          </a:xfrm>
        </p:grpSpPr>
        <p:grpSp>
          <p:nvGrpSpPr>
            <p:cNvPr id="1771" name="Google Shape;1771;p48"/>
            <p:cNvGrpSpPr/>
            <p:nvPr/>
          </p:nvGrpSpPr>
          <p:grpSpPr>
            <a:xfrm>
              <a:off x="92265" y="2178415"/>
              <a:ext cx="1466304" cy="1630713"/>
              <a:chOff x="92265" y="2178415"/>
              <a:chExt cx="1466304" cy="1630713"/>
            </a:xfrm>
          </p:grpSpPr>
          <p:sp>
            <p:nvSpPr>
              <p:cNvPr id="1772" name="Google Shape;1772;p48"/>
              <p:cNvSpPr/>
              <p:nvPr/>
            </p:nvSpPr>
            <p:spPr>
              <a:xfrm>
                <a:off x="92265" y="2251169"/>
                <a:ext cx="1436468" cy="1557959"/>
              </a:xfrm>
              <a:custGeom>
                <a:avLst/>
                <a:gdLst/>
                <a:ahLst/>
                <a:cxnLst/>
                <a:rect l="l" t="t" r="r" b="b"/>
                <a:pathLst>
                  <a:path w="38758" h="42036" extrusionOk="0">
                    <a:moveTo>
                      <a:pt x="32482" y="1"/>
                    </a:moveTo>
                    <a:cubicBezTo>
                      <a:pt x="32143" y="1"/>
                      <a:pt x="31865" y="183"/>
                      <a:pt x="31629" y="511"/>
                    </a:cubicBezTo>
                    <a:cubicBezTo>
                      <a:pt x="31129" y="1218"/>
                      <a:pt x="30612" y="1910"/>
                      <a:pt x="30103" y="2611"/>
                    </a:cubicBezTo>
                    <a:cubicBezTo>
                      <a:pt x="29938" y="2842"/>
                      <a:pt x="29745" y="3120"/>
                      <a:pt x="29929" y="3379"/>
                    </a:cubicBezTo>
                    <a:cubicBezTo>
                      <a:pt x="30164" y="3718"/>
                      <a:pt x="29995" y="3911"/>
                      <a:pt x="29806" y="4156"/>
                    </a:cubicBezTo>
                    <a:cubicBezTo>
                      <a:pt x="27796" y="6750"/>
                      <a:pt x="25776" y="9345"/>
                      <a:pt x="23784" y="11958"/>
                    </a:cubicBezTo>
                    <a:cubicBezTo>
                      <a:pt x="23492" y="12354"/>
                      <a:pt x="23096" y="12664"/>
                      <a:pt x="22644" y="12857"/>
                    </a:cubicBezTo>
                    <a:cubicBezTo>
                      <a:pt x="16170" y="15668"/>
                      <a:pt x="9696" y="18480"/>
                      <a:pt x="3221" y="21291"/>
                    </a:cubicBezTo>
                    <a:cubicBezTo>
                      <a:pt x="1041" y="22232"/>
                      <a:pt x="1036" y="22232"/>
                      <a:pt x="264" y="24450"/>
                    </a:cubicBezTo>
                    <a:cubicBezTo>
                      <a:pt x="250" y="24493"/>
                      <a:pt x="245" y="24535"/>
                      <a:pt x="226" y="24577"/>
                    </a:cubicBezTo>
                    <a:cubicBezTo>
                      <a:pt x="0" y="25175"/>
                      <a:pt x="198" y="25623"/>
                      <a:pt x="697" y="25976"/>
                    </a:cubicBezTo>
                    <a:cubicBezTo>
                      <a:pt x="914" y="26122"/>
                      <a:pt x="1135" y="26258"/>
                      <a:pt x="1338" y="26418"/>
                    </a:cubicBezTo>
                    <a:cubicBezTo>
                      <a:pt x="7859" y="31381"/>
                      <a:pt x="14334" y="36405"/>
                      <a:pt x="20912" y="41293"/>
                    </a:cubicBezTo>
                    <a:cubicBezTo>
                      <a:pt x="21588" y="41796"/>
                      <a:pt x="21911" y="42036"/>
                      <a:pt x="22250" y="42036"/>
                    </a:cubicBezTo>
                    <a:cubicBezTo>
                      <a:pt x="22584" y="42036"/>
                      <a:pt x="22932" y="41803"/>
                      <a:pt x="23647" y="41359"/>
                    </a:cubicBezTo>
                    <a:cubicBezTo>
                      <a:pt x="24580" y="40780"/>
                      <a:pt x="24999" y="40097"/>
                      <a:pt x="25164" y="38976"/>
                    </a:cubicBezTo>
                    <a:cubicBezTo>
                      <a:pt x="26228" y="31763"/>
                      <a:pt x="27396" y="24558"/>
                      <a:pt x="28535" y="17354"/>
                    </a:cubicBezTo>
                    <a:cubicBezTo>
                      <a:pt x="28573" y="17123"/>
                      <a:pt x="28587" y="16897"/>
                      <a:pt x="28742" y="16690"/>
                    </a:cubicBezTo>
                    <a:cubicBezTo>
                      <a:pt x="30809" y="13917"/>
                      <a:pt x="32867" y="11139"/>
                      <a:pt x="34920" y="8351"/>
                    </a:cubicBezTo>
                    <a:cubicBezTo>
                      <a:pt x="35069" y="8150"/>
                      <a:pt x="35201" y="8009"/>
                      <a:pt x="35395" y="8009"/>
                    </a:cubicBezTo>
                    <a:cubicBezTo>
                      <a:pt x="35482" y="8009"/>
                      <a:pt x="35582" y="8037"/>
                      <a:pt x="35702" y="8102"/>
                    </a:cubicBezTo>
                    <a:cubicBezTo>
                      <a:pt x="35791" y="8150"/>
                      <a:pt x="35873" y="8171"/>
                      <a:pt x="35949" y="8171"/>
                    </a:cubicBezTo>
                    <a:cubicBezTo>
                      <a:pt x="36179" y="8171"/>
                      <a:pt x="36356" y="7981"/>
                      <a:pt x="36511" y="7772"/>
                    </a:cubicBezTo>
                    <a:cubicBezTo>
                      <a:pt x="37044" y="7066"/>
                      <a:pt x="37585" y="6359"/>
                      <a:pt x="38117" y="5653"/>
                    </a:cubicBezTo>
                    <a:cubicBezTo>
                      <a:pt x="38758" y="4806"/>
                      <a:pt x="38710" y="4556"/>
                      <a:pt x="37788" y="3972"/>
                    </a:cubicBezTo>
                    <a:cubicBezTo>
                      <a:pt x="37500" y="4024"/>
                      <a:pt x="37293" y="4208"/>
                      <a:pt x="37062" y="4372"/>
                    </a:cubicBezTo>
                    <a:cubicBezTo>
                      <a:pt x="35913" y="5196"/>
                      <a:pt x="34911" y="6199"/>
                      <a:pt x="33766" y="7033"/>
                    </a:cubicBezTo>
                    <a:cubicBezTo>
                      <a:pt x="33324" y="7353"/>
                      <a:pt x="33022" y="7796"/>
                      <a:pt x="32721" y="8252"/>
                    </a:cubicBezTo>
                    <a:cubicBezTo>
                      <a:pt x="31949" y="9425"/>
                      <a:pt x="31266" y="10673"/>
                      <a:pt x="30305" y="11699"/>
                    </a:cubicBezTo>
                    <a:cubicBezTo>
                      <a:pt x="29152" y="12937"/>
                      <a:pt x="28196" y="14327"/>
                      <a:pt x="27155" y="15650"/>
                    </a:cubicBezTo>
                    <a:cubicBezTo>
                      <a:pt x="26539" y="16422"/>
                      <a:pt x="26167" y="17307"/>
                      <a:pt x="25964" y="18277"/>
                    </a:cubicBezTo>
                    <a:cubicBezTo>
                      <a:pt x="25743" y="19346"/>
                      <a:pt x="25696" y="20424"/>
                      <a:pt x="25592" y="21498"/>
                    </a:cubicBezTo>
                    <a:cubicBezTo>
                      <a:pt x="25437" y="23047"/>
                      <a:pt x="24966" y="24549"/>
                      <a:pt x="24825" y="26103"/>
                    </a:cubicBezTo>
                    <a:cubicBezTo>
                      <a:pt x="24683" y="27713"/>
                      <a:pt x="24537" y="29319"/>
                      <a:pt x="23676" y="30750"/>
                    </a:cubicBezTo>
                    <a:cubicBezTo>
                      <a:pt x="23483" y="31975"/>
                      <a:pt x="23271" y="33194"/>
                      <a:pt x="23177" y="34428"/>
                    </a:cubicBezTo>
                    <a:cubicBezTo>
                      <a:pt x="23045" y="35205"/>
                      <a:pt x="22880" y="35977"/>
                      <a:pt x="22899" y="36773"/>
                    </a:cubicBezTo>
                    <a:cubicBezTo>
                      <a:pt x="22875" y="36980"/>
                      <a:pt x="22757" y="37168"/>
                      <a:pt x="22767" y="37385"/>
                    </a:cubicBezTo>
                    <a:cubicBezTo>
                      <a:pt x="22852" y="38204"/>
                      <a:pt x="22772" y="38331"/>
                      <a:pt x="22046" y="38694"/>
                    </a:cubicBezTo>
                    <a:cubicBezTo>
                      <a:pt x="21802" y="38817"/>
                      <a:pt x="21564" y="38872"/>
                      <a:pt x="21329" y="38872"/>
                    </a:cubicBezTo>
                    <a:cubicBezTo>
                      <a:pt x="21009" y="38872"/>
                      <a:pt x="20695" y="38770"/>
                      <a:pt x="20380" y="38604"/>
                    </a:cubicBezTo>
                    <a:cubicBezTo>
                      <a:pt x="19706" y="38251"/>
                      <a:pt x="19132" y="37743"/>
                      <a:pt x="18482" y="37371"/>
                    </a:cubicBezTo>
                    <a:cubicBezTo>
                      <a:pt x="16212" y="36062"/>
                      <a:pt x="14466" y="34112"/>
                      <a:pt x="12460" y="32478"/>
                    </a:cubicBezTo>
                    <a:cubicBezTo>
                      <a:pt x="10821" y="31146"/>
                      <a:pt x="9182" y="29799"/>
                      <a:pt x="7426" y="28627"/>
                    </a:cubicBezTo>
                    <a:cubicBezTo>
                      <a:pt x="6108" y="27746"/>
                      <a:pt x="4912" y="26734"/>
                      <a:pt x="3744" y="25674"/>
                    </a:cubicBezTo>
                    <a:cubicBezTo>
                      <a:pt x="3391" y="25350"/>
                      <a:pt x="3108" y="24945"/>
                      <a:pt x="3297" y="24408"/>
                    </a:cubicBezTo>
                    <a:cubicBezTo>
                      <a:pt x="3452" y="23951"/>
                      <a:pt x="4168" y="23461"/>
                      <a:pt x="4686" y="23438"/>
                    </a:cubicBezTo>
                    <a:cubicBezTo>
                      <a:pt x="6772" y="22491"/>
                      <a:pt x="8862" y="21564"/>
                      <a:pt x="10958" y="20646"/>
                    </a:cubicBezTo>
                    <a:cubicBezTo>
                      <a:pt x="12318" y="20052"/>
                      <a:pt x="13717" y="19567"/>
                      <a:pt x="15059" y="18936"/>
                    </a:cubicBezTo>
                    <a:cubicBezTo>
                      <a:pt x="16928" y="18202"/>
                      <a:pt x="18769" y="17406"/>
                      <a:pt x="20620" y="16620"/>
                    </a:cubicBezTo>
                    <a:cubicBezTo>
                      <a:pt x="21477" y="16252"/>
                      <a:pt x="22343" y="15885"/>
                      <a:pt x="23007" y="15221"/>
                    </a:cubicBezTo>
                    <a:cubicBezTo>
                      <a:pt x="24533" y="13691"/>
                      <a:pt x="25941" y="12052"/>
                      <a:pt x="27339" y="10414"/>
                    </a:cubicBezTo>
                    <a:cubicBezTo>
                      <a:pt x="28629" y="8902"/>
                      <a:pt x="29778" y="7273"/>
                      <a:pt x="30979" y="5691"/>
                    </a:cubicBezTo>
                    <a:cubicBezTo>
                      <a:pt x="31294" y="5276"/>
                      <a:pt x="31605" y="4834"/>
                      <a:pt x="31737" y="4344"/>
                    </a:cubicBezTo>
                    <a:cubicBezTo>
                      <a:pt x="32062" y="3153"/>
                      <a:pt x="32391" y="1966"/>
                      <a:pt x="32858" y="822"/>
                    </a:cubicBezTo>
                    <a:cubicBezTo>
                      <a:pt x="32947" y="596"/>
                      <a:pt x="32999" y="342"/>
                      <a:pt x="32909" y="87"/>
                    </a:cubicBezTo>
                    <a:cubicBezTo>
                      <a:pt x="32757" y="29"/>
                      <a:pt x="32615" y="1"/>
                      <a:pt x="32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3" name="Google Shape;1773;p48"/>
              <p:cNvGrpSpPr/>
              <p:nvPr/>
            </p:nvGrpSpPr>
            <p:grpSpPr>
              <a:xfrm>
                <a:off x="184773" y="2178415"/>
                <a:ext cx="1373796" cy="1527716"/>
                <a:chOff x="-3454427" y="1834765"/>
                <a:chExt cx="1373796" cy="1527716"/>
              </a:xfrm>
            </p:grpSpPr>
            <p:sp>
              <p:nvSpPr>
                <p:cNvPr id="1774" name="Google Shape;1774;p48"/>
                <p:cNvSpPr/>
                <p:nvPr/>
              </p:nvSpPr>
              <p:spPr>
                <a:xfrm>
                  <a:off x="-2998447" y="1910744"/>
                  <a:ext cx="693588" cy="739990"/>
                </a:xfrm>
                <a:custGeom>
                  <a:avLst/>
                  <a:gdLst/>
                  <a:ahLst/>
                  <a:cxnLst/>
                  <a:rect l="l" t="t" r="r" b="b"/>
                  <a:pathLst>
                    <a:path w="18714" h="19966" extrusionOk="0">
                      <a:moveTo>
                        <a:pt x="18115" y="0"/>
                      </a:moveTo>
                      <a:cubicBezTo>
                        <a:pt x="17738" y="782"/>
                        <a:pt x="17494" y="1611"/>
                        <a:pt x="17239" y="2435"/>
                      </a:cubicBezTo>
                      <a:cubicBezTo>
                        <a:pt x="16830" y="3786"/>
                        <a:pt x="16283" y="5043"/>
                        <a:pt x="15393" y="6178"/>
                      </a:cubicBezTo>
                      <a:cubicBezTo>
                        <a:pt x="13590" y="8471"/>
                        <a:pt x="11824" y="10788"/>
                        <a:pt x="9833" y="12921"/>
                      </a:cubicBezTo>
                      <a:cubicBezTo>
                        <a:pt x="9084" y="13717"/>
                        <a:pt x="8448" y="14630"/>
                        <a:pt x="7525" y="15266"/>
                      </a:cubicBezTo>
                      <a:cubicBezTo>
                        <a:pt x="6282" y="16123"/>
                        <a:pt x="4837" y="16537"/>
                        <a:pt x="3495" y="17178"/>
                      </a:cubicBezTo>
                      <a:cubicBezTo>
                        <a:pt x="2365" y="17715"/>
                        <a:pt x="1140" y="18039"/>
                        <a:pt x="62" y="18689"/>
                      </a:cubicBezTo>
                      <a:cubicBezTo>
                        <a:pt x="1" y="19042"/>
                        <a:pt x="326" y="19188"/>
                        <a:pt x="472" y="19433"/>
                      </a:cubicBezTo>
                      <a:cubicBezTo>
                        <a:pt x="787" y="19626"/>
                        <a:pt x="1056" y="19899"/>
                        <a:pt x="1442" y="19965"/>
                      </a:cubicBezTo>
                      <a:cubicBezTo>
                        <a:pt x="1790" y="19838"/>
                        <a:pt x="2167" y="19829"/>
                        <a:pt x="2496" y="19659"/>
                      </a:cubicBezTo>
                      <a:cubicBezTo>
                        <a:pt x="4262" y="18755"/>
                        <a:pt x="6000" y="17795"/>
                        <a:pt x="7676" y="16721"/>
                      </a:cubicBezTo>
                      <a:cubicBezTo>
                        <a:pt x="9065" y="15826"/>
                        <a:pt x="10073" y="14564"/>
                        <a:pt x="11109" y="13321"/>
                      </a:cubicBezTo>
                      <a:cubicBezTo>
                        <a:pt x="11937" y="12328"/>
                        <a:pt x="12742" y="11311"/>
                        <a:pt x="13609" y="10350"/>
                      </a:cubicBezTo>
                      <a:cubicBezTo>
                        <a:pt x="14791" y="9027"/>
                        <a:pt x="15944" y="7690"/>
                        <a:pt x="16994" y="6263"/>
                      </a:cubicBezTo>
                      <a:cubicBezTo>
                        <a:pt x="17178" y="6023"/>
                        <a:pt x="17319" y="5750"/>
                        <a:pt x="17404" y="5458"/>
                      </a:cubicBezTo>
                      <a:cubicBezTo>
                        <a:pt x="17418" y="5373"/>
                        <a:pt x="17437" y="5274"/>
                        <a:pt x="17385" y="5208"/>
                      </a:cubicBezTo>
                      <a:cubicBezTo>
                        <a:pt x="16999" y="4700"/>
                        <a:pt x="17136" y="4229"/>
                        <a:pt x="17399" y="3711"/>
                      </a:cubicBezTo>
                      <a:cubicBezTo>
                        <a:pt x="17823" y="2887"/>
                        <a:pt x="18153" y="2021"/>
                        <a:pt x="18473" y="1149"/>
                      </a:cubicBezTo>
                      <a:cubicBezTo>
                        <a:pt x="18581" y="848"/>
                        <a:pt x="18713" y="533"/>
                        <a:pt x="18454" y="236"/>
                      </a:cubicBezTo>
                      <a:lnTo>
                        <a:pt x="181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8"/>
                <p:cNvSpPr/>
                <p:nvPr/>
              </p:nvSpPr>
              <p:spPr>
                <a:xfrm>
                  <a:off x="-2684305" y="2045280"/>
                  <a:ext cx="537888" cy="1010657"/>
                </a:xfrm>
                <a:custGeom>
                  <a:avLst/>
                  <a:gdLst/>
                  <a:ahLst/>
                  <a:cxnLst/>
                  <a:rect l="l" t="t" r="r" b="b"/>
                  <a:pathLst>
                    <a:path w="14513" h="27269" extrusionOk="0">
                      <a:moveTo>
                        <a:pt x="14069" y="1"/>
                      </a:moveTo>
                      <a:cubicBezTo>
                        <a:pt x="13877" y="1"/>
                        <a:pt x="13714" y="141"/>
                        <a:pt x="13557" y="255"/>
                      </a:cubicBezTo>
                      <a:cubicBezTo>
                        <a:pt x="12893" y="735"/>
                        <a:pt x="12201" y="1183"/>
                        <a:pt x="11588" y="1734"/>
                      </a:cubicBezTo>
                      <a:cubicBezTo>
                        <a:pt x="11122" y="2157"/>
                        <a:pt x="10647" y="2553"/>
                        <a:pt x="9997" y="2657"/>
                      </a:cubicBezTo>
                      <a:cubicBezTo>
                        <a:pt x="9451" y="2991"/>
                        <a:pt x="9272" y="3612"/>
                        <a:pt x="8905" y="4088"/>
                      </a:cubicBezTo>
                      <a:cubicBezTo>
                        <a:pt x="7059" y="6485"/>
                        <a:pt x="5218" y="8886"/>
                        <a:pt x="3386" y="11297"/>
                      </a:cubicBezTo>
                      <a:cubicBezTo>
                        <a:pt x="2449" y="12526"/>
                        <a:pt x="1860" y="13891"/>
                        <a:pt x="1729" y="15450"/>
                      </a:cubicBezTo>
                      <a:cubicBezTo>
                        <a:pt x="1592" y="17042"/>
                        <a:pt x="1418" y="18628"/>
                        <a:pt x="1046" y="20192"/>
                      </a:cubicBezTo>
                      <a:cubicBezTo>
                        <a:pt x="890" y="20856"/>
                        <a:pt x="815" y="21487"/>
                        <a:pt x="29" y="21689"/>
                      </a:cubicBezTo>
                      <a:cubicBezTo>
                        <a:pt x="0" y="21826"/>
                        <a:pt x="57" y="21972"/>
                        <a:pt x="170" y="22056"/>
                      </a:cubicBezTo>
                      <a:cubicBezTo>
                        <a:pt x="848" y="22570"/>
                        <a:pt x="1008" y="23238"/>
                        <a:pt x="829" y="24048"/>
                      </a:cubicBezTo>
                      <a:cubicBezTo>
                        <a:pt x="641" y="24886"/>
                        <a:pt x="584" y="25743"/>
                        <a:pt x="467" y="26591"/>
                      </a:cubicBezTo>
                      <a:cubicBezTo>
                        <a:pt x="429" y="26854"/>
                        <a:pt x="325" y="27161"/>
                        <a:pt x="716" y="27269"/>
                      </a:cubicBezTo>
                      <a:cubicBezTo>
                        <a:pt x="796" y="27071"/>
                        <a:pt x="895" y="26878"/>
                        <a:pt x="952" y="26671"/>
                      </a:cubicBezTo>
                      <a:cubicBezTo>
                        <a:pt x="1842" y="23257"/>
                        <a:pt x="2407" y="19791"/>
                        <a:pt x="2760" y="16288"/>
                      </a:cubicBezTo>
                      <a:cubicBezTo>
                        <a:pt x="2892" y="15012"/>
                        <a:pt x="3038" y="13731"/>
                        <a:pt x="3777" y="12648"/>
                      </a:cubicBezTo>
                      <a:cubicBezTo>
                        <a:pt x="4714" y="11273"/>
                        <a:pt x="5726" y="9955"/>
                        <a:pt x="6819" y="8698"/>
                      </a:cubicBezTo>
                      <a:cubicBezTo>
                        <a:pt x="7530" y="7893"/>
                        <a:pt x="8184" y="7036"/>
                        <a:pt x="8777" y="6132"/>
                      </a:cubicBezTo>
                      <a:cubicBezTo>
                        <a:pt x="9568" y="4907"/>
                        <a:pt x="10336" y="3660"/>
                        <a:pt x="11546" y="2751"/>
                      </a:cubicBezTo>
                      <a:cubicBezTo>
                        <a:pt x="12577" y="1974"/>
                        <a:pt x="13528" y="1093"/>
                        <a:pt x="14513" y="255"/>
                      </a:cubicBezTo>
                      <a:lnTo>
                        <a:pt x="14319" y="81"/>
                      </a:lnTo>
                      <a:cubicBezTo>
                        <a:pt x="14230" y="24"/>
                        <a:pt x="14147" y="1"/>
                        <a:pt x="14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8"/>
                <p:cNvSpPr/>
                <p:nvPr/>
              </p:nvSpPr>
              <p:spPr>
                <a:xfrm>
                  <a:off x="-2353782" y="1869159"/>
                  <a:ext cx="273151" cy="283491"/>
                </a:xfrm>
                <a:custGeom>
                  <a:avLst/>
                  <a:gdLst/>
                  <a:ahLst/>
                  <a:cxnLst/>
                  <a:rect l="l" t="t" r="r" b="b"/>
                  <a:pathLst>
                    <a:path w="7370" h="7649" extrusionOk="0">
                      <a:moveTo>
                        <a:pt x="3907" y="1"/>
                      </a:moveTo>
                      <a:cubicBezTo>
                        <a:pt x="3898" y="1"/>
                        <a:pt x="3889" y="1"/>
                        <a:pt x="3881" y="2"/>
                      </a:cubicBezTo>
                      <a:cubicBezTo>
                        <a:pt x="3542" y="82"/>
                        <a:pt x="3419" y="364"/>
                        <a:pt x="3283" y="638"/>
                      </a:cubicBezTo>
                      <a:cubicBezTo>
                        <a:pt x="2553" y="2088"/>
                        <a:pt x="1856" y="3557"/>
                        <a:pt x="1159" y="5021"/>
                      </a:cubicBezTo>
                      <a:cubicBezTo>
                        <a:pt x="909" y="5553"/>
                        <a:pt x="763" y="6198"/>
                        <a:pt x="142" y="6486"/>
                      </a:cubicBezTo>
                      <a:cubicBezTo>
                        <a:pt x="48" y="6561"/>
                        <a:pt x="1" y="6683"/>
                        <a:pt x="24" y="6806"/>
                      </a:cubicBezTo>
                      <a:cubicBezTo>
                        <a:pt x="263" y="7252"/>
                        <a:pt x="589" y="7554"/>
                        <a:pt x="1107" y="7554"/>
                      </a:cubicBezTo>
                      <a:cubicBezTo>
                        <a:pt x="1141" y="7554"/>
                        <a:pt x="1175" y="7552"/>
                        <a:pt x="1211" y="7550"/>
                      </a:cubicBezTo>
                      <a:cubicBezTo>
                        <a:pt x="1338" y="7616"/>
                        <a:pt x="1461" y="7649"/>
                        <a:pt x="1579" y="7649"/>
                      </a:cubicBezTo>
                      <a:cubicBezTo>
                        <a:pt x="1763" y="7649"/>
                        <a:pt x="1935" y="7570"/>
                        <a:pt x="2096" y="7418"/>
                      </a:cubicBezTo>
                      <a:cubicBezTo>
                        <a:pt x="3113" y="6448"/>
                        <a:pt x="4290" y="5680"/>
                        <a:pt x="5401" y="4838"/>
                      </a:cubicBezTo>
                      <a:cubicBezTo>
                        <a:pt x="5717" y="4315"/>
                        <a:pt x="6258" y="4070"/>
                        <a:pt x="6710" y="3712"/>
                      </a:cubicBezTo>
                      <a:cubicBezTo>
                        <a:pt x="7365" y="3199"/>
                        <a:pt x="7370" y="2827"/>
                        <a:pt x="6706" y="2286"/>
                      </a:cubicBezTo>
                      <a:cubicBezTo>
                        <a:pt x="6689" y="2284"/>
                        <a:pt x="6672" y="2284"/>
                        <a:pt x="6655" y="2284"/>
                      </a:cubicBezTo>
                      <a:cubicBezTo>
                        <a:pt x="6370" y="2284"/>
                        <a:pt x="6191" y="2471"/>
                        <a:pt x="5999" y="2667"/>
                      </a:cubicBezTo>
                      <a:cubicBezTo>
                        <a:pt x="5533" y="3138"/>
                        <a:pt x="5077" y="3628"/>
                        <a:pt x="4460" y="3924"/>
                      </a:cubicBezTo>
                      <a:cubicBezTo>
                        <a:pt x="4342" y="3981"/>
                        <a:pt x="4222" y="4019"/>
                        <a:pt x="4105" y="4019"/>
                      </a:cubicBezTo>
                      <a:cubicBezTo>
                        <a:pt x="3978" y="4019"/>
                        <a:pt x="3854" y="3974"/>
                        <a:pt x="3744" y="3858"/>
                      </a:cubicBezTo>
                      <a:cubicBezTo>
                        <a:pt x="3532" y="3637"/>
                        <a:pt x="3584" y="3373"/>
                        <a:pt x="3711" y="3138"/>
                      </a:cubicBezTo>
                      <a:cubicBezTo>
                        <a:pt x="3928" y="2742"/>
                        <a:pt x="4210" y="2380"/>
                        <a:pt x="4545" y="2078"/>
                      </a:cubicBezTo>
                      <a:cubicBezTo>
                        <a:pt x="4865" y="1801"/>
                        <a:pt x="5091" y="1476"/>
                        <a:pt x="5185" y="1066"/>
                      </a:cubicBezTo>
                      <a:cubicBezTo>
                        <a:pt x="4907" y="633"/>
                        <a:pt x="4422" y="426"/>
                        <a:pt x="4088" y="49"/>
                      </a:cubicBezTo>
                      <a:cubicBezTo>
                        <a:pt x="4034" y="16"/>
                        <a:pt x="3970" y="1"/>
                        <a:pt x="39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8"/>
                <p:cNvSpPr/>
                <p:nvPr/>
              </p:nvSpPr>
              <p:spPr>
                <a:xfrm>
                  <a:off x="-2385544" y="1834765"/>
                  <a:ext cx="183459" cy="282231"/>
                </a:xfrm>
                <a:custGeom>
                  <a:avLst/>
                  <a:gdLst/>
                  <a:ahLst/>
                  <a:cxnLst/>
                  <a:rect l="l" t="t" r="r" b="b"/>
                  <a:pathLst>
                    <a:path w="4950" h="7615" extrusionOk="0">
                      <a:moveTo>
                        <a:pt x="3412" y="0"/>
                      </a:moveTo>
                      <a:cubicBezTo>
                        <a:pt x="2982" y="0"/>
                        <a:pt x="2675" y="458"/>
                        <a:pt x="2303" y="1518"/>
                      </a:cubicBezTo>
                      <a:cubicBezTo>
                        <a:pt x="2209" y="1787"/>
                        <a:pt x="2256" y="2140"/>
                        <a:pt x="1917" y="2286"/>
                      </a:cubicBezTo>
                      <a:cubicBezTo>
                        <a:pt x="1503" y="3510"/>
                        <a:pt x="1041" y="4716"/>
                        <a:pt x="453" y="5865"/>
                      </a:cubicBezTo>
                      <a:cubicBezTo>
                        <a:pt x="10" y="6736"/>
                        <a:pt x="1" y="6783"/>
                        <a:pt x="726" y="7442"/>
                      </a:cubicBezTo>
                      <a:cubicBezTo>
                        <a:pt x="767" y="7551"/>
                        <a:pt x="832" y="7615"/>
                        <a:pt x="933" y="7615"/>
                      </a:cubicBezTo>
                      <a:cubicBezTo>
                        <a:pt x="959" y="7615"/>
                        <a:pt x="987" y="7611"/>
                        <a:pt x="1018" y="7602"/>
                      </a:cubicBezTo>
                      <a:cubicBezTo>
                        <a:pt x="1046" y="7578"/>
                        <a:pt x="1084" y="7564"/>
                        <a:pt x="1121" y="7560"/>
                      </a:cubicBezTo>
                      <a:cubicBezTo>
                        <a:pt x="1352" y="7470"/>
                        <a:pt x="1399" y="7249"/>
                        <a:pt x="1493" y="7061"/>
                      </a:cubicBezTo>
                      <a:cubicBezTo>
                        <a:pt x="2341" y="5347"/>
                        <a:pt x="3127" y="3609"/>
                        <a:pt x="3786" y="1815"/>
                      </a:cubicBezTo>
                      <a:cubicBezTo>
                        <a:pt x="3975" y="1302"/>
                        <a:pt x="4276" y="963"/>
                        <a:pt x="4855" y="953"/>
                      </a:cubicBezTo>
                      <a:cubicBezTo>
                        <a:pt x="4884" y="968"/>
                        <a:pt x="4917" y="977"/>
                        <a:pt x="4949" y="982"/>
                      </a:cubicBezTo>
                      <a:cubicBezTo>
                        <a:pt x="4940" y="958"/>
                        <a:pt x="4931" y="939"/>
                        <a:pt x="4917" y="925"/>
                      </a:cubicBezTo>
                      <a:cubicBezTo>
                        <a:pt x="4244" y="339"/>
                        <a:pt x="3782" y="0"/>
                        <a:pt x="34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8"/>
                <p:cNvSpPr/>
                <p:nvPr/>
              </p:nvSpPr>
              <p:spPr>
                <a:xfrm>
                  <a:off x="-2244373" y="1908631"/>
                  <a:ext cx="139318" cy="124419"/>
                </a:xfrm>
                <a:custGeom>
                  <a:avLst/>
                  <a:gdLst/>
                  <a:ahLst/>
                  <a:cxnLst/>
                  <a:rect l="l" t="t" r="r" b="b"/>
                  <a:pathLst>
                    <a:path w="3759" h="3357" extrusionOk="0">
                      <a:moveTo>
                        <a:pt x="2238" y="1"/>
                      </a:moveTo>
                      <a:cubicBezTo>
                        <a:pt x="1574" y="467"/>
                        <a:pt x="1051" y="1065"/>
                        <a:pt x="594" y="1724"/>
                      </a:cubicBezTo>
                      <a:cubicBezTo>
                        <a:pt x="312" y="2129"/>
                        <a:pt x="1" y="2591"/>
                        <a:pt x="453" y="3062"/>
                      </a:cubicBezTo>
                      <a:cubicBezTo>
                        <a:pt x="656" y="3273"/>
                        <a:pt x="864" y="3356"/>
                        <a:pt x="1075" y="3356"/>
                      </a:cubicBezTo>
                      <a:cubicBezTo>
                        <a:pt x="1334" y="3356"/>
                        <a:pt x="1597" y="3230"/>
                        <a:pt x="1856" y="3062"/>
                      </a:cubicBezTo>
                      <a:cubicBezTo>
                        <a:pt x="2610" y="2577"/>
                        <a:pt x="3226" y="1946"/>
                        <a:pt x="3758" y="1221"/>
                      </a:cubicBezTo>
                      <a:cubicBezTo>
                        <a:pt x="3292" y="764"/>
                        <a:pt x="2765" y="378"/>
                        <a:pt x="2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8"/>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8"/>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8"/>
                <p:cNvSpPr/>
                <p:nvPr/>
              </p:nvSpPr>
              <p:spPr>
                <a:xfrm>
                  <a:off x="-3454427" y="2762551"/>
                  <a:ext cx="776089" cy="599931"/>
                </a:xfrm>
                <a:custGeom>
                  <a:avLst/>
                  <a:gdLst/>
                  <a:ahLst/>
                  <a:cxnLst/>
                  <a:rect l="l" t="t" r="r" b="b"/>
                  <a:pathLst>
                    <a:path w="20940" h="16187" extrusionOk="0">
                      <a:moveTo>
                        <a:pt x="2166" y="1"/>
                      </a:moveTo>
                      <a:lnTo>
                        <a:pt x="2166" y="1"/>
                      </a:lnTo>
                      <a:cubicBezTo>
                        <a:pt x="1869" y="128"/>
                        <a:pt x="1554" y="227"/>
                        <a:pt x="1281" y="387"/>
                      </a:cubicBezTo>
                      <a:cubicBezTo>
                        <a:pt x="118" y="1074"/>
                        <a:pt x="0" y="1875"/>
                        <a:pt x="979" y="2812"/>
                      </a:cubicBezTo>
                      <a:cubicBezTo>
                        <a:pt x="2058" y="3843"/>
                        <a:pt x="3188" y="4817"/>
                        <a:pt x="4445" y="5627"/>
                      </a:cubicBezTo>
                      <a:cubicBezTo>
                        <a:pt x="6936" y="7238"/>
                        <a:pt x="9234" y="9107"/>
                        <a:pt x="11419" y="11089"/>
                      </a:cubicBezTo>
                      <a:cubicBezTo>
                        <a:pt x="13170" y="12681"/>
                        <a:pt x="15049" y="14079"/>
                        <a:pt x="16994" y="15398"/>
                      </a:cubicBezTo>
                      <a:cubicBezTo>
                        <a:pt x="17413" y="15685"/>
                        <a:pt x="17860" y="15968"/>
                        <a:pt x="18364" y="16114"/>
                      </a:cubicBezTo>
                      <a:cubicBezTo>
                        <a:pt x="18536" y="16163"/>
                        <a:pt x="18702" y="16186"/>
                        <a:pt x="18861" y="16186"/>
                      </a:cubicBezTo>
                      <a:cubicBezTo>
                        <a:pt x="19370" y="16186"/>
                        <a:pt x="19812" y="15948"/>
                        <a:pt x="20196" y="15567"/>
                      </a:cubicBezTo>
                      <a:cubicBezTo>
                        <a:pt x="20582" y="15181"/>
                        <a:pt x="20940" y="14753"/>
                        <a:pt x="20638" y="14141"/>
                      </a:cubicBezTo>
                      <a:cubicBezTo>
                        <a:pt x="20618" y="14139"/>
                        <a:pt x="20597" y="14138"/>
                        <a:pt x="20576" y="14138"/>
                      </a:cubicBezTo>
                      <a:cubicBezTo>
                        <a:pt x="20486" y="14138"/>
                        <a:pt x="20397" y="14158"/>
                        <a:pt x="20351" y="14235"/>
                      </a:cubicBezTo>
                      <a:cubicBezTo>
                        <a:pt x="20017" y="14816"/>
                        <a:pt x="19478" y="14910"/>
                        <a:pt x="18902" y="14910"/>
                      </a:cubicBezTo>
                      <a:cubicBezTo>
                        <a:pt x="18853" y="14910"/>
                        <a:pt x="18804" y="14909"/>
                        <a:pt x="18755" y="14908"/>
                      </a:cubicBezTo>
                      <a:cubicBezTo>
                        <a:pt x="18718" y="14907"/>
                        <a:pt x="18681" y="14905"/>
                        <a:pt x="18645" y="14905"/>
                      </a:cubicBezTo>
                      <a:cubicBezTo>
                        <a:pt x="18535" y="14905"/>
                        <a:pt x="18432" y="14922"/>
                        <a:pt x="18350" y="15021"/>
                      </a:cubicBezTo>
                      <a:cubicBezTo>
                        <a:pt x="18218" y="14951"/>
                        <a:pt x="18072" y="14899"/>
                        <a:pt x="17954" y="14814"/>
                      </a:cubicBezTo>
                      <a:cubicBezTo>
                        <a:pt x="14088" y="11913"/>
                        <a:pt x="10298" y="8923"/>
                        <a:pt x="6512" y="5919"/>
                      </a:cubicBezTo>
                      <a:cubicBezTo>
                        <a:pt x="6065" y="5284"/>
                        <a:pt x="5504" y="4766"/>
                        <a:pt x="4888" y="4290"/>
                      </a:cubicBezTo>
                      <a:cubicBezTo>
                        <a:pt x="3918" y="3541"/>
                        <a:pt x="2877" y="2873"/>
                        <a:pt x="2001" y="1997"/>
                      </a:cubicBezTo>
                      <a:cubicBezTo>
                        <a:pt x="1747" y="1771"/>
                        <a:pt x="1738" y="1540"/>
                        <a:pt x="1855" y="1215"/>
                      </a:cubicBezTo>
                      <a:cubicBezTo>
                        <a:pt x="1992" y="825"/>
                        <a:pt x="2444" y="500"/>
                        <a:pt x="2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8"/>
                <p:cNvSpPr/>
                <p:nvPr/>
              </p:nvSpPr>
              <p:spPr>
                <a:xfrm>
                  <a:off x="-3407135" y="2603405"/>
                  <a:ext cx="433186"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8"/>
                <p:cNvSpPr/>
                <p:nvPr/>
              </p:nvSpPr>
              <p:spPr>
                <a:xfrm>
                  <a:off x="-2810132" y="326830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8"/>
                <p:cNvSpPr/>
                <p:nvPr/>
              </p:nvSpPr>
              <p:spPr>
                <a:xfrm>
                  <a:off x="-2942223" y="2110548"/>
                  <a:ext cx="633324" cy="752332"/>
                </a:xfrm>
                <a:custGeom>
                  <a:avLst/>
                  <a:gdLst/>
                  <a:ahLst/>
                  <a:cxnLst/>
                  <a:rect l="l" t="t" r="r" b="b"/>
                  <a:pathLst>
                    <a:path w="17088" h="20299" extrusionOk="0">
                      <a:moveTo>
                        <a:pt x="15746" y="1"/>
                      </a:moveTo>
                      <a:cubicBezTo>
                        <a:pt x="13632" y="2949"/>
                        <a:pt x="11070" y="5524"/>
                        <a:pt x="8833" y="8368"/>
                      </a:cubicBezTo>
                      <a:cubicBezTo>
                        <a:pt x="7694" y="9814"/>
                        <a:pt x="6277" y="11010"/>
                        <a:pt x="4666" y="11886"/>
                      </a:cubicBezTo>
                      <a:cubicBezTo>
                        <a:pt x="3122" y="12738"/>
                        <a:pt x="1596" y="13637"/>
                        <a:pt x="0" y="14395"/>
                      </a:cubicBezTo>
                      <a:cubicBezTo>
                        <a:pt x="9" y="14645"/>
                        <a:pt x="165" y="14730"/>
                        <a:pt x="386" y="14739"/>
                      </a:cubicBezTo>
                      <a:lnTo>
                        <a:pt x="2227" y="16161"/>
                      </a:lnTo>
                      <a:lnTo>
                        <a:pt x="2957" y="16712"/>
                      </a:lnTo>
                      <a:cubicBezTo>
                        <a:pt x="3094" y="17108"/>
                        <a:pt x="3362" y="17399"/>
                        <a:pt x="3692" y="17644"/>
                      </a:cubicBezTo>
                      <a:cubicBezTo>
                        <a:pt x="4068" y="17927"/>
                        <a:pt x="4445" y="18205"/>
                        <a:pt x="4765" y="18548"/>
                      </a:cubicBezTo>
                      <a:cubicBezTo>
                        <a:pt x="5321" y="19005"/>
                        <a:pt x="5886" y="19443"/>
                        <a:pt x="6460" y="19872"/>
                      </a:cubicBezTo>
                      <a:cubicBezTo>
                        <a:pt x="6576" y="19942"/>
                        <a:pt x="6693" y="20004"/>
                        <a:pt x="6816" y="20004"/>
                      </a:cubicBezTo>
                      <a:cubicBezTo>
                        <a:pt x="6890" y="20004"/>
                        <a:pt x="6965" y="19982"/>
                        <a:pt x="7044" y="19928"/>
                      </a:cubicBezTo>
                      <a:cubicBezTo>
                        <a:pt x="7181" y="19994"/>
                        <a:pt x="7336" y="20036"/>
                        <a:pt x="7449" y="20130"/>
                      </a:cubicBezTo>
                      <a:cubicBezTo>
                        <a:pt x="7587" y="20239"/>
                        <a:pt x="7697" y="20298"/>
                        <a:pt x="7785" y="20298"/>
                      </a:cubicBezTo>
                      <a:cubicBezTo>
                        <a:pt x="7911" y="20298"/>
                        <a:pt x="7991" y="20178"/>
                        <a:pt x="8038" y="19909"/>
                      </a:cubicBezTo>
                      <a:cubicBezTo>
                        <a:pt x="8353" y="18063"/>
                        <a:pt x="8862" y="16246"/>
                        <a:pt x="8942" y="14358"/>
                      </a:cubicBezTo>
                      <a:cubicBezTo>
                        <a:pt x="9012" y="12705"/>
                        <a:pt x="9512" y="11189"/>
                        <a:pt x="10500" y="9842"/>
                      </a:cubicBezTo>
                      <a:cubicBezTo>
                        <a:pt x="12671" y="6890"/>
                        <a:pt x="15058" y="4097"/>
                        <a:pt x="17088" y="1037"/>
                      </a:cubicBezTo>
                      <a:lnTo>
                        <a:pt x="16038" y="161"/>
                      </a:lnTo>
                      <a:lnTo>
                        <a:pt x="1574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8"/>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8"/>
                <p:cNvSpPr/>
                <p:nvPr/>
              </p:nvSpPr>
              <p:spPr>
                <a:xfrm>
                  <a:off x="-2948227" y="2730084"/>
                  <a:ext cx="278080" cy="308175"/>
                </a:xfrm>
                <a:custGeom>
                  <a:avLst/>
                  <a:gdLst/>
                  <a:ahLst/>
                  <a:cxnLst/>
                  <a:rect l="l" t="t" r="r" b="b"/>
                  <a:pathLst>
                    <a:path w="7503" h="8315" extrusionOk="0">
                      <a:moveTo>
                        <a:pt x="3124" y="1"/>
                      </a:moveTo>
                      <a:cubicBezTo>
                        <a:pt x="3025" y="363"/>
                        <a:pt x="2686" y="523"/>
                        <a:pt x="2455" y="768"/>
                      </a:cubicBezTo>
                      <a:cubicBezTo>
                        <a:pt x="1132" y="2186"/>
                        <a:pt x="35" y="3697"/>
                        <a:pt x="16" y="5759"/>
                      </a:cubicBezTo>
                      <a:cubicBezTo>
                        <a:pt x="0" y="7310"/>
                        <a:pt x="911" y="8315"/>
                        <a:pt x="2241" y="8315"/>
                      </a:cubicBezTo>
                      <a:cubicBezTo>
                        <a:pt x="2523" y="8315"/>
                        <a:pt x="2823" y="8270"/>
                        <a:pt x="3138" y="8175"/>
                      </a:cubicBezTo>
                      <a:cubicBezTo>
                        <a:pt x="4197" y="7855"/>
                        <a:pt x="5045" y="7196"/>
                        <a:pt x="5779" y="6372"/>
                      </a:cubicBezTo>
                      <a:cubicBezTo>
                        <a:pt x="6547" y="5519"/>
                        <a:pt x="6990" y="4488"/>
                        <a:pt x="7503" y="3495"/>
                      </a:cubicBezTo>
                      <a:lnTo>
                        <a:pt x="7206" y="3217"/>
                      </a:lnTo>
                      <a:lnTo>
                        <a:pt x="6768" y="2882"/>
                      </a:lnTo>
                      <a:cubicBezTo>
                        <a:pt x="6288" y="2393"/>
                        <a:pt x="5662" y="2082"/>
                        <a:pt x="5191" y="1588"/>
                      </a:cubicBezTo>
                      <a:lnTo>
                        <a:pt x="31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8"/>
                <p:cNvSpPr/>
                <p:nvPr/>
              </p:nvSpPr>
              <p:spPr>
                <a:xfrm>
                  <a:off x="-2343997" y="1855372"/>
                  <a:ext cx="138614" cy="260661"/>
                </a:xfrm>
                <a:custGeom>
                  <a:avLst/>
                  <a:gdLst/>
                  <a:ahLst/>
                  <a:cxnLst/>
                  <a:rect l="l" t="t" r="r" b="b"/>
                  <a:pathLst>
                    <a:path w="3740" h="7033" extrusionOk="0">
                      <a:moveTo>
                        <a:pt x="3048" y="0"/>
                      </a:moveTo>
                      <a:cubicBezTo>
                        <a:pt x="2865" y="0"/>
                        <a:pt x="2759" y="216"/>
                        <a:pt x="2562" y="694"/>
                      </a:cubicBezTo>
                      <a:cubicBezTo>
                        <a:pt x="1700" y="2794"/>
                        <a:pt x="853" y="4899"/>
                        <a:pt x="0" y="7004"/>
                      </a:cubicBezTo>
                      <a:cubicBezTo>
                        <a:pt x="60" y="7024"/>
                        <a:pt x="112" y="7033"/>
                        <a:pt x="156" y="7033"/>
                      </a:cubicBezTo>
                      <a:cubicBezTo>
                        <a:pt x="400" y="7033"/>
                        <a:pt x="431" y="6760"/>
                        <a:pt x="523" y="6585"/>
                      </a:cubicBezTo>
                      <a:cubicBezTo>
                        <a:pt x="1597" y="4527"/>
                        <a:pt x="2670" y="2464"/>
                        <a:pt x="3739" y="402"/>
                      </a:cubicBezTo>
                      <a:cubicBezTo>
                        <a:pt x="3397" y="143"/>
                        <a:pt x="3197" y="0"/>
                        <a:pt x="3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8"/>
                <p:cNvSpPr/>
                <p:nvPr/>
              </p:nvSpPr>
              <p:spPr>
                <a:xfrm>
                  <a:off x="-2756021" y="2788717"/>
                  <a:ext cx="58670" cy="48033"/>
                </a:xfrm>
                <a:custGeom>
                  <a:avLst/>
                  <a:gdLst/>
                  <a:ahLst/>
                  <a:cxnLst/>
                  <a:rect l="l" t="t" r="r" b="b"/>
                  <a:pathLst>
                    <a:path w="1583" h="1296" extrusionOk="0">
                      <a:moveTo>
                        <a:pt x="0" y="1"/>
                      </a:moveTo>
                      <a:lnTo>
                        <a:pt x="0" y="1"/>
                      </a:lnTo>
                      <a:cubicBezTo>
                        <a:pt x="447" y="533"/>
                        <a:pt x="1036" y="886"/>
                        <a:pt x="1582" y="1296"/>
                      </a:cubicBezTo>
                      <a:cubicBezTo>
                        <a:pt x="1149" y="750"/>
                        <a:pt x="556" y="401"/>
                        <a:pt x="0" y="1"/>
                      </a:cubicBezTo>
                      <a:close/>
                    </a:path>
                  </a:pathLst>
                </a:custGeom>
                <a:solidFill>
                  <a:srgbClr val="DDD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9" name="Google Shape;1789;p48"/>
            <p:cNvGrpSpPr/>
            <p:nvPr/>
          </p:nvGrpSpPr>
          <p:grpSpPr>
            <a:xfrm>
              <a:off x="243740" y="2965178"/>
              <a:ext cx="761783" cy="703706"/>
              <a:chOff x="-3395460" y="2621528"/>
              <a:chExt cx="761783" cy="703706"/>
            </a:xfrm>
          </p:grpSpPr>
          <p:sp>
            <p:nvSpPr>
              <p:cNvPr id="1790" name="Google Shape;1790;p48"/>
              <p:cNvSpPr/>
              <p:nvPr/>
            </p:nvSpPr>
            <p:spPr>
              <a:xfrm>
                <a:off x="-3107336" y="2701954"/>
                <a:ext cx="473659" cy="496119"/>
              </a:xfrm>
              <a:custGeom>
                <a:avLst/>
                <a:gdLst/>
                <a:ahLst/>
                <a:cxnLst/>
                <a:rect l="l" t="t" r="r" b="b"/>
                <a:pathLst>
                  <a:path w="12780" h="13386" extrusionOk="0">
                    <a:moveTo>
                      <a:pt x="6738" y="0"/>
                    </a:moveTo>
                    <a:cubicBezTo>
                      <a:pt x="6526" y="0"/>
                      <a:pt x="6331" y="91"/>
                      <a:pt x="6155" y="190"/>
                    </a:cubicBezTo>
                    <a:cubicBezTo>
                      <a:pt x="4436" y="1179"/>
                      <a:pt x="2694" y="2158"/>
                      <a:pt x="1286" y="3590"/>
                    </a:cubicBezTo>
                    <a:cubicBezTo>
                      <a:pt x="283" y="4607"/>
                      <a:pt x="1" y="5840"/>
                      <a:pt x="321" y="7234"/>
                    </a:cubicBezTo>
                    <a:cubicBezTo>
                      <a:pt x="886" y="9678"/>
                      <a:pt x="2520" y="11241"/>
                      <a:pt x="4601" y="12409"/>
                    </a:cubicBezTo>
                    <a:cubicBezTo>
                      <a:pt x="5989" y="13184"/>
                      <a:pt x="7469" y="13386"/>
                      <a:pt x="8977" y="13386"/>
                    </a:cubicBezTo>
                    <a:cubicBezTo>
                      <a:pt x="9623" y="13386"/>
                      <a:pt x="10274" y="13349"/>
                      <a:pt x="10925" y="13304"/>
                    </a:cubicBezTo>
                    <a:cubicBezTo>
                      <a:pt x="11165" y="13289"/>
                      <a:pt x="11391" y="13195"/>
                      <a:pt x="11575" y="13040"/>
                    </a:cubicBezTo>
                    <a:cubicBezTo>
                      <a:pt x="11758" y="11877"/>
                      <a:pt x="11947" y="10714"/>
                      <a:pt x="12130" y="9551"/>
                    </a:cubicBezTo>
                    <a:cubicBezTo>
                      <a:pt x="12286" y="8383"/>
                      <a:pt x="12384" y="7206"/>
                      <a:pt x="12610" y="6052"/>
                    </a:cubicBezTo>
                    <a:cubicBezTo>
                      <a:pt x="12780" y="5200"/>
                      <a:pt x="12549" y="4630"/>
                      <a:pt x="11796" y="4249"/>
                    </a:cubicBezTo>
                    <a:cubicBezTo>
                      <a:pt x="11781" y="4248"/>
                      <a:pt x="11766" y="4247"/>
                      <a:pt x="11752" y="4247"/>
                    </a:cubicBezTo>
                    <a:cubicBezTo>
                      <a:pt x="11395" y="4247"/>
                      <a:pt x="11273" y="4523"/>
                      <a:pt x="11160" y="4795"/>
                    </a:cubicBezTo>
                    <a:cubicBezTo>
                      <a:pt x="10826" y="5567"/>
                      <a:pt x="10374" y="6283"/>
                      <a:pt x="9813" y="6919"/>
                    </a:cubicBezTo>
                    <a:cubicBezTo>
                      <a:pt x="9074" y="7762"/>
                      <a:pt x="8208" y="8440"/>
                      <a:pt x="7087" y="8666"/>
                    </a:cubicBezTo>
                    <a:cubicBezTo>
                      <a:pt x="6905" y="8703"/>
                      <a:pt x="6729" y="8721"/>
                      <a:pt x="6560" y="8721"/>
                    </a:cubicBezTo>
                    <a:cubicBezTo>
                      <a:pt x="5426" y="8721"/>
                      <a:pt x="4647" y="7906"/>
                      <a:pt x="4639" y="6660"/>
                    </a:cubicBezTo>
                    <a:cubicBezTo>
                      <a:pt x="4625" y="5902"/>
                      <a:pt x="4775" y="5153"/>
                      <a:pt x="5077" y="4456"/>
                    </a:cubicBezTo>
                    <a:cubicBezTo>
                      <a:pt x="5566" y="3349"/>
                      <a:pt x="6296" y="2431"/>
                      <a:pt x="7153" y="1603"/>
                    </a:cubicBezTo>
                    <a:cubicBezTo>
                      <a:pt x="7459" y="1301"/>
                      <a:pt x="7742" y="1014"/>
                      <a:pt x="7553" y="543"/>
                    </a:cubicBezTo>
                    <a:cubicBezTo>
                      <a:pt x="7370" y="298"/>
                      <a:pt x="7120" y="115"/>
                      <a:pt x="6833" y="6"/>
                    </a:cubicBezTo>
                    <a:cubicBezTo>
                      <a:pt x="6801" y="2"/>
                      <a:pt x="6769" y="0"/>
                      <a:pt x="6738"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8"/>
              <p:cNvSpPr/>
              <p:nvPr/>
            </p:nvSpPr>
            <p:spPr>
              <a:xfrm>
                <a:off x="-3262109" y="2650511"/>
                <a:ext cx="583771" cy="674723"/>
              </a:xfrm>
              <a:custGeom>
                <a:avLst/>
                <a:gdLst/>
                <a:ahLst/>
                <a:cxnLst/>
                <a:rect l="l" t="t" r="r" b="b"/>
                <a:pathLst>
                  <a:path w="15751" h="18205" extrusionOk="0">
                    <a:moveTo>
                      <a:pt x="9122" y="0"/>
                    </a:moveTo>
                    <a:cubicBezTo>
                      <a:pt x="9029" y="0"/>
                      <a:pt x="8946" y="33"/>
                      <a:pt x="8852" y="71"/>
                    </a:cubicBezTo>
                    <a:cubicBezTo>
                      <a:pt x="6573" y="1022"/>
                      <a:pt x="4440" y="2256"/>
                      <a:pt x="2288" y="3452"/>
                    </a:cubicBezTo>
                    <a:cubicBezTo>
                      <a:pt x="0" y="4728"/>
                      <a:pt x="9" y="7388"/>
                      <a:pt x="1262" y="9286"/>
                    </a:cubicBezTo>
                    <a:cubicBezTo>
                      <a:pt x="2496" y="10331"/>
                      <a:pt x="3790" y="11301"/>
                      <a:pt x="5038" y="12333"/>
                    </a:cubicBezTo>
                    <a:cubicBezTo>
                      <a:pt x="7360" y="14240"/>
                      <a:pt x="9785" y="16010"/>
                      <a:pt x="12177" y="17823"/>
                    </a:cubicBezTo>
                    <a:cubicBezTo>
                      <a:pt x="12405" y="17996"/>
                      <a:pt x="12628" y="18205"/>
                      <a:pt x="12946" y="18205"/>
                    </a:cubicBezTo>
                    <a:cubicBezTo>
                      <a:pt x="12956" y="18205"/>
                      <a:pt x="12967" y="18205"/>
                      <a:pt x="12977" y="18204"/>
                    </a:cubicBezTo>
                    <a:cubicBezTo>
                      <a:pt x="13486" y="18063"/>
                      <a:pt x="13057" y="17715"/>
                      <a:pt x="13114" y="17479"/>
                    </a:cubicBezTo>
                    <a:cubicBezTo>
                      <a:pt x="13947" y="17324"/>
                      <a:pt x="14823" y="17338"/>
                      <a:pt x="15459" y="16669"/>
                    </a:cubicBezTo>
                    <a:cubicBezTo>
                      <a:pt x="15553" y="15921"/>
                      <a:pt x="15652" y="15172"/>
                      <a:pt x="15751" y="14428"/>
                    </a:cubicBezTo>
                    <a:cubicBezTo>
                      <a:pt x="15487" y="14389"/>
                      <a:pt x="15225" y="14375"/>
                      <a:pt x="14962" y="14375"/>
                    </a:cubicBezTo>
                    <a:cubicBezTo>
                      <a:pt x="14407" y="14375"/>
                      <a:pt x="13853" y="14436"/>
                      <a:pt x="13297" y="14442"/>
                    </a:cubicBezTo>
                    <a:cubicBezTo>
                      <a:pt x="13241" y="14443"/>
                      <a:pt x="13185" y="14443"/>
                      <a:pt x="13129" y="14443"/>
                    </a:cubicBezTo>
                    <a:cubicBezTo>
                      <a:pt x="9684" y="14443"/>
                      <a:pt x="7026" y="13018"/>
                      <a:pt x="5326" y="9969"/>
                    </a:cubicBezTo>
                    <a:cubicBezTo>
                      <a:pt x="4332" y="8189"/>
                      <a:pt x="4360" y="6244"/>
                      <a:pt x="6135" y="4775"/>
                    </a:cubicBezTo>
                    <a:cubicBezTo>
                      <a:pt x="7609" y="3560"/>
                      <a:pt x="9234" y="2576"/>
                      <a:pt x="10858" y="1592"/>
                    </a:cubicBezTo>
                    <a:cubicBezTo>
                      <a:pt x="10952" y="1314"/>
                      <a:pt x="10773" y="1140"/>
                      <a:pt x="10595" y="989"/>
                    </a:cubicBezTo>
                    <a:cubicBezTo>
                      <a:pt x="10171" y="622"/>
                      <a:pt x="9742" y="255"/>
                      <a:pt x="9229" y="15"/>
                    </a:cubicBezTo>
                    <a:cubicBezTo>
                      <a:pt x="9191" y="5"/>
                      <a:pt x="9156" y="0"/>
                      <a:pt x="9122"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8"/>
              <p:cNvSpPr/>
              <p:nvPr/>
            </p:nvSpPr>
            <p:spPr>
              <a:xfrm>
                <a:off x="-3395460" y="2621528"/>
                <a:ext cx="467581" cy="360433"/>
              </a:xfrm>
              <a:custGeom>
                <a:avLst/>
                <a:gdLst/>
                <a:ahLst/>
                <a:cxnLst/>
                <a:rect l="l" t="t" r="r" b="b"/>
                <a:pathLst>
                  <a:path w="12616" h="9725" extrusionOk="0">
                    <a:moveTo>
                      <a:pt x="11377" y="1"/>
                    </a:moveTo>
                    <a:cubicBezTo>
                      <a:pt x="8391" y="1027"/>
                      <a:pt x="5453" y="2153"/>
                      <a:pt x="2689" y="3693"/>
                    </a:cubicBezTo>
                    <a:cubicBezTo>
                      <a:pt x="1653" y="4267"/>
                      <a:pt x="707" y="4907"/>
                      <a:pt x="1" y="5868"/>
                    </a:cubicBezTo>
                    <a:cubicBezTo>
                      <a:pt x="15" y="6019"/>
                      <a:pt x="137" y="6080"/>
                      <a:pt x="236" y="6160"/>
                    </a:cubicBezTo>
                    <a:cubicBezTo>
                      <a:pt x="1795" y="7346"/>
                      <a:pt x="3358" y="8538"/>
                      <a:pt x="4921" y="9724"/>
                    </a:cubicBezTo>
                    <a:cubicBezTo>
                      <a:pt x="4799" y="9423"/>
                      <a:pt x="4681" y="9126"/>
                      <a:pt x="4559" y="8825"/>
                    </a:cubicBezTo>
                    <a:cubicBezTo>
                      <a:pt x="3932" y="7304"/>
                      <a:pt x="4606" y="5209"/>
                      <a:pt x="6075" y="4469"/>
                    </a:cubicBezTo>
                    <a:cubicBezTo>
                      <a:pt x="7963" y="3523"/>
                      <a:pt x="9781" y="2440"/>
                      <a:pt x="11683" y="1522"/>
                    </a:cubicBezTo>
                    <a:cubicBezTo>
                      <a:pt x="12012" y="1366"/>
                      <a:pt x="12366" y="1244"/>
                      <a:pt x="12615" y="952"/>
                    </a:cubicBezTo>
                    <a:lnTo>
                      <a:pt x="12229" y="608"/>
                    </a:lnTo>
                    <a:cubicBezTo>
                      <a:pt x="11942" y="406"/>
                      <a:pt x="11659" y="203"/>
                      <a:pt x="11377"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3" name="Google Shape;1793;p48"/>
            <p:cNvSpPr/>
            <p:nvPr/>
          </p:nvSpPr>
          <p:spPr>
            <a:xfrm>
              <a:off x="829068" y="3611956"/>
              <a:ext cx="120787" cy="59337"/>
            </a:xfrm>
            <a:custGeom>
              <a:avLst/>
              <a:gdLst/>
              <a:ahLst/>
              <a:cxnLst/>
              <a:rect l="l" t="t" r="r" b="b"/>
              <a:pathLst>
                <a:path w="3259" h="1601" extrusionOk="0">
                  <a:moveTo>
                    <a:pt x="3259" y="0"/>
                  </a:moveTo>
                  <a:cubicBezTo>
                    <a:pt x="2386" y="150"/>
                    <a:pt x="1547" y="483"/>
                    <a:pt x="648" y="483"/>
                  </a:cubicBezTo>
                  <a:cubicBezTo>
                    <a:pt x="442" y="483"/>
                    <a:pt x="233" y="465"/>
                    <a:pt x="19" y="424"/>
                  </a:cubicBezTo>
                  <a:cubicBezTo>
                    <a:pt x="10" y="495"/>
                    <a:pt x="5" y="565"/>
                    <a:pt x="0" y="636"/>
                  </a:cubicBezTo>
                  <a:lnTo>
                    <a:pt x="966" y="1375"/>
                  </a:lnTo>
                  <a:cubicBezTo>
                    <a:pt x="1255" y="1528"/>
                    <a:pt x="1546" y="1600"/>
                    <a:pt x="1821" y="1600"/>
                  </a:cubicBezTo>
                  <a:cubicBezTo>
                    <a:pt x="2463" y="1600"/>
                    <a:pt x="3017" y="1202"/>
                    <a:pt x="3254" y="490"/>
                  </a:cubicBezTo>
                  <a:cubicBezTo>
                    <a:pt x="3254" y="330"/>
                    <a:pt x="3259" y="165"/>
                    <a:pt x="3259"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8"/>
            <p:cNvSpPr/>
            <p:nvPr/>
          </p:nvSpPr>
          <p:spPr>
            <a:xfrm>
              <a:off x="232065" y="2947055"/>
              <a:ext cx="433187" cy="236681"/>
            </a:xfrm>
            <a:custGeom>
              <a:avLst/>
              <a:gdLst/>
              <a:ahLst/>
              <a:cxnLst/>
              <a:rect l="l" t="t" r="r" b="b"/>
              <a:pathLst>
                <a:path w="11688" h="6386" extrusionOk="0">
                  <a:moveTo>
                    <a:pt x="11089" y="0"/>
                  </a:moveTo>
                  <a:cubicBezTo>
                    <a:pt x="10920" y="38"/>
                    <a:pt x="10741" y="52"/>
                    <a:pt x="10585" y="118"/>
                  </a:cubicBezTo>
                  <a:cubicBezTo>
                    <a:pt x="7355" y="1512"/>
                    <a:pt x="4120" y="2905"/>
                    <a:pt x="890" y="4299"/>
                  </a:cubicBezTo>
                  <a:cubicBezTo>
                    <a:pt x="490" y="4925"/>
                    <a:pt x="0" y="5528"/>
                    <a:pt x="316" y="6357"/>
                  </a:cubicBezTo>
                  <a:cubicBezTo>
                    <a:pt x="371" y="6376"/>
                    <a:pt x="423" y="6386"/>
                    <a:pt x="472" y="6386"/>
                  </a:cubicBezTo>
                  <a:cubicBezTo>
                    <a:pt x="613" y="6386"/>
                    <a:pt x="732" y="6312"/>
                    <a:pt x="834" y="6197"/>
                  </a:cubicBezTo>
                  <a:cubicBezTo>
                    <a:pt x="1822" y="5048"/>
                    <a:pt x="3183" y="4469"/>
                    <a:pt x="4478" y="3777"/>
                  </a:cubicBezTo>
                  <a:cubicBezTo>
                    <a:pt x="6540" y="2670"/>
                    <a:pt x="8744" y="1907"/>
                    <a:pt x="10924" y="1083"/>
                  </a:cubicBezTo>
                  <a:cubicBezTo>
                    <a:pt x="11230" y="965"/>
                    <a:pt x="11631" y="947"/>
                    <a:pt x="11687" y="495"/>
                  </a:cubicBezTo>
                  <a:lnTo>
                    <a:pt x="11089"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48"/>
          <p:cNvGrpSpPr/>
          <p:nvPr/>
        </p:nvGrpSpPr>
        <p:grpSpPr>
          <a:xfrm rot="775966">
            <a:off x="7402532" y="1494110"/>
            <a:ext cx="1231970" cy="1272850"/>
            <a:chOff x="7555078" y="1341997"/>
            <a:chExt cx="1232012" cy="1272893"/>
          </a:xfrm>
        </p:grpSpPr>
        <p:grpSp>
          <p:nvGrpSpPr>
            <p:cNvPr id="1796" name="Google Shape;1796;p48"/>
            <p:cNvGrpSpPr/>
            <p:nvPr/>
          </p:nvGrpSpPr>
          <p:grpSpPr>
            <a:xfrm rot="-1918119">
              <a:off x="7748620" y="1491879"/>
              <a:ext cx="844927" cy="973129"/>
              <a:chOff x="-6578150" y="5264500"/>
              <a:chExt cx="608475" cy="700800"/>
            </a:xfrm>
          </p:grpSpPr>
          <p:sp>
            <p:nvSpPr>
              <p:cNvPr id="1797" name="Google Shape;1797;p48"/>
              <p:cNvSpPr/>
              <p:nvPr/>
            </p:nvSpPr>
            <p:spPr>
              <a:xfrm>
                <a:off x="-6540975" y="5264500"/>
                <a:ext cx="446950" cy="452700"/>
              </a:xfrm>
              <a:custGeom>
                <a:avLst/>
                <a:gdLst/>
                <a:ahLst/>
                <a:cxnLst/>
                <a:rect l="l" t="t" r="r" b="b"/>
                <a:pathLst>
                  <a:path w="17878" h="18108" extrusionOk="0">
                    <a:moveTo>
                      <a:pt x="10891" y="1"/>
                    </a:moveTo>
                    <a:cubicBezTo>
                      <a:pt x="6773" y="1"/>
                      <a:pt x="2867" y="2338"/>
                      <a:pt x="1202" y="6279"/>
                    </a:cubicBezTo>
                    <a:cubicBezTo>
                      <a:pt x="1" y="9119"/>
                      <a:pt x="37" y="11969"/>
                      <a:pt x="1417" y="14774"/>
                    </a:cubicBezTo>
                    <a:cubicBezTo>
                      <a:pt x="2152" y="15876"/>
                      <a:pt x="3164" y="16763"/>
                      <a:pt x="4365" y="17328"/>
                    </a:cubicBezTo>
                    <a:cubicBezTo>
                      <a:pt x="5489" y="17849"/>
                      <a:pt x="6613" y="18108"/>
                      <a:pt x="7758" y="18108"/>
                    </a:cubicBezTo>
                    <a:cubicBezTo>
                      <a:pt x="8620" y="18108"/>
                      <a:pt x="9493" y="17961"/>
                      <a:pt x="10387" y="17668"/>
                    </a:cubicBezTo>
                    <a:cubicBezTo>
                      <a:pt x="13003" y="16808"/>
                      <a:pt x="15010" y="15195"/>
                      <a:pt x="16534" y="12982"/>
                    </a:cubicBezTo>
                    <a:cubicBezTo>
                      <a:pt x="17501" y="11575"/>
                      <a:pt x="17878" y="9926"/>
                      <a:pt x="17860" y="8232"/>
                    </a:cubicBezTo>
                    <a:cubicBezTo>
                      <a:pt x="17824" y="4926"/>
                      <a:pt x="16785" y="2121"/>
                      <a:pt x="13711" y="409"/>
                    </a:cubicBezTo>
                    <a:cubicBezTo>
                      <a:pt x="13621" y="365"/>
                      <a:pt x="13532" y="329"/>
                      <a:pt x="13433" y="302"/>
                    </a:cubicBezTo>
                    <a:cubicBezTo>
                      <a:pt x="12589" y="99"/>
                      <a:pt x="11735" y="1"/>
                      <a:pt x="10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8"/>
              <p:cNvSpPr/>
              <p:nvPr/>
            </p:nvSpPr>
            <p:spPr>
              <a:xfrm>
                <a:off x="-6476675" y="5293775"/>
                <a:ext cx="507000" cy="532675"/>
              </a:xfrm>
              <a:custGeom>
                <a:avLst/>
                <a:gdLst/>
                <a:ahLst/>
                <a:cxnLst/>
                <a:rect l="l" t="t" r="r" b="b"/>
                <a:pathLst>
                  <a:path w="20280" h="21307" extrusionOk="0">
                    <a:moveTo>
                      <a:pt x="13200" y="0"/>
                    </a:moveTo>
                    <a:lnTo>
                      <a:pt x="13200" y="0"/>
                    </a:lnTo>
                    <a:cubicBezTo>
                      <a:pt x="13119" y="278"/>
                      <a:pt x="13343" y="385"/>
                      <a:pt x="13505" y="529"/>
                    </a:cubicBezTo>
                    <a:cubicBezTo>
                      <a:pt x="13827" y="807"/>
                      <a:pt x="14168" y="1049"/>
                      <a:pt x="14490" y="1317"/>
                    </a:cubicBezTo>
                    <a:cubicBezTo>
                      <a:pt x="15736" y="2375"/>
                      <a:pt x="16193" y="3871"/>
                      <a:pt x="16749" y="5305"/>
                    </a:cubicBezTo>
                    <a:cubicBezTo>
                      <a:pt x="16919" y="5753"/>
                      <a:pt x="17107" y="6210"/>
                      <a:pt x="17089" y="6703"/>
                    </a:cubicBezTo>
                    <a:cubicBezTo>
                      <a:pt x="17008" y="8486"/>
                      <a:pt x="16686" y="10207"/>
                      <a:pt x="15826" y="11802"/>
                    </a:cubicBezTo>
                    <a:cubicBezTo>
                      <a:pt x="15153" y="13056"/>
                      <a:pt x="14248" y="14140"/>
                      <a:pt x="13254" y="15126"/>
                    </a:cubicBezTo>
                    <a:cubicBezTo>
                      <a:pt x="12008" y="16363"/>
                      <a:pt x="10566" y="17348"/>
                      <a:pt x="8818" y="17671"/>
                    </a:cubicBezTo>
                    <a:cubicBezTo>
                      <a:pt x="8193" y="17789"/>
                      <a:pt x="7580" y="17845"/>
                      <a:pt x="6978" y="17845"/>
                    </a:cubicBezTo>
                    <a:cubicBezTo>
                      <a:pt x="4740" y="17845"/>
                      <a:pt x="2657" y="17069"/>
                      <a:pt x="709" y="15798"/>
                    </a:cubicBezTo>
                    <a:cubicBezTo>
                      <a:pt x="556" y="15700"/>
                      <a:pt x="416" y="15578"/>
                      <a:pt x="251" y="15578"/>
                    </a:cubicBezTo>
                    <a:cubicBezTo>
                      <a:pt x="174" y="15578"/>
                      <a:pt x="92" y="15604"/>
                      <a:pt x="1" y="15673"/>
                    </a:cubicBezTo>
                    <a:cubicBezTo>
                      <a:pt x="117" y="16551"/>
                      <a:pt x="126" y="17438"/>
                      <a:pt x="19" y="18316"/>
                    </a:cubicBezTo>
                    <a:cubicBezTo>
                      <a:pt x="153" y="18522"/>
                      <a:pt x="332" y="18684"/>
                      <a:pt x="547" y="18809"/>
                    </a:cubicBezTo>
                    <a:cubicBezTo>
                      <a:pt x="1676" y="19382"/>
                      <a:pt x="2689" y="20153"/>
                      <a:pt x="3558" y="21076"/>
                    </a:cubicBezTo>
                    <a:cubicBezTo>
                      <a:pt x="3685" y="21216"/>
                      <a:pt x="3832" y="21307"/>
                      <a:pt x="4009" y="21307"/>
                    </a:cubicBezTo>
                    <a:cubicBezTo>
                      <a:pt x="4070" y="21307"/>
                      <a:pt x="4135" y="21296"/>
                      <a:pt x="4203" y="21273"/>
                    </a:cubicBezTo>
                    <a:cubicBezTo>
                      <a:pt x="4293" y="21202"/>
                      <a:pt x="4383" y="21121"/>
                      <a:pt x="4472" y="21040"/>
                    </a:cubicBezTo>
                    <a:cubicBezTo>
                      <a:pt x="5296" y="20294"/>
                      <a:pt x="6148" y="19824"/>
                      <a:pt x="7283" y="19824"/>
                    </a:cubicBezTo>
                    <a:cubicBezTo>
                      <a:pt x="7456" y="19824"/>
                      <a:pt x="7636" y="19835"/>
                      <a:pt x="7824" y="19857"/>
                    </a:cubicBezTo>
                    <a:cubicBezTo>
                      <a:pt x="8247" y="19908"/>
                      <a:pt x="8668" y="19933"/>
                      <a:pt x="9085" y="19933"/>
                    </a:cubicBezTo>
                    <a:cubicBezTo>
                      <a:pt x="13301" y="19933"/>
                      <a:pt x="17062" y="17389"/>
                      <a:pt x="18693" y="13441"/>
                    </a:cubicBezTo>
                    <a:cubicBezTo>
                      <a:pt x="20279" y="9606"/>
                      <a:pt x="19249" y="4955"/>
                      <a:pt x="16112" y="1980"/>
                    </a:cubicBezTo>
                    <a:cubicBezTo>
                      <a:pt x="15252" y="1174"/>
                      <a:pt x="14338" y="412"/>
                      <a:pt x="132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8"/>
              <p:cNvSpPr/>
              <p:nvPr/>
            </p:nvSpPr>
            <p:spPr>
              <a:xfrm>
                <a:off x="-6505575" y="5274725"/>
                <a:ext cx="474275" cy="473575"/>
              </a:xfrm>
              <a:custGeom>
                <a:avLst/>
                <a:gdLst/>
                <a:ahLst/>
                <a:cxnLst/>
                <a:rect l="l" t="t" r="r" b="b"/>
                <a:pathLst>
                  <a:path w="18971" h="18943" extrusionOk="0">
                    <a:moveTo>
                      <a:pt x="12295" y="0"/>
                    </a:moveTo>
                    <a:lnTo>
                      <a:pt x="12295" y="0"/>
                    </a:lnTo>
                    <a:cubicBezTo>
                      <a:pt x="13066" y="717"/>
                      <a:pt x="13872" y="1389"/>
                      <a:pt x="14481" y="2285"/>
                    </a:cubicBezTo>
                    <a:cubicBezTo>
                      <a:pt x="16641" y="5458"/>
                      <a:pt x="16758" y="8773"/>
                      <a:pt x="15037" y="12080"/>
                    </a:cubicBezTo>
                    <a:cubicBezTo>
                      <a:pt x="13962" y="14159"/>
                      <a:pt x="12125" y="15583"/>
                      <a:pt x="9992" y="16551"/>
                    </a:cubicBezTo>
                    <a:cubicBezTo>
                      <a:pt x="8739" y="17120"/>
                      <a:pt x="7508" y="17421"/>
                      <a:pt x="6305" y="17421"/>
                    </a:cubicBezTo>
                    <a:cubicBezTo>
                      <a:pt x="4684" y="17421"/>
                      <a:pt x="3115" y="16876"/>
                      <a:pt x="1614" y="15709"/>
                    </a:cubicBezTo>
                    <a:cubicBezTo>
                      <a:pt x="1067" y="15279"/>
                      <a:pt x="538" y="14813"/>
                      <a:pt x="1" y="14365"/>
                    </a:cubicBezTo>
                    <a:lnTo>
                      <a:pt x="1" y="14365"/>
                    </a:lnTo>
                    <a:cubicBezTo>
                      <a:pt x="243" y="15135"/>
                      <a:pt x="780" y="15736"/>
                      <a:pt x="1157" y="16426"/>
                    </a:cubicBezTo>
                    <a:cubicBezTo>
                      <a:pt x="2313" y="17376"/>
                      <a:pt x="3666" y="17913"/>
                      <a:pt x="5064" y="18388"/>
                    </a:cubicBezTo>
                    <a:cubicBezTo>
                      <a:pt x="6110" y="18743"/>
                      <a:pt x="7162" y="18943"/>
                      <a:pt x="8208" y="18943"/>
                    </a:cubicBezTo>
                    <a:cubicBezTo>
                      <a:pt x="9168" y="18943"/>
                      <a:pt x="10124" y="18775"/>
                      <a:pt x="11067" y="18406"/>
                    </a:cubicBezTo>
                    <a:cubicBezTo>
                      <a:pt x="14060" y="17250"/>
                      <a:pt x="16139" y="15001"/>
                      <a:pt x="17483" y="12178"/>
                    </a:cubicBezTo>
                    <a:cubicBezTo>
                      <a:pt x="18451" y="10153"/>
                      <a:pt x="18971" y="7985"/>
                      <a:pt x="18120" y="5709"/>
                    </a:cubicBezTo>
                    <a:cubicBezTo>
                      <a:pt x="17358" y="3674"/>
                      <a:pt x="16363" y="1837"/>
                      <a:pt x="14347" y="762"/>
                    </a:cubicBezTo>
                    <a:cubicBezTo>
                      <a:pt x="13720" y="368"/>
                      <a:pt x="13021" y="108"/>
                      <a:pt x="12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8"/>
              <p:cNvSpPr/>
              <p:nvPr/>
            </p:nvSpPr>
            <p:spPr>
              <a:xfrm>
                <a:off x="-6548350" y="5776025"/>
                <a:ext cx="182375" cy="121600"/>
              </a:xfrm>
              <a:custGeom>
                <a:avLst/>
                <a:gdLst/>
                <a:ahLst/>
                <a:cxnLst/>
                <a:rect l="l" t="t" r="r" b="b"/>
                <a:pathLst>
                  <a:path w="7295" h="4864" extrusionOk="0">
                    <a:moveTo>
                      <a:pt x="1332" y="0"/>
                    </a:moveTo>
                    <a:cubicBezTo>
                      <a:pt x="1249" y="0"/>
                      <a:pt x="1161" y="17"/>
                      <a:pt x="1067" y="57"/>
                    </a:cubicBezTo>
                    <a:cubicBezTo>
                      <a:pt x="699" y="729"/>
                      <a:pt x="197" y="1338"/>
                      <a:pt x="0" y="2100"/>
                    </a:cubicBezTo>
                    <a:cubicBezTo>
                      <a:pt x="268" y="1947"/>
                      <a:pt x="520" y="1884"/>
                      <a:pt x="763" y="1884"/>
                    </a:cubicBezTo>
                    <a:cubicBezTo>
                      <a:pt x="1220" y="1884"/>
                      <a:pt x="1647" y="2105"/>
                      <a:pt x="2097" y="2369"/>
                    </a:cubicBezTo>
                    <a:cubicBezTo>
                      <a:pt x="3307" y="3094"/>
                      <a:pt x="4436" y="3973"/>
                      <a:pt x="5708" y="4600"/>
                    </a:cubicBezTo>
                    <a:cubicBezTo>
                      <a:pt x="5941" y="4716"/>
                      <a:pt x="6162" y="4863"/>
                      <a:pt x="6413" y="4863"/>
                    </a:cubicBezTo>
                    <a:cubicBezTo>
                      <a:pt x="6492" y="4863"/>
                      <a:pt x="6573" y="4849"/>
                      <a:pt x="6658" y="4815"/>
                    </a:cubicBezTo>
                    <a:lnTo>
                      <a:pt x="7267" y="3784"/>
                    </a:lnTo>
                    <a:cubicBezTo>
                      <a:pt x="7294" y="3480"/>
                      <a:pt x="7070" y="3363"/>
                      <a:pt x="6855" y="3256"/>
                    </a:cubicBezTo>
                    <a:cubicBezTo>
                      <a:pt x="6613" y="3121"/>
                      <a:pt x="6344" y="3032"/>
                      <a:pt x="6103" y="2897"/>
                    </a:cubicBezTo>
                    <a:cubicBezTo>
                      <a:pt x="4687" y="2109"/>
                      <a:pt x="3289" y="1293"/>
                      <a:pt x="1998" y="317"/>
                    </a:cubicBezTo>
                    <a:cubicBezTo>
                      <a:pt x="1796" y="161"/>
                      <a:pt x="1587" y="0"/>
                      <a:pt x="13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8"/>
              <p:cNvSpPr/>
              <p:nvPr/>
            </p:nvSpPr>
            <p:spPr>
              <a:xfrm>
                <a:off x="-6548350" y="5810075"/>
                <a:ext cx="166475" cy="111150"/>
              </a:xfrm>
              <a:custGeom>
                <a:avLst/>
                <a:gdLst/>
                <a:ahLst/>
                <a:cxnLst/>
                <a:rect l="l" t="t" r="r" b="b"/>
                <a:pathLst>
                  <a:path w="6659" h="4446" extrusionOk="0">
                    <a:moveTo>
                      <a:pt x="723" y="1"/>
                    </a:moveTo>
                    <a:cubicBezTo>
                      <a:pt x="486" y="1"/>
                      <a:pt x="338" y="226"/>
                      <a:pt x="0" y="738"/>
                    </a:cubicBezTo>
                    <a:cubicBezTo>
                      <a:pt x="45" y="980"/>
                      <a:pt x="197" y="1186"/>
                      <a:pt x="421" y="1293"/>
                    </a:cubicBezTo>
                    <a:cubicBezTo>
                      <a:pt x="2079" y="2198"/>
                      <a:pt x="3585" y="3354"/>
                      <a:pt x="5260" y="4232"/>
                    </a:cubicBezTo>
                    <a:cubicBezTo>
                      <a:pt x="5456" y="4337"/>
                      <a:pt x="5646" y="4446"/>
                      <a:pt x="5860" y="4446"/>
                    </a:cubicBezTo>
                    <a:cubicBezTo>
                      <a:pt x="5940" y="4446"/>
                      <a:pt x="6024" y="4430"/>
                      <a:pt x="6112" y="4394"/>
                    </a:cubicBezTo>
                    <a:cubicBezTo>
                      <a:pt x="6336" y="4107"/>
                      <a:pt x="6524" y="3793"/>
                      <a:pt x="6658" y="3453"/>
                    </a:cubicBezTo>
                    <a:cubicBezTo>
                      <a:pt x="4920" y="2539"/>
                      <a:pt x="3325" y="1374"/>
                      <a:pt x="1613" y="406"/>
                    </a:cubicBezTo>
                    <a:cubicBezTo>
                      <a:pt x="1162" y="147"/>
                      <a:pt x="913" y="1"/>
                      <a:pt x="7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8"/>
              <p:cNvSpPr/>
              <p:nvPr/>
            </p:nvSpPr>
            <p:spPr>
              <a:xfrm>
                <a:off x="-6572100" y="5847900"/>
                <a:ext cx="167600" cy="108250"/>
              </a:xfrm>
              <a:custGeom>
                <a:avLst/>
                <a:gdLst/>
                <a:ahLst/>
                <a:cxnLst/>
                <a:rect l="l" t="t" r="r" b="b"/>
                <a:pathLst>
                  <a:path w="6704" h="4330" extrusionOk="0">
                    <a:moveTo>
                      <a:pt x="674" y="0"/>
                    </a:moveTo>
                    <a:cubicBezTo>
                      <a:pt x="604" y="0"/>
                      <a:pt x="535" y="8"/>
                      <a:pt x="466" y="22"/>
                    </a:cubicBezTo>
                    <a:cubicBezTo>
                      <a:pt x="171" y="210"/>
                      <a:pt x="0" y="551"/>
                      <a:pt x="18" y="900"/>
                    </a:cubicBezTo>
                    <a:cubicBezTo>
                      <a:pt x="63" y="1331"/>
                      <a:pt x="421" y="1474"/>
                      <a:pt x="726" y="1644"/>
                    </a:cubicBezTo>
                    <a:cubicBezTo>
                      <a:pt x="2258" y="2513"/>
                      <a:pt x="3862" y="3257"/>
                      <a:pt x="5368" y="4180"/>
                    </a:cubicBezTo>
                    <a:cubicBezTo>
                      <a:pt x="5530" y="4279"/>
                      <a:pt x="5713" y="4330"/>
                      <a:pt x="5898" y="4330"/>
                    </a:cubicBezTo>
                    <a:cubicBezTo>
                      <a:pt x="6031" y="4330"/>
                      <a:pt x="6164" y="4304"/>
                      <a:pt x="6291" y="4252"/>
                    </a:cubicBezTo>
                    <a:lnTo>
                      <a:pt x="6703" y="3508"/>
                    </a:lnTo>
                    <a:cubicBezTo>
                      <a:pt x="6649" y="3114"/>
                      <a:pt x="6327" y="2970"/>
                      <a:pt x="6040" y="2791"/>
                    </a:cubicBezTo>
                    <a:cubicBezTo>
                      <a:pt x="4490" y="1796"/>
                      <a:pt x="2796" y="1071"/>
                      <a:pt x="1210" y="157"/>
                    </a:cubicBezTo>
                    <a:cubicBezTo>
                      <a:pt x="1047" y="52"/>
                      <a:pt x="861" y="0"/>
                      <a:pt x="6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8"/>
              <p:cNvSpPr/>
              <p:nvPr/>
            </p:nvSpPr>
            <p:spPr>
              <a:xfrm>
                <a:off x="-6521700" y="5766100"/>
                <a:ext cx="166700" cy="104550"/>
              </a:xfrm>
              <a:custGeom>
                <a:avLst/>
                <a:gdLst/>
                <a:ahLst/>
                <a:cxnLst/>
                <a:rect l="l" t="t" r="r" b="b"/>
                <a:pathLst>
                  <a:path w="6668" h="4182" extrusionOk="0">
                    <a:moveTo>
                      <a:pt x="512" y="1"/>
                    </a:moveTo>
                    <a:cubicBezTo>
                      <a:pt x="293" y="1"/>
                      <a:pt x="127" y="161"/>
                      <a:pt x="1" y="454"/>
                    </a:cubicBezTo>
                    <a:cubicBezTo>
                      <a:pt x="1972" y="1861"/>
                      <a:pt x="3988" y="3169"/>
                      <a:pt x="6201" y="4181"/>
                    </a:cubicBezTo>
                    <a:cubicBezTo>
                      <a:pt x="6667" y="3751"/>
                      <a:pt x="6641" y="3518"/>
                      <a:pt x="6112" y="3214"/>
                    </a:cubicBezTo>
                    <a:cubicBezTo>
                      <a:pt x="5951" y="3115"/>
                      <a:pt x="5664" y="3115"/>
                      <a:pt x="5700" y="2810"/>
                    </a:cubicBezTo>
                    <a:cubicBezTo>
                      <a:pt x="5700" y="2604"/>
                      <a:pt x="5583" y="2416"/>
                      <a:pt x="5395" y="2326"/>
                    </a:cubicBezTo>
                    <a:cubicBezTo>
                      <a:pt x="4293" y="1816"/>
                      <a:pt x="3280" y="1135"/>
                      <a:pt x="2214" y="561"/>
                    </a:cubicBezTo>
                    <a:cubicBezTo>
                      <a:pt x="2013" y="454"/>
                      <a:pt x="1813" y="364"/>
                      <a:pt x="1590" y="364"/>
                    </a:cubicBezTo>
                    <a:cubicBezTo>
                      <a:pt x="1534" y="364"/>
                      <a:pt x="1476" y="369"/>
                      <a:pt x="1416" y="382"/>
                    </a:cubicBezTo>
                    <a:cubicBezTo>
                      <a:pt x="1255" y="319"/>
                      <a:pt x="1094" y="239"/>
                      <a:pt x="932" y="158"/>
                    </a:cubicBezTo>
                    <a:cubicBezTo>
                      <a:pt x="774" y="51"/>
                      <a:pt x="635" y="1"/>
                      <a:pt x="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8"/>
              <p:cNvSpPr/>
              <p:nvPr/>
            </p:nvSpPr>
            <p:spPr>
              <a:xfrm>
                <a:off x="-6560450" y="5828500"/>
                <a:ext cx="165125" cy="107125"/>
              </a:xfrm>
              <a:custGeom>
                <a:avLst/>
                <a:gdLst/>
                <a:ahLst/>
                <a:cxnLst/>
                <a:rect l="l" t="t" r="r" b="b"/>
                <a:pathLst>
                  <a:path w="6605" h="4285" extrusionOk="0">
                    <a:moveTo>
                      <a:pt x="484" y="1"/>
                    </a:moveTo>
                    <a:cubicBezTo>
                      <a:pt x="323" y="270"/>
                      <a:pt x="162" y="529"/>
                      <a:pt x="0" y="798"/>
                    </a:cubicBezTo>
                    <a:cubicBezTo>
                      <a:pt x="2016" y="2071"/>
                      <a:pt x="4221" y="3021"/>
                      <a:pt x="6237" y="4284"/>
                    </a:cubicBezTo>
                    <a:cubicBezTo>
                      <a:pt x="6363" y="4069"/>
                      <a:pt x="6479" y="3863"/>
                      <a:pt x="6604" y="3657"/>
                    </a:cubicBezTo>
                    <a:cubicBezTo>
                      <a:pt x="4517" y="2519"/>
                      <a:pt x="2590" y="1112"/>
                      <a:pt x="4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8"/>
              <p:cNvSpPr/>
              <p:nvPr/>
            </p:nvSpPr>
            <p:spPr>
              <a:xfrm>
                <a:off x="-6486300" y="5750575"/>
                <a:ext cx="114275" cy="85800"/>
              </a:xfrm>
              <a:custGeom>
                <a:avLst/>
                <a:gdLst/>
                <a:ahLst/>
                <a:cxnLst/>
                <a:rect l="l" t="t" r="r" b="b"/>
                <a:pathLst>
                  <a:path w="4571" h="3432" extrusionOk="0">
                    <a:moveTo>
                      <a:pt x="543" y="1"/>
                    </a:moveTo>
                    <a:cubicBezTo>
                      <a:pt x="500" y="1"/>
                      <a:pt x="454" y="13"/>
                      <a:pt x="404" y="44"/>
                    </a:cubicBezTo>
                    <a:cubicBezTo>
                      <a:pt x="278" y="367"/>
                      <a:pt x="206" y="716"/>
                      <a:pt x="0" y="1003"/>
                    </a:cubicBezTo>
                    <a:cubicBezTo>
                      <a:pt x="1398" y="1863"/>
                      <a:pt x="2796" y="2723"/>
                      <a:pt x="4284" y="3431"/>
                    </a:cubicBezTo>
                    <a:cubicBezTo>
                      <a:pt x="4382" y="3288"/>
                      <a:pt x="4472" y="3145"/>
                      <a:pt x="4570" y="3001"/>
                    </a:cubicBezTo>
                    <a:cubicBezTo>
                      <a:pt x="3486" y="1881"/>
                      <a:pt x="2312" y="860"/>
                      <a:pt x="887" y="179"/>
                    </a:cubicBezTo>
                    <a:cubicBezTo>
                      <a:pt x="773" y="118"/>
                      <a:pt x="673" y="1"/>
                      <a:pt x="5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8"/>
              <p:cNvSpPr/>
              <p:nvPr/>
            </p:nvSpPr>
            <p:spPr>
              <a:xfrm>
                <a:off x="-6578150" y="5870400"/>
                <a:ext cx="163325" cy="94900"/>
              </a:xfrm>
              <a:custGeom>
                <a:avLst/>
                <a:gdLst/>
                <a:ahLst/>
                <a:cxnLst/>
                <a:rect l="l" t="t" r="r" b="b"/>
                <a:pathLst>
                  <a:path w="6533" h="3796" extrusionOk="0">
                    <a:moveTo>
                      <a:pt x="260" y="0"/>
                    </a:moveTo>
                    <a:lnTo>
                      <a:pt x="260" y="0"/>
                    </a:lnTo>
                    <a:cubicBezTo>
                      <a:pt x="0" y="395"/>
                      <a:pt x="215" y="655"/>
                      <a:pt x="529" y="834"/>
                    </a:cubicBezTo>
                    <a:cubicBezTo>
                      <a:pt x="2178" y="1784"/>
                      <a:pt x="3818" y="2733"/>
                      <a:pt x="5484" y="3656"/>
                    </a:cubicBezTo>
                    <a:cubicBezTo>
                      <a:pt x="5638" y="3744"/>
                      <a:pt x="5797" y="3796"/>
                      <a:pt x="5948" y="3796"/>
                    </a:cubicBezTo>
                    <a:cubicBezTo>
                      <a:pt x="6183" y="3796"/>
                      <a:pt x="6396" y="3669"/>
                      <a:pt x="6533" y="3352"/>
                    </a:cubicBezTo>
                    <a:cubicBezTo>
                      <a:pt x="4400" y="2312"/>
                      <a:pt x="2330" y="1147"/>
                      <a:pt x="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8"/>
              <p:cNvSpPr/>
              <p:nvPr/>
            </p:nvSpPr>
            <p:spPr>
              <a:xfrm>
                <a:off x="-6475325" y="5322725"/>
                <a:ext cx="295950" cy="253325"/>
              </a:xfrm>
              <a:custGeom>
                <a:avLst/>
                <a:gdLst/>
                <a:ahLst/>
                <a:cxnLst/>
                <a:rect l="l" t="t" r="r" b="b"/>
                <a:pathLst>
                  <a:path w="11838" h="10133" extrusionOk="0">
                    <a:moveTo>
                      <a:pt x="6450" y="0"/>
                    </a:moveTo>
                    <a:cubicBezTo>
                      <a:pt x="5245" y="0"/>
                      <a:pt x="4118" y="377"/>
                      <a:pt x="3101" y="1118"/>
                    </a:cubicBezTo>
                    <a:cubicBezTo>
                      <a:pt x="0" y="3349"/>
                      <a:pt x="81" y="7615"/>
                      <a:pt x="3262" y="9461"/>
                    </a:cubicBezTo>
                    <a:cubicBezTo>
                      <a:pt x="3540" y="9631"/>
                      <a:pt x="3836" y="9765"/>
                      <a:pt x="4140" y="9864"/>
                    </a:cubicBezTo>
                    <a:cubicBezTo>
                      <a:pt x="4730" y="10044"/>
                      <a:pt x="5319" y="10133"/>
                      <a:pt x="5897" y="10133"/>
                    </a:cubicBezTo>
                    <a:cubicBezTo>
                      <a:pt x="7596" y="10133"/>
                      <a:pt x="9194" y="9363"/>
                      <a:pt x="10377" y="7866"/>
                    </a:cubicBezTo>
                    <a:cubicBezTo>
                      <a:pt x="11479" y="6486"/>
                      <a:pt x="11838" y="4855"/>
                      <a:pt x="11130" y="3215"/>
                    </a:cubicBezTo>
                    <a:cubicBezTo>
                      <a:pt x="10377" y="1486"/>
                      <a:pt x="9060" y="258"/>
                      <a:pt x="7080" y="34"/>
                    </a:cubicBezTo>
                    <a:cubicBezTo>
                      <a:pt x="6868" y="12"/>
                      <a:pt x="6658" y="0"/>
                      <a:pt x="6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48"/>
            <p:cNvGrpSpPr/>
            <p:nvPr/>
          </p:nvGrpSpPr>
          <p:grpSpPr>
            <a:xfrm rot="-1918119">
              <a:off x="7794473" y="1492943"/>
              <a:ext cx="744149" cy="766124"/>
              <a:chOff x="-6505575" y="5274725"/>
              <a:chExt cx="535900" cy="551725"/>
            </a:xfrm>
          </p:grpSpPr>
          <p:sp>
            <p:nvSpPr>
              <p:cNvPr id="1809" name="Google Shape;1809;p48"/>
              <p:cNvSpPr/>
              <p:nvPr/>
            </p:nvSpPr>
            <p:spPr>
              <a:xfrm>
                <a:off x="-6476675" y="5293775"/>
                <a:ext cx="507000" cy="532675"/>
              </a:xfrm>
              <a:custGeom>
                <a:avLst/>
                <a:gdLst/>
                <a:ahLst/>
                <a:cxnLst/>
                <a:rect l="l" t="t" r="r" b="b"/>
                <a:pathLst>
                  <a:path w="20280" h="21307" extrusionOk="0">
                    <a:moveTo>
                      <a:pt x="13200" y="0"/>
                    </a:moveTo>
                    <a:lnTo>
                      <a:pt x="13200" y="0"/>
                    </a:lnTo>
                    <a:cubicBezTo>
                      <a:pt x="13119" y="278"/>
                      <a:pt x="13343" y="385"/>
                      <a:pt x="13505" y="529"/>
                    </a:cubicBezTo>
                    <a:cubicBezTo>
                      <a:pt x="13827" y="807"/>
                      <a:pt x="14168" y="1049"/>
                      <a:pt x="14490" y="1317"/>
                    </a:cubicBezTo>
                    <a:cubicBezTo>
                      <a:pt x="15736" y="2375"/>
                      <a:pt x="16193" y="3871"/>
                      <a:pt x="16749" y="5305"/>
                    </a:cubicBezTo>
                    <a:cubicBezTo>
                      <a:pt x="16919" y="5753"/>
                      <a:pt x="17107" y="6210"/>
                      <a:pt x="17089" y="6703"/>
                    </a:cubicBezTo>
                    <a:cubicBezTo>
                      <a:pt x="17008" y="8486"/>
                      <a:pt x="16686" y="10207"/>
                      <a:pt x="15826" y="11802"/>
                    </a:cubicBezTo>
                    <a:cubicBezTo>
                      <a:pt x="15153" y="13056"/>
                      <a:pt x="14248" y="14140"/>
                      <a:pt x="13254" y="15126"/>
                    </a:cubicBezTo>
                    <a:cubicBezTo>
                      <a:pt x="12008" y="16363"/>
                      <a:pt x="10566" y="17348"/>
                      <a:pt x="8818" y="17671"/>
                    </a:cubicBezTo>
                    <a:cubicBezTo>
                      <a:pt x="8193" y="17789"/>
                      <a:pt x="7580" y="17845"/>
                      <a:pt x="6978" y="17845"/>
                    </a:cubicBezTo>
                    <a:cubicBezTo>
                      <a:pt x="4740" y="17845"/>
                      <a:pt x="2657" y="17069"/>
                      <a:pt x="709" y="15798"/>
                    </a:cubicBezTo>
                    <a:cubicBezTo>
                      <a:pt x="556" y="15700"/>
                      <a:pt x="416" y="15578"/>
                      <a:pt x="251" y="15578"/>
                    </a:cubicBezTo>
                    <a:cubicBezTo>
                      <a:pt x="174" y="15578"/>
                      <a:pt x="92" y="15604"/>
                      <a:pt x="1" y="15673"/>
                    </a:cubicBezTo>
                    <a:cubicBezTo>
                      <a:pt x="117" y="16551"/>
                      <a:pt x="126" y="17438"/>
                      <a:pt x="19" y="18316"/>
                    </a:cubicBezTo>
                    <a:cubicBezTo>
                      <a:pt x="153" y="18522"/>
                      <a:pt x="332" y="18684"/>
                      <a:pt x="547" y="18809"/>
                    </a:cubicBezTo>
                    <a:cubicBezTo>
                      <a:pt x="1676" y="19382"/>
                      <a:pt x="2689" y="20153"/>
                      <a:pt x="3558" y="21076"/>
                    </a:cubicBezTo>
                    <a:cubicBezTo>
                      <a:pt x="3685" y="21216"/>
                      <a:pt x="3832" y="21307"/>
                      <a:pt x="4009" y="21307"/>
                    </a:cubicBezTo>
                    <a:cubicBezTo>
                      <a:pt x="4070" y="21307"/>
                      <a:pt x="4135" y="21296"/>
                      <a:pt x="4203" y="21273"/>
                    </a:cubicBezTo>
                    <a:cubicBezTo>
                      <a:pt x="4293" y="21202"/>
                      <a:pt x="4383" y="21121"/>
                      <a:pt x="4472" y="21040"/>
                    </a:cubicBezTo>
                    <a:cubicBezTo>
                      <a:pt x="5296" y="20294"/>
                      <a:pt x="6148" y="19824"/>
                      <a:pt x="7283" y="19824"/>
                    </a:cubicBezTo>
                    <a:cubicBezTo>
                      <a:pt x="7456" y="19824"/>
                      <a:pt x="7636" y="19835"/>
                      <a:pt x="7824" y="19857"/>
                    </a:cubicBezTo>
                    <a:cubicBezTo>
                      <a:pt x="8247" y="19908"/>
                      <a:pt x="8668" y="19933"/>
                      <a:pt x="9085" y="19933"/>
                    </a:cubicBezTo>
                    <a:cubicBezTo>
                      <a:pt x="13301" y="19933"/>
                      <a:pt x="17062" y="17389"/>
                      <a:pt x="18693" y="13441"/>
                    </a:cubicBezTo>
                    <a:cubicBezTo>
                      <a:pt x="20279" y="9606"/>
                      <a:pt x="19249" y="4955"/>
                      <a:pt x="16112" y="1980"/>
                    </a:cubicBezTo>
                    <a:cubicBezTo>
                      <a:pt x="15252" y="1174"/>
                      <a:pt x="14338" y="412"/>
                      <a:pt x="13200"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8"/>
              <p:cNvSpPr/>
              <p:nvPr/>
            </p:nvSpPr>
            <p:spPr>
              <a:xfrm>
                <a:off x="-6505575" y="5274725"/>
                <a:ext cx="474275" cy="473575"/>
              </a:xfrm>
              <a:custGeom>
                <a:avLst/>
                <a:gdLst/>
                <a:ahLst/>
                <a:cxnLst/>
                <a:rect l="l" t="t" r="r" b="b"/>
                <a:pathLst>
                  <a:path w="18971" h="18943" extrusionOk="0">
                    <a:moveTo>
                      <a:pt x="12295" y="0"/>
                    </a:moveTo>
                    <a:lnTo>
                      <a:pt x="12295" y="0"/>
                    </a:lnTo>
                    <a:cubicBezTo>
                      <a:pt x="13066" y="717"/>
                      <a:pt x="13872" y="1389"/>
                      <a:pt x="14481" y="2285"/>
                    </a:cubicBezTo>
                    <a:cubicBezTo>
                      <a:pt x="16641" y="5458"/>
                      <a:pt x="16758" y="8773"/>
                      <a:pt x="15037" y="12080"/>
                    </a:cubicBezTo>
                    <a:cubicBezTo>
                      <a:pt x="13962" y="14159"/>
                      <a:pt x="12125" y="15583"/>
                      <a:pt x="9992" y="16551"/>
                    </a:cubicBezTo>
                    <a:cubicBezTo>
                      <a:pt x="8739" y="17120"/>
                      <a:pt x="7508" y="17421"/>
                      <a:pt x="6305" y="17421"/>
                    </a:cubicBezTo>
                    <a:cubicBezTo>
                      <a:pt x="4684" y="17421"/>
                      <a:pt x="3115" y="16876"/>
                      <a:pt x="1614" y="15709"/>
                    </a:cubicBezTo>
                    <a:cubicBezTo>
                      <a:pt x="1067" y="15279"/>
                      <a:pt x="538" y="14813"/>
                      <a:pt x="1" y="14365"/>
                    </a:cubicBezTo>
                    <a:lnTo>
                      <a:pt x="1" y="14365"/>
                    </a:lnTo>
                    <a:cubicBezTo>
                      <a:pt x="243" y="15135"/>
                      <a:pt x="780" y="15736"/>
                      <a:pt x="1157" y="16426"/>
                    </a:cubicBezTo>
                    <a:cubicBezTo>
                      <a:pt x="2313" y="17376"/>
                      <a:pt x="3666" y="17913"/>
                      <a:pt x="5064" y="18388"/>
                    </a:cubicBezTo>
                    <a:cubicBezTo>
                      <a:pt x="6110" y="18743"/>
                      <a:pt x="7162" y="18943"/>
                      <a:pt x="8208" y="18943"/>
                    </a:cubicBezTo>
                    <a:cubicBezTo>
                      <a:pt x="9168" y="18943"/>
                      <a:pt x="10124" y="18775"/>
                      <a:pt x="11067" y="18406"/>
                    </a:cubicBezTo>
                    <a:cubicBezTo>
                      <a:pt x="14060" y="17250"/>
                      <a:pt x="16139" y="15001"/>
                      <a:pt x="17483" y="12178"/>
                    </a:cubicBezTo>
                    <a:cubicBezTo>
                      <a:pt x="18451" y="10153"/>
                      <a:pt x="18971" y="7985"/>
                      <a:pt x="18120" y="5709"/>
                    </a:cubicBezTo>
                    <a:cubicBezTo>
                      <a:pt x="17358" y="3674"/>
                      <a:pt x="16363" y="1837"/>
                      <a:pt x="14347" y="762"/>
                    </a:cubicBezTo>
                    <a:cubicBezTo>
                      <a:pt x="13720" y="368"/>
                      <a:pt x="13021" y="108"/>
                      <a:pt x="12295"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8"/>
              <p:cNvSpPr/>
              <p:nvPr/>
            </p:nvSpPr>
            <p:spPr>
              <a:xfrm>
                <a:off x="-6475325" y="5322725"/>
                <a:ext cx="295950" cy="253325"/>
              </a:xfrm>
              <a:custGeom>
                <a:avLst/>
                <a:gdLst/>
                <a:ahLst/>
                <a:cxnLst/>
                <a:rect l="l" t="t" r="r" b="b"/>
                <a:pathLst>
                  <a:path w="11838" h="10133" extrusionOk="0">
                    <a:moveTo>
                      <a:pt x="6450" y="0"/>
                    </a:moveTo>
                    <a:cubicBezTo>
                      <a:pt x="5245" y="0"/>
                      <a:pt x="4118" y="377"/>
                      <a:pt x="3101" y="1118"/>
                    </a:cubicBezTo>
                    <a:cubicBezTo>
                      <a:pt x="0" y="3349"/>
                      <a:pt x="81" y="7615"/>
                      <a:pt x="3262" y="9461"/>
                    </a:cubicBezTo>
                    <a:cubicBezTo>
                      <a:pt x="3540" y="9631"/>
                      <a:pt x="3836" y="9765"/>
                      <a:pt x="4140" y="9864"/>
                    </a:cubicBezTo>
                    <a:cubicBezTo>
                      <a:pt x="4730" y="10044"/>
                      <a:pt x="5319" y="10133"/>
                      <a:pt x="5897" y="10133"/>
                    </a:cubicBezTo>
                    <a:cubicBezTo>
                      <a:pt x="7596" y="10133"/>
                      <a:pt x="9194" y="9363"/>
                      <a:pt x="10377" y="7866"/>
                    </a:cubicBezTo>
                    <a:cubicBezTo>
                      <a:pt x="11479" y="6486"/>
                      <a:pt x="11838" y="4855"/>
                      <a:pt x="11130" y="3215"/>
                    </a:cubicBezTo>
                    <a:cubicBezTo>
                      <a:pt x="10377" y="1486"/>
                      <a:pt x="9060" y="258"/>
                      <a:pt x="7080" y="34"/>
                    </a:cubicBezTo>
                    <a:cubicBezTo>
                      <a:pt x="6868" y="12"/>
                      <a:pt x="6658" y="0"/>
                      <a:pt x="6450" y="0"/>
                    </a:cubicBezTo>
                    <a:close/>
                  </a:path>
                </a:pathLst>
              </a:custGeom>
              <a:solidFill>
                <a:srgbClr val="FFFFFF">
                  <a:alpha val="29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48"/>
            <p:cNvGrpSpPr/>
            <p:nvPr/>
          </p:nvGrpSpPr>
          <p:grpSpPr>
            <a:xfrm rot="-1918119">
              <a:off x="7982787" y="2292738"/>
              <a:ext cx="286225" cy="250121"/>
              <a:chOff x="-6572100" y="5776025"/>
              <a:chExt cx="206125" cy="180125"/>
            </a:xfrm>
          </p:grpSpPr>
          <p:sp>
            <p:nvSpPr>
              <p:cNvPr id="1813" name="Google Shape;1813;p48"/>
              <p:cNvSpPr/>
              <p:nvPr/>
            </p:nvSpPr>
            <p:spPr>
              <a:xfrm>
                <a:off x="-6548350" y="5776025"/>
                <a:ext cx="182375" cy="121600"/>
              </a:xfrm>
              <a:custGeom>
                <a:avLst/>
                <a:gdLst/>
                <a:ahLst/>
                <a:cxnLst/>
                <a:rect l="l" t="t" r="r" b="b"/>
                <a:pathLst>
                  <a:path w="7295" h="4864" extrusionOk="0">
                    <a:moveTo>
                      <a:pt x="1332" y="0"/>
                    </a:moveTo>
                    <a:cubicBezTo>
                      <a:pt x="1249" y="0"/>
                      <a:pt x="1161" y="17"/>
                      <a:pt x="1067" y="57"/>
                    </a:cubicBezTo>
                    <a:cubicBezTo>
                      <a:pt x="699" y="729"/>
                      <a:pt x="197" y="1338"/>
                      <a:pt x="0" y="2100"/>
                    </a:cubicBezTo>
                    <a:cubicBezTo>
                      <a:pt x="268" y="1947"/>
                      <a:pt x="520" y="1884"/>
                      <a:pt x="763" y="1884"/>
                    </a:cubicBezTo>
                    <a:cubicBezTo>
                      <a:pt x="1220" y="1884"/>
                      <a:pt x="1647" y="2105"/>
                      <a:pt x="2097" y="2369"/>
                    </a:cubicBezTo>
                    <a:cubicBezTo>
                      <a:pt x="3307" y="3094"/>
                      <a:pt x="4436" y="3973"/>
                      <a:pt x="5708" y="4600"/>
                    </a:cubicBezTo>
                    <a:cubicBezTo>
                      <a:pt x="5941" y="4716"/>
                      <a:pt x="6162" y="4863"/>
                      <a:pt x="6413" y="4863"/>
                    </a:cubicBezTo>
                    <a:cubicBezTo>
                      <a:pt x="6492" y="4863"/>
                      <a:pt x="6573" y="4849"/>
                      <a:pt x="6658" y="4815"/>
                    </a:cubicBezTo>
                    <a:lnTo>
                      <a:pt x="7267" y="3784"/>
                    </a:lnTo>
                    <a:cubicBezTo>
                      <a:pt x="7294" y="3480"/>
                      <a:pt x="7070" y="3363"/>
                      <a:pt x="6855" y="3256"/>
                    </a:cubicBezTo>
                    <a:cubicBezTo>
                      <a:pt x="6613" y="3121"/>
                      <a:pt x="6344" y="3032"/>
                      <a:pt x="6103" y="2897"/>
                    </a:cubicBezTo>
                    <a:cubicBezTo>
                      <a:pt x="4687" y="2109"/>
                      <a:pt x="3289" y="1293"/>
                      <a:pt x="1998" y="317"/>
                    </a:cubicBezTo>
                    <a:cubicBezTo>
                      <a:pt x="1796" y="161"/>
                      <a:pt x="1587" y="0"/>
                      <a:pt x="1332"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8"/>
              <p:cNvSpPr/>
              <p:nvPr/>
            </p:nvSpPr>
            <p:spPr>
              <a:xfrm>
                <a:off x="-6572100" y="5847900"/>
                <a:ext cx="167600" cy="108250"/>
              </a:xfrm>
              <a:custGeom>
                <a:avLst/>
                <a:gdLst/>
                <a:ahLst/>
                <a:cxnLst/>
                <a:rect l="l" t="t" r="r" b="b"/>
                <a:pathLst>
                  <a:path w="6704" h="4330" extrusionOk="0">
                    <a:moveTo>
                      <a:pt x="674" y="0"/>
                    </a:moveTo>
                    <a:cubicBezTo>
                      <a:pt x="604" y="0"/>
                      <a:pt x="535" y="8"/>
                      <a:pt x="466" y="22"/>
                    </a:cubicBezTo>
                    <a:cubicBezTo>
                      <a:pt x="171" y="210"/>
                      <a:pt x="0" y="551"/>
                      <a:pt x="18" y="900"/>
                    </a:cubicBezTo>
                    <a:cubicBezTo>
                      <a:pt x="63" y="1331"/>
                      <a:pt x="421" y="1474"/>
                      <a:pt x="726" y="1644"/>
                    </a:cubicBezTo>
                    <a:cubicBezTo>
                      <a:pt x="2258" y="2513"/>
                      <a:pt x="3862" y="3257"/>
                      <a:pt x="5368" y="4180"/>
                    </a:cubicBezTo>
                    <a:cubicBezTo>
                      <a:pt x="5530" y="4279"/>
                      <a:pt x="5713" y="4330"/>
                      <a:pt x="5898" y="4330"/>
                    </a:cubicBezTo>
                    <a:cubicBezTo>
                      <a:pt x="6031" y="4330"/>
                      <a:pt x="6164" y="4304"/>
                      <a:pt x="6291" y="4252"/>
                    </a:cubicBezTo>
                    <a:lnTo>
                      <a:pt x="6703" y="3508"/>
                    </a:lnTo>
                    <a:cubicBezTo>
                      <a:pt x="6649" y="3114"/>
                      <a:pt x="6327" y="2970"/>
                      <a:pt x="6040" y="2791"/>
                    </a:cubicBezTo>
                    <a:cubicBezTo>
                      <a:pt x="4490" y="1796"/>
                      <a:pt x="2796" y="1071"/>
                      <a:pt x="1210" y="157"/>
                    </a:cubicBezTo>
                    <a:cubicBezTo>
                      <a:pt x="1047" y="52"/>
                      <a:pt x="861" y="0"/>
                      <a:pt x="674"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8"/>
              <p:cNvSpPr/>
              <p:nvPr/>
            </p:nvSpPr>
            <p:spPr>
              <a:xfrm>
                <a:off x="-6560450" y="5828500"/>
                <a:ext cx="165125" cy="107125"/>
              </a:xfrm>
              <a:custGeom>
                <a:avLst/>
                <a:gdLst/>
                <a:ahLst/>
                <a:cxnLst/>
                <a:rect l="l" t="t" r="r" b="b"/>
                <a:pathLst>
                  <a:path w="6605" h="4285" extrusionOk="0">
                    <a:moveTo>
                      <a:pt x="484" y="1"/>
                    </a:moveTo>
                    <a:cubicBezTo>
                      <a:pt x="323" y="270"/>
                      <a:pt x="162" y="529"/>
                      <a:pt x="0" y="798"/>
                    </a:cubicBezTo>
                    <a:cubicBezTo>
                      <a:pt x="2016" y="2071"/>
                      <a:pt x="4221" y="3021"/>
                      <a:pt x="6237" y="4284"/>
                    </a:cubicBezTo>
                    <a:cubicBezTo>
                      <a:pt x="6363" y="4069"/>
                      <a:pt x="6479" y="3863"/>
                      <a:pt x="6604" y="3657"/>
                    </a:cubicBezTo>
                    <a:cubicBezTo>
                      <a:pt x="4517" y="2519"/>
                      <a:pt x="2590" y="1112"/>
                      <a:pt x="484"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16" name="Google Shape;1816;p48"/>
          <p:cNvSpPr/>
          <p:nvPr/>
        </p:nvSpPr>
        <p:spPr>
          <a:xfrm rot="-2700000">
            <a:off x="4835686" y="1698081"/>
            <a:ext cx="451168" cy="560689"/>
          </a:xfrm>
          <a:custGeom>
            <a:avLst/>
            <a:gdLst/>
            <a:ahLst/>
            <a:cxnLst/>
            <a:rect l="l" t="t" r="r" b="b"/>
            <a:pathLst>
              <a:path w="12173" h="15128" extrusionOk="0">
                <a:moveTo>
                  <a:pt x="10646" y="1"/>
                </a:moveTo>
                <a:cubicBezTo>
                  <a:pt x="10558" y="1"/>
                  <a:pt x="10465" y="7"/>
                  <a:pt x="10369" y="18"/>
                </a:cubicBezTo>
                <a:cubicBezTo>
                  <a:pt x="9535" y="117"/>
                  <a:pt x="8838" y="503"/>
                  <a:pt x="8273" y="1120"/>
                </a:cubicBezTo>
                <a:cubicBezTo>
                  <a:pt x="6639" y="2909"/>
                  <a:pt x="5472" y="5014"/>
                  <a:pt x="4200" y="7053"/>
                </a:cubicBezTo>
                <a:cubicBezTo>
                  <a:pt x="3838" y="7632"/>
                  <a:pt x="3517" y="8244"/>
                  <a:pt x="3419" y="8941"/>
                </a:cubicBezTo>
                <a:cubicBezTo>
                  <a:pt x="3348" y="9421"/>
                  <a:pt x="3466" y="9826"/>
                  <a:pt x="3894" y="10108"/>
                </a:cubicBezTo>
                <a:cubicBezTo>
                  <a:pt x="4093" y="10239"/>
                  <a:pt x="4293" y="10299"/>
                  <a:pt x="4491" y="10299"/>
                </a:cubicBezTo>
                <a:cubicBezTo>
                  <a:pt x="4715" y="10299"/>
                  <a:pt x="4937" y="10222"/>
                  <a:pt x="5151" y="10085"/>
                </a:cubicBezTo>
                <a:cubicBezTo>
                  <a:pt x="5387" y="9930"/>
                  <a:pt x="5636" y="9737"/>
                  <a:pt x="5801" y="9510"/>
                </a:cubicBezTo>
                <a:cubicBezTo>
                  <a:pt x="6564" y="8451"/>
                  <a:pt x="7336" y="7396"/>
                  <a:pt x="8019" y="6285"/>
                </a:cubicBezTo>
                <a:cubicBezTo>
                  <a:pt x="8207" y="5979"/>
                  <a:pt x="8400" y="5673"/>
                  <a:pt x="8589" y="5362"/>
                </a:cubicBezTo>
                <a:cubicBezTo>
                  <a:pt x="8702" y="5179"/>
                  <a:pt x="8688" y="4995"/>
                  <a:pt x="8499" y="4868"/>
                </a:cubicBezTo>
                <a:cubicBezTo>
                  <a:pt x="8432" y="4824"/>
                  <a:pt x="8366" y="4804"/>
                  <a:pt x="8303" y="4804"/>
                </a:cubicBezTo>
                <a:cubicBezTo>
                  <a:pt x="8191" y="4804"/>
                  <a:pt x="8088" y="4867"/>
                  <a:pt x="8000" y="4967"/>
                </a:cubicBezTo>
                <a:cubicBezTo>
                  <a:pt x="7925" y="5061"/>
                  <a:pt x="7859" y="5160"/>
                  <a:pt x="7798" y="5263"/>
                </a:cubicBezTo>
                <a:lnTo>
                  <a:pt x="6418" y="7246"/>
                </a:lnTo>
                <a:lnTo>
                  <a:pt x="6475" y="7288"/>
                </a:lnTo>
                <a:cubicBezTo>
                  <a:pt x="6272" y="7585"/>
                  <a:pt x="6055" y="7877"/>
                  <a:pt x="5862" y="8178"/>
                </a:cubicBezTo>
                <a:cubicBezTo>
                  <a:pt x="5589" y="8597"/>
                  <a:pt x="5311" y="9011"/>
                  <a:pt x="4930" y="9336"/>
                </a:cubicBezTo>
                <a:cubicBezTo>
                  <a:pt x="4809" y="9440"/>
                  <a:pt x="4674" y="9544"/>
                  <a:pt x="4519" y="9544"/>
                </a:cubicBezTo>
                <a:cubicBezTo>
                  <a:pt x="4457" y="9544"/>
                  <a:pt x="4392" y="9528"/>
                  <a:pt x="4323" y="9487"/>
                </a:cubicBezTo>
                <a:cubicBezTo>
                  <a:pt x="4083" y="9350"/>
                  <a:pt x="4125" y="9110"/>
                  <a:pt x="4177" y="8889"/>
                </a:cubicBezTo>
                <a:cubicBezTo>
                  <a:pt x="4257" y="8536"/>
                  <a:pt x="4393" y="8197"/>
                  <a:pt x="4577" y="7886"/>
                </a:cubicBezTo>
                <a:cubicBezTo>
                  <a:pt x="5109" y="6987"/>
                  <a:pt x="5636" y="6083"/>
                  <a:pt x="6197" y="5202"/>
                </a:cubicBezTo>
                <a:cubicBezTo>
                  <a:pt x="6983" y="3954"/>
                  <a:pt x="7727" y="2674"/>
                  <a:pt x="8796" y="1628"/>
                </a:cubicBezTo>
                <a:cubicBezTo>
                  <a:pt x="9248" y="1181"/>
                  <a:pt x="9756" y="851"/>
                  <a:pt x="10392" y="757"/>
                </a:cubicBezTo>
                <a:cubicBezTo>
                  <a:pt x="10482" y="745"/>
                  <a:pt x="10562" y="738"/>
                  <a:pt x="10635" y="738"/>
                </a:cubicBezTo>
                <a:cubicBezTo>
                  <a:pt x="11031" y="738"/>
                  <a:pt x="11198" y="930"/>
                  <a:pt x="11277" y="1412"/>
                </a:cubicBezTo>
                <a:cubicBezTo>
                  <a:pt x="11409" y="2236"/>
                  <a:pt x="11108" y="2975"/>
                  <a:pt x="10755" y="3681"/>
                </a:cubicBezTo>
                <a:cubicBezTo>
                  <a:pt x="9239" y="6728"/>
                  <a:pt x="7379" y="9576"/>
                  <a:pt x="5420" y="12355"/>
                </a:cubicBezTo>
                <a:cubicBezTo>
                  <a:pt x="4864" y="13146"/>
                  <a:pt x="4120" y="13786"/>
                  <a:pt x="3254" y="14219"/>
                </a:cubicBezTo>
                <a:cubicBezTo>
                  <a:pt x="3002" y="14345"/>
                  <a:pt x="2758" y="14400"/>
                  <a:pt x="2523" y="14400"/>
                </a:cubicBezTo>
                <a:cubicBezTo>
                  <a:pt x="2081" y="14400"/>
                  <a:pt x="1668" y="14207"/>
                  <a:pt x="1281" y="13927"/>
                </a:cubicBezTo>
                <a:cubicBezTo>
                  <a:pt x="735" y="13532"/>
                  <a:pt x="848" y="12967"/>
                  <a:pt x="965" y="12416"/>
                </a:cubicBezTo>
                <a:cubicBezTo>
                  <a:pt x="1003" y="12251"/>
                  <a:pt x="1055" y="12086"/>
                  <a:pt x="1102" y="11921"/>
                </a:cubicBezTo>
                <a:cubicBezTo>
                  <a:pt x="1804" y="9671"/>
                  <a:pt x="3131" y="7735"/>
                  <a:pt x="4313" y="5725"/>
                </a:cubicBezTo>
                <a:cubicBezTo>
                  <a:pt x="4671" y="5117"/>
                  <a:pt x="5024" y="4515"/>
                  <a:pt x="5368" y="3902"/>
                </a:cubicBezTo>
                <a:cubicBezTo>
                  <a:pt x="5472" y="3719"/>
                  <a:pt x="5457" y="3521"/>
                  <a:pt x="5246" y="3413"/>
                </a:cubicBezTo>
                <a:cubicBezTo>
                  <a:pt x="5195" y="3387"/>
                  <a:pt x="5146" y="3376"/>
                  <a:pt x="5100" y="3376"/>
                </a:cubicBezTo>
                <a:cubicBezTo>
                  <a:pt x="4982" y="3376"/>
                  <a:pt x="4878" y="3449"/>
                  <a:pt x="4794" y="3554"/>
                </a:cubicBezTo>
                <a:cubicBezTo>
                  <a:pt x="4737" y="3615"/>
                  <a:pt x="4685" y="3686"/>
                  <a:pt x="4638" y="3761"/>
                </a:cubicBezTo>
                <a:cubicBezTo>
                  <a:pt x="3461" y="5753"/>
                  <a:pt x="2199" y="7698"/>
                  <a:pt x="1158" y="9769"/>
                </a:cubicBezTo>
                <a:cubicBezTo>
                  <a:pt x="706" y="10664"/>
                  <a:pt x="353" y="11596"/>
                  <a:pt x="184" y="12581"/>
                </a:cubicBezTo>
                <a:cubicBezTo>
                  <a:pt x="0" y="13626"/>
                  <a:pt x="320" y="14247"/>
                  <a:pt x="1224" y="14761"/>
                </a:cubicBezTo>
                <a:cubicBezTo>
                  <a:pt x="1663" y="15009"/>
                  <a:pt x="2093" y="15128"/>
                  <a:pt x="2520" y="15128"/>
                </a:cubicBezTo>
                <a:cubicBezTo>
                  <a:pt x="3000" y="15128"/>
                  <a:pt x="3477" y="14977"/>
                  <a:pt x="3955" y="14690"/>
                </a:cubicBezTo>
                <a:cubicBezTo>
                  <a:pt x="4977" y="14073"/>
                  <a:pt x="5759" y="13207"/>
                  <a:pt x="6413" y="12237"/>
                </a:cubicBezTo>
                <a:cubicBezTo>
                  <a:pt x="7303" y="10933"/>
                  <a:pt x="8127" y="9586"/>
                  <a:pt x="8989" y="8263"/>
                </a:cubicBezTo>
                <a:cubicBezTo>
                  <a:pt x="9912" y="6860"/>
                  <a:pt x="10745" y="5395"/>
                  <a:pt x="11480" y="3884"/>
                </a:cubicBezTo>
                <a:cubicBezTo>
                  <a:pt x="11875" y="3055"/>
                  <a:pt x="12172" y="2198"/>
                  <a:pt x="12003" y="1251"/>
                </a:cubicBezTo>
                <a:cubicBezTo>
                  <a:pt x="11851" y="420"/>
                  <a:pt x="11407" y="1"/>
                  <a:pt x="106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chemeClr val="accent5"/>
            </a:gs>
          </a:gsLst>
          <a:lin ang="16200038" scaled="0"/>
        </a:gradFill>
        <a:effectLst/>
      </p:bgPr>
    </p:bg>
    <p:spTree>
      <p:nvGrpSpPr>
        <p:cNvPr id="1" name="Shape 1820"/>
        <p:cNvGrpSpPr/>
        <p:nvPr/>
      </p:nvGrpSpPr>
      <p:grpSpPr>
        <a:xfrm>
          <a:off x="0" y="0"/>
          <a:ext cx="0" cy="0"/>
          <a:chOff x="0" y="0"/>
          <a:chExt cx="0" cy="0"/>
        </a:xfrm>
      </p:grpSpPr>
      <p:sp>
        <p:nvSpPr>
          <p:cNvPr id="1821" name="Google Shape;1821;p49"/>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SCIENCE FOR CURIOUS MINDS</a:t>
            </a:r>
            <a:endParaRPr>
              <a:solidFill>
                <a:schemeClr val="dk2"/>
              </a:solidFill>
            </a:endParaRPr>
          </a:p>
        </p:txBody>
      </p:sp>
      <p:sp>
        <p:nvSpPr>
          <p:cNvPr id="1822" name="Google Shape;1822;p49"/>
          <p:cNvSpPr txBox="1">
            <a:spLocks noGrp="1"/>
          </p:cNvSpPr>
          <p:nvPr>
            <p:ph type="subTitle" idx="4"/>
          </p:nvPr>
        </p:nvSpPr>
        <p:spPr>
          <a:xfrm>
            <a:off x="4967728" y="2759900"/>
            <a:ext cx="28233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ENCOURAGE</a:t>
            </a:r>
            <a:endParaRPr/>
          </a:p>
        </p:txBody>
      </p:sp>
      <p:sp>
        <p:nvSpPr>
          <p:cNvPr id="1823" name="Google Shape;1823;p49"/>
          <p:cNvSpPr txBox="1">
            <a:spLocks noGrp="1"/>
          </p:cNvSpPr>
          <p:nvPr>
            <p:ph type="subTitle" idx="1"/>
          </p:nvPr>
        </p:nvSpPr>
        <p:spPr>
          <a:xfrm>
            <a:off x="4967728" y="3323724"/>
            <a:ext cx="2823300" cy="119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1824" name="Google Shape;1824;p49"/>
          <p:cNvSpPr txBox="1">
            <a:spLocks noGrp="1"/>
          </p:cNvSpPr>
          <p:nvPr>
            <p:ph type="subTitle" idx="2"/>
          </p:nvPr>
        </p:nvSpPr>
        <p:spPr>
          <a:xfrm>
            <a:off x="1352972" y="3323724"/>
            <a:ext cx="2823300" cy="119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a bit larger than the Moon</a:t>
            </a:r>
            <a:endParaRPr/>
          </a:p>
        </p:txBody>
      </p:sp>
      <p:sp>
        <p:nvSpPr>
          <p:cNvPr id="1825" name="Google Shape;1825;p49"/>
          <p:cNvSpPr txBox="1">
            <a:spLocks noGrp="1"/>
          </p:cNvSpPr>
          <p:nvPr>
            <p:ph type="subTitle" idx="3"/>
          </p:nvPr>
        </p:nvSpPr>
        <p:spPr>
          <a:xfrm>
            <a:off x="1352972" y="2759900"/>
            <a:ext cx="28233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ENGAGE</a:t>
            </a:r>
            <a:endParaRPr/>
          </a:p>
        </p:txBody>
      </p:sp>
      <p:sp>
        <p:nvSpPr>
          <p:cNvPr id="1826" name="Google Shape;1826;p49"/>
          <p:cNvSpPr/>
          <p:nvPr/>
        </p:nvSpPr>
        <p:spPr>
          <a:xfrm>
            <a:off x="1149512" y="-1666490"/>
            <a:ext cx="1299123" cy="699259"/>
          </a:xfrm>
          <a:custGeom>
            <a:avLst/>
            <a:gdLst/>
            <a:ahLst/>
            <a:cxnLst/>
            <a:rect l="l" t="t" r="r" b="b"/>
            <a:pathLst>
              <a:path w="24154" h="13001" extrusionOk="0">
                <a:moveTo>
                  <a:pt x="21319" y="9242"/>
                </a:moveTo>
                <a:cubicBezTo>
                  <a:pt x="21319" y="9242"/>
                  <a:pt x="8411" y="10906"/>
                  <a:pt x="802" y="13001"/>
                </a:cubicBezTo>
                <a:cubicBezTo>
                  <a:pt x="1" y="9427"/>
                  <a:pt x="5207" y="8041"/>
                  <a:pt x="5207" y="8041"/>
                </a:cubicBezTo>
                <a:cubicBezTo>
                  <a:pt x="5207" y="8041"/>
                  <a:pt x="4499" y="3266"/>
                  <a:pt x="8134" y="1633"/>
                </a:cubicBezTo>
                <a:cubicBezTo>
                  <a:pt x="11738" y="0"/>
                  <a:pt x="14542" y="5453"/>
                  <a:pt x="14542" y="5453"/>
                </a:cubicBezTo>
                <a:cubicBezTo>
                  <a:pt x="14573" y="4344"/>
                  <a:pt x="15466" y="3451"/>
                  <a:pt x="16575" y="3420"/>
                </a:cubicBezTo>
                <a:cubicBezTo>
                  <a:pt x="18547" y="3266"/>
                  <a:pt x="20180" y="6901"/>
                  <a:pt x="20180" y="6901"/>
                </a:cubicBezTo>
                <a:lnTo>
                  <a:pt x="24154" y="8904"/>
                </a:lnTo>
                <a:close/>
              </a:path>
            </a:pathLst>
          </a:custGeom>
          <a:solidFill>
            <a:srgbClr val="FFFFFF">
              <a:alpha val="47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7" name="Google Shape;1827;p49"/>
          <p:cNvGrpSpPr/>
          <p:nvPr/>
        </p:nvGrpSpPr>
        <p:grpSpPr>
          <a:xfrm>
            <a:off x="5978219" y="1609270"/>
            <a:ext cx="802317" cy="802317"/>
            <a:chOff x="5890338" y="1404291"/>
            <a:chExt cx="978078" cy="978078"/>
          </a:xfrm>
        </p:grpSpPr>
        <p:grpSp>
          <p:nvGrpSpPr>
            <p:cNvPr id="1828" name="Google Shape;1828;p49"/>
            <p:cNvGrpSpPr/>
            <p:nvPr/>
          </p:nvGrpSpPr>
          <p:grpSpPr>
            <a:xfrm>
              <a:off x="5890338" y="1404291"/>
              <a:ext cx="978078" cy="978078"/>
              <a:chOff x="1190625" y="238125"/>
              <a:chExt cx="5219200" cy="5219200"/>
            </a:xfrm>
          </p:grpSpPr>
          <p:sp>
            <p:nvSpPr>
              <p:cNvPr id="1829" name="Google Shape;1829;p49"/>
              <p:cNvSpPr/>
              <p:nvPr/>
            </p:nvSpPr>
            <p:spPr>
              <a:xfrm>
                <a:off x="1190625" y="238125"/>
                <a:ext cx="5219200" cy="5219200"/>
              </a:xfrm>
              <a:custGeom>
                <a:avLst/>
                <a:gdLst/>
                <a:ahLst/>
                <a:cxnLst/>
                <a:rect l="l" t="t" r="r" b="b"/>
                <a:pathLst>
                  <a:path w="208768" h="208768" extrusionOk="0">
                    <a:moveTo>
                      <a:pt x="104384" y="0"/>
                    </a:moveTo>
                    <a:cubicBezTo>
                      <a:pt x="46744" y="0"/>
                      <a:pt x="0" y="46744"/>
                      <a:pt x="0" y="104384"/>
                    </a:cubicBezTo>
                    <a:cubicBezTo>
                      <a:pt x="0" y="162023"/>
                      <a:pt x="46744" y="208767"/>
                      <a:pt x="104384" y="208767"/>
                    </a:cubicBezTo>
                    <a:cubicBezTo>
                      <a:pt x="162023" y="208767"/>
                      <a:pt x="208767" y="162023"/>
                      <a:pt x="208767" y="104384"/>
                    </a:cubicBezTo>
                    <a:cubicBezTo>
                      <a:pt x="208767" y="46744"/>
                      <a:pt x="162023" y="0"/>
                      <a:pt x="1043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9"/>
              <p:cNvSpPr/>
              <p:nvPr/>
            </p:nvSpPr>
            <p:spPr>
              <a:xfrm>
                <a:off x="2276050" y="1153925"/>
                <a:ext cx="4133775" cy="4303400"/>
              </a:xfrm>
              <a:custGeom>
                <a:avLst/>
                <a:gdLst/>
                <a:ahLst/>
                <a:cxnLst/>
                <a:rect l="l" t="t" r="r" b="b"/>
                <a:pathLst>
                  <a:path w="165351" h="172136" extrusionOk="0">
                    <a:moveTo>
                      <a:pt x="113321" y="0"/>
                    </a:moveTo>
                    <a:lnTo>
                      <a:pt x="52485" y="54834"/>
                    </a:lnTo>
                    <a:lnTo>
                      <a:pt x="23062" y="24922"/>
                    </a:lnTo>
                    <a:lnTo>
                      <a:pt x="10993" y="36632"/>
                    </a:lnTo>
                    <a:lnTo>
                      <a:pt x="40220" y="65860"/>
                    </a:lnTo>
                    <a:lnTo>
                      <a:pt x="31380" y="73851"/>
                    </a:lnTo>
                    <a:lnTo>
                      <a:pt x="55128" y="97599"/>
                    </a:lnTo>
                    <a:lnTo>
                      <a:pt x="45994" y="116681"/>
                    </a:lnTo>
                    <a:lnTo>
                      <a:pt x="17550" y="87878"/>
                    </a:lnTo>
                    <a:lnTo>
                      <a:pt x="0" y="104155"/>
                    </a:lnTo>
                    <a:lnTo>
                      <a:pt x="35164" y="139222"/>
                    </a:lnTo>
                    <a:lnTo>
                      <a:pt x="33403" y="142908"/>
                    </a:lnTo>
                    <a:lnTo>
                      <a:pt x="62630" y="172135"/>
                    </a:lnTo>
                    <a:cubicBezTo>
                      <a:pt x="119519" y="171254"/>
                      <a:pt x="165350" y="124836"/>
                      <a:pt x="165350" y="67752"/>
                    </a:cubicBezTo>
                    <a:cubicBezTo>
                      <a:pt x="165350" y="61913"/>
                      <a:pt x="164861" y="56204"/>
                      <a:pt x="163947" y="50626"/>
                    </a:cubicBezTo>
                    <a:lnTo>
                      <a:pt x="11332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9"/>
              <p:cNvSpPr/>
              <p:nvPr/>
            </p:nvSpPr>
            <p:spPr>
              <a:xfrm>
                <a:off x="3060550" y="1153925"/>
                <a:ext cx="903600" cy="3572700"/>
              </a:xfrm>
              <a:custGeom>
                <a:avLst/>
                <a:gdLst/>
                <a:ahLst/>
                <a:cxnLst/>
                <a:rect l="l" t="t" r="r" b="b"/>
                <a:pathLst>
                  <a:path w="36144" h="142908" extrusionOk="0">
                    <a:moveTo>
                      <a:pt x="14451" y="0"/>
                    </a:moveTo>
                    <a:lnTo>
                      <a:pt x="0" y="73851"/>
                    </a:lnTo>
                    <a:lnTo>
                      <a:pt x="14353" y="73851"/>
                    </a:lnTo>
                    <a:lnTo>
                      <a:pt x="2023" y="142908"/>
                    </a:lnTo>
                    <a:lnTo>
                      <a:pt x="2023" y="142908"/>
                    </a:lnTo>
                    <a:lnTo>
                      <a:pt x="29717" y="107841"/>
                    </a:lnTo>
                    <a:lnTo>
                      <a:pt x="36143" y="51768"/>
                    </a:lnTo>
                    <a:lnTo>
                      <a:pt x="297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9"/>
              <p:cNvSpPr/>
              <p:nvPr/>
            </p:nvSpPr>
            <p:spPr>
              <a:xfrm>
                <a:off x="3803475" y="1153925"/>
                <a:ext cx="1305625" cy="2696050"/>
              </a:xfrm>
              <a:custGeom>
                <a:avLst/>
                <a:gdLst/>
                <a:ahLst/>
                <a:cxnLst/>
                <a:rect l="l" t="t" r="r" b="b"/>
                <a:pathLst>
                  <a:path w="52225" h="107842" extrusionOk="0">
                    <a:moveTo>
                      <a:pt x="0" y="0"/>
                    </a:moveTo>
                    <a:lnTo>
                      <a:pt x="0" y="107841"/>
                    </a:lnTo>
                    <a:lnTo>
                      <a:pt x="40840" y="56139"/>
                    </a:lnTo>
                    <a:lnTo>
                      <a:pt x="16799" y="56139"/>
                    </a:lnTo>
                    <a:lnTo>
                      <a:pt x="522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9"/>
              <p:cNvSpPr/>
              <p:nvPr/>
            </p:nvSpPr>
            <p:spPr>
              <a:xfrm>
                <a:off x="2161050" y="3248925"/>
                <a:ext cx="657325" cy="598800"/>
              </a:xfrm>
              <a:custGeom>
                <a:avLst/>
                <a:gdLst/>
                <a:ahLst/>
                <a:cxnLst/>
                <a:rect l="l" t="t" r="r" b="b"/>
                <a:pathLst>
                  <a:path w="26293" h="23952" extrusionOk="0">
                    <a:moveTo>
                      <a:pt x="13142" y="1"/>
                    </a:moveTo>
                    <a:cubicBezTo>
                      <a:pt x="10080" y="1"/>
                      <a:pt x="7014" y="1175"/>
                      <a:pt x="4665" y="3523"/>
                    </a:cubicBezTo>
                    <a:cubicBezTo>
                      <a:pt x="1" y="8188"/>
                      <a:pt x="1" y="15756"/>
                      <a:pt x="4665" y="20453"/>
                    </a:cubicBezTo>
                    <a:cubicBezTo>
                      <a:pt x="7014" y="22786"/>
                      <a:pt x="10080" y="23952"/>
                      <a:pt x="13142" y="23952"/>
                    </a:cubicBezTo>
                    <a:cubicBezTo>
                      <a:pt x="16205" y="23952"/>
                      <a:pt x="19263" y="22786"/>
                      <a:pt x="21595" y="20453"/>
                    </a:cubicBezTo>
                    <a:cubicBezTo>
                      <a:pt x="26292" y="15756"/>
                      <a:pt x="26292" y="8188"/>
                      <a:pt x="21595" y="3523"/>
                    </a:cubicBezTo>
                    <a:cubicBezTo>
                      <a:pt x="19263" y="1175"/>
                      <a:pt x="16205" y="1"/>
                      <a:pt x="13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9"/>
              <p:cNvSpPr/>
              <p:nvPr/>
            </p:nvSpPr>
            <p:spPr>
              <a:xfrm>
                <a:off x="2496225" y="1718250"/>
                <a:ext cx="420000" cy="420000"/>
              </a:xfrm>
              <a:custGeom>
                <a:avLst/>
                <a:gdLst/>
                <a:ahLst/>
                <a:cxnLst/>
                <a:rect l="l" t="t" r="r" b="b"/>
                <a:pathLst>
                  <a:path w="16800" h="16800" extrusionOk="0">
                    <a:moveTo>
                      <a:pt x="8384" y="0"/>
                    </a:moveTo>
                    <a:cubicBezTo>
                      <a:pt x="3752" y="0"/>
                      <a:pt x="0" y="3751"/>
                      <a:pt x="0" y="8383"/>
                    </a:cubicBezTo>
                    <a:cubicBezTo>
                      <a:pt x="0" y="13015"/>
                      <a:pt x="3752" y="16799"/>
                      <a:pt x="8384" y="16799"/>
                    </a:cubicBezTo>
                    <a:cubicBezTo>
                      <a:pt x="13048" y="16799"/>
                      <a:pt x="16800" y="13015"/>
                      <a:pt x="16800" y="8383"/>
                    </a:cubicBezTo>
                    <a:cubicBezTo>
                      <a:pt x="16800" y="3751"/>
                      <a:pt x="13048" y="0"/>
                      <a:pt x="83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9"/>
              <p:cNvSpPr/>
              <p:nvPr/>
            </p:nvSpPr>
            <p:spPr>
              <a:xfrm>
                <a:off x="4575750" y="3481350"/>
                <a:ext cx="806550" cy="806550"/>
              </a:xfrm>
              <a:custGeom>
                <a:avLst/>
                <a:gdLst/>
                <a:ahLst/>
                <a:cxnLst/>
                <a:rect l="l" t="t" r="r" b="b"/>
                <a:pathLst>
                  <a:path w="32262" h="32262" extrusionOk="0">
                    <a:moveTo>
                      <a:pt x="16147" y="0"/>
                    </a:moveTo>
                    <a:cubicBezTo>
                      <a:pt x="7242" y="0"/>
                      <a:pt x="0" y="7242"/>
                      <a:pt x="0" y="16147"/>
                    </a:cubicBezTo>
                    <a:cubicBezTo>
                      <a:pt x="0" y="25052"/>
                      <a:pt x="7242" y="32261"/>
                      <a:pt x="16147" y="32261"/>
                    </a:cubicBezTo>
                    <a:cubicBezTo>
                      <a:pt x="25052" y="32261"/>
                      <a:pt x="32261" y="25052"/>
                      <a:pt x="32261" y="16147"/>
                    </a:cubicBezTo>
                    <a:cubicBezTo>
                      <a:pt x="32261" y="7242"/>
                      <a:pt x="25052" y="0"/>
                      <a:pt x="161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6" name="Google Shape;1836;p49"/>
            <p:cNvSpPr/>
            <p:nvPr/>
          </p:nvSpPr>
          <p:spPr>
            <a:xfrm>
              <a:off x="6524710" y="2012071"/>
              <a:ext cx="151147" cy="151147"/>
            </a:xfrm>
            <a:custGeom>
              <a:avLst/>
              <a:gdLst/>
              <a:ahLst/>
              <a:cxnLst/>
              <a:rect l="l" t="t" r="r" b="b"/>
              <a:pathLst>
                <a:path w="32262" h="32262" extrusionOk="0">
                  <a:moveTo>
                    <a:pt x="16147" y="0"/>
                  </a:moveTo>
                  <a:cubicBezTo>
                    <a:pt x="7242" y="0"/>
                    <a:pt x="0" y="7242"/>
                    <a:pt x="0" y="16147"/>
                  </a:cubicBezTo>
                  <a:cubicBezTo>
                    <a:pt x="0" y="25052"/>
                    <a:pt x="7242" y="32261"/>
                    <a:pt x="16147" y="32261"/>
                  </a:cubicBezTo>
                  <a:cubicBezTo>
                    <a:pt x="25052" y="32261"/>
                    <a:pt x="32261" y="25052"/>
                    <a:pt x="32261" y="16147"/>
                  </a:cubicBezTo>
                  <a:cubicBezTo>
                    <a:pt x="32261" y="7242"/>
                    <a:pt x="25052" y="0"/>
                    <a:pt x="16147"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49"/>
          <p:cNvGrpSpPr/>
          <p:nvPr/>
        </p:nvGrpSpPr>
        <p:grpSpPr>
          <a:xfrm>
            <a:off x="2363464" y="1610023"/>
            <a:ext cx="802317" cy="800815"/>
            <a:chOff x="2363463" y="1610023"/>
            <a:chExt cx="802317" cy="800815"/>
          </a:xfrm>
        </p:grpSpPr>
        <p:grpSp>
          <p:nvGrpSpPr>
            <p:cNvPr id="1838" name="Google Shape;1838;p49"/>
            <p:cNvGrpSpPr/>
            <p:nvPr/>
          </p:nvGrpSpPr>
          <p:grpSpPr>
            <a:xfrm>
              <a:off x="2363463" y="1610023"/>
              <a:ext cx="802317" cy="800815"/>
              <a:chOff x="2275582" y="1405209"/>
              <a:chExt cx="978078" cy="976246"/>
            </a:xfrm>
          </p:grpSpPr>
          <p:grpSp>
            <p:nvGrpSpPr>
              <p:cNvPr id="1839" name="Google Shape;1839;p49"/>
              <p:cNvGrpSpPr/>
              <p:nvPr/>
            </p:nvGrpSpPr>
            <p:grpSpPr>
              <a:xfrm>
                <a:off x="2275582" y="1405209"/>
                <a:ext cx="978078" cy="976246"/>
                <a:chOff x="1190625" y="243000"/>
                <a:chExt cx="5219200" cy="5209425"/>
              </a:xfrm>
            </p:grpSpPr>
            <p:sp>
              <p:nvSpPr>
                <p:cNvPr id="1840" name="Google Shape;1840;p49"/>
                <p:cNvSpPr/>
                <p:nvPr/>
              </p:nvSpPr>
              <p:spPr>
                <a:xfrm>
                  <a:off x="1190625" y="243000"/>
                  <a:ext cx="5210225" cy="5209425"/>
                </a:xfrm>
                <a:custGeom>
                  <a:avLst/>
                  <a:gdLst/>
                  <a:ahLst/>
                  <a:cxnLst/>
                  <a:rect l="l" t="t" r="r" b="b"/>
                  <a:pathLst>
                    <a:path w="208409" h="208377" extrusionOk="0">
                      <a:moveTo>
                        <a:pt x="104188" y="1"/>
                      </a:moveTo>
                      <a:cubicBezTo>
                        <a:pt x="46646" y="1"/>
                        <a:pt x="0" y="46647"/>
                        <a:pt x="0" y="104189"/>
                      </a:cubicBezTo>
                      <a:cubicBezTo>
                        <a:pt x="0" y="161730"/>
                        <a:pt x="46646" y="208376"/>
                        <a:pt x="104188" y="208376"/>
                      </a:cubicBezTo>
                      <a:cubicBezTo>
                        <a:pt x="161762" y="208376"/>
                        <a:pt x="208408" y="161730"/>
                        <a:pt x="208408" y="104189"/>
                      </a:cubicBezTo>
                      <a:cubicBezTo>
                        <a:pt x="208408" y="46647"/>
                        <a:pt x="161762" y="1"/>
                        <a:pt x="104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9"/>
                <p:cNvSpPr/>
                <p:nvPr/>
              </p:nvSpPr>
              <p:spPr>
                <a:xfrm>
                  <a:off x="1767975" y="1706825"/>
                  <a:ext cx="4641850" cy="3744775"/>
                </a:xfrm>
                <a:custGeom>
                  <a:avLst/>
                  <a:gdLst/>
                  <a:ahLst/>
                  <a:cxnLst/>
                  <a:rect l="l" t="t" r="r" b="b"/>
                  <a:pathLst>
                    <a:path w="185674" h="149791" extrusionOk="0">
                      <a:moveTo>
                        <a:pt x="58586" y="0"/>
                      </a:moveTo>
                      <a:lnTo>
                        <a:pt x="42668" y="12265"/>
                      </a:lnTo>
                      <a:lnTo>
                        <a:pt x="60087" y="29652"/>
                      </a:lnTo>
                      <a:lnTo>
                        <a:pt x="53563" y="34643"/>
                      </a:lnTo>
                      <a:lnTo>
                        <a:pt x="23944" y="4991"/>
                      </a:lnTo>
                      <a:lnTo>
                        <a:pt x="9428" y="16734"/>
                      </a:lnTo>
                      <a:lnTo>
                        <a:pt x="38655" y="45962"/>
                      </a:lnTo>
                      <a:lnTo>
                        <a:pt x="28706" y="55519"/>
                      </a:lnTo>
                      <a:lnTo>
                        <a:pt x="12070" y="38916"/>
                      </a:lnTo>
                      <a:lnTo>
                        <a:pt x="1" y="54997"/>
                      </a:lnTo>
                      <a:lnTo>
                        <a:pt x="19247" y="74211"/>
                      </a:lnTo>
                      <a:lnTo>
                        <a:pt x="12168" y="77603"/>
                      </a:lnTo>
                      <a:lnTo>
                        <a:pt x="84421" y="149791"/>
                      </a:lnTo>
                      <a:cubicBezTo>
                        <a:pt x="139679" y="148290"/>
                        <a:pt x="184173" y="103764"/>
                        <a:pt x="185673" y="48506"/>
                      </a:cubicBezTo>
                      <a:lnTo>
                        <a:pt x="150542" y="13342"/>
                      </a:lnTo>
                      <a:lnTo>
                        <a:pt x="144442" y="20355"/>
                      </a:lnTo>
                      <a:lnTo>
                        <a:pt x="124511" y="424"/>
                      </a:lnTo>
                      <a:lnTo>
                        <a:pt x="107418" y="12200"/>
                      </a:lnTo>
                      <a:lnTo>
                        <a:pt x="133775" y="38557"/>
                      </a:lnTo>
                      <a:lnTo>
                        <a:pt x="131426" y="40253"/>
                      </a:lnTo>
                      <a:lnTo>
                        <a:pt x="91141" y="0"/>
                      </a:lnTo>
                      <a:lnTo>
                        <a:pt x="74863" y="12200"/>
                      </a:lnTo>
                      <a:lnTo>
                        <a:pt x="114823" y="52160"/>
                      </a:lnTo>
                      <a:lnTo>
                        <a:pt x="112442" y="53856"/>
                      </a:lnTo>
                      <a:lnTo>
                        <a:pt x="58586"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9"/>
                <p:cNvSpPr/>
                <p:nvPr/>
              </p:nvSpPr>
              <p:spPr>
                <a:xfrm>
                  <a:off x="2241800" y="2221400"/>
                  <a:ext cx="1252625" cy="702975"/>
                </a:xfrm>
                <a:custGeom>
                  <a:avLst/>
                  <a:gdLst/>
                  <a:ahLst/>
                  <a:cxnLst/>
                  <a:rect l="l" t="t" r="r" b="b"/>
                  <a:pathLst>
                    <a:path w="50105" h="28119" extrusionOk="0">
                      <a:moveTo>
                        <a:pt x="25052" y="1"/>
                      </a:moveTo>
                      <a:cubicBezTo>
                        <a:pt x="11221" y="1"/>
                        <a:pt x="0" y="11222"/>
                        <a:pt x="0" y="25053"/>
                      </a:cubicBezTo>
                      <a:cubicBezTo>
                        <a:pt x="0" y="25183"/>
                        <a:pt x="33" y="25314"/>
                        <a:pt x="33" y="25444"/>
                      </a:cubicBezTo>
                      <a:lnTo>
                        <a:pt x="24498" y="28119"/>
                      </a:lnTo>
                      <a:lnTo>
                        <a:pt x="50104" y="25444"/>
                      </a:lnTo>
                      <a:cubicBezTo>
                        <a:pt x="50104" y="25314"/>
                        <a:pt x="50104" y="25183"/>
                        <a:pt x="50104" y="25053"/>
                      </a:cubicBezTo>
                      <a:cubicBezTo>
                        <a:pt x="50104" y="11222"/>
                        <a:pt x="38883" y="1"/>
                        <a:pt x="250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9"/>
                <p:cNvSpPr/>
                <p:nvPr/>
              </p:nvSpPr>
              <p:spPr>
                <a:xfrm>
                  <a:off x="2241800" y="2847700"/>
                  <a:ext cx="1252625" cy="626325"/>
                </a:xfrm>
                <a:custGeom>
                  <a:avLst/>
                  <a:gdLst/>
                  <a:ahLst/>
                  <a:cxnLst/>
                  <a:rect l="l" t="t" r="r" b="b"/>
                  <a:pathLst>
                    <a:path w="50105" h="25053" extrusionOk="0">
                      <a:moveTo>
                        <a:pt x="0" y="1"/>
                      </a:moveTo>
                      <a:cubicBezTo>
                        <a:pt x="0" y="13831"/>
                        <a:pt x="11221" y="25053"/>
                        <a:pt x="25052" y="25053"/>
                      </a:cubicBezTo>
                      <a:cubicBezTo>
                        <a:pt x="38883" y="25053"/>
                        <a:pt x="50104" y="13831"/>
                        <a:pt x="50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9"/>
                <p:cNvSpPr/>
                <p:nvPr/>
              </p:nvSpPr>
              <p:spPr>
                <a:xfrm>
                  <a:off x="2447300" y="2695200"/>
                  <a:ext cx="841600" cy="204725"/>
                </a:xfrm>
                <a:custGeom>
                  <a:avLst/>
                  <a:gdLst/>
                  <a:ahLst/>
                  <a:cxnLst/>
                  <a:rect l="l" t="t" r="r" b="b"/>
                  <a:pathLst>
                    <a:path w="33664" h="8189" extrusionOk="0">
                      <a:moveTo>
                        <a:pt x="0" y="1"/>
                      </a:moveTo>
                      <a:lnTo>
                        <a:pt x="0" y="6492"/>
                      </a:lnTo>
                      <a:lnTo>
                        <a:pt x="16832" y="8188"/>
                      </a:lnTo>
                      <a:lnTo>
                        <a:pt x="33664" y="6492"/>
                      </a:lnTo>
                      <a:lnTo>
                        <a:pt x="336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9"/>
                <p:cNvSpPr/>
                <p:nvPr/>
              </p:nvSpPr>
              <p:spPr>
                <a:xfrm>
                  <a:off x="2447300" y="2847700"/>
                  <a:ext cx="841600" cy="152525"/>
                </a:xfrm>
                <a:custGeom>
                  <a:avLst/>
                  <a:gdLst/>
                  <a:ahLst/>
                  <a:cxnLst/>
                  <a:rect l="l" t="t" r="r" b="b"/>
                  <a:pathLst>
                    <a:path w="33664" h="6101" extrusionOk="0">
                      <a:moveTo>
                        <a:pt x="0" y="1"/>
                      </a:moveTo>
                      <a:lnTo>
                        <a:pt x="0" y="6100"/>
                      </a:lnTo>
                      <a:lnTo>
                        <a:pt x="33664" y="6100"/>
                      </a:lnTo>
                      <a:lnTo>
                        <a:pt x="336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9"/>
                <p:cNvSpPr/>
                <p:nvPr/>
              </p:nvSpPr>
              <p:spPr>
                <a:xfrm>
                  <a:off x="2715600" y="2426900"/>
                  <a:ext cx="305000" cy="482000"/>
                </a:xfrm>
                <a:custGeom>
                  <a:avLst/>
                  <a:gdLst/>
                  <a:ahLst/>
                  <a:cxnLst/>
                  <a:rect l="l" t="t" r="r" b="b"/>
                  <a:pathLst>
                    <a:path w="12200" h="19280" extrusionOk="0">
                      <a:moveTo>
                        <a:pt x="0" y="1"/>
                      </a:moveTo>
                      <a:lnTo>
                        <a:pt x="0" y="17224"/>
                      </a:lnTo>
                      <a:lnTo>
                        <a:pt x="6100" y="19279"/>
                      </a:lnTo>
                      <a:lnTo>
                        <a:pt x="12200" y="17224"/>
                      </a:lnTo>
                      <a:lnTo>
                        <a:pt x="122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9"/>
                <p:cNvSpPr/>
                <p:nvPr/>
              </p:nvSpPr>
              <p:spPr>
                <a:xfrm>
                  <a:off x="2715600" y="2847700"/>
                  <a:ext cx="305000" cy="420825"/>
                </a:xfrm>
                <a:custGeom>
                  <a:avLst/>
                  <a:gdLst/>
                  <a:ahLst/>
                  <a:cxnLst/>
                  <a:rect l="l" t="t" r="r" b="b"/>
                  <a:pathLst>
                    <a:path w="12200" h="16833" extrusionOk="0">
                      <a:moveTo>
                        <a:pt x="0" y="1"/>
                      </a:moveTo>
                      <a:lnTo>
                        <a:pt x="0" y="16832"/>
                      </a:lnTo>
                      <a:lnTo>
                        <a:pt x="12200" y="16832"/>
                      </a:lnTo>
                      <a:lnTo>
                        <a:pt x="122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9"/>
                <p:cNvSpPr/>
                <p:nvPr/>
              </p:nvSpPr>
              <p:spPr>
                <a:xfrm>
                  <a:off x="4116625" y="2221400"/>
                  <a:ext cx="1252625" cy="687500"/>
                </a:xfrm>
                <a:custGeom>
                  <a:avLst/>
                  <a:gdLst/>
                  <a:ahLst/>
                  <a:cxnLst/>
                  <a:rect l="l" t="t" r="r" b="b"/>
                  <a:pathLst>
                    <a:path w="50105" h="27500" extrusionOk="0">
                      <a:moveTo>
                        <a:pt x="25052" y="1"/>
                      </a:moveTo>
                      <a:cubicBezTo>
                        <a:pt x="11221" y="1"/>
                        <a:pt x="0" y="11222"/>
                        <a:pt x="0" y="25053"/>
                      </a:cubicBezTo>
                      <a:cubicBezTo>
                        <a:pt x="0" y="25183"/>
                        <a:pt x="33" y="25314"/>
                        <a:pt x="33" y="25444"/>
                      </a:cubicBezTo>
                      <a:lnTo>
                        <a:pt x="24791" y="27499"/>
                      </a:lnTo>
                      <a:lnTo>
                        <a:pt x="50104" y="25444"/>
                      </a:lnTo>
                      <a:cubicBezTo>
                        <a:pt x="50104" y="25314"/>
                        <a:pt x="50104" y="25183"/>
                        <a:pt x="50104" y="25053"/>
                      </a:cubicBezTo>
                      <a:cubicBezTo>
                        <a:pt x="50104" y="11222"/>
                        <a:pt x="38916" y="1"/>
                        <a:pt x="250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9"/>
                <p:cNvSpPr/>
                <p:nvPr/>
              </p:nvSpPr>
              <p:spPr>
                <a:xfrm>
                  <a:off x="4116625" y="2847700"/>
                  <a:ext cx="1252625" cy="626325"/>
                </a:xfrm>
                <a:custGeom>
                  <a:avLst/>
                  <a:gdLst/>
                  <a:ahLst/>
                  <a:cxnLst/>
                  <a:rect l="l" t="t" r="r" b="b"/>
                  <a:pathLst>
                    <a:path w="50105" h="25053" extrusionOk="0">
                      <a:moveTo>
                        <a:pt x="0" y="1"/>
                      </a:moveTo>
                      <a:cubicBezTo>
                        <a:pt x="0" y="13831"/>
                        <a:pt x="11221" y="25053"/>
                        <a:pt x="25052" y="25053"/>
                      </a:cubicBezTo>
                      <a:cubicBezTo>
                        <a:pt x="38916" y="25053"/>
                        <a:pt x="50104" y="13831"/>
                        <a:pt x="50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9"/>
                <p:cNvSpPr/>
                <p:nvPr/>
              </p:nvSpPr>
              <p:spPr>
                <a:xfrm>
                  <a:off x="4322125" y="2695200"/>
                  <a:ext cx="841600" cy="197375"/>
                </a:xfrm>
                <a:custGeom>
                  <a:avLst/>
                  <a:gdLst/>
                  <a:ahLst/>
                  <a:cxnLst/>
                  <a:rect l="l" t="t" r="r" b="b"/>
                  <a:pathLst>
                    <a:path w="33664" h="7895" extrusionOk="0">
                      <a:moveTo>
                        <a:pt x="0" y="1"/>
                      </a:moveTo>
                      <a:lnTo>
                        <a:pt x="0" y="6492"/>
                      </a:lnTo>
                      <a:lnTo>
                        <a:pt x="15397" y="7895"/>
                      </a:lnTo>
                      <a:lnTo>
                        <a:pt x="33664" y="6492"/>
                      </a:lnTo>
                      <a:lnTo>
                        <a:pt x="336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9"/>
                <p:cNvSpPr/>
                <p:nvPr/>
              </p:nvSpPr>
              <p:spPr>
                <a:xfrm>
                  <a:off x="4322125" y="2847700"/>
                  <a:ext cx="841600" cy="152525"/>
                </a:xfrm>
                <a:custGeom>
                  <a:avLst/>
                  <a:gdLst/>
                  <a:ahLst/>
                  <a:cxnLst/>
                  <a:rect l="l" t="t" r="r" b="b"/>
                  <a:pathLst>
                    <a:path w="33664" h="6101" extrusionOk="0">
                      <a:moveTo>
                        <a:pt x="0" y="1"/>
                      </a:moveTo>
                      <a:lnTo>
                        <a:pt x="0" y="6100"/>
                      </a:lnTo>
                      <a:lnTo>
                        <a:pt x="33664" y="6100"/>
                      </a:lnTo>
                      <a:lnTo>
                        <a:pt x="336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9"/>
                <p:cNvSpPr/>
                <p:nvPr/>
              </p:nvSpPr>
              <p:spPr>
                <a:xfrm>
                  <a:off x="2816725" y="1706825"/>
                  <a:ext cx="415925" cy="306650"/>
                </a:xfrm>
                <a:custGeom>
                  <a:avLst/>
                  <a:gdLst/>
                  <a:ahLst/>
                  <a:cxnLst/>
                  <a:rect l="l" t="t" r="r" b="b"/>
                  <a:pathLst>
                    <a:path w="16637" h="12266" extrusionOk="0">
                      <a:moveTo>
                        <a:pt x="2773" y="0"/>
                      </a:moveTo>
                      <a:cubicBezTo>
                        <a:pt x="1859" y="0"/>
                        <a:pt x="913" y="33"/>
                        <a:pt x="0" y="66"/>
                      </a:cubicBezTo>
                      <a:lnTo>
                        <a:pt x="718" y="12265"/>
                      </a:lnTo>
                      <a:cubicBezTo>
                        <a:pt x="1403" y="12233"/>
                        <a:pt x="2088" y="12200"/>
                        <a:pt x="2773" y="12200"/>
                      </a:cubicBezTo>
                      <a:lnTo>
                        <a:pt x="16636" y="12200"/>
                      </a:lnTo>
                      <a:lnTo>
                        <a:pt x="166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9"/>
                <p:cNvSpPr/>
                <p:nvPr/>
              </p:nvSpPr>
              <p:spPr>
                <a:xfrm>
                  <a:off x="2003675" y="1831600"/>
                  <a:ext cx="501550" cy="486875"/>
                </a:xfrm>
                <a:custGeom>
                  <a:avLst/>
                  <a:gdLst/>
                  <a:ahLst/>
                  <a:cxnLst/>
                  <a:rect l="l" t="t" r="r" b="b"/>
                  <a:pathLst>
                    <a:path w="20062" h="19475" extrusionOk="0">
                      <a:moveTo>
                        <a:pt x="14516" y="0"/>
                      </a:moveTo>
                      <a:cubicBezTo>
                        <a:pt x="8873" y="2903"/>
                        <a:pt x="4012" y="6850"/>
                        <a:pt x="0" y="11743"/>
                      </a:cubicBezTo>
                      <a:lnTo>
                        <a:pt x="9427" y="19474"/>
                      </a:lnTo>
                      <a:cubicBezTo>
                        <a:pt x="12396" y="15886"/>
                        <a:pt x="15951" y="12983"/>
                        <a:pt x="20061" y="10863"/>
                      </a:cubicBezTo>
                      <a:lnTo>
                        <a:pt x="145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9"/>
                <p:cNvSpPr/>
                <p:nvPr/>
              </p:nvSpPr>
              <p:spPr>
                <a:xfrm>
                  <a:off x="3639550" y="1706825"/>
                  <a:ext cx="406950" cy="305025"/>
                </a:xfrm>
                <a:custGeom>
                  <a:avLst/>
                  <a:gdLst/>
                  <a:ahLst/>
                  <a:cxnLst/>
                  <a:rect l="l" t="t" r="r" b="b"/>
                  <a:pathLst>
                    <a:path w="16278" h="12201" extrusionOk="0">
                      <a:moveTo>
                        <a:pt x="0" y="0"/>
                      </a:moveTo>
                      <a:lnTo>
                        <a:pt x="0" y="12200"/>
                      </a:lnTo>
                      <a:lnTo>
                        <a:pt x="16278" y="12200"/>
                      </a:lnTo>
                      <a:lnTo>
                        <a:pt x="162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9"/>
                <p:cNvSpPr/>
                <p:nvPr/>
              </p:nvSpPr>
              <p:spPr>
                <a:xfrm>
                  <a:off x="5161275" y="1874000"/>
                  <a:ext cx="499100" cy="495025"/>
                </a:xfrm>
                <a:custGeom>
                  <a:avLst/>
                  <a:gdLst/>
                  <a:ahLst/>
                  <a:cxnLst/>
                  <a:rect l="l" t="t" r="r" b="b"/>
                  <a:pathLst>
                    <a:path w="19964" h="19801" extrusionOk="0">
                      <a:moveTo>
                        <a:pt x="6361" y="0"/>
                      </a:moveTo>
                      <a:lnTo>
                        <a:pt x="0" y="10406"/>
                      </a:lnTo>
                      <a:cubicBezTo>
                        <a:pt x="3947" y="12853"/>
                        <a:pt x="7307" y="15984"/>
                        <a:pt x="9949" y="19801"/>
                      </a:cubicBezTo>
                      <a:lnTo>
                        <a:pt x="19963" y="12787"/>
                      </a:lnTo>
                      <a:cubicBezTo>
                        <a:pt x="16343" y="7601"/>
                        <a:pt x="11743" y="3295"/>
                        <a:pt x="63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9"/>
                <p:cNvSpPr/>
                <p:nvPr/>
              </p:nvSpPr>
              <p:spPr>
                <a:xfrm>
                  <a:off x="4453425" y="1706825"/>
                  <a:ext cx="427325" cy="313175"/>
                </a:xfrm>
                <a:custGeom>
                  <a:avLst/>
                  <a:gdLst/>
                  <a:ahLst/>
                  <a:cxnLst/>
                  <a:rect l="l" t="t" r="r" b="b"/>
                  <a:pathLst>
                    <a:path w="17093" h="12527" extrusionOk="0">
                      <a:moveTo>
                        <a:pt x="0" y="0"/>
                      </a:moveTo>
                      <a:lnTo>
                        <a:pt x="0" y="12200"/>
                      </a:lnTo>
                      <a:lnTo>
                        <a:pt x="10862" y="12200"/>
                      </a:lnTo>
                      <a:cubicBezTo>
                        <a:pt x="12396" y="12200"/>
                        <a:pt x="13929" y="12298"/>
                        <a:pt x="15462" y="12526"/>
                      </a:cubicBezTo>
                      <a:lnTo>
                        <a:pt x="17093" y="424"/>
                      </a:lnTo>
                      <a:cubicBezTo>
                        <a:pt x="15038" y="131"/>
                        <a:pt x="12950" y="0"/>
                        <a:pt x="108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9"/>
                <p:cNvSpPr/>
                <p:nvPr/>
              </p:nvSpPr>
              <p:spPr>
                <a:xfrm>
                  <a:off x="1913150" y="3284000"/>
                  <a:ext cx="494200" cy="499100"/>
                </a:xfrm>
                <a:custGeom>
                  <a:avLst/>
                  <a:gdLst/>
                  <a:ahLst/>
                  <a:cxnLst/>
                  <a:rect l="l" t="t" r="r" b="b"/>
                  <a:pathLst>
                    <a:path w="19768" h="19964" extrusionOk="0">
                      <a:moveTo>
                        <a:pt x="10406" y="0"/>
                      </a:moveTo>
                      <a:lnTo>
                        <a:pt x="0" y="6361"/>
                      </a:lnTo>
                      <a:cubicBezTo>
                        <a:pt x="3295" y="11743"/>
                        <a:pt x="7601" y="16310"/>
                        <a:pt x="12755" y="19964"/>
                      </a:cubicBezTo>
                      <a:lnTo>
                        <a:pt x="19768" y="9949"/>
                      </a:lnTo>
                      <a:cubicBezTo>
                        <a:pt x="15984" y="7274"/>
                        <a:pt x="12820" y="3947"/>
                        <a:pt x="104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9"/>
                <p:cNvSpPr/>
                <p:nvPr/>
              </p:nvSpPr>
              <p:spPr>
                <a:xfrm>
                  <a:off x="2661775" y="3667275"/>
                  <a:ext cx="435500" cy="321325"/>
                </a:xfrm>
                <a:custGeom>
                  <a:avLst/>
                  <a:gdLst/>
                  <a:ahLst/>
                  <a:cxnLst/>
                  <a:rect l="l" t="t" r="r" b="b"/>
                  <a:pathLst>
                    <a:path w="17420" h="12853" extrusionOk="0">
                      <a:moveTo>
                        <a:pt x="2381" y="1"/>
                      </a:moveTo>
                      <a:lnTo>
                        <a:pt x="0" y="11972"/>
                      </a:lnTo>
                      <a:cubicBezTo>
                        <a:pt x="2936" y="12559"/>
                        <a:pt x="5970" y="12853"/>
                        <a:pt x="8971" y="12853"/>
                      </a:cubicBezTo>
                      <a:lnTo>
                        <a:pt x="17419" y="12853"/>
                      </a:lnTo>
                      <a:lnTo>
                        <a:pt x="17419" y="653"/>
                      </a:lnTo>
                      <a:lnTo>
                        <a:pt x="8971" y="653"/>
                      </a:lnTo>
                      <a:cubicBezTo>
                        <a:pt x="6753" y="653"/>
                        <a:pt x="4534" y="425"/>
                        <a:pt x="2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9"/>
                <p:cNvSpPr/>
                <p:nvPr/>
              </p:nvSpPr>
              <p:spPr>
                <a:xfrm>
                  <a:off x="5544550" y="2614475"/>
                  <a:ext cx="321325" cy="286250"/>
                </a:xfrm>
                <a:custGeom>
                  <a:avLst/>
                  <a:gdLst/>
                  <a:ahLst/>
                  <a:cxnLst/>
                  <a:rect l="l" t="t" r="r" b="b"/>
                  <a:pathLst>
                    <a:path w="12853" h="11450" extrusionOk="0">
                      <a:moveTo>
                        <a:pt x="11972" y="0"/>
                      </a:moveTo>
                      <a:lnTo>
                        <a:pt x="0" y="2414"/>
                      </a:lnTo>
                      <a:cubicBezTo>
                        <a:pt x="425" y="4567"/>
                        <a:pt x="653" y="6785"/>
                        <a:pt x="653" y="9003"/>
                      </a:cubicBezTo>
                      <a:cubicBezTo>
                        <a:pt x="653" y="9134"/>
                        <a:pt x="653" y="9264"/>
                        <a:pt x="653" y="9395"/>
                      </a:cubicBezTo>
                      <a:lnTo>
                        <a:pt x="7340" y="11450"/>
                      </a:lnTo>
                      <a:lnTo>
                        <a:pt x="12853" y="9395"/>
                      </a:lnTo>
                      <a:cubicBezTo>
                        <a:pt x="12853" y="9264"/>
                        <a:pt x="12853" y="9134"/>
                        <a:pt x="12853" y="9003"/>
                      </a:cubicBezTo>
                      <a:cubicBezTo>
                        <a:pt x="12853" y="5970"/>
                        <a:pt x="12559" y="2969"/>
                        <a:pt x="119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9"/>
                <p:cNvSpPr/>
                <p:nvPr/>
              </p:nvSpPr>
              <p:spPr>
                <a:xfrm>
                  <a:off x="5542100" y="2839550"/>
                  <a:ext cx="323775" cy="241400"/>
                </a:xfrm>
                <a:custGeom>
                  <a:avLst/>
                  <a:gdLst/>
                  <a:ahLst/>
                  <a:cxnLst/>
                  <a:rect l="l" t="t" r="r" b="b"/>
                  <a:pathLst>
                    <a:path w="12951" h="9656" extrusionOk="0">
                      <a:moveTo>
                        <a:pt x="12951" y="0"/>
                      </a:moveTo>
                      <a:cubicBezTo>
                        <a:pt x="12951" y="131"/>
                        <a:pt x="12950" y="261"/>
                        <a:pt x="12949" y="392"/>
                      </a:cubicBezTo>
                      <a:lnTo>
                        <a:pt x="12951" y="392"/>
                      </a:lnTo>
                      <a:cubicBezTo>
                        <a:pt x="12951" y="261"/>
                        <a:pt x="12951" y="131"/>
                        <a:pt x="12951" y="0"/>
                      </a:cubicBezTo>
                      <a:close/>
                      <a:moveTo>
                        <a:pt x="751" y="392"/>
                      </a:moveTo>
                      <a:cubicBezTo>
                        <a:pt x="718" y="2643"/>
                        <a:pt x="490" y="4893"/>
                        <a:pt x="1" y="7079"/>
                      </a:cubicBezTo>
                      <a:lnTo>
                        <a:pt x="11939" y="9656"/>
                      </a:lnTo>
                      <a:cubicBezTo>
                        <a:pt x="12597" y="6618"/>
                        <a:pt x="12924" y="3521"/>
                        <a:pt x="12949" y="39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9"/>
                <p:cNvSpPr/>
                <p:nvPr/>
              </p:nvSpPr>
              <p:spPr>
                <a:xfrm>
                  <a:off x="1745975" y="2795500"/>
                  <a:ext cx="321325" cy="286275"/>
                </a:xfrm>
                <a:custGeom>
                  <a:avLst/>
                  <a:gdLst/>
                  <a:ahLst/>
                  <a:cxnLst/>
                  <a:rect l="l" t="t" r="r" b="b"/>
                  <a:pathLst>
                    <a:path w="12853" h="11451" extrusionOk="0">
                      <a:moveTo>
                        <a:pt x="5513" y="1"/>
                      </a:moveTo>
                      <a:lnTo>
                        <a:pt x="0" y="2056"/>
                      </a:lnTo>
                      <a:cubicBezTo>
                        <a:pt x="0" y="2186"/>
                        <a:pt x="0" y="2317"/>
                        <a:pt x="0" y="2415"/>
                      </a:cubicBezTo>
                      <a:cubicBezTo>
                        <a:pt x="0" y="5448"/>
                        <a:pt x="294" y="8482"/>
                        <a:pt x="881" y="11450"/>
                      </a:cubicBezTo>
                      <a:lnTo>
                        <a:pt x="12852" y="9037"/>
                      </a:lnTo>
                      <a:cubicBezTo>
                        <a:pt x="12428" y="6884"/>
                        <a:pt x="12200" y="4666"/>
                        <a:pt x="12200" y="2415"/>
                      </a:cubicBezTo>
                      <a:cubicBezTo>
                        <a:pt x="12200" y="2317"/>
                        <a:pt x="12200" y="2186"/>
                        <a:pt x="12200" y="2056"/>
                      </a:cubicBezTo>
                      <a:lnTo>
                        <a:pt x="551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9"/>
                <p:cNvSpPr/>
                <p:nvPr/>
              </p:nvSpPr>
              <p:spPr>
                <a:xfrm>
                  <a:off x="5865850" y="2839550"/>
                  <a:ext cx="25" cy="25"/>
                </a:xfrm>
                <a:custGeom>
                  <a:avLst/>
                  <a:gdLst/>
                  <a:ahLst/>
                  <a:cxnLst/>
                  <a:rect l="l" t="t" r="r" b="b"/>
                  <a:pathLst>
                    <a:path w="1" h="1" extrusionOk="0">
                      <a:moveTo>
                        <a:pt x="1" y="0"/>
                      </a:moveTo>
                      <a:lnTo>
                        <a:pt x="1" y="0"/>
                      </a:lnTo>
                      <a:close/>
                    </a:path>
                  </a:pathLst>
                </a:custGeom>
                <a:solidFill>
                  <a:srgbClr val="E9ED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9"/>
                <p:cNvSpPr/>
                <p:nvPr/>
              </p:nvSpPr>
              <p:spPr>
                <a:xfrm>
                  <a:off x="4318050" y="3677050"/>
                  <a:ext cx="547225" cy="311550"/>
                </a:xfrm>
                <a:custGeom>
                  <a:avLst/>
                  <a:gdLst/>
                  <a:ahLst/>
                  <a:cxnLst/>
                  <a:rect l="l" t="t" r="r" b="b"/>
                  <a:pathLst>
                    <a:path w="21889" h="12462" extrusionOk="0">
                      <a:moveTo>
                        <a:pt x="20388" y="1"/>
                      </a:moveTo>
                      <a:cubicBezTo>
                        <a:pt x="19050" y="164"/>
                        <a:pt x="17648" y="262"/>
                        <a:pt x="16277" y="262"/>
                      </a:cubicBezTo>
                      <a:lnTo>
                        <a:pt x="0" y="262"/>
                      </a:lnTo>
                      <a:lnTo>
                        <a:pt x="0" y="12462"/>
                      </a:lnTo>
                      <a:lnTo>
                        <a:pt x="16277" y="12462"/>
                      </a:lnTo>
                      <a:cubicBezTo>
                        <a:pt x="18137" y="12462"/>
                        <a:pt x="20029" y="12364"/>
                        <a:pt x="21888" y="12136"/>
                      </a:cubicBezTo>
                      <a:lnTo>
                        <a:pt x="203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9"/>
                <p:cNvSpPr/>
                <p:nvPr/>
              </p:nvSpPr>
              <p:spPr>
                <a:xfrm>
                  <a:off x="3504175" y="3683575"/>
                  <a:ext cx="406950" cy="305025"/>
                </a:xfrm>
                <a:custGeom>
                  <a:avLst/>
                  <a:gdLst/>
                  <a:ahLst/>
                  <a:cxnLst/>
                  <a:rect l="l" t="t" r="r" b="b"/>
                  <a:pathLst>
                    <a:path w="16278" h="12201" extrusionOk="0">
                      <a:moveTo>
                        <a:pt x="1" y="1"/>
                      </a:moveTo>
                      <a:lnTo>
                        <a:pt x="1" y="12201"/>
                      </a:lnTo>
                      <a:lnTo>
                        <a:pt x="16278" y="12201"/>
                      </a:lnTo>
                      <a:lnTo>
                        <a:pt x="1627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9"/>
                <p:cNvSpPr/>
                <p:nvPr/>
              </p:nvSpPr>
              <p:spPr>
                <a:xfrm>
                  <a:off x="5150675" y="3336175"/>
                  <a:ext cx="499925" cy="493400"/>
                </a:xfrm>
                <a:custGeom>
                  <a:avLst/>
                  <a:gdLst/>
                  <a:ahLst/>
                  <a:cxnLst/>
                  <a:rect l="l" t="t" r="r" b="b"/>
                  <a:pathLst>
                    <a:path w="19997" h="19736" extrusionOk="0">
                      <a:moveTo>
                        <a:pt x="10112" y="1"/>
                      </a:moveTo>
                      <a:cubicBezTo>
                        <a:pt x="7372" y="3752"/>
                        <a:pt x="3980" y="6884"/>
                        <a:pt x="0" y="9232"/>
                      </a:cubicBezTo>
                      <a:lnTo>
                        <a:pt x="6230" y="19736"/>
                      </a:lnTo>
                      <a:cubicBezTo>
                        <a:pt x="11678" y="16507"/>
                        <a:pt x="16310" y="12266"/>
                        <a:pt x="19996" y="7145"/>
                      </a:cubicBezTo>
                      <a:lnTo>
                        <a:pt x="101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49"/>
              <p:cNvGrpSpPr/>
              <p:nvPr/>
            </p:nvGrpSpPr>
            <p:grpSpPr>
              <a:xfrm>
                <a:off x="2379655" y="1883547"/>
                <a:ext cx="772069" cy="223587"/>
                <a:chOff x="1745975" y="2795500"/>
                <a:chExt cx="4119900" cy="1193100"/>
              </a:xfrm>
            </p:grpSpPr>
            <p:sp>
              <p:nvSpPr>
                <p:cNvPr id="1867" name="Google Shape;1867;p49"/>
                <p:cNvSpPr/>
                <p:nvPr/>
              </p:nvSpPr>
              <p:spPr>
                <a:xfrm>
                  <a:off x="1913150" y="3284000"/>
                  <a:ext cx="494200" cy="499100"/>
                </a:xfrm>
                <a:custGeom>
                  <a:avLst/>
                  <a:gdLst/>
                  <a:ahLst/>
                  <a:cxnLst/>
                  <a:rect l="l" t="t" r="r" b="b"/>
                  <a:pathLst>
                    <a:path w="19768" h="19964" extrusionOk="0">
                      <a:moveTo>
                        <a:pt x="10406" y="0"/>
                      </a:moveTo>
                      <a:lnTo>
                        <a:pt x="0" y="6361"/>
                      </a:lnTo>
                      <a:cubicBezTo>
                        <a:pt x="3295" y="11743"/>
                        <a:pt x="7601" y="16310"/>
                        <a:pt x="12755" y="19964"/>
                      </a:cubicBezTo>
                      <a:lnTo>
                        <a:pt x="19768" y="9949"/>
                      </a:lnTo>
                      <a:cubicBezTo>
                        <a:pt x="15984" y="7274"/>
                        <a:pt x="12820" y="3947"/>
                        <a:pt x="10406"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9"/>
                <p:cNvSpPr/>
                <p:nvPr/>
              </p:nvSpPr>
              <p:spPr>
                <a:xfrm>
                  <a:off x="2661775" y="3667275"/>
                  <a:ext cx="435500" cy="321325"/>
                </a:xfrm>
                <a:custGeom>
                  <a:avLst/>
                  <a:gdLst/>
                  <a:ahLst/>
                  <a:cxnLst/>
                  <a:rect l="l" t="t" r="r" b="b"/>
                  <a:pathLst>
                    <a:path w="17420" h="12853" extrusionOk="0">
                      <a:moveTo>
                        <a:pt x="2381" y="1"/>
                      </a:moveTo>
                      <a:lnTo>
                        <a:pt x="0" y="11972"/>
                      </a:lnTo>
                      <a:cubicBezTo>
                        <a:pt x="2936" y="12559"/>
                        <a:pt x="5970" y="12853"/>
                        <a:pt x="8971" y="12853"/>
                      </a:cubicBezTo>
                      <a:lnTo>
                        <a:pt x="17419" y="12853"/>
                      </a:lnTo>
                      <a:lnTo>
                        <a:pt x="17419" y="653"/>
                      </a:lnTo>
                      <a:lnTo>
                        <a:pt x="8971" y="653"/>
                      </a:lnTo>
                      <a:cubicBezTo>
                        <a:pt x="6753" y="653"/>
                        <a:pt x="4534" y="425"/>
                        <a:pt x="2381" y="1"/>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9"/>
                <p:cNvSpPr/>
                <p:nvPr/>
              </p:nvSpPr>
              <p:spPr>
                <a:xfrm>
                  <a:off x="5542100" y="2839550"/>
                  <a:ext cx="323775" cy="241400"/>
                </a:xfrm>
                <a:custGeom>
                  <a:avLst/>
                  <a:gdLst/>
                  <a:ahLst/>
                  <a:cxnLst/>
                  <a:rect l="l" t="t" r="r" b="b"/>
                  <a:pathLst>
                    <a:path w="12951" h="9656" extrusionOk="0">
                      <a:moveTo>
                        <a:pt x="12951" y="0"/>
                      </a:moveTo>
                      <a:cubicBezTo>
                        <a:pt x="12951" y="131"/>
                        <a:pt x="12950" y="261"/>
                        <a:pt x="12949" y="392"/>
                      </a:cubicBezTo>
                      <a:lnTo>
                        <a:pt x="12951" y="392"/>
                      </a:lnTo>
                      <a:cubicBezTo>
                        <a:pt x="12951" y="261"/>
                        <a:pt x="12951" y="131"/>
                        <a:pt x="12951" y="0"/>
                      </a:cubicBezTo>
                      <a:close/>
                      <a:moveTo>
                        <a:pt x="751" y="392"/>
                      </a:moveTo>
                      <a:cubicBezTo>
                        <a:pt x="718" y="2643"/>
                        <a:pt x="490" y="4893"/>
                        <a:pt x="1" y="7079"/>
                      </a:cubicBezTo>
                      <a:lnTo>
                        <a:pt x="11939" y="9656"/>
                      </a:lnTo>
                      <a:cubicBezTo>
                        <a:pt x="12597" y="6618"/>
                        <a:pt x="12924" y="3521"/>
                        <a:pt x="12949" y="392"/>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9"/>
                <p:cNvSpPr/>
                <p:nvPr/>
              </p:nvSpPr>
              <p:spPr>
                <a:xfrm>
                  <a:off x="1745975" y="2795500"/>
                  <a:ext cx="321325" cy="286275"/>
                </a:xfrm>
                <a:custGeom>
                  <a:avLst/>
                  <a:gdLst/>
                  <a:ahLst/>
                  <a:cxnLst/>
                  <a:rect l="l" t="t" r="r" b="b"/>
                  <a:pathLst>
                    <a:path w="12853" h="11451" extrusionOk="0">
                      <a:moveTo>
                        <a:pt x="5513" y="1"/>
                      </a:moveTo>
                      <a:lnTo>
                        <a:pt x="0" y="2056"/>
                      </a:lnTo>
                      <a:cubicBezTo>
                        <a:pt x="0" y="2186"/>
                        <a:pt x="0" y="2317"/>
                        <a:pt x="0" y="2415"/>
                      </a:cubicBezTo>
                      <a:cubicBezTo>
                        <a:pt x="0" y="5448"/>
                        <a:pt x="294" y="8482"/>
                        <a:pt x="881" y="11450"/>
                      </a:cubicBezTo>
                      <a:lnTo>
                        <a:pt x="12852" y="9037"/>
                      </a:lnTo>
                      <a:cubicBezTo>
                        <a:pt x="12428" y="6884"/>
                        <a:pt x="12200" y="4666"/>
                        <a:pt x="12200" y="2415"/>
                      </a:cubicBezTo>
                      <a:cubicBezTo>
                        <a:pt x="12200" y="2317"/>
                        <a:pt x="12200" y="2186"/>
                        <a:pt x="12200" y="2056"/>
                      </a:cubicBezTo>
                      <a:lnTo>
                        <a:pt x="5513" y="1"/>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9"/>
                <p:cNvSpPr/>
                <p:nvPr/>
              </p:nvSpPr>
              <p:spPr>
                <a:xfrm>
                  <a:off x="4318050" y="3677050"/>
                  <a:ext cx="547225" cy="311550"/>
                </a:xfrm>
                <a:custGeom>
                  <a:avLst/>
                  <a:gdLst/>
                  <a:ahLst/>
                  <a:cxnLst/>
                  <a:rect l="l" t="t" r="r" b="b"/>
                  <a:pathLst>
                    <a:path w="21889" h="12462" extrusionOk="0">
                      <a:moveTo>
                        <a:pt x="20388" y="1"/>
                      </a:moveTo>
                      <a:cubicBezTo>
                        <a:pt x="19050" y="164"/>
                        <a:pt x="17648" y="262"/>
                        <a:pt x="16277" y="262"/>
                      </a:cubicBezTo>
                      <a:lnTo>
                        <a:pt x="0" y="262"/>
                      </a:lnTo>
                      <a:lnTo>
                        <a:pt x="0" y="12462"/>
                      </a:lnTo>
                      <a:lnTo>
                        <a:pt x="16277" y="12462"/>
                      </a:lnTo>
                      <a:cubicBezTo>
                        <a:pt x="18137" y="12462"/>
                        <a:pt x="20029" y="12364"/>
                        <a:pt x="21888" y="12136"/>
                      </a:cubicBezTo>
                      <a:lnTo>
                        <a:pt x="20388" y="1"/>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9"/>
                <p:cNvSpPr/>
                <p:nvPr/>
              </p:nvSpPr>
              <p:spPr>
                <a:xfrm>
                  <a:off x="3504175" y="3683575"/>
                  <a:ext cx="406950" cy="305025"/>
                </a:xfrm>
                <a:custGeom>
                  <a:avLst/>
                  <a:gdLst/>
                  <a:ahLst/>
                  <a:cxnLst/>
                  <a:rect l="l" t="t" r="r" b="b"/>
                  <a:pathLst>
                    <a:path w="16278" h="12201" extrusionOk="0">
                      <a:moveTo>
                        <a:pt x="1" y="1"/>
                      </a:moveTo>
                      <a:lnTo>
                        <a:pt x="1" y="12201"/>
                      </a:lnTo>
                      <a:lnTo>
                        <a:pt x="16278" y="12201"/>
                      </a:lnTo>
                      <a:lnTo>
                        <a:pt x="16278" y="1"/>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9"/>
                <p:cNvSpPr/>
                <p:nvPr/>
              </p:nvSpPr>
              <p:spPr>
                <a:xfrm>
                  <a:off x="5150675" y="3336175"/>
                  <a:ext cx="499925" cy="493400"/>
                </a:xfrm>
                <a:custGeom>
                  <a:avLst/>
                  <a:gdLst/>
                  <a:ahLst/>
                  <a:cxnLst/>
                  <a:rect l="l" t="t" r="r" b="b"/>
                  <a:pathLst>
                    <a:path w="19997" h="19736" extrusionOk="0">
                      <a:moveTo>
                        <a:pt x="10112" y="1"/>
                      </a:moveTo>
                      <a:cubicBezTo>
                        <a:pt x="7372" y="3752"/>
                        <a:pt x="3980" y="6884"/>
                        <a:pt x="0" y="9232"/>
                      </a:cubicBezTo>
                      <a:lnTo>
                        <a:pt x="6230" y="19736"/>
                      </a:lnTo>
                      <a:cubicBezTo>
                        <a:pt x="11678" y="16507"/>
                        <a:pt x="16310" y="12266"/>
                        <a:pt x="19996" y="7145"/>
                      </a:cubicBezTo>
                      <a:lnTo>
                        <a:pt x="10112" y="1"/>
                      </a:ln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4" name="Google Shape;1874;p49"/>
              <p:cNvSpPr/>
              <p:nvPr/>
            </p:nvSpPr>
            <p:spPr>
              <a:xfrm>
                <a:off x="2379655" y="1849773"/>
                <a:ext cx="60675" cy="43407"/>
              </a:xfrm>
              <a:custGeom>
                <a:avLst/>
                <a:gdLst/>
                <a:ahLst/>
                <a:cxnLst/>
                <a:rect l="l" t="t" r="r" b="b"/>
                <a:pathLst>
                  <a:path w="12951" h="9265" extrusionOk="0">
                    <a:moveTo>
                      <a:pt x="1011" y="1"/>
                    </a:moveTo>
                    <a:cubicBezTo>
                      <a:pt x="326" y="3132"/>
                      <a:pt x="0" y="6003"/>
                      <a:pt x="0" y="9265"/>
                    </a:cubicBezTo>
                    <a:lnTo>
                      <a:pt x="12200" y="9265"/>
                    </a:lnTo>
                    <a:cubicBezTo>
                      <a:pt x="12233" y="7014"/>
                      <a:pt x="12461" y="4763"/>
                      <a:pt x="12950" y="2578"/>
                    </a:cubicBezTo>
                    <a:lnTo>
                      <a:pt x="10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49"/>
            <p:cNvGrpSpPr/>
            <p:nvPr/>
          </p:nvGrpSpPr>
          <p:grpSpPr>
            <a:xfrm>
              <a:off x="2556585" y="2010360"/>
              <a:ext cx="417515" cy="64681"/>
              <a:chOff x="2447300" y="2847700"/>
              <a:chExt cx="2716425" cy="420825"/>
            </a:xfrm>
          </p:grpSpPr>
          <p:sp>
            <p:nvSpPr>
              <p:cNvPr id="1876" name="Google Shape;1876;p49"/>
              <p:cNvSpPr/>
              <p:nvPr/>
            </p:nvSpPr>
            <p:spPr>
              <a:xfrm>
                <a:off x="2447300" y="2847700"/>
                <a:ext cx="841600" cy="152525"/>
              </a:xfrm>
              <a:custGeom>
                <a:avLst/>
                <a:gdLst/>
                <a:ahLst/>
                <a:cxnLst/>
                <a:rect l="l" t="t" r="r" b="b"/>
                <a:pathLst>
                  <a:path w="33664" h="6101" extrusionOk="0">
                    <a:moveTo>
                      <a:pt x="0" y="1"/>
                    </a:moveTo>
                    <a:lnTo>
                      <a:pt x="0" y="6100"/>
                    </a:lnTo>
                    <a:lnTo>
                      <a:pt x="33664" y="6100"/>
                    </a:lnTo>
                    <a:lnTo>
                      <a:pt x="33664"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9"/>
              <p:cNvSpPr/>
              <p:nvPr/>
            </p:nvSpPr>
            <p:spPr>
              <a:xfrm>
                <a:off x="2715600" y="2847700"/>
                <a:ext cx="305000" cy="420825"/>
              </a:xfrm>
              <a:custGeom>
                <a:avLst/>
                <a:gdLst/>
                <a:ahLst/>
                <a:cxnLst/>
                <a:rect l="l" t="t" r="r" b="b"/>
                <a:pathLst>
                  <a:path w="12200" h="16833" extrusionOk="0">
                    <a:moveTo>
                      <a:pt x="0" y="1"/>
                    </a:moveTo>
                    <a:lnTo>
                      <a:pt x="0" y="16832"/>
                    </a:lnTo>
                    <a:lnTo>
                      <a:pt x="12200" y="16832"/>
                    </a:lnTo>
                    <a:lnTo>
                      <a:pt x="12200"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9"/>
              <p:cNvSpPr/>
              <p:nvPr/>
            </p:nvSpPr>
            <p:spPr>
              <a:xfrm>
                <a:off x="4322125" y="2847700"/>
                <a:ext cx="841600" cy="152525"/>
              </a:xfrm>
              <a:custGeom>
                <a:avLst/>
                <a:gdLst/>
                <a:ahLst/>
                <a:cxnLst/>
                <a:rect l="l" t="t" r="r" b="b"/>
                <a:pathLst>
                  <a:path w="33664" h="6101" extrusionOk="0">
                    <a:moveTo>
                      <a:pt x="0" y="1"/>
                    </a:moveTo>
                    <a:lnTo>
                      <a:pt x="0" y="6100"/>
                    </a:lnTo>
                    <a:lnTo>
                      <a:pt x="33664" y="6100"/>
                    </a:lnTo>
                    <a:lnTo>
                      <a:pt x="33664"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82"/>
        <p:cNvGrpSpPr/>
        <p:nvPr/>
      </p:nvGrpSpPr>
      <p:grpSpPr>
        <a:xfrm>
          <a:off x="0" y="0"/>
          <a:ext cx="0" cy="0"/>
          <a:chOff x="0" y="0"/>
          <a:chExt cx="0" cy="0"/>
        </a:xfrm>
      </p:grpSpPr>
      <p:sp>
        <p:nvSpPr>
          <p:cNvPr id="1883" name="Google Shape;1883;p50"/>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INCLUDING FIELDWORK </a:t>
            </a:r>
            <a:endParaRPr/>
          </a:p>
        </p:txBody>
      </p:sp>
      <p:sp>
        <p:nvSpPr>
          <p:cNvPr id="1884" name="Google Shape;1884;p50"/>
          <p:cNvSpPr txBox="1">
            <a:spLocks noGrp="1"/>
          </p:cNvSpPr>
          <p:nvPr>
            <p:ph type="subTitle" idx="1"/>
          </p:nvPr>
        </p:nvSpPr>
        <p:spPr>
          <a:xfrm>
            <a:off x="3335225" y="3323725"/>
            <a:ext cx="2475600" cy="9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885" name="Google Shape;1885;p50"/>
          <p:cNvSpPr txBox="1">
            <a:spLocks noGrp="1"/>
          </p:cNvSpPr>
          <p:nvPr>
            <p:ph type="subTitle" idx="2"/>
          </p:nvPr>
        </p:nvSpPr>
        <p:spPr>
          <a:xfrm>
            <a:off x="715052" y="3323725"/>
            <a:ext cx="2475600" cy="9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886" name="Google Shape;1886;p50"/>
          <p:cNvSpPr txBox="1">
            <a:spLocks noGrp="1"/>
          </p:cNvSpPr>
          <p:nvPr>
            <p:ph type="subTitle" idx="3"/>
          </p:nvPr>
        </p:nvSpPr>
        <p:spPr>
          <a:xfrm>
            <a:off x="715052" y="2759900"/>
            <a:ext cx="24756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WHY?</a:t>
            </a:r>
            <a:endParaRPr/>
          </a:p>
        </p:txBody>
      </p:sp>
      <p:sp>
        <p:nvSpPr>
          <p:cNvPr id="1887" name="Google Shape;1887;p50"/>
          <p:cNvSpPr txBox="1">
            <a:spLocks noGrp="1"/>
          </p:cNvSpPr>
          <p:nvPr>
            <p:ph type="subTitle" idx="5"/>
          </p:nvPr>
        </p:nvSpPr>
        <p:spPr>
          <a:xfrm>
            <a:off x="5953348" y="3323725"/>
            <a:ext cx="2475600" cy="9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888" name="Google Shape;1888;p50"/>
          <p:cNvSpPr txBox="1">
            <a:spLocks noGrp="1"/>
          </p:cNvSpPr>
          <p:nvPr>
            <p:ph type="subTitle" idx="4"/>
          </p:nvPr>
        </p:nvSpPr>
        <p:spPr>
          <a:xfrm>
            <a:off x="3333474" y="2759900"/>
            <a:ext cx="24756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WHERE?</a:t>
            </a:r>
            <a:endParaRPr/>
          </a:p>
        </p:txBody>
      </p:sp>
      <p:sp>
        <p:nvSpPr>
          <p:cNvPr id="1889" name="Google Shape;1889;p50"/>
          <p:cNvSpPr txBox="1">
            <a:spLocks noGrp="1"/>
          </p:cNvSpPr>
          <p:nvPr>
            <p:ph type="subTitle" idx="6"/>
          </p:nvPr>
        </p:nvSpPr>
        <p:spPr>
          <a:xfrm>
            <a:off x="5953346" y="2759900"/>
            <a:ext cx="24756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HOW?</a:t>
            </a:r>
            <a:endParaRPr/>
          </a:p>
        </p:txBody>
      </p:sp>
      <p:grpSp>
        <p:nvGrpSpPr>
          <p:cNvPr id="1890" name="Google Shape;1890;p50"/>
          <p:cNvGrpSpPr/>
          <p:nvPr/>
        </p:nvGrpSpPr>
        <p:grpSpPr>
          <a:xfrm>
            <a:off x="4155211" y="1609842"/>
            <a:ext cx="832126" cy="801120"/>
            <a:chOff x="6061417" y="2005441"/>
            <a:chExt cx="495815" cy="477340"/>
          </a:xfrm>
        </p:grpSpPr>
        <p:grpSp>
          <p:nvGrpSpPr>
            <p:cNvPr id="1891" name="Google Shape;1891;p50"/>
            <p:cNvGrpSpPr/>
            <p:nvPr/>
          </p:nvGrpSpPr>
          <p:grpSpPr>
            <a:xfrm>
              <a:off x="6061417" y="2005441"/>
              <a:ext cx="495815" cy="477340"/>
              <a:chOff x="6066480" y="2016937"/>
              <a:chExt cx="495815" cy="477340"/>
            </a:xfrm>
          </p:grpSpPr>
          <p:sp>
            <p:nvSpPr>
              <p:cNvPr id="1892" name="Google Shape;1892;p50"/>
              <p:cNvSpPr/>
              <p:nvPr/>
            </p:nvSpPr>
            <p:spPr>
              <a:xfrm>
                <a:off x="6066480" y="2016937"/>
                <a:ext cx="495815" cy="477340"/>
              </a:xfrm>
              <a:custGeom>
                <a:avLst/>
                <a:gdLst/>
                <a:ahLst/>
                <a:cxnLst/>
                <a:rect l="l" t="t" r="r" b="b"/>
                <a:pathLst>
                  <a:path w="20826" h="20050" extrusionOk="0">
                    <a:moveTo>
                      <a:pt x="10805" y="0"/>
                    </a:moveTo>
                    <a:cubicBezTo>
                      <a:pt x="6765" y="0"/>
                      <a:pt x="3094" y="2447"/>
                      <a:pt x="1547" y="6188"/>
                    </a:cubicBezTo>
                    <a:cubicBezTo>
                      <a:pt x="1" y="9928"/>
                      <a:pt x="855" y="14245"/>
                      <a:pt x="3718" y="17108"/>
                    </a:cubicBezTo>
                    <a:cubicBezTo>
                      <a:pt x="5633" y="19023"/>
                      <a:pt x="8198" y="20049"/>
                      <a:pt x="10807" y="20049"/>
                    </a:cubicBezTo>
                    <a:cubicBezTo>
                      <a:pt x="12098" y="20049"/>
                      <a:pt x="13399" y="19798"/>
                      <a:pt x="14638" y="19278"/>
                    </a:cubicBezTo>
                    <a:cubicBezTo>
                      <a:pt x="18378" y="17731"/>
                      <a:pt x="20825" y="14083"/>
                      <a:pt x="20825" y="10020"/>
                    </a:cubicBezTo>
                    <a:cubicBezTo>
                      <a:pt x="20825" y="4502"/>
                      <a:pt x="16346" y="0"/>
                      <a:pt x="10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0"/>
              <p:cNvSpPr/>
              <p:nvPr/>
            </p:nvSpPr>
            <p:spPr>
              <a:xfrm>
                <a:off x="6165424" y="2127404"/>
                <a:ext cx="396871" cy="366635"/>
              </a:xfrm>
              <a:custGeom>
                <a:avLst/>
                <a:gdLst/>
                <a:ahLst/>
                <a:cxnLst/>
                <a:rect l="l" t="t" r="r" b="b"/>
                <a:pathLst>
                  <a:path w="16670" h="15400" extrusionOk="0">
                    <a:moveTo>
                      <a:pt x="11636" y="1"/>
                    </a:moveTo>
                    <a:lnTo>
                      <a:pt x="0" y="7897"/>
                    </a:lnTo>
                    <a:lnTo>
                      <a:pt x="2147" y="10044"/>
                    </a:lnTo>
                    <a:lnTo>
                      <a:pt x="1132" y="11129"/>
                    </a:lnTo>
                    <a:lnTo>
                      <a:pt x="5333" y="15331"/>
                    </a:lnTo>
                    <a:cubicBezTo>
                      <a:pt x="5772" y="15377"/>
                      <a:pt x="6211" y="15400"/>
                      <a:pt x="6649" y="15400"/>
                    </a:cubicBezTo>
                    <a:cubicBezTo>
                      <a:pt x="12190" y="15400"/>
                      <a:pt x="16669" y="10921"/>
                      <a:pt x="16669" y="5380"/>
                    </a:cubicBezTo>
                    <a:lnTo>
                      <a:pt x="16669" y="5034"/>
                    </a:lnTo>
                    <a:lnTo>
                      <a:pt x="11636"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0"/>
              <p:cNvSpPr/>
              <p:nvPr/>
            </p:nvSpPr>
            <p:spPr>
              <a:xfrm>
                <a:off x="6249512" y="2099382"/>
                <a:ext cx="219886" cy="187841"/>
              </a:xfrm>
              <a:custGeom>
                <a:avLst/>
                <a:gdLst/>
                <a:ahLst/>
                <a:cxnLst/>
                <a:rect l="l" t="t" r="r" b="b"/>
                <a:pathLst>
                  <a:path w="9236" h="7890" extrusionOk="0">
                    <a:moveTo>
                      <a:pt x="5288" y="0"/>
                    </a:moveTo>
                    <a:cubicBezTo>
                      <a:pt x="1755" y="0"/>
                      <a:pt x="1" y="4248"/>
                      <a:pt x="2494" y="6719"/>
                    </a:cubicBezTo>
                    <a:cubicBezTo>
                      <a:pt x="3295" y="7527"/>
                      <a:pt x="4286" y="7889"/>
                      <a:pt x="5259" y="7889"/>
                    </a:cubicBezTo>
                    <a:cubicBezTo>
                      <a:pt x="7286" y="7889"/>
                      <a:pt x="9235" y="6319"/>
                      <a:pt x="9235" y="3948"/>
                    </a:cubicBezTo>
                    <a:cubicBezTo>
                      <a:pt x="9235" y="1755"/>
                      <a:pt x="7458" y="0"/>
                      <a:pt x="52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0"/>
              <p:cNvSpPr/>
              <p:nvPr/>
            </p:nvSpPr>
            <p:spPr>
              <a:xfrm>
                <a:off x="6136284" y="2131261"/>
                <a:ext cx="181961" cy="201792"/>
              </a:xfrm>
              <a:custGeom>
                <a:avLst/>
                <a:gdLst/>
                <a:ahLst/>
                <a:cxnLst/>
                <a:rect l="l" t="t" r="r" b="b"/>
                <a:pathLst>
                  <a:path w="7643" h="8476" extrusionOk="0">
                    <a:moveTo>
                      <a:pt x="7158" y="0"/>
                    </a:moveTo>
                    <a:lnTo>
                      <a:pt x="7065" y="23"/>
                    </a:lnTo>
                    <a:cubicBezTo>
                      <a:pt x="5588" y="23"/>
                      <a:pt x="4202" y="808"/>
                      <a:pt x="3418" y="2078"/>
                    </a:cubicBezTo>
                    <a:lnTo>
                      <a:pt x="3140" y="2078"/>
                    </a:lnTo>
                    <a:cubicBezTo>
                      <a:pt x="1363" y="2147"/>
                      <a:pt x="1" y="3648"/>
                      <a:pt x="70" y="5403"/>
                    </a:cubicBezTo>
                    <a:cubicBezTo>
                      <a:pt x="137" y="7115"/>
                      <a:pt x="1569" y="8476"/>
                      <a:pt x="3268" y="8476"/>
                    </a:cubicBezTo>
                    <a:cubicBezTo>
                      <a:pt x="3310" y="8476"/>
                      <a:pt x="3352" y="8475"/>
                      <a:pt x="3394" y="8473"/>
                    </a:cubicBezTo>
                    <a:lnTo>
                      <a:pt x="7158" y="8473"/>
                    </a:lnTo>
                    <a:lnTo>
                      <a:pt x="7642" y="4041"/>
                    </a:lnTo>
                    <a:lnTo>
                      <a:pt x="71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0"/>
              <p:cNvSpPr/>
              <p:nvPr/>
            </p:nvSpPr>
            <p:spPr>
              <a:xfrm>
                <a:off x="6305031" y="2131808"/>
                <a:ext cx="142940" cy="201197"/>
              </a:xfrm>
              <a:custGeom>
                <a:avLst/>
                <a:gdLst/>
                <a:ahLst/>
                <a:cxnLst/>
                <a:rect l="l" t="t" r="r" b="b"/>
                <a:pathLst>
                  <a:path w="6004" h="8451" extrusionOk="0">
                    <a:moveTo>
                      <a:pt x="0" y="0"/>
                    </a:moveTo>
                    <a:lnTo>
                      <a:pt x="0" y="8450"/>
                    </a:lnTo>
                    <a:lnTo>
                      <a:pt x="3325" y="8450"/>
                    </a:lnTo>
                    <a:cubicBezTo>
                      <a:pt x="4826" y="8381"/>
                      <a:pt x="6003" y="7111"/>
                      <a:pt x="5957" y="5611"/>
                    </a:cubicBezTo>
                    <a:cubicBezTo>
                      <a:pt x="5888" y="4479"/>
                      <a:pt x="5172" y="3487"/>
                      <a:pt x="4087" y="3140"/>
                    </a:cubicBezTo>
                    <a:cubicBezTo>
                      <a:pt x="3579" y="1293"/>
                      <a:pt x="191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0"/>
              <p:cNvSpPr/>
              <p:nvPr/>
            </p:nvSpPr>
            <p:spPr>
              <a:xfrm>
                <a:off x="6208849" y="2233490"/>
                <a:ext cx="63233" cy="163819"/>
              </a:xfrm>
              <a:custGeom>
                <a:avLst/>
                <a:gdLst/>
                <a:ahLst/>
                <a:cxnLst/>
                <a:rect l="l" t="t" r="r" b="b"/>
                <a:pathLst>
                  <a:path w="2656" h="6881" extrusionOk="0">
                    <a:moveTo>
                      <a:pt x="2655" y="1"/>
                    </a:moveTo>
                    <a:cubicBezTo>
                      <a:pt x="1201" y="1"/>
                      <a:pt x="0" y="1178"/>
                      <a:pt x="23" y="2656"/>
                    </a:cubicBezTo>
                    <a:lnTo>
                      <a:pt x="23" y="6880"/>
                    </a:lnTo>
                    <a:lnTo>
                      <a:pt x="1178" y="6880"/>
                    </a:lnTo>
                    <a:lnTo>
                      <a:pt x="1178" y="2656"/>
                    </a:lnTo>
                    <a:cubicBezTo>
                      <a:pt x="1178" y="1824"/>
                      <a:pt x="1847" y="1178"/>
                      <a:pt x="2655" y="1178"/>
                    </a:cubicBezTo>
                    <a:lnTo>
                      <a:pt x="26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0"/>
              <p:cNvSpPr/>
              <p:nvPr/>
            </p:nvSpPr>
            <p:spPr>
              <a:xfrm>
                <a:off x="6172019" y="2352218"/>
                <a:ext cx="101706" cy="70375"/>
              </a:xfrm>
              <a:custGeom>
                <a:avLst/>
                <a:gdLst/>
                <a:ahLst/>
                <a:cxnLst/>
                <a:rect l="l" t="t" r="r" b="b"/>
                <a:pathLst>
                  <a:path w="4272" h="2956" extrusionOk="0">
                    <a:moveTo>
                      <a:pt x="831" y="0"/>
                    </a:moveTo>
                    <a:lnTo>
                      <a:pt x="0" y="831"/>
                    </a:lnTo>
                    <a:lnTo>
                      <a:pt x="2147" y="2955"/>
                    </a:lnTo>
                    <a:lnTo>
                      <a:pt x="4271" y="831"/>
                    </a:lnTo>
                    <a:lnTo>
                      <a:pt x="3440" y="0"/>
                    </a:lnTo>
                    <a:lnTo>
                      <a:pt x="2147" y="1293"/>
                    </a:lnTo>
                    <a:lnTo>
                      <a:pt x="8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0"/>
              <p:cNvSpPr/>
              <p:nvPr/>
            </p:nvSpPr>
            <p:spPr>
              <a:xfrm>
                <a:off x="6312721" y="2253274"/>
                <a:ext cx="62685" cy="163272"/>
              </a:xfrm>
              <a:custGeom>
                <a:avLst/>
                <a:gdLst/>
                <a:ahLst/>
                <a:cxnLst/>
                <a:rect l="l" t="t" r="r" b="b"/>
                <a:pathLst>
                  <a:path w="2633" h="6858" extrusionOk="0">
                    <a:moveTo>
                      <a:pt x="1455" y="1"/>
                    </a:moveTo>
                    <a:lnTo>
                      <a:pt x="1455" y="4226"/>
                    </a:lnTo>
                    <a:cubicBezTo>
                      <a:pt x="1455" y="5034"/>
                      <a:pt x="809" y="5680"/>
                      <a:pt x="1" y="5703"/>
                    </a:cubicBezTo>
                    <a:lnTo>
                      <a:pt x="1" y="6858"/>
                    </a:lnTo>
                    <a:cubicBezTo>
                      <a:pt x="1455" y="6858"/>
                      <a:pt x="2633" y="5680"/>
                      <a:pt x="2633" y="4226"/>
                    </a:cubicBezTo>
                    <a:lnTo>
                      <a:pt x="26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0"/>
              <p:cNvSpPr/>
              <p:nvPr/>
            </p:nvSpPr>
            <p:spPr>
              <a:xfrm>
                <a:off x="6311078" y="2227990"/>
                <a:ext cx="101158" cy="70375"/>
              </a:xfrm>
              <a:custGeom>
                <a:avLst/>
                <a:gdLst/>
                <a:ahLst/>
                <a:cxnLst/>
                <a:rect l="l" t="t" r="r" b="b"/>
                <a:pathLst>
                  <a:path w="4249" h="2956" extrusionOk="0">
                    <a:moveTo>
                      <a:pt x="2124" y="1"/>
                    </a:moveTo>
                    <a:lnTo>
                      <a:pt x="0" y="2125"/>
                    </a:lnTo>
                    <a:lnTo>
                      <a:pt x="831" y="2956"/>
                    </a:lnTo>
                    <a:lnTo>
                      <a:pt x="2124" y="1663"/>
                    </a:lnTo>
                    <a:lnTo>
                      <a:pt x="3417" y="2956"/>
                    </a:lnTo>
                    <a:lnTo>
                      <a:pt x="4248" y="2125"/>
                    </a:ln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50"/>
            <p:cNvGrpSpPr/>
            <p:nvPr/>
          </p:nvGrpSpPr>
          <p:grpSpPr>
            <a:xfrm>
              <a:off x="6306015" y="2216494"/>
              <a:ext cx="101158" cy="188555"/>
              <a:chOff x="6311078" y="2227990"/>
              <a:chExt cx="101158" cy="188555"/>
            </a:xfrm>
          </p:grpSpPr>
          <p:sp>
            <p:nvSpPr>
              <p:cNvPr id="1902" name="Google Shape;1902;p50"/>
              <p:cNvSpPr/>
              <p:nvPr/>
            </p:nvSpPr>
            <p:spPr>
              <a:xfrm>
                <a:off x="6312721" y="2253274"/>
                <a:ext cx="62685" cy="163272"/>
              </a:xfrm>
              <a:custGeom>
                <a:avLst/>
                <a:gdLst/>
                <a:ahLst/>
                <a:cxnLst/>
                <a:rect l="l" t="t" r="r" b="b"/>
                <a:pathLst>
                  <a:path w="2633" h="6858" extrusionOk="0">
                    <a:moveTo>
                      <a:pt x="1455" y="1"/>
                    </a:moveTo>
                    <a:lnTo>
                      <a:pt x="1455" y="4226"/>
                    </a:lnTo>
                    <a:cubicBezTo>
                      <a:pt x="1455" y="5034"/>
                      <a:pt x="809" y="5680"/>
                      <a:pt x="1" y="5703"/>
                    </a:cubicBezTo>
                    <a:lnTo>
                      <a:pt x="1" y="6858"/>
                    </a:lnTo>
                    <a:cubicBezTo>
                      <a:pt x="1455" y="6858"/>
                      <a:pt x="2633" y="5680"/>
                      <a:pt x="2633" y="4226"/>
                    </a:cubicBezTo>
                    <a:lnTo>
                      <a:pt x="26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0"/>
              <p:cNvSpPr/>
              <p:nvPr/>
            </p:nvSpPr>
            <p:spPr>
              <a:xfrm>
                <a:off x="6311078" y="2227990"/>
                <a:ext cx="101158" cy="70375"/>
              </a:xfrm>
              <a:custGeom>
                <a:avLst/>
                <a:gdLst/>
                <a:ahLst/>
                <a:cxnLst/>
                <a:rect l="l" t="t" r="r" b="b"/>
                <a:pathLst>
                  <a:path w="4249" h="2956" extrusionOk="0">
                    <a:moveTo>
                      <a:pt x="2124" y="1"/>
                    </a:moveTo>
                    <a:lnTo>
                      <a:pt x="0" y="2125"/>
                    </a:lnTo>
                    <a:lnTo>
                      <a:pt x="831" y="2956"/>
                    </a:lnTo>
                    <a:lnTo>
                      <a:pt x="2124" y="1663"/>
                    </a:lnTo>
                    <a:lnTo>
                      <a:pt x="3417" y="2956"/>
                    </a:lnTo>
                    <a:lnTo>
                      <a:pt x="4248" y="2125"/>
                    </a:lnTo>
                    <a:lnTo>
                      <a:pt x="21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04" name="Google Shape;1904;p50"/>
          <p:cNvGrpSpPr/>
          <p:nvPr/>
        </p:nvGrpSpPr>
        <p:grpSpPr>
          <a:xfrm>
            <a:off x="6715606" y="1609981"/>
            <a:ext cx="885364" cy="800842"/>
            <a:chOff x="6753660" y="4047395"/>
            <a:chExt cx="527693" cy="477317"/>
          </a:xfrm>
        </p:grpSpPr>
        <p:grpSp>
          <p:nvGrpSpPr>
            <p:cNvPr id="1905" name="Google Shape;1905;p50"/>
            <p:cNvGrpSpPr/>
            <p:nvPr/>
          </p:nvGrpSpPr>
          <p:grpSpPr>
            <a:xfrm>
              <a:off x="6753660" y="4047395"/>
              <a:ext cx="527693" cy="477317"/>
              <a:chOff x="6735947" y="4047121"/>
              <a:chExt cx="527693" cy="477317"/>
            </a:xfrm>
          </p:grpSpPr>
          <p:sp>
            <p:nvSpPr>
              <p:cNvPr id="1906" name="Google Shape;1906;p50"/>
              <p:cNvSpPr/>
              <p:nvPr/>
            </p:nvSpPr>
            <p:spPr>
              <a:xfrm>
                <a:off x="6735947" y="4047121"/>
                <a:ext cx="527693" cy="404775"/>
              </a:xfrm>
              <a:custGeom>
                <a:avLst/>
                <a:gdLst/>
                <a:ahLst/>
                <a:cxnLst/>
                <a:rect l="l" t="t" r="r" b="b"/>
                <a:pathLst>
                  <a:path w="22165" h="17002" extrusionOk="0">
                    <a:moveTo>
                      <a:pt x="12167" y="0"/>
                    </a:moveTo>
                    <a:cubicBezTo>
                      <a:pt x="10920" y="0"/>
                      <a:pt x="9640" y="237"/>
                      <a:pt x="8381" y="748"/>
                    </a:cubicBezTo>
                    <a:cubicBezTo>
                      <a:pt x="1802" y="3403"/>
                      <a:pt x="1" y="11899"/>
                      <a:pt x="4941" y="17001"/>
                    </a:cubicBezTo>
                    <a:lnTo>
                      <a:pt x="19348" y="17001"/>
                    </a:lnTo>
                    <a:cubicBezTo>
                      <a:pt x="21149" y="15131"/>
                      <a:pt x="22164" y="12638"/>
                      <a:pt x="22164" y="10029"/>
                    </a:cubicBezTo>
                    <a:cubicBezTo>
                      <a:pt x="22164" y="4273"/>
                      <a:pt x="17461" y="0"/>
                      <a:pt x="12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0"/>
              <p:cNvSpPr/>
              <p:nvPr/>
            </p:nvSpPr>
            <p:spPr>
              <a:xfrm>
                <a:off x="6935478" y="4117687"/>
                <a:ext cx="328163" cy="334210"/>
              </a:xfrm>
              <a:custGeom>
                <a:avLst/>
                <a:gdLst/>
                <a:ahLst/>
                <a:cxnLst/>
                <a:rect l="l" t="t" r="r" b="b"/>
                <a:pathLst>
                  <a:path w="13784" h="14038" extrusionOk="0">
                    <a:moveTo>
                      <a:pt x="7088" y="0"/>
                    </a:moveTo>
                    <a:lnTo>
                      <a:pt x="1270" y="5795"/>
                    </a:lnTo>
                    <a:lnTo>
                      <a:pt x="5310" y="9835"/>
                    </a:lnTo>
                    <a:lnTo>
                      <a:pt x="4849" y="10089"/>
                    </a:lnTo>
                    <a:lnTo>
                      <a:pt x="1247" y="6488"/>
                    </a:lnTo>
                    <a:lnTo>
                      <a:pt x="739" y="8265"/>
                    </a:lnTo>
                    <a:lnTo>
                      <a:pt x="2309" y="9858"/>
                    </a:lnTo>
                    <a:lnTo>
                      <a:pt x="0" y="12698"/>
                    </a:lnTo>
                    <a:lnTo>
                      <a:pt x="1316" y="14037"/>
                    </a:lnTo>
                    <a:lnTo>
                      <a:pt x="10967" y="14037"/>
                    </a:lnTo>
                    <a:cubicBezTo>
                      <a:pt x="12768" y="12167"/>
                      <a:pt x="13783" y="9650"/>
                      <a:pt x="13783" y="7065"/>
                    </a:cubicBezTo>
                    <a:lnTo>
                      <a:pt x="13783" y="6695"/>
                    </a:lnTo>
                    <a:lnTo>
                      <a:pt x="7088"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0"/>
              <p:cNvSpPr/>
              <p:nvPr/>
            </p:nvSpPr>
            <p:spPr>
              <a:xfrm>
                <a:off x="6962952" y="4126472"/>
                <a:ext cx="121490" cy="130298"/>
              </a:xfrm>
              <a:custGeom>
                <a:avLst/>
                <a:gdLst/>
                <a:ahLst/>
                <a:cxnLst/>
                <a:rect l="l" t="t" r="r" b="b"/>
                <a:pathLst>
                  <a:path w="5103" h="5473" extrusionOk="0">
                    <a:moveTo>
                      <a:pt x="4572" y="0"/>
                    </a:moveTo>
                    <a:lnTo>
                      <a:pt x="601" y="3971"/>
                    </a:lnTo>
                    <a:cubicBezTo>
                      <a:pt x="416" y="4156"/>
                      <a:pt x="255" y="4410"/>
                      <a:pt x="185" y="4687"/>
                    </a:cubicBezTo>
                    <a:lnTo>
                      <a:pt x="47" y="5126"/>
                    </a:lnTo>
                    <a:cubicBezTo>
                      <a:pt x="1" y="5241"/>
                      <a:pt x="47" y="5380"/>
                      <a:pt x="162" y="5472"/>
                    </a:cubicBezTo>
                    <a:lnTo>
                      <a:pt x="2702" y="3256"/>
                    </a:lnTo>
                    <a:lnTo>
                      <a:pt x="5103" y="531"/>
                    </a:lnTo>
                    <a:lnTo>
                      <a:pt x="45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0"/>
              <p:cNvSpPr/>
              <p:nvPr/>
            </p:nvSpPr>
            <p:spPr>
              <a:xfrm>
                <a:off x="6965713" y="4138019"/>
                <a:ext cx="129727" cy="120275"/>
              </a:xfrm>
              <a:custGeom>
                <a:avLst/>
                <a:gdLst/>
                <a:ahLst/>
                <a:cxnLst/>
                <a:rect l="l" t="t" r="r" b="b"/>
                <a:pathLst>
                  <a:path w="5449" h="5052" extrusionOk="0">
                    <a:moveTo>
                      <a:pt x="4941" y="0"/>
                    </a:moveTo>
                    <a:lnTo>
                      <a:pt x="0" y="4941"/>
                    </a:lnTo>
                    <a:cubicBezTo>
                      <a:pt x="68" y="5009"/>
                      <a:pt x="148" y="5051"/>
                      <a:pt x="231" y="5051"/>
                    </a:cubicBezTo>
                    <a:cubicBezTo>
                      <a:pt x="262" y="5051"/>
                      <a:pt x="292" y="5046"/>
                      <a:pt x="323" y="5033"/>
                    </a:cubicBezTo>
                    <a:lnTo>
                      <a:pt x="762" y="4895"/>
                    </a:lnTo>
                    <a:cubicBezTo>
                      <a:pt x="1039" y="4802"/>
                      <a:pt x="1270" y="4664"/>
                      <a:pt x="1478" y="4456"/>
                    </a:cubicBezTo>
                    <a:lnTo>
                      <a:pt x="5449" y="508"/>
                    </a:lnTo>
                    <a:lnTo>
                      <a:pt x="49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0"/>
              <p:cNvSpPr/>
              <p:nvPr/>
            </p:nvSpPr>
            <p:spPr>
              <a:xfrm>
                <a:off x="7057491" y="4112306"/>
                <a:ext cx="46758" cy="39473"/>
              </a:xfrm>
              <a:custGeom>
                <a:avLst/>
                <a:gdLst/>
                <a:ahLst/>
                <a:cxnLst/>
                <a:rect l="l" t="t" r="r" b="b"/>
                <a:pathLst>
                  <a:path w="1964" h="1658" extrusionOk="0">
                    <a:moveTo>
                      <a:pt x="1409" y="1"/>
                    </a:moveTo>
                    <a:cubicBezTo>
                      <a:pt x="1207" y="1"/>
                      <a:pt x="1005" y="76"/>
                      <a:pt x="855" y="226"/>
                    </a:cubicBezTo>
                    <a:lnTo>
                      <a:pt x="1" y="1080"/>
                    </a:lnTo>
                    <a:lnTo>
                      <a:pt x="578" y="1657"/>
                    </a:lnTo>
                    <a:lnTo>
                      <a:pt x="1432" y="1173"/>
                    </a:lnTo>
                    <a:lnTo>
                      <a:pt x="1963" y="272"/>
                    </a:lnTo>
                    <a:lnTo>
                      <a:pt x="1940" y="226"/>
                    </a:lnTo>
                    <a:lnTo>
                      <a:pt x="1963" y="226"/>
                    </a:lnTo>
                    <a:cubicBezTo>
                      <a:pt x="1813" y="76"/>
                      <a:pt x="1611" y="1"/>
                      <a:pt x="1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0"/>
              <p:cNvSpPr/>
              <p:nvPr/>
            </p:nvSpPr>
            <p:spPr>
              <a:xfrm>
                <a:off x="7070680" y="4117116"/>
                <a:ext cx="40711" cy="46758"/>
              </a:xfrm>
              <a:custGeom>
                <a:avLst/>
                <a:gdLst/>
                <a:ahLst/>
                <a:cxnLst/>
                <a:rect l="l" t="t" r="r" b="b"/>
                <a:pathLst>
                  <a:path w="1710" h="1964" extrusionOk="0">
                    <a:moveTo>
                      <a:pt x="1409" y="1"/>
                    </a:moveTo>
                    <a:lnTo>
                      <a:pt x="1409" y="24"/>
                    </a:lnTo>
                    <a:lnTo>
                      <a:pt x="1" y="1432"/>
                    </a:lnTo>
                    <a:lnTo>
                      <a:pt x="555" y="1963"/>
                    </a:lnTo>
                    <a:lnTo>
                      <a:pt x="1409" y="1109"/>
                    </a:lnTo>
                    <a:cubicBezTo>
                      <a:pt x="1709" y="809"/>
                      <a:pt x="1709" y="324"/>
                      <a:pt x="1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0"/>
              <p:cNvSpPr/>
              <p:nvPr/>
            </p:nvSpPr>
            <p:spPr>
              <a:xfrm>
                <a:off x="7035517" y="4129757"/>
                <a:ext cx="37949" cy="37949"/>
              </a:xfrm>
              <a:custGeom>
                <a:avLst/>
                <a:gdLst/>
                <a:ahLst/>
                <a:cxnLst/>
                <a:rect l="l" t="t" r="r" b="b"/>
                <a:pathLst>
                  <a:path w="1594" h="1594" extrusionOk="0">
                    <a:moveTo>
                      <a:pt x="739" y="1"/>
                    </a:moveTo>
                    <a:lnTo>
                      <a:pt x="0" y="740"/>
                    </a:lnTo>
                    <a:lnTo>
                      <a:pt x="854" y="1594"/>
                    </a:lnTo>
                    <a:lnTo>
                      <a:pt x="1385" y="1271"/>
                    </a:lnTo>
                    <a:lnTo>
                      <a:pt x="1593" y="855"/>
                    </a:lnTo>
                    <a:lnTo>
                      <a:pt x="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0"/>
              <p:cNvSpPr/>
              <p:nvPr/>
            </p:nvSpPr>
            <p:spPr>
              <a:xfrm>
                <a:off x="7054753" y="4149018"/>
                <a:ext cx="37402" cy="37378"/>
              </a:xfrm>
              <a:custGeom>
                <a:avLst/>
                <a:gdLst/>
                <a:ahLst/>
                <a:cxnLst/>
                <a:rect l="l" t="t" r="r" b="b"/>
                <a:pathLst>
                  <a:path w="1571" h="1570" extrusionOk="0">
                    <a:moveTo>
                      <a:pt x="739" y="0"/>
                    </a:moveTo>
                    <a:lnTo>
                      <a:pt x="0" y="739"/>
                    </a:lnTo>
                    <a:lnTo>
                      <a:pt x="831" y="1570"/>
                    </a:lnTo>
                    <a:lnTo>
                      <a:pt x="1570" y="831"/>
                    </a:lnTo>
                    <a:lnTo>
                      <a:pt x="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0"/>
              <p:cNvSpPr/>
              <p:nvPr/>
            </p:nvSpPr>
            <p:spPr>
              <a:xfrm>
                <a:off x="6916241" y="4330383"/>
                <a:ext cx="123132" cy="165462"/>
              </a:xfrm>
              <a:custGeom>
                <a:avLst/>
                <a:gdLst/>
                <a:ahLst/>
                <a:cxnLst/>
                <a:rect l="l" t="t" r="r" b="b"/>
                <a:pathLst>
                  <a:path w="5172" h="6950" extrusionOk="0">
                    <a:moveTo>
                      <a:pt x="0" y="1"/>
                    </a:moveTo>
                    <a:lnTo>
                      <a:pt x="0" y="1825"/>
                    </a:lnTo>
                    <a:cubicBezTo>
                      <a:pt x="0" y="3348"/>
                      <a:pt x="1224" y="4572"/>
                      <a:pt x="2725" y="4572"/>
                    </a:cubicBezTo>
                    <a:lnTo>
                      <a:pt x="3602" y="4572"/>
                    </a:lnTo>
                    <a:lnTo>
                      <a:pt x="3602" y="6950"/>
                    </a:lnTo>
                    <a:lnTo>
                      <a:pt x="4618" y="6950"/>
                    </a:lnTo>
                    <a:lnTo>
                      <a:pt x="5172" y="4180"/>
                    </a:lnTo>
                    <a:lnTo>
                      <a:pt x="4618" y="1247"/>
                    </a:lnTo>
                    <a:cubicBezTo>
                      <a:pt x="4572" y="1386"/>
                      <a:pt x="4572" y="1548"/>
                      <a:pt x="4572" y="1709"/>
                    </a:cubicBezTo>
                    <a:lnTo>
                      <a:pt x="4572" y="2748"/>
                    </a:lnTo>
                    <a:cubicBezTo>
                      <a:pt x="4572" y="1224"/>
                      <a:pt x="3348" y="1"/>
                      <a:pt x="1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0"/>
              <p:cNvSpPr/>
              <p:nvPr/>
            </p:nvSpPr>
            <p:spPr>
              <a:xfrm>
                <a:off x="7025065" y="4305647"/>
                <a:ext cx="108848" cy="190198"/>
              </a:xfrm>
              <a:custGeom>
                <a:avLst/>
                <a:gdLst/>
                <a:ahLst/>
                <a:cxnLst/>
                <a:rect l="l" t="t" r="r" b="b"/>
                <a:pathLst>
                  <a:path w="4572" h="7989" extrusionOk="0">
                    <a:moveTo>
                      <a:pt x="2748" y="1"/>
                    </a:moveTo>
                    <a:cubicBezTo>
                      <a:pt x="1224" y="1"/>
                      <a:pt x="1" y="1224"/>
                      <a:pt x="1" y="2748"/>
                    </a:cubicBezTo>
                    <a:lnTo>
                      <a:pt x="1" y="7989"/>
                    </a:lnTo>
                    <a:lnTo>
                      <a:pt x="970" y="7989"/>
                    </a:lnTo>
                    <a:lnTo>
                      <a:pt x="970" y="4572"/>
                    </a:lnTo>
                    <a:lnTo>
                      <a:pt x="1848" y="4572"/>
                    </a:lnTo>
                    <a:cubicBezTo>
                      <a:pt x="3348" y="4572"/>
                      <a:pt x="4572" y="3348"/>
                      <a:pt x="4572" y="1848"/>
                    </a:cubicBezTo>
                    <a:lnTo>
                      <a:pt x="4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0"/>
              <p:cNvSpPr/>
              <p:nvPr/>
            </p:nvSpPr>
            <p:spPr>
              <a:xfrm>
                <a:off x="6947572" y="4272126"/>
                <a:ext cx="35187" cy="46734"/>
              </a:xfrm>
              <a:custGeom>
                <a:avLst/>
                <a:gdLst/>
                <a:ahLst/>
                <a:cxnLst/>
                <a:rect l="l" t="t" r="r" b="b"/>
                <a:pathLst>
                  <a:path w="1478" h="1963" extrusionOk="0">
                    <a:moveTo>
                      <a:pt x="739" y="1"/>
                    </a:moveTo>
                    <a:cubicBezTo>
                      <a:pt x="739" y="1"/>
                      <a:pt x="0" y="878"/>
                      <a:pt x="0" y="1270"/>
                    </a:cubicBezTo>
                    <a:cubicBezTo>
                      <a:pt x="35" y="1732"/>
                      <a:pt x="387" y="1963"/>
                      <a:pt x="739" y="1963"/>
                    </a:cubicBezTo>
                    <a:cubicBezTo>
                      <a:pt x="1091" y="1963"/>
                      <a:pt x="1443" y="1732"/>
                      <a:pt x="1478" y="1270"/>
                    </a:cubicBezTo>
                    <a:cubicBezTo>
                      <a:pt x="1478" y="878"/>
                      <a:pt x="739"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0"/>
              <p:cNvSpPr/>
              <p:nvPr/>
            </p:nvSpPr>
            <p:spPr>
              <a:xfrm>
                <a:off x="6853580" y="4451873"/>
                <a:ext cx="179747" cy="72565"/>
              </a:xfrm>
              <a:custGeom>
                <a:avLst/>
                <a:gdLst/>
                <a:ahLst/>
                <a:cxnLst/>
                <a:rect l="l" t="t" r="r" b="b"/>
                <a:pathLst>
                  <a:path w="7550" h="3048" extrusionOk="0">
                    <a:moveTo>
                      <a:pt x="0" y="0"/>
                    </a:moveTo>
                    <a:cubicBezTo>
                      <a:pt x="1894" y="1962"/>
                      <a:pt x="4502" y="3048"/>
                      <a:pt x="7204" y="3048"/>
                    </a:cubicBezTo>
                    <a:lnTo>
                      <a:pt x="7250" y="3048"/>
                    </a:lnTo>
                    <a:lnTo>
                      <a:pt x="7550" y="1662"/>
                    </a:lnTo>
                    <a:lnTo>
                      <a:pt x="72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8" name="Google Shape;1918;p50"/>
            <p:cNvSpPr/>
            <p:nvPr/>
          </p:nvSpPr>
          <p:spPr>
            <a:xfrm>
              <a:off x="7042778" y="4305921"/>
              <a:ext cx="108848" cy="190198"/>
            </a:xfrm>
            <a:custGeom>
              <a:avLst/>
              <a:gdLst/>
              <a:ahLst/>
              <a:cxnLst/>
              <a:rect l="l" t="t" r="r" b="b"/>
              <a:pathLst>
                <a:path w="4572" h="7989" extrusionOk="0">
                  <a:moveTo>
                    <a:pt x="2748" y="1"/>
                  </a:moveTo>
                  <a:cubicBezTo>
                    <a:pt x="1224" y="1"/>
                    <a:pt x="1" y="1224"/>
                    <a:pt x="1" y="2748"/>
                  </a:cubicBezTo>
                  <a:lnTo>
                    <a:pt x="1" y="7989"/>
                  </a:lnTo>
                  <a:lnTo>
                    <a:pt x="970" y="7989"/>
                  </a:lnTo>
                  <a:lnTo>
                    <a:pt x="970" y="4572"/>
                  </a:lnTo>
                  <a:lnTo>
                    <a:pt x="1848" y="4572"/>
                  </a:lnTo>
                  <a:cubicBezTo>
                    <a:pt x="3348" y="4572"/>
                    <a:pt x="4572" y="3348"/>
                    <a:pt x="4572" y="1848"/>
                  </a:cubicBezTo>
                  <a:lnTo>
                    <a:pt x="4572"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0"/>
            <p:cNvSpPr/>
            <p:nvPr/>
          </p:nvSpPr>
          <p:spPr>
            <a:xfrm>
              <a:off x="7042778" y="4452147"/>
              <a:ext cx="171509" cy="72565"/>
            </a:xfrm>
            <a:custGeom>
              <a:avLst/>
              <a:gdLst/>
              <a:ahLst/>
              <a:cxnLst/>
              <a:rect l="l" t="t" r="r" b="b"/>
              <a:pathLst>
                <a:path w="7204" h="3048" extrusionOk="0">
                  <a:moveTo>
                    <a:pt x="1" y="0"/>
                  </a:moveTo>
                  <a:lnTo>
                    <a:pt x="1" y="3048"/>
                  </a:lnTo>
                  <a:cubicBezTo>
                    <a:pt x="2725" y="3048"/>
                    <a:pt x="5334" y="1962"/>
                    <a:pt x="72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0"/>
            <p:cNvSpPr/>
            <p:nvPr/>
          </p:nvSpPr>
          <p:spPr>
            <a:xfrm>
              <a:off x="7042778" y="4452147"/>
              <a:ext cx="171509" cy="72565"/>
            </a:xfrm>
            <a:custGeom>
              <a:avLst/>
              <a:gdLst/>
              <a:ahLst/>
              <a:cxnLst/>
              <a:rect l="l" t="t" r="r" b="b"/>
              <a:pathLst>
                <a:path w="7204" h="3048" extrusionOk="0">
                  <a:moveTo>
                    <a:pt x="1" y="0"/>
                  </a:moveTo>
                  <a:lnTo>
                    <a:pt x="1" y="3048"/>
                  </a:lnTo>
                  <a:cubicBezTo>
                    <a:pt x="2725" y="3048"/>
                    <a:pt x="5334" y="1962"/>
                    <a:pt x="7204"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1" name="Google Shape;1921;p50"/>
            <p:cNvGrpSpPr/>
            <p:nvPr/>
          </p:nvGrpSpPr>
          <p:grpSpPr>
            <a:xfrm>
              <a:off x="7072466" y="4117389"/>
              <a:ext cx="56638" cy="69280"/>
              <a:chOff x="7054753" y="4117116"/>
              <a:chExt cx="56638" cy="69280"/>
            </a:xfrm>
          </p:grpSpPr>
          <p:sp>
            <p:nvSpPr>
              <p:cNvPr id="1922" name="Google Shape;1922;p50"/>
              <p:cNvSpPr/>
              <p:nvPr/>
            </p:nvSpPr>
            <p:spPr>
              <a:xfrm>
                <a:off x="7070680" y="4117116"/>
                <a:ext cx="40711" cy="46758"/>
              </a:xfrm>
              <a:custGeom>
                <a:avLst/>
                <a:gdLst/>
                <a:ahLst/>
                <a:cxnLst/>
                <a:rect l="l" t="t" r="r" b="b"/>
                <a:pathLst>
                  <a:path w="1710" h="1964" extrusionOk="0">
                    <a:moveTo>
                      <a:pt x="1409" y="1"/>
                    </a:moveTo>
                    <a:lnTo>
                      <a:pt x="1409" y="24"/>
                    </a:lnTo>
                    <a:lnTo>
                      <a:pt x="1" y="1432"/>
                    </a:lnTo>
                    <a:lnTo>
                      <a:pt x="555" y="1963"/>
                    </a:lnTo>
                    <a:lnTo>
                      <a:pt x="1409" y="1109"/>
                    </a:lnTo>
                    <a:cubicBezTo>
                      <a:pt x="1709" y="809"/>
                      <a:pt x="1709" y="324"/>
                      <a:pt x="1409"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0"/>
              <p:cNvSpPr/>
              <p:nvPr/>
            </p:nvSpPr>
            <p:spPr>
              <a:xfrm>
                <a:off x="7054753" y="4149018"/>
                <a:ext cx="37402" cy="37378"/>
              </a:xfrm>
              <a:custGeom>
                <a:avLst/>
                <a:gdLst/>
                <a:ahLst/>
                <a:cxnLst/>
                <a:rect l="l" t="t" r="r" b="b"/>
                <a:pathLst>
                  <a:path w="1571" h="1570" extrusionOk="0">
                    <a:moveTo>
                      <a:pt x="739" y="0"/>
                    </a:moveTo>
                    <a:lnTo>
                      <a:pt x="0" y="739"/>
                    </a:lnTo>
                    <a:lnTo>
                      <a:pt x="831" y="1570"/>
                    </a:lnTo>
                    <a:lnTo>
                      <a:pt x="1570" y="831"/>
                    </a:lnTo>
                    <a:lnTo>
                      <a:pt x="739"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24" name="Google Shape;1924;p50"/>
          <p:cNvGrpSpPr/>
          <p:nvPr/>
        </p:nvGrpSpPr>
        <p:grpSpPr>
          <a:xfrm>
            <a:off x="1524682" y="1609998"/>
            <a:ext cx="832136" cy="800808"/>
            <a:chOff x="1158135" y="2680726"/>
            <a:chExt cx="495791" cy="477126"/>
          </a:xfrm>
        </p:grpSpPr>
        <p:grpSp>
          <p:nvGrpSpPr>
            <p:cNvPr id="1925" name="Google Shape;1925;p50"/>
            <p:cNvGrpSpPr/>
            <p:nvPr/>
          </p:nvGrpSpPr>
          <p:grpSpPr>
            <a:xfrm>
              <a:off x="1158135" y="2680726"/>
              <a:ext cx="495791" cy="477126"/>
              <a:chOff x="1158135" y="2694094"/>
              <a:chExt cx="495791" cy="477126"/>
            </a:xfrm>
          </p:grpSpPr>
          <p:sp>
            <p:nvSpPr>
              <p:cNvPr id="1926" name="Google Shape;1926;p50"/>
              <p:cNvSpPr/>
              <p:nvPr/>
            </p:nvSpPr>
            <p:spPr>
              <a:xfrm>
                <a:off x="1158135" y="2694094"/>
                <a:ext cx="495791" cy="477102"/>
              </a:xfrm>
              <a:custGeom>
                <a:avLst/>
                <a:gdLst/>
                <a:ahLst/>
                <a:cxnLst/>
                <a:rect l="l" t="t" r="r" b="b"/>
                <a:pathLst>
                  <a:path w="20825" h="20040" extrusionOk="0">
                    <a:moveTo>
                      <a:pt x="10847" y="0"/>
                    </a:moveTo>
                    <a:cubicBezTo>
                      <a:pt x="10833" y="0"/>
                      <a:pt x="10819" y="0"/>
                      <a:pt x="10805" y="1"/>
                    </a:cubicBezTo>
                    <a:cubicBezTo>
                      <a:pt x="6741" y="1"/>
                      <a:pt x="3094" y="2425"/>
                      <a:pt x="1547" y="6165"/>
                    </a:cubicBezTo>
                    <a:cubicBezTo>
                      <a:pt x="0" y="9928"/>
                      <a:pt x="854" y="14222"/>
                      <a:pt x="3717" y="17108"/>
                    </a:cubicBezTo>
                    <a:cubicBezTo>
                      <a:pt x="5632" y="19023"/>
                      <a:pt x="8198" y="20039"/>
                      <a:pt x="10806" y="20039"/>
                    </a:cubicBezTo>
                    <a:cubicBezTo>
                      <a:pt x="12098" y="20039"/>
                      <a:pt x="13399" y="19790"/>
                      <a:pt x="14637" y="19278"/>
                    </a:cubicBezTo>
                    <a:cubicBezTo>
                      <a:pt x="18377" y="17731"/>
                      <a:pt x="20825" y="14061"/>
                      <a:pt x="20825" y="10020"/>
                    </a:cubicBezTo>
                    <a:cubicBezTo>
                      <a:pt x="20825" y="4494"/>
                      <a:pt x="16369" y="0"/>
                      <a:pt x="108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0"/>
              <p:cNvSpPr/>
              <p:nvPr/>
            </p:nvSpPr>
            <p:spPr>
              <a:xfrm>
                <a:off x="1231772" y="2749065"/>
                <a:ext cx="422155" cy="422155"/>
              </a:xfrm>
              <a:custGeom>
                <a:avLst/>
                <a:gdLst/>
                <a:ahLst/>
                <a:cxnLst/>
                <a:rect l="l" t="t" r="r" b="b"/>
                <a:pathLst>
                  <a:path w="17732" h="17732" extrusionOk="0">
                    <a:moveTo>
                      <a:pt x="8312" y="0"/>
                    </a:moveTo>
                    <a:lnTo>
                      <a:pt x="7135" y="2471"/>
                    </a:lnTo>
                    <a:lnTo>
                      <a:pt x="9236" y="4595"/>
                    </a:lnTo>
                    <a:lnTo>
                      <a:pt x="7158" y="6326"/>
                    </a:lnTo>
                    <a:lnTo>
                      <a:pt x="4410" y="3579"/>
                    </a:lnTo>
                    <a:lnTo>
                      <a:pt x="3579" y="4410"/>
                    </a:lnTo>
                    <a:lnTo>
                      <a:pt x="6257" y="7065"/>
                    </a:lnTo>
                    <a:lnTo>
                      <a:pt x="4179" y="8796"/>
                    </a:lnTo>
                    <a:lnTo>
                      <a:pt x="2471" y="7088"/>
                    </a:lnTo>
                    <a:lnTo>
                      <a:pt x="1" y="8288"/>
                    </a:lnTo>
                    <a:lnTo>
                      <a:pt x="3418" y="11705"/>
                    </a:lnTo>
                    <a:lnTo>
                      <a:pt x="1848" y="12744"/>
                    </a:lnTo>
                    <a:lnTo>
                      <a:pt x="6765" y="17685"/>
                    </a:lnTo>
                    <a:cubicBezTo>
                      <a:pt x="7065" y="17708"/>
                      <a:pt x="7389" y="17731"/>
                      <a:pt x="7712" y="17731"/>
                    </a:cubicBezTo>
                    <a:cubicBezTo>
                      <a:pt x="13253" y="17731"/>
                      <a:pt x="17732" y="13229"/>
                      <a:pt x="17732" y="7711"/>
                    </a:cubicBezTo>
                    <a:cubicBezTo>
                      <a:pt x="17732" y="7388"/>
                      <a:pt x="17709" y="7065"/>
                      <a:pt x="17685" y="6742"/>
                    </a:cubicBezTo>
                    <a:lnTo>
                      <a:pt x="12768" y="1824"/>
                    </a:lnTo>
                    <a:lnTo>
                      <a:pt x="12145" y="3810"/>
                    </a:lnTo>
                    <a:lnTo>
                      <a:pt x="8312"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0"/>
              <p:cNvSpPr/>
              <p:nvPr/>
            </p:nvSpPr>
            <p:spPr>
              <a:xfrm>
                <a:off x="1314217" y="2833701"/>
                <a:ext cx="202292" cy="107753"/>
              </a:xfrm>
              <a:custGeom>
                <a:avLst/>
                <a:gdLst/>
                <a:ahLst/>
                <a:cxnLst/>
                <a:rect l="l" t="t" r="r" b="b"/>
                <a:pathLst>
                  <a:path w="8497" h="4526" extrusionOk="0">
                    <a:moveTo>
                      <a:pt x="4249" y="1"/>
                    </a:moveTo>
                    <a:cubicBezTo>
                      <a:pt x="1940" y="1"/>
                      <a:pt x="70" y="1848"/>
                      <a:pt x="1" y="4156"/>
                    </a:cubicBezTo>
                    <a:lnTo>
                      <a:pt x="1" y="4179"/>
                    </a:lnTo>
                    <a:lnTo>
                      <a:pt x="3926" y="4526"/>
                    </a:lnTo>
                    <a:lnTo>
                      <a:pt x="8497" y="4179"/>
                    </a:lnTo>
                    <a:lnTo>
                      <a:pt x="8497" y="4156"/>
                    </a:lnTo>
                    <a:cubicBezTo>
                      <a:pt x="8428" y="1848"/>
                      <a:pt x="6558" y="1"/>
                      <a:pt x="4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0"/>
              <p:cNvSpPr/>
              <p:nvPr/>
            </p:nvSpPr>
            <p:spPr>
              <a:xfrm>
                <a:off x="1314217" y="2932097"/>
                <a:ext cx="202292" cy="98396"/>
              </a:xfrm>
              <a:custGeom>
                <a:avLst/>
                <a:gdLst/>
                <a:ahLst/>
                <a:cxnLst/>
                <a:rect l="l" t="t" r="r" b="b"/>
                <a:pathLst>
                  <a:path w="8497" h="4133" extrusionOk="0">
                    <a:moveTo>
                      <a:pt x="1" y="0"/>
                    </a:moveTo>
                    <a:cubicBezTo>
                      <a:pt x="70" y="2309"/>
                      <a:pt x="1940" y="4133"/>
                      <a:pt x="4249" y="4133"/>
                    </a:cubicBezTo>
                    <a:cubicBezTo>
                      <a:pt x="6558" y="4133"/>
                      <a:pt x="8428" y="2309"/>
                      <a:pt x="84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0"/>
              <p:cNvSpPr/>
              <p:nvPr/>
            </p:nvSpPr>
            <p:spPr>
              <a:xfrm>
                <a:off x="1415352" y="2865579"/>
                <a:ext cx="67090" cy="73684"/>
              </a:xfrm>
              <a:custGeom>
                <a:avLst/>
                <a:gdLst/>
                <a:ahLst/>
                <a:cxnLst/>
                <a:rect l="l" t="t" r="r" b="b"/>
                <a:pathLst>
                  <a:path w="2818" h="3095" extrusionOk="0">
                    <a:moveTo>
                      <a:pt x="1" y="1"/>
                    </a:moveTo>
                    <a:lnTo>
                      <a:pt x="1" y="2840"/>
                    </a:lnTo>
                    <a:lnTo>
                      <a:pt x="1201" y="3094"/>
                    </a:lnTo>
                    <a:lnTo>
                      <a:pt x="2817" y="2840"/>
                    </a:lnTo>
                    <a:lnTo>
                      <a:pt x="2817" y="2817"/>
                    </a:lnTo>
                    <a:cubicBezTo>
                      <a:pt x="2817" y="1247"/>
                      <a:pt x="1548"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0"/>
              <p:cNvSpPr/>
              <p:nvPr/>
            </p:nvSpPr>
            <p:spPr>
              <a:xfrm>
                <a:off x="1415352" y="2932097"/>
                <a:ext cx="67090" cy="67613"/>
              </a:xfrm>
              <a:custGeom>
                <a:avLst/>
                <a:gdLst/>
                <a:ahLst/>
                <a:cxnLst/>
                <a:rect l="l" t="t" r="r" b="b"/>
                <a:pathLst>
                  <a:path w="2818" h="2840" extrusionOk="0">
                    <a:moveTo>
                      <a:pt x="1" y="0"/>
                    </a:moveTo>
                    <a:lnTo>
                      <a:pt x="1" y="2840"/>
                    </a:lnTo>
                    <a:cubicBezTo>
                      <a:pt x="1548" y="2840"/>
                      <a:pt x="2817" y="1570"/>
                      <a:pt x="2817" y="2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0"/>
              <p:cNvSpPr/>
              <p:nvPr/>
            </p:nvSpPr>
            <p:spPr>
              <a:xfrm>
                <a:off x="1401615" y="2748518"/>
                <a:ext cx="27521" cy="59376"/>
              </a:xfrm>
              <a:custGeom>
                <a:avLst/>
                <a:gdLst/>
                <a:ahLst/>
                <a:cxnLst/>
                <a:rect l="l" t="t" r="r" b="b"/>
                <a:pathLst>
                  <a:path w="1156" h="2494" extrusionOk="0">
                    <a:moveTo>
                      <a:pt x="1" y="0"/>
                    </a:moveTo>
                    <a:lnTo>
                      <a:pt x="1" y="2494"/>
                    </a:lnTo>
                    <a:lnTo>
                      <a:pt x="1155" y="2494"/>
                    </a:lnTo>
                    <a:lnTo>
                      <a:pt x="11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0"/>
              <p:cNvSpPr/>
              <p:nvPr/>
            </p:nvSpPr>
            <p:spPr>
              <a:xfrm>
                <a:off x="1401615" y="3056849"/>
                <a:ext cx="27521" cy="59400"/>
              </a:xfrm>
              <a:custGeom>
                <a:avLst/>
                <a:gdLst/>
                <a:ahLst/>
                <a:cxnLst/>
                <a:rect l="l" t="t" r="r" b="b"/>
                <a:pathLst>
                  <a:path w="1156" h="2495" extrusionOk="0">
                    <a:moveTo>
                      <a:pt x="1" y="1"/>
                    </a:moveTo>
                    <a:lnTo>
                      <a:pt x="1" y="2494"/>
                    </a:lnTo>
                    <a:lnTo>
                      <a:pt x="1155" y="2494"/>
                    </a:lnTo>
                    <a:lnTo>
                      <a:pt x="11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0"/>
              <p:cNvSpPr/>
              <p:nvPr/>
            </p:nvSpPr>
            <p:spPr>
              <a:xfrm>
                <a:off x="1493416" y="2792490"/>
                <a:ext cx="62138" cy="61566"/>
              </a:xfrm>
              <a:custGeom>
                <a:avLst/>
                <a:gdLst/>
                <a:ahLst/>
                <a:cxnLst/>
                <a:rect l="l" t="t" r="r" b="b"/>
                <a:pathLst>
                  <a:path w="2610" h="2586" extrusionOk="0">
                    <a:moveTo>
                      <a:pt x="1778" y="0"/>
                    </a:moveTo>
                    <a:lnTo>
                      <a:pt x="0" y="1755"/>
                    </a:lnTo>
                    <a:lnTo>
                      <a:pt x="854" y="2586"/>
                    </a:lnTo>
                    <a:lnTo>
                      <a:pt x="2609" y="831"/>
                    </a:lnTo>
                    <a:lnTo>
                      <a:pt x="17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0"/>
              <p:cNvSpPr/>
              <p:nvPr/>
            </p:nvSpPr>
            <p:spPr>
              <a:xfrm>
                <a:off x="1275197" y="3010686"/>
                <a:ext cx="62138" cy="61590"/>
              </a:xfrm>
              <a:custGeom>
                <a:avLst/>
                <a:gdLst/>
                <a:ahLst/>
                <a:cxnLst/>
                <a:rect l="l" t="t" r="r" b="b"/>
                <a:pathLst>
                  <a:path w="2610" h="2587" extrusionOk="0">
                    <a:moveTo>
                      <a:pt x="1778" y="1"/>
                    </a:moveTo>
                    <a:lnTo>
                      <a:pt x="1" y="1755"/>
                    </a:lnTo>
                    <a:lnTo>
                      <a:pt x="832" y="2586"/>
                    </a:lnTo>
                    <a:lnTo>
                      <a:pt x="2609" y="832"/>
                    </a:lnTo>
                    <a:lnTo>
                      <a:pt x="17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0"/>
              <p:cNvSpPr/>
              <p:nvPr/>
            </p:nvSpPr>
            <p:spPr>
              <a:xfrm>
                <a:off x="1275197" y="2792490"/>
                <a:ext cx="62138" cy="61566"/>
              </a:xfrm>
              <a:custGeom>
                <a:avLst/>
                <a:gdLst/>
                <a:ahLst/>
                <a:cxnLst/>
                <a:rect l="l" t="t" r="r" b="b"/>
                <a:pathLst>
                  <a:path w="2610" h="2586" extrusionOk="0">
                    <a:moveTo>
                      <a:pt x="832" y="0"/>
                    </a:moveTo>
                    <a:lnTo>
                      <a:pt x="1" y="831"/>
                    </a:lnTo>
                    <a:lnTo>
                      <a:pt x="1778" y="2586"/>
                    </a:lnTo>
                    <a:lnTo>
                      <a:pt x="2609" y="1755"/>
                    </a:lnTo>
                    <a:lnTo>
                      <a:pt x="8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0"/>
              <p:cNvSpPr/>
              <p:nvPr/>
            </p:nvSpPr>
            <p:spPr>
              <a:xfrm>
                <a:off x="1493416" y="3010686"/>
                <a:ext cx="62138" cy="61590"/>
              </a:xfrm>
              <a:custGeom>
                <a:avLst/>
                <a:gdLst/>
                <a:ahLst/>
                <a:cxnLst/>
                <a:rect l="l" t="t" r="r" b="b"/>
                <a:pathLst>
                  <a:path w="2610" h="2587" extrusionOk="0">
                    <a:moveTo>
                      <a:pt x="854" y="1"/>
                    </a:moveTo>
                    <a:lnTo>
                      <a:pt x="0" y="832"/>
                    </a:lnTo>
                    <a:lnTo>
                      <a:pt x="1778" y="2586"/>
                    </a:lnTo>
                    <a:lnTo>
                      <a:pt x="2609" y="1755"/>
                    </a:lnTo>
                    <a:lnTo>
                      <a:pt x="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0"/>
              <p:cNvSpPr/>
              <p:nvPr/>
            </p:nvSpPr>
            <p:spPr>
              <a:xfrm>
                <a:off x="1231772" y="2918360"/>
                <a:ext cx="59400" cy="19808"/>
              </a:xfrm>
              <a:custGeom>
                <a:avLst/>
                <a:gdLst/>
                <a:ahLst/>
                <a:cxnLst/>
                <a:rect l="l" t="t" r="r" b="b"/>
                <a:pathLst>
                  <a:path w="2495" h="832" extrusionOk="0">
                    <a:moveTo>
                      <a:pt x="1" y="0"/>
                    </a:moveTo>
                    <a:lnTo>
                      <a:pt x="1" y="577"/>
                    </a:lnTo>
                    <a:lnTo>
                      <a:pt x="1178" y="831"/>
                    </a:lnTo>
                    <a:lnTo>
                      <a:pt x="2494" y="577"/>
                    </a:lnTo>
                    <a:lnTo>
                      <a:pt x="2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0"/>
              <p:cNvSpPr/>
              <p:nvPr/>
            </p:nvSpPr>
            <p:spPr>
              <a:xfrm>
                <a:off x="1231224" y="2932097"/>
                <a:ext cx="59400" cy="14308"/>
              </a:xfrm>
              <a:custGeom>
                <a:avLst/>
                <a:gdLst/>
                <a:ahLst/>
                <a:cxnLst/>
                <a:rect l="l" t="t" r="r" b="b"/>
                <a:pathLst>
                  <a:path w="2495" h="601" extrusionOk="0">
                    <a:moveTo>
                      <a:pt x="1" y="0"/>
                    </a:moveTo>
                    <a:lnTo>
                      <a:pt x="1" y="600"/>
                    </a:lnTo>
                    <a:lnTo>
                      <a:pt x="2494" y="60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0"/>
              <p:cNvSpPr/>
              <p:nvPr/>
            </p:nvSpPr>
            <p:spPr>
              <a:xfrm>
                <a:off x="1540127" y="2918360"/>
                <a:ext cx="59400" cy="19808"/>
              </a:xfrm>
              <a:custGeom>
                <a:avLst/>
                <a:gdLst/>
                <a:ahLst/>
                <a:cxnLst/>
                <a:rect l="l" t="t" r="r" b="b"/>
                <a:pathLst>
                  <a:path w="2495" h="832" extrusionOk="0">
                    <a:moveTo>
                      <a:pt x="1" y="0"/>
                    </a:moveTo>
                    <a:lnTo>
                      <a:pt x="1" y="577"/>
                    </a:lnTo>
                    <a:lnTo>
                      <a:pt x="1178" y="831"/>
                    </a:lnTo>
                    <a:lnTo>
                      <a:pt x="2494" y="577"/>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0"/>
              <p:cNvSpPr/>
              <p:nvPr/>
            </p:nvSpPr>
            <p:spPr>
              <a:xfrm>
                <a:off x="1540127" y="2932097"/>
                <a:ext cx="59400" cy="14308"/>
              </a:xfrm>
              <a:custGeom>
                <a:avLst/>
                <a:gdLst/>
                <a:ahLst/>
                <a:cxnLst/>
                <a:rect l="l" t="t" r="r" b="b"/>
                <a:pathLst>
                  <a:path w="2495" h="601" extrusionOk="0">
                    <a:moveTo>
                      <a:pt x="1" y="0"/>
                    </a:moveTo>
                    <a:lnTo>
                      <a:pt x="1" y="600"/>
                    </a:lnTo>
                    <a:lnTo>
                      <a:pt x="2494" y="600"/>
                    </a:lnTo>
                    <a:lnTo>
                      <a:pt x="24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2" name="Google Shape;1942;p50"/>
            <p:cNvSpPr/>
            <p:nvPr/>
          </p:nvSpPr>
          <p:spPr>
            <a:xfrm>
              <a:off x="1314205" y="2918929"/>
              <a:ext cx="202292" cy="98396"/>
            </a:xfrm>
            <a:custGeom>
              <a:avLst/>
              <a:gdLst/>
              <a:ahLst/>
              <a:cxnLst/>
              <a:rect l="l" t="t" r="r" b="b"/>
              <a:pathLst>
                <a:path w="8497" h="4133" extrusionOk="0">
                  <a:moveTo>
                    <a:pt x="1" y="0"/>
                  </a:moveTo>
                  <a:cubicBezTo>
                    <a:pt x="70" y="2309"/>
                    <a:pt x="1940" y="4133"/>
                    <a:pt x="4249" y="4133"/>
                  </a:cubicBezTo>
                  <a:cubicBezTo>
                    <a:pt x="6558" y="4133"/>
                    <a:pt x="8428" y="2309"/>
                    <a:pt x="8497"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0"/>
            <p:cNvSpPr/>
            <p:nvPr/>
          </p:nvSpPr>
          <p:spPr>
            <a:xfrm>
              <a:off x="1401602" y="3043681"/>
              <a:ext cx="27521" cy="59400"/>
            </a:xfrm>
            <a:custGeom>
              <a:avLst/>
              <a:gdLst/>
              <a:ahLst/>
              <a:cxnLst/>
              <a:rect l="l" t="t" r="r" b="b"/>
              <a:pathLst>
                <a:path w="1156" h="2495" extrusionOk="0">
                  <a:moveTo>
                    <a:pt x="1" y="1"/>
                  </a:moveTo>
                  <a:lnTo>
                    <a:pt x="1" y="2494"/>
                  </a:lnTo>
                  <a:lnTo>
                    <a:pt x="1155" y="2494"/>
                  </a:lnTo>
                  <a:lnTo>
                    <a:pt x="1155"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0"/>
            <p:cNvSpPr/>
            <p:nvPr/>
          </p:nvSpPr>
          <p:spPr>
            <a:xfrm>
              <a:off x="1275184" y="2997518"/>
              <a:ext cx="62138" cy="61590"/>
            </a:xfrm>
            <a:custGeom>
              <a:avLst/>
              <a:gdLst/>
              <a:ahLst/>
              <a:cxnLst/>
              <a:rect l="l" t="t" r="r" b="b"/>
              <a:pathLst>
                <a:path w="2610" h="2587" extrusionOk="0">
                  <a:moveTo>
                    <a:pt x="1778" y="1"/>
                  </a:moveTo>
                  <a:lnTo>
                    <a:pt x="1" y="1755"/>
                  </a:lnTo>
                  <a:lnTo>
                    <a:pt x="832" y="2586"/>
                  </a:lnTo>
                  <a:lnTo>
                    <a:pt x="2609" y="832"/>
                  </a:lnTo>
                  <a:lnTo>
                    <a:pt x="1778"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0"/>
            <p:cNvSpPr/>
            <p:nvPr/>
          </p:nvSpPr>
          <p:spPr>
            <a:xfrm>
              <a:off x="1493404" y="2997518"/>
              <a:ext cx="62138" cy="61590"/>
            </a:xfrm>
            <a:custGeom>
              <a:avLst/>
              <a:gdLst/>
              <a:ahLst/>
              <a:cxnLst/>
              <a:rect l="l" t="t" r="r" b="b"/>
              <a:pathLst>
                <a:path w="2610" h="2587" extrusionOk="0">
                  <a:moveTo>
                    <a:pt x="854" y="1"/>
                  </a:moveTo>
                  <a:lnTo>
                    <a:pt x="0" y="832"/>
                  </a:lnTo>
                  <a:lnTo>
                    <a:pt x="1778" y="2586"/>
                  </a:lnTo>
                  <a:lnTo>
                    <a:pt x="2609" y="1755"/>
                  </a:lnTo>
                  <a:lnTo>
                    <a:pt x="854"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0"/>
            <p:cNvSpPr/>
            <p:nvPr/>
          </p:nvSpPr>
          <p:spPr>
            <a:xfrm>
              <a:off x="1231212" y="2918929"/>
              <a:ext cx="59400" cy="14308"/>
            </a:xfrm>
            <a:custGeom>
              <a:avLst/>
              <a:gdLst/>
              <a:ahLst/>
              <a:cxnLst/>
              <a:rect l="l" t="t" r="r" b="b"/>
              <a:pathLst>
                <a:path w="2495" h="601" extrusionOk="0">
                  <a:moveTo>
                    <a:pt x="1" y="0"/>
                  </a:moveTo>
                  <a:lnTo>
                    <a:pt x="1" y="600"/>
                  </a:lnTo>
                  <a:lnTo>
                    <a:pt x="2494" y="600"/>
                  </a:lnTo>
                  <a:lnTo>
                    <a:pt x="2494"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0"/>
            <p:cNvSpPr/>
            <p:nvPr/>
          </p:nvSpPr>
          <p:spPr>
            <a:xfrm>
              <a:off x="1540114" y="2918929"/>
              <a:ext cx="59400" cy="14308"/>
            </a:xfrm>
            <a:custGeom>
              <a:avLst/>
              <a:gdLst/>
              <a:ahLst/>
              <a:cxnLst/>
              <a:rect l="l" t="t" r="r" b="b"/>
              <a:pathLst>
                <a:path w="2495" h="601" extrusionOk="0">
                  <a:moveTo>
                    <a:pt x="1" y="0"/>
                  </a:moveTo>
                  <a:lnTo>
                    <a:pt x="1" y="600"/>
                  </a:lnTo>
                  <a:lnTo>
                    <a:pt x="2494" y="600"/>
                  </a:lnTo>
                  <a:lnTo>
                    <a:pt x="2494"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0"/>
            <p:cNvSpPr/>
            <p:nvPr/>
          </p:nvSpPr>
          <p:spPr>
            <a:xfrm>
              <a:off x="1416527" y="2918929"/>
              <a:ext cx="67090" cy="67613"/>
            </a:xfrm>
            <a:custGeom>
              <a:avLst/>
              <a:gdLst/>
              <a:ahLst/>
              <a:cxnLst/>
              <a:rect l="l" t="t" r="r" b="b"/>
              <a:pathLst>
                <a:path w="2818" h="2840" extrusionOk="0">
                  <a:moveTo>
                    <a:pt x="1" y="0"/>
                  </a:moveTo>
                  <a:lnTo>
                    <a:pt x="1" y="2840"/>
                  </a:lnTo>
                  <a:cubicBezTo>
                    <a:pt x="1548" y="2840"/>
                    <a:pt x="2817" y="1570"/>
                    <a:pt x="2817" y="23"/>
                  </a:cubicBezTo>
                  <a:lnTo>
                    <a:pt x="1"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sp>
        <p:nvSpPr>
          <p:cNvPr id="1953" name="Google Shape;1953;p51"/>
          <p:cNvSpPr/>
          <p:nvPr/>
        </p:nvSpPr>
        <p:spPr>
          <a:xfrm>
            <a:off x="1078250" y="3467100"/>
            <a:ext cx="528600" cy="528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2300150" y="3467100"/>
            <a:ext cx="528600" cy="528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p:nvPr/>
        </p:nvSpPr>
        <p:spPr>
          <a:xfrm>
            <a:off x="3692050" y="3467100"/>
            <a:ext cx="528600" cy="528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1"/>
          <p:cNvSpPr/>
          <p:nvPr/>
        </p:nvSpPr>
        <p:spPr>
          <a:xfrm>
            <a:off x="4913950" y="3467100"/>
            <a:ext cx="528600" cy="528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1"/>
          <p:cNvSpPr/>
          <p:nvPr/>
        </p:nvSpPr>
        <p:spPr>
          <a:xfrm>
            <a:off x="6305850" y="3467100"/>
            <a:ext cx="528600" cy="528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1"/>
          <p:cNvSpPr/>
          <p:nvPr/>
        </p:nvSpPr>
        <p:spPr>
          <a:xfrm>
            <a:off x="7527750" y="3467100"/>
            <a:ext cx="528600" cy="5286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txBox="1">
            <a:spLocks noGrp="1"/>
          </p:cNvSpPr>
          <p:nvPr>
            <p:ph type="title"/>
          </p:nvPr>
        </p:nvSpPr>
        <p:spPr>
          <a:xfrm>
            <a:off x="704850" y="445025"/>
            <a:ext cx="773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OBJECTIVES OF OUTDOOR SCIENCE</a:t>
            </a:r>
            <a:endParaRPr/>
          </a:p>
        </p:txBody>
      </p:sp>
      <p:sp>
        <p:nvSpPr>
          <p:cNvPr id="1960" name="Google Shape;1960;p51"/>
          <p:cNvSpPr txBox="1"/>
          <p:nvPr/>
        </p:nvSpPr>
        <p:spPr>
          <a:xfrm>
            <a:off x="3260350" y="1228075"/>
            <a:ext cx="26139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400" b="1">
                <a:solidFill>
                  <a:schemeClr val="dk1"/>
                </a:solidFill>
                <a:latin typeface="Atma"/>
                <a:ea typeface="Atma"/>
                <a:cs typeface="Atma"/>
                <a:sym typeface="Atma"/>
              </a:rPr>
              <a:t>OBJECTIVES</a:t>
            </a:r>
            <a:endParaRPr sz="2400" b="1">
              <a:solidFill>
                <a:schemeClr val="dk1"/>
              </a:solidFill>
              <a:latin typeface="Atma"/>
              <a:ea typeface="Atma"/>
              <a:cs typeface="Atma"/>
              <a:sym typeface="Atma"/>
            </a:endParaRPr>
          </a:p>
        </p:txBody>
      </p:sp>
      <p:sp>
        <p:nvSpPr>
          <p:cNvPr id="1961" name="Google Shape;1961;p51"/>
          <p:cNvSpPr txBox="1"/>
          <p:nvPr/>
        </p:nvSpPr>
        <p:spPr>
          <a:xfrm>
            <a:off x="875750" y="2682586"/>
            <a:ext cx="2155500" cy="48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Despite being red, Mars is a cold place</a:t>
            </a:r>
            <a:endParaRPr sz="1600">
              <a:solidFill>
                <a:schemeClr val="dk2"/>
              </a:solidFill>
              <a:latin typeface="Lato"/>
              <a:ea typeface="Lato"/>
              <a:cs typeface="Lato"/>
              <a:sym typeface="Lato"/>
            </a:endParaRPr>
          </a:p>
        </p:txBody>
      </p:sp>
      <p:sp>
        <p:nvSpPr>
          <p:cNvPr id="1962" name="Google Shape;1962;p51"/>
          <p:cNvSpPr txBox="1"/>
          <p:nvPr/>
        </p:nvSpPr>
        <p:spPr>
          <a:xfrm>
            <a:off x="875750" y="2284436"/>
            <a:ext cx="2155500" cy="40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400" b="1">
                <a:solidFill>
                  <a:schemeClr val="dk1"/>
                </a:solidFill>
                <a:latin typeface="Atma"/>
                <a:ea typeface="Atma"/>
                <a:cs typeface="Atma"/>
                <a:sym typeface="Atma"/>
              </a:rPr>
              <a:t>OBJECTIVE 1</a:t>
            </a:r>
            <a:endParaRPr sz="2400" b="1">
              <a:solidFill>
                <a:schemeClr val="dk1"/>
              </a:solidFill>
              <a:latin typeface="Atma"/>
              <a:ea typeface="Atma"/>
              <a:cs typeface="Atma"/>
              <a:sym typeface="Atma"/>
            </a:endParaRPr>
          </a:p>
        </p:txBody>
      </p:sp>
      <p:sp>
        <p:nvSpPr>
          <p:cNvPr id="1963" name="Google Shape;1963;p51"/>
          <p:cNvSpPr txBox="1"/>
          <p:nvPr/>
        </p:nvSpPr>
        <p:spPr>
          <a:xfrm>
            <a:off x="726995" y="4097900"/>
            <a:ext cx="1162500" cy="309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400" b="1">
                <a:solidFill>
                  <a:schemeClr val="dk1"/>
                </a:solidFill>
                <a:latin typeface="Atma"/>
                <a:ea typeface="Atma"/>
                <a:cs typeface="Atma"/>
                <a:sym typeface="Atma"/>
              </a:rPr>
              <a:t>EARTH</a:t>
            </a:r>
            <a:endParaRPr sz="2400" b="1">
              <a:solidFill>
                <a:schemeClr val="dk1"/>
              </a:solidFill>
              <a:latin typeface="Atma"/>
              <a:ea typeface="Atma"/>
              <a:cs typeface="Atma"/>
              <a:sym typeface="Atma"/>
            </a:endParaRPr>
          </a:p>
        </p:txBody>
      </p:sp>
      <p:sp>
        <p:nvSpPr>
          <p:cNvPr id="1964" name="Google Shape;1964;p51"/>
          <p:cNvSpPr txBox="1"/>
          <p:nvPr/>
        </p:nvSpPr>
        <p:spPr>
          <a:xfrm>
            <a:off x="1963675" y="4097900"/>
            <a:ext cx="1162500" cy="309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400" b="1">
                <a:solidFill>
                  <a:schemeClr val="dk1"/>
                </a:solidFill>
                <a:latin typeface="Atma"/>
                <a:ea typeface="Atma"/>
                <a:cs typeface="Atma"/>
                <a:sym typeface="Atma"/>
              </a:rPr>
              <a:t>VENUS</a:t>
            </a:r>
            <a:endParaRPr sz="2400" b="1">
              <a:solidFill>
                <a:schemeClr val="dk1"/>
              </a:solidFill>
              <a:latin typeface="Atma"/>
              <a:ea typeface="Atma"/>
              <a:cs typeface="Atma"/>
              <a:sym typeface="Atma"/>
            </a:endParaRPr>
          </a:p>
        </p:txBody>
      </p:sp>
      <p:sp>
        <p:nvSpPr>
          <p:cNvPr id="1965" name="Google Shape;1965;p51"/>
          <p:cNvSpPr txBox="1"/>
          <p:nvPr/>
        </p:nvSpPr>
        <p:spPr>
          <a:xfrm>
            <a:off x="3489550" y="2682586"/>
            <a:ext cx="2155500" cy="48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Jupiter is the biggest planet of all them</a:t>
            </a:r>
            <a:endParaRPr sz="1600">
              <a:solidFill>
                <a:schemeClr val="dk2"/>
              </a:solidFill>
              <a:latin typeface="Lato"/>
              <a:ea typeface="Lato"/>
              <a:cs typeface="Lato"/>
              <a:sym typeface="Lato"/>
            </a:endParaRPr>
          </a:p>
        </p:txBody>
      </p:sp>
      <p:sp>
        <p:nvSpPr>
          <p:cNvPr id="1966" name="Google Shape;1966;p51"/>
          <p:cNvSpPr txBox="1"/>
          <p:nvPr/>
        </p:nvSpPr>
        <p:spPr>
          <a:xfrm>
            <a:off x="3489550" y="2284436"/>
            <a:ext cx="21555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OBJECTIVE 2</a:t>
            </a:r>
            <a:endParaRPr sz="2400" b="1">
              <a:solidFill>
                <a:schemeClr val="dk1"/>
              </a:solidFill>
              <a:latin typeface="Atma"/>
              <a:ea typeface="Atma"/>
              <a:cs typeface="Atma"/>
              <a:sym typeface="Atma"/>
            </a:endParaRPr>
          </a:p>
        </p:txBody>
      </p:sp>
      <p:sp>
        <p:nvSpPr>
          <p:cNvPr id="1967" name="Google Shape;1967;p51"/>
          <p:cNvSpPr txBox="1"/>
          <p:nvPr/>
        </p:nvSpPr>
        <p:spPr>
          <a:xfrm>
            <a:off x="3372410" y="4097900"/>
            <a:ext cx="1162500" cy="309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400" b="1">
                <a:solidFill>
                  <a:schemeClr val="dk1"/>
                </a:solidFill>
                <a:latin typeface="Atma"/>
                <a:ea typeface="Atma"/>
                <a:cs typeface="Atma"/>
                <a:sym typeface="Atma"/>
              </a:rPr>
              <a:t>SUN</a:t>
            </a:r>
            <a:endParaRPr sz="2400" b="1">
              <a:solidFill>
                <a:schemeClr val="dk1"/>
              </a:solidFill>
              <a:latin typeface="Atma"/>
              <a:ea typeface="Atma"/>
              <a:cs typeface="Atma"/>
              <a:sym typeface="Atma"/>
            </a:endParaRPr>
          </a:p>
        </p:txBody>
      </p:sp>
      <p:sp>
        <p:nvSpPr>
          <p:cNvPr id="1968" name="Google Shape;1968;p51"/>
          <p:cNvSpPr txBox="1"/>
          <p:nvPr/>
        </p:nvSpPr>
        <p:spPr>
          <a:xfrm>
            <a:off x="4609090" y="4097900"/>
            <a:ext cx="1162500" cy="309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400" b="1">
                <a:solidFill>
                  <a:schemeClr val="dk1"/>
                </a:solidFill>
                <a:latin typeface="Atma"/>
                <a:ea typeface="Atma"/>
                <a:cs typeface="Atma"/>
                <a:sym typeface="Atma"/>
              </a:rPr>
              <a:t>MOON</a:t>
            </a:r>
            <a:endParaRPr sz="2400" b="1">
              <a:solidFill>
                <a:schemeClr val="dk1"/>
              </a:solidFill>
              <a:latin typeface="Atma"/>
              <a:ea typeface="Atma"/>
              <a:cs typeface="Atma"/>
              <a:sym typeface="Atma"/>
            </a:endParaRPr>
          </a:p>
        </p:txBody>
      </p:sp>
      <p:sp>
        <p:nvSpPr>
          <p:cNvPr id="1969" name="Google Shape;1969;p51"/>
          <p:cNvSpPr txBox="1"/>
          <p:nvPr/>
        </p:nvSpPr>
        <p:spPr>
          <a:xfrm>
            <a:off x="6103350" y="2682586"/>
            <a:ext cx="2155500" cy="48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2"/>
                </a:solidFill>
                <a:latin typeface="Lato"/>
                <a:ea typeface="Lato"/>
                <a:cs typeface="Lato"/>
                <a:sym typeface="Lato"/>
              </a:rPr>
              <a:t>Saturn is a gas giant and has rings</a:t>
            </a:r>
            <a:endParaRPr sz="1600">
              <a:solidFill>
                <a:schemeClr val="dk2"/>
              </a:solidFill>
              <a:latin typeface="Lato"/>
              <a:ea typeface="Lato"/>
              <a:cs typeface="Lato"/>
              <a:sym typeface="Lato"/>
            </a:endParaRPr>
          </a:p>
        </p:txBody>
      </p:sp>
      <p:sp>
        <p:nvSpPr>
          <p:cNvPr id="1970" name="Google Shape;1970;p51"/>
          <p:cNvSpPr txBox="1"/>
          <p:nvPr/>
        </p:nvSpPr>
        <p:spPr>
          <a:xfrm>
            <a:off x="6103350" y="2284436"/>
            <a:ext cx="21555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tma"/>
                <a:ea typeface="Atma"/>
                <a:cs typeface="Atma"/>
                <a:sym typeface="Atma"/>
              </a:rPr>
              <a:t>OBJECTIVE 3</a:t>
            </a:r>
            <a:endParaRPr sz="2400" b="1">
              <a:solidFill>
                <a:schemeClr val="dk1"/>
              </a:solidFill>
              <a:latin typeface="Atma"/>
              <a:ea typeface="Atma"/>
              <a:cs typeface="Atma"/>
              <a:sym typeface="Atma"/>
            </a:endParaRPr>
          </a:p>
        </p:txBody>
      </p:sp>
      <p:sp>
        <p:nvSpPr>
          <p:cNvPr id="1971" name="Google Shape;1971;p51"/>
          <p:cNvSpPr txBox="1"/>
          <p:nvPr/>
        </p:nvSpPr>
        <p:spPr>
          <a:xfrm>
            <a:off x="6017825" y="4097900"/>
            <a:ext cx="1162500" cy="309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400" b="1">
                <a:solidFill>
                  <a:schemeClr val="dk1"/>
                </a:solidFill>
                <a:latin typeface="Atma"/>
                <a:ea typeface="Atma"/>
                <a:cs typeface="Atma"/>
                <a:sym typeface="Atma"/>
              </a:rPr>
              <a:t>MARS</a:t>
            </a:r>
            <a:endParaRPr sz="2400" b="1">
              <a:solidFill>
                <a:schemeClr val="dk1"/>
              </a:solidFill>
              <a:latin typeface="Atma"/>
              <a:ea typeface="Atma"/>
              <a:cs typeface="Atma"/>
              <a:sym typeface="Atma"/>
            </a:endParaRPr>
          </a:p>
        </p:txBody>
      </p:sp>
      <p:sp>
        <p:nvSpPr>
          <p:cNvPr id="1972" name="Google Shape;1972;p51"/>
          <p:cNvSpPr txBox="1"/>
          <p:nvPr/>
        </p:nvSpPr>
        <p:spPr>
          <a:xfrm>
            <a:off x="7254505" y="4097900"/>
            <a:ext cx="1162500" cy="309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400" b="1">
                <a:solidFill>
                  <a:schemeClr val="dk1"/>
                </a:solidFill>
                <a:latin typeface="Atma"/>
                <a:ea typeface="Atma"/>
                <a:cs typeface="Atma"/>
                <a:sym typeface="Atma"/>
              </a:rPr>
              <a:t>CERES</a:t>
            </a:r>
            <a:endParaRPr sz="2400" b="1">
              <a:solidFill>
                <a:schemeClr val="dk1"/>
              </a:solidFill>
              <a:latin typeface="Atma"/>
              <a:ea typeface="Atma"/>
              <a:cs typeface="Atma"/>
              <a:sym typeface="Atma"/>
            </a:endParaRPr>
          </a:p>
        </p:txBody>
      </p:sp>
      <p:grpSp>
        <p:nvGrpSpPr>
          <p:cNvPr id="1973" name="Google Shape;1973;p51"/>
          <p:cNvGrpSpPr/>
          <p:nvPr/>
        </p:nvGrpSpPr>
        <p:grpSpPr>
          <a:xfrm>
            <a:off x="2289889" y="3475039"/>
            <a:ext cx="549122" cy="508407"/>
            <a:chOff x="5344735" y="2005691"/>
            <a:chExt cx="515028" cy="476840"/>
          </a:xfrm>
        </p:grpSpPr>
        <p:grpSp>
          <p:nvGrpSpPr>
            <p:cNvPr id="1974" name="Google Shape;1974;p51"/>
            <p:cNvGrpSpPr/>
            <p:nvPr/>
          </p:nvGrpSpPr>
          <p:grpSpPr>
            <a:xfrm>
              <a:off x="5344735" y="2005691"/>
              <a:ext cx="515028" cy="476840"/>
              <a:chOff x="5365135" y="2017199"/>
              <a:chExt cx="515028" cy="476840"/>
            </a:xfrm>
          </p:grpSpPr>
          <p:sp>
            <p:nvSpPr>
              <p:cNvPr id="1975" name="Google Shape;1975;p51"/>
              <p:cNvSpPr/>
              <p:nvPr/>
            </p:nvSpPr>
            <p:spPr>
              <a:xfrm>
                <a:off x="5365135" y="2017199"/>
                <a:ext cx="515028" cy="476840"/>
              </a:xfrm>
              <a:custGeom>
                <a:avLst/>
                <a:gdLst/>
                <a:ahLst/>
                <a:cxnLst/>
                <a:rect l="l" t="t" r="r" b="b"/>
                <a:pathLst>
                  <a:path w="21633" h="20029" extrusionOk="0">
                    <a:moveTo>
                      <a:pt x="10817" y="1"/>
                    </a:moveTo>
                    <a:cubicBezTo>
                      <a:pt x="8254" y="1"/>
                      <a:pt x="5691" y="982"/>
                      <a:pt x="3740" y="2944"/>
                    </a:cubicBezTo>
                    <a:cubicBezTo>
                      <a:pt x="855" y="5807"/>
                      <a:pt x="0" y="10101"/>
                      <a:pt x="1547" y="13841"/>
                    </a:cubicBezTo>
                    <a:cubicBezTo>
                      <a:pt x="3117" y="17605"/>
                      <a:pt x="6765" y="20029"/>
                      <a:pt x="10805" y="20029"/>
                    </a:cubicBezTo>
                    <a:cubicBezTo>
                      <a:pt x="14868" y="20029"/>
                      <a:pt x="18516" y="17605"/>
                      <a:pt x="20063" y="13841"/>
                    </a:cubicBezTo>
                    <a:cubicBezTo>
                      <a:pt x="21633" y="10101"/>
                      <a:pt x="20756" y="5807"/>
                      <a:pt x="17893" y="2944"/>
                    </a:cubicBezTo>
                    <a:cubicBezTo>
                      <a:pt x="15942" y="982"/>
                      <a:pt x="13379" y="1"/>
                      <a:pt x="10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1"/>
              <p:cNvSpPr/>
              <p:nvPr/>
            </p:nvSpPr>
            <p:spPr>
              <a:xfrm>
                <a:off x="5499790" y="2083979"/>
                <a:ext cx="356755" cy="410060"/>
              </a:xfrm>
              <a:custGeom>
                <a:avLst/>
                <a:gdLst/>
                <a:ahLst/>
                <a:cxnLst/>
                <a:rect l="l" t="t" r="r" b="b"/>
                <a:pathLst>
                  <a:path w="14985" h="17224" extrusionOk="0">
                    <a:moveTo>
                      <a:pt x="4156" y="1"/>
                    </a:moveTo>
                    <a:lnTo>
                      <a:pt x="1432" y="7019"/>
                    </a:lnTo>
                    <a:lnTo>
                      <a:pt x="2194" y="7781"/>
                    </a:lnTo>
                    <a:lnTo>
                      <a:pt x="1778" y="8151"/>
                    </a:lnTo>
                    <a:lnTo>
                      <a:pt x="3210" y="9582"/>
                    </a:lnTo>
                    <a:lnTo>
                      <a:pt x="1" y="10390"/>
                    </a:lnTo>
                    <a:lnTo>
                      <a:pt x="2633" y="13022"/>
                    </a:lnTo>
                    <a:lnTo>
                      <a:pt x="1" y="13438"/>
                    </a:lnTo>
                    <a:lnTo>
                      <a:pt x="3695" y="17131"/>
                    </a:lnTo>
                    <a:cubicBezTo>
                      <a:pt x="4179" y="17201"/>
                      <a:pt x="4664" y="17224"/>
                      <a:pt x="5172" y="17224"/>
                    </a:cubicBezTo>
                    <a:cubicBezTo>
                      <a:pt x="9905" y="17224"/>
                      <a:pt x="13991" y="13922"/>
                      <a:pt x="14984" y="9282"/>
                    </a:cubicBezTo>
                    <a:lnTo>
                      <a:pt x="9882" y="4180"/>
                    </a:lnTo>
                    <a:lnTo>
                      <a:pt x="9074" y="4941"/>
                    </a:lnTo>
                    <a:lnTo>
                      <a:pt x="4156"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1"/>
              <p:cNvSpPr/>
              <p:nvPr/>
            </p:nvSpPr>
            <p:spPr>
              <a:xfrm>
                <a:off x="5542120" y="2229633"/>
                <a:ext cx="64328" cy="48401"/>
              </a:xfrm>
              <a:custGeom>
                <a:avLst/>
                <a:gdLst/>
                <a:ahLst/>
                <a:cxnLst/>
                <a:rect l="l" t="t" r="r" b="b"/>
                <a:pathLst>
                  <a:path w="2702" h="2033" extrusionOk="0">
                    <a:moveTo>
                      <a:pt x="0" y="1"/>
                    </a:moveTo>
                    <a:lnTo>
                      <a:pt x="0" y="2033"/>
                    </a:lnTo>
                    <a:lnTo>
                      <a:pt x="2702" y="2033"/>
                    </a:lnTo>
                    <a:lnTo>
                      <a:pt x="2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1"/>
              <p:cNvSpPr/>
              <p:nvPr/>
            </p:nvSpPr>
            <p:spPr>
              <a:xfrm>
                <a:off x="5550357" y="2083979"/>
                <a:ext cx="48401" cy="48401"/>
              </a:xfrm>
              <a:custGeom>
                <a:avLst/>
                <a:gdLst/>
                <a:ahLst/>
                <a:cxnLst/>
                <a:rect l="l" t="t" r="r" b="b"/>
                <a:pathLst>
                  <a:path w="2033" h="2033" extrusionOk="0">
                    <a:moveTo>
                      <a:pt x="1" y="1"/>
                    </a:moveTo>
                    <a:lnTo>
                      <a:pt x="1" y="2033"/>
                    </a:lnTo>
                    <a:lnTo>
                      <a:pt x="2032" y="2033"/>
                    </a:lnTo>
                    <a:lnTo>
                      <a:pt x="2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1"/>
              <p:cNvSpPr/>
              <p:nvPr/>
            </p:nvSpPr>
            <p:spPr>
              <a:xfrm>
                <a:off x="5499790" y="2304936"/>
                <a:ext cx="120942" cy="26426"/>
              </a:xfrm>
              <a:custGeom>
                <a:avLst/>
                <a:gdLst/>
                <a:ahLst/>
                <a:cxnLst/>
                <a:rect l="l" t="t" r="r" b="b"/>
                <a:pathLst>
                  <a:path w="5080" h="1110" extrusionOk="0">
                    <a:moveTo>
                      <a:pt x="1" y="1"/>
                    </a:moveTo>
                    <a:lnTo>
                      <a:pt x="1" y="1109"/>
                    </a:lnTo>
                    <a:lnTo>
                      <a:pt x="5080" y="1109"/>
                    </a:lnTo>
                    <a:lnTo>
                      <a:pt x="5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1"/>
              <p:cNvSpPr/>
              <p:nvPr/>
            </p:nvSpPr>
            <p:spPr>
              <a:xfrm>
                <a:off x="5567951" y="2321982"/>
                <a:ext cx="60495" cy="58281"/>
              </a:xfrm>
              <a:custGeom>
                <a:avLst/>
                <a:gdLst/>
                <a:ahLst/>
                <a:cxnLst/>
                <a:rect l="l" t="t" r="r" b="b"/>
                <a:pathLst>
                  <a:path w="2541" h="2448" extrusionOk="0">
                    <a:moveTo>
                      <a:pt x="0" y="1"/>
                    </a:moveTo>
                    <a:lnTo>
                      <a:pt x="0" y="2448"/>
                    </a:lnTo>
                    <a:lnTo>
                      <a:pt x="2217" y="2448"/>
                    </a:lnTo>
                    <a:lnTo>
                      <a:pt x="2540" y="1363"/>
                    </a:lnTo>
                    <a:lnTo>
                      <a:pt x="22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1"/>
              <p:cNvSpPr/>
              <p:nvPr/>
            </p:nvSpPr>
            <p:spPr>
              <a:xfrm>
                <a:off x="5567951" y="2146640"/>
                <a:ext cx="52781" cy="57733"/>
              </a:xfrm>
              <a:custGeom>
                <a:avLst/>
                <a:gdLst/>
                <a:ahLst/>
                <a:cxnLst/>
                <a:rect l="l" t="t" r="r" b="b"/>
                <a:pathLst>
                  <a:path w="2217" h="2425" extrusionOk="0">
                    <a:moveTo>
                      <a:pt x="0" y="1"/>
                    </a:moveTo>
                    <a:lnTo>
                      <a:pt x="0" y="2425"/>
                    </a:lnTo>
                    <a:lnTo>
                      <a:pt x="2217" y="2425"/>
                    </a:lnTo>
                    <a:lnTo>
                      <a:pt x="2217" y="1"/>
                    </a:lnTo>
                    <a:close/>
                  </a:path>
                </a:pathLst>
              </a:custGeom>
              <a:solidFill>
                <a:srgbClr val="E9ED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1"/>
              <p:cNvSpPr/>
              <p:nvPr/>
            </p:nvSpPr>
            <p:spPr>
              <a:xfrm>
                <a:off x="5620161" y="2146640"/>
                <a:ext cx="146226" cy="233623"/>
              </a:xfrm>
              <a:custGeom>
                <a:avLst/>
                <a:gdLst/>
                <a:ahLst/>
                <a:cxnLst/>
                <a:rect l="l" t="t" r="r" b="b"/>
                <a:pathLst>
                  <a:path w="6142" h="9813" extrusionOk="0">
                    <a:moveTo>
                      <a:pt x="24" y="1"/>
                    </a:moveTo>
                    <a:lnTo>
                      <a:pt x="24" y="2425"/>
                    </a:lnTo>
                    <a:lnTo>
                      <a:pt x="1247" y="2425"/>
                    </a:lnTo>
                    <a:cubicBezTo>
                      <a:pt x="2610" y="2425"/>
                      <a:pt x="3718" y="3533"/>
                      <a:pt x="3718" y="4895"/>
                    </a:cubicBezTo>
                    <a:cubicBezTo>
                      <a:pt x="3718" y="6257"/>
                      <a:pt x="2610" y="7366"/>
                      <a:pt x="1247" y="7366"/>
                    </a:cubicBezTo>
                    <a:lnTo>
                      <a:pt x="1" y="7366"/>
                    </a:lnTo>
                    <a:lnTo>
                      <a:pt x="1" y="9813"/>
                    </a:lnTo>
                    <a:lnTo>
                      <a:pt x="1247" y="9813"/>
                    </a:lnTo>
                    <a:cubicBezTo>
                      <a:pt x="3949" y="9813"/>
                      <a:pt x="6142" y="7596"/>
                      <a:pt x="6142" y="4895"/>
                    </a:cubicBezTo>
                    <a:cubicBezTo>
                      <a:pt x="6142" y="2194"/>
                      <a:pt x="3949" y="1"/>
                      <a:pt x="1247" y="1"/>
                    </a:cubicBezTo>
                    <a:close/>
                  </a:path>
                </a:pathLst>
              </a:custGeom>
              <a:solidFill>
                <a:srgbClr val="E9ED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1"/>
              <p:cNvSpPr/>
              <p:nvPr/>
            </p:nvSpPr>
            <p:spPr>
              <a:xfrm>
                <a:off x="5620161" y="2146640"/>
                <a:ext cx="146226" cy="233623"/>
              </a:xfrm>
              <a:custGeom>
                <a:avLst/>
                <a:gdLst/>
                <a:ahLst/>
                <a:cxnLst/>
                <a:rect l="l" t="t" r="r" b="b"/>
                <a:pathLst>
                  <a:path w="6142" h="9813" extrusionOk="0">
                    <a:moveTo>
                      <a:pt x="1" y="1"/>
                    </a:moveTo>
                    <a:lnTo>
                      <a:pt x="1" y="2425"/>
                    </a:lnTo>
                    <a:lnTo>
                      <a:pt x="1247" y="2425"/>
                    </a:lnTo>
                    <a:cubicBezTo>
                      <a:pt x="2610" y="2425"/>
                      <a:pt x="3718" y="3533"/>
                      <a:pt x="3718" y="4895"/>
                    </a:cubicBezTo>
                    <a:cubicBezTo>
                      <a:pt x="3718" y="6257"/>
                      <a:pt x="2610" y="7366"/>
                      <a:pt x="1247" y="7366"/>
                    </a:cubicBezTo>
                    <a:lnTo>
                      <a:pt x="1" y="7366"/>
                    </a:lnTo>
                    <a:lnTo>
                      <a:pt x="1" y="9813"/>
                    </a:lnTo>
                    <a:lnTo>
                      <a:pt x="1247" y="9813"/>
                    </a:lnTo>
                    <a:cubicBezTo>
                      <a:pt x="3949" y="9813"/>
                      <a:pt x="6142" y="7596"/>
                      <a:pt x="6142" y="4895"/>
                    </a:cubicBezTo>
                    <a:cubicBezTo>
                      <a:pt x="6142" y="2194"/>
                      <a:pt x="3949" y="1"/>
                      <a:pt x="1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1"/>
              <p:cNvSpPr/>
              <p:nvPr/>
            </p:nvSpPr>
            <p:spPr>
              <a:xfrm>
                <a:off x="5567951" y="2146640"/>
                <a:ext cx="52781" cy="57733"/>
              </a:xfrm>
              <a:custGeom>
                <a:avLst/>
                <a:gdLst/>
                <a:ahLst/>
                <a:cxnLst/>
                <a:rect l="l" t="t" r="r" b="b"/>
                <a:pathLst>
                  <a:path w="2217" h="2425" extrusionOk="0">
                    <a:moveTo>
                      <a:pt x="0" y="1"/>
                    </a:moveTo>
                    <a:lnTo>
                      <a:pt x="0" y="2425"/>
                    </a:lnTo>
                    <a:lnTo>
                      <a:pt x="2217" y="2425"/>
                    </a:lnTo>
                    <a:lnTo>
                      <a:pt x="2217" y="1"/>
                    </a:lnTo>
                    <a:close/>
                  </a:path>
                </a:pathLst>
              </a:custGeom>
              <a:solidFill>
                <a:srgbClr val="E9ED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1"/>
              <p:cNvSpPr/>
              <p:nvPr/>
            </p:nvSpPr>
            <p:spPr>
              <a:xfrm>
                <a:off x="5533883" y="2103763"/>
                <a:ext cx="80803" cy="147345"/>
              </a:xfrm>
              <a:custGeom>
                <a:avLst/>
                <a:gdLst/>
                <a:ahLst/>
                <a:cxnLst/>
                <a:rect l="l" t="t" r="r" b="b"/>
                <a:pathLst>
                  <a:path w="3394" h="6189" extrusionOk="0">
                    <a:moveTo>
                      <a:pt x="0" y="1"/>
                    </a:moveTo>
                    <a:lnTo>
                      <a:pt x="0" y="6188"/>
                    </a:lnTo>
                    <a:lnTo>
                      <a:pt x="3394" y="6188"/>
                    </a:lnTo>
                    <a:lnTo>
                      <a:pt x="33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1"/>
              <p:cNvSpPr/>
              <p:nvPr/>
            </p:nvSpPr>
            <p:spPr>
              <a:xfrm>
                <a:off x="5499790" y="2365955"/>
                <a:ext cx="122609" cy="37949"/>
              </a:xfrm>
              <a:custGeom>
                <a:avLst/>
                <a:gdLst/>
                <a:ahLst/>
                <a:cxnLst/>
                <a:rect l="l" t="t" r="r" b="b"/>
                <a:pathLst>
                  <a:path w="5150" h="1594" extrusionOk="0">
                    <a:moveTo>
                      <a:pt x="1" y="1"/>
                    </a:moveTo>
                    <a:lnTo>
                      <a:pt x="1" y="1594"/>
                    </a:lnTo>
                    <a:lnTo>
                      <a:pt x="5080" y="1594"/>
                    </a:lnTo>
                    <a:lnTo>
                      <a:pt x="5149" y="970"/>
                    </a:lnTo>
                    <a:lnTo>
                      <a:pt x="5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1"/>
              <p:cNvSpPr/>
              <p:nvPr/>
            </p:nvSpPr>
            <p:spPr>
              <a:xfrm>
                <a:off x="5620708" y="2365955"/>
                <a:ext cx="124251" cy="37949"/>
              </a:xfrm>
              <a:custGeom>
                <a:avLst/>
                <a:gdLst/>
                <a:ahLst/>
                <a:cxnLst/>
                <a:rect l="l" t="t" r="r" b="b"/>
                <a:pathLst>
                  <a:path w="5219" h="1594" extrusionOk="0">
                    <a:moveTo>
                      <a:pt x="1" y="1"/>
                    </a:moveTo>
                    <a:lnTo>
                      <a:pt x="1" y="1594"/>
                    </a:lnTo>
                    <a:lnTo>
                      <a:pt x="5219" y="1594"/>
                    </a:lnTo>
                    <a:lnTo>
                      <a:pt x="52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1"/>
              <p:cNvSpPr/>
              <p:nvPr/>
            </p:nvSpPr>
            <p:spPr>
              <a:xfrm>
                <a:off x="5620708" y="2365955"/>
                <a:ext cx="124251" cy="37949"/>
              </a:xfrm>
              <a:custGeom>
                <a:avLst/>
                <a:gdLst/>
                <a:ahLst/>
                <a:cxnLst/>
                <a:rect l="l" t="t" r="r" b="b"/>
                <a:pathLst>
                  <a:path w="5219" h="1594" extrusionOk="0">
                    <a:moveTo>
                      <a:pt x="1" y="1"/>
                    </a:moveTo>
                    <a:lnTo>
                      <a:pt x="1" y="1594"/>
                    </a:lnTo>
                    <a:lnTo>
                      <a:pt x="5219" y="1594"/>
                    </a:lnTo>
                    <a:lnTo>
                      <a:pt x="5219" y="1"/>
                    </a:ln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1"/>
              <p:cNvSpPr/>
              <p:nvPr/>
            </p:nvSpPr>
            <p:spPr>
              <a:xfrm>
                <a:off x="5621256" y="2133451"/>
                <a:ext cx="49496" cy="100063"/>
              </a:xfrm>
              <a:custGeom>
                <a:avLst/>
                <a:gdLst/>
                <a:ahLst/>
                <a:cxnLst/>
                <a:rect l="l" t="t" r="r" b="b"/>
                <a:pathLst>
                  <a:path w="2079" h="4203" extrusionOk="0">
                    <a:moveTo>
                      <a:pt x="1" y="1"/>
                    </a:moveTo>
                    <a:lnTo>
                      <a:pt x="1" y="4203"/>
                    </a:lnTo>
                    <a:cubicBezTo>
                      <a:pt x="1155" y="4203"/>
                      <a:pt x="2079" y="3256"/>
                      <a:pt x="2079" y="2102"/>
                    </a:cubicBezTo>
                    <a:cubicBezTo>
                      <a:pt x="2079" y="947"/>
                      <a:pt x="1155" y="1"/>
                      <a:pt x="1" y="1"/>
                    </a:cubicBezTo>
                    <a:close/>
                  </a:path>
                </a:pathLst>
              </a:custGeom>
              <a:solidFill>
                <a:srgbClr val="CDD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1"/>
              <p:cNvSpPr/>
              <p:nvPr/>
            </p:nvSpPr>
            <p:spPr>
              <a:xfrm>
                <a:off x="5572355" y="2133451"/>
                <a:ext cx="55519" cy="100063"/>
              </a:xfrm>
              <a:custGeom>
                <a:avLst/>
                <a:gdLst/>
                <a:ahLst/>
                <a:cxnLst/>
                <a:rect l="l" t="t" r="r" b="b"/>
                <a:pathLst>
                  <a:path w="2332" h="4203" extrusionOk="0">
                    <a:moveTo>
                      <a:pt x="2032" y="1"/>
                    </a:moveTo>
                    <a:cubicBezTo>
                      <a:pt x="901" y="24"/>
                      <a:pt x="0" y="970"/>
                      <a:pt x="0" y="2102"/>
                    </a:cubicBezTo>
                    <a:cubicBezTo>
                      <a:pt x="0" y="3233"/>
                      <a:pt x="901" y="4156"/>
                      <a:pt x="2032" y="4203"/>
                    </a:cubicBezTo>
                    <a:lnTo>
                      <a:pt x="2332" y="2102"/>
                    </a:lnTo>
                    <a:lnTo>
                      <a:pt x="20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1"/>
              <p:cNvSpPr/>
              <p:nvPr/>
            </p:nvSpPr>
            <p:spPr>
              <a:xfrm>
                <a:off x="5620708" y="2133427"/>
                <a:ext cx="51710" cy="100134"/>
              </a:xfrm>
              <a:custGeom>
                <a:avLst/>
                <a:gdLst/>
                <a:ahLst/>
                <a:cxnLst/>
                <a:rect l="l" t="t" r="r" b="b"/>
                <a:pathLst>
                  <a:path w="2172" h="4206" extrusionOk="0">
                    <a:moveTo>
                      <a:pt x="83" y="0"/>
                    </a:moveTo>
                    <a:cubicBezTo>
                      <a:pt x="56" y="0"/>
                      <a:pt x="28" y="1"/>
                      <a:pt x="1" y="2"/>
                    </a:cubicBezTo>
                    <a:lnTo>
                      <a:pt x="1" y="4204"/>
                    </a:lnTo>
                    <a:cubicBezTo>
                      <a:pt x="28" y="4205"/>
                      <a:pt x="56" y="4205"/>
                      <a:pt x="83" y="4205"/>
                    </a:cubicBezTo>
                    <a:cubicBezTo>
                      <a:pt x="1224" y="4205"/>
                      <a:pt x="2171" y="3275"/>
                      <a:pt x="2171" y="2103"/>
                    </a:cubicBezTo>
                    <a:cubicBezTo>
                      <a:pt x="2171" y="930"/>
                      <a:pt x="1224" y="0"/>
                      <a:pt x="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2" name="Google Shape;1992;p51"/>
            <p:cNvSpPr/>
            <p:nvPr/>
          </p:nvSpPr>
          <p:spPr>
            <a:xfrm>
              <a:off x="5600308" y="2121919"/>
              <a:ext cx="51710" cy="100134"/>
            </a:xfrm>
            <a:custGeom>
              <a:avLst/>
              <a:gdLst/>
              <a:ahLst/>
              <a:cxnLst/>
              <a:rect l="l" t="t" r="r" b="b"/>
              <a:pathLst>
                <a:path w="2172" h="4206" extrusionOk="0">
                  <a:moveTo>
                    <a:pt x="83" y="0"/>
                  </a:moveTo>
                  <a:cubicBezTo>
                    <a:pt x="56" y="0"/>
                    <a:pt x="28" y="1"/>
                    <a:pt x="1" y="2"/>
                  </a:cubicBezTo>
                  <a:lnTo>
                    <a:pt x="1" y="4204"/>
                  </a:lnTo>
                  <a:cubicBezTo>
                    <a:pt x="28" y="4205"/>
                    <a:pt x="56" y="4205"/>
                    <a:pt x="83" y="4205"/>
                  </a:cubicBezTo>
                  <a:cubicBezTo>
                    <a:pt x="1224" y="4205"/>
                    <a:pt x="2171" y="3275"/>
                    <a:pt x="2171" y="2103"/>
                  </a:cubicBezTo>
                  <a:cubicBezTo>
                    <a:pt x="2171" y="930"/>
                    <a:pt x="1224" y="0"/>
                    <a:pt x="83"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51"/>
          <p:cNvGrpSpPr/>
          <p:nvPr/>
        </p:nvGrpSpPr>
        <p:grpSpPr>
          <a:xfrm>
            <a:off x="7527452" y="3475039"/>
            <a:ext cx="529196" cy="509067"/>
            <a:chOff x="4647022" y="2005381"/>
            <a:chExt cx="496339" cy="477459"/>
          </a:xfrm>
        </p:grpSpPr>
        <p:grpSp>
          <p:nvGrpSpPr>
            <p:cNvPr id="1994" name="Google Shape;1994;p51"/>
            <p:cNvGrpSpPr/>
            <p:nvPr/>
          </p:nvGrpSpPr>
          <p:grpSpPr>
            <a:xfrm>
              <a:off x="4647022" y="2005381"/>
              <a:ext cx="496339" cy="477459"/>
              <a:chOff x="4663790" y="2016937"/>
              <a:chExt cx="496339" cy="477459"/>
            </a:xfrm>
          </p:grpSpPr>
          <p:sp>
            <p:nvSpPr>
              <p:cNvPr id="1995" name="Google Shape;1995;p51"/>
              <p:cNvSpPr/>
              <p:nvPr/>
            </p:nvSpPr>
            <p:spPr>
              <a:xfrm>
                <a:off x="4663790" y="2016937"/>
                <a:ext cx="496339" cy="477459"/>
              </a:xfrm>
              <a:custGeom>
                <a:avLst/>
                <a:gdLst/>
                <a:ahLst/>
                <a:cxnLst/>
                <a:rect l="l" t="t" r="r" b="b"/>
                <a:pathLst>
                  <a:path w="20848" h="20055" extrusionOk="0">
                    <a:moveTo>
                      <a:pt x="10828" y="0"/>
                    </a:moveTo>
                    <a:cubicBezTo>
                      <a:pt x="6765" y="0"/>
                      <a:pt x="3117" y="2447"/>
                      <a:pt x="1570" y="6188"/>
                    </a:cubicBezTo>
                    <a:cubicBezTo>
                      <a:pt x="0" y="9951"/>
                      <a:pt x="877" y="14245"/>
                      <a:pt x="3740" y="17108"/>
                    </a:cubicBezTo>
                    <a:cubicBezTo>
                      <a:pt x="5650" y="19033"/>
                      <a:pt x="8208" y="20054"/>
                      <a:pt x="10810" y="20054"/>
                    </a:cubicBezTo>
                    <a:cubicBezTo>
                      <a:pt x="12107" y="20054"/>
                      <a:pt x="13416" y="19800"/>
                      <a:pt x="14660" y="19278"/>
                    </a:cubicBezTo>
                    <a:cubicBezTo>
                      <a:pt x="18401" y="17731"/>
                      <a:pt x="20848" y="14083"/>
                      <a:pt x="20848" y="10020"/>
                    </a:cubicBezTo>
                    <a:cubicBezTo>
                      <a:pt x="20848" y="4502"/>
                      <a:pt x="16346" y="0"/>
                      <a:pt x="108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1"/>
              <p:cNvSpPr/>
              <p:nvPr/>
            </p:nvSpPr>
            <p:spPr>
              <a:xfrm>
                <a:off x="4821538" y="2074099"/>
                <a:ext cx="338590" cy="419940"/>
              </a:xfrm>
              <a:custGeom>
                <a:avLst/>
                <a:gdLst/>
                <a:ahLst/>
                <a:cxnLst/>
                <a:rect l="l" t="t" r="r" b="b"/>
                <a:pathLst>
                  <a:path w="14222" h="17639" extrusionOk="0">
                    <a:moveTo>
                      <a:pt x="5449" y="0"/>
                    </a:moveTo>
                    <a:lnTo>
                      <a:pt x="3025" y="2517"/>
                    </a:lnTo>
                    <a:lnTo>
                      <a:pt x="4063" y="3556"/>
                    </a:lnTo>
                    <a:lnTo>
                      <a:pt x="2240" y="4895"/>
                    </a:lnTo>
                    <a:lnTo>
                      <a:pt x="4802" y="7457"/>
                    </a:lnTo>
                    <a:lnTo>
                      <a:pt x="0" y="14268"/>
                    </a:lnTo>
                    <a:lnTo>
                      <a:pt x="3371" y="17616"/>
                    </a:lnTo>
                    <a:cubicBezTo>
                      <a:pt x="3648" y="17639"/>
                      <a:pt x="3925" y="17639"/>
                      <a:pt x="4202" y="17639"/>
                    </a:cubicBezTo>
                    <a:cubicBezTo>
                      <a:pt x="9743" y="17639"/>
                      <a:pt x="14222" y="13160"/>
                      <a:pt x="14222" y="7619"/>
                    </a:cubicBezTo>
                    <a:lnTo>
                      <a:pt x="14222" y="7088"/>
                    </a:lnTo>
                    <a:lnTo>
                      <a:pt x="7896" y="762"/>
                    </a:lnTo>
                    <a:lnTo>
                      <a:pt x="6926" y="1478"/>
                    </a:lnTo>
                    <a:lnTo>
                      <a:pt x="5449"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1"/>
              <p:cNvSpPr/>
              <p:nvPr/>
            </p:nvSpPr>
            <p:spPr>
              <a:xfrm>
                <a:off x="4863654" y="2062528"/>
                <a:ext cx="67280" cy="127822"/>
              </a:xfrm>
              <a:custGeom>
                <a:avLst/>
                <a:gdLst/>
                <a:ahLst/>
                <a:cxnLst/>
                <a:rect l="l" t="t" r="r" b="b"/>
                <a:pathLst>
                  <a:path w="2826" h="5369" extrusionOk="0">
                    <a:moveTo>
                      <a:pt x="2381" y="1"/>
                    </a:moveTo>
                    <a:cubicBezTo>
                      <a:pt x="665" y="1"/>
                      <a:pt x="1" y="2273"/>
                      <a:pt x="1486" y="3187"/>
                    </a:cubicBezTo>
                    <a:lnTo>
                      <a:pt x="1440" y="4780"/>
                    </a:lnTo>
                    <a:cubicBezTo>
                      <a:pt x="1440" y="5249"/>
                      <a:pt x="1620" y="5369"/>
                      <a:pt x="1922" y="5369"/>
                    </a:cubicBezTo>
                    <a:cubicBezTo>
                      <a:pt x="2066" y="5369"/>
                      <a:pt x="2239" y="5341"/>
                      <a:pt x="2433" y="5311"/>
                    </a:cubicBezTo>
                    <a:lnTo>
                      <a:pt x="2825" y="2772"/>
                    </a:lnTo>
                    <a:lnTo>
                      <a:pt x="2479" y="94"/>
                    </a:lnTo>
                    <a:cubicBezTo>
                      <a:pt x="2456" y="1"/>
                      <a:pt x="2456" y="1"/>
                      <a:pt x="2433" y="1"/>
                    </a:cubicBezTo>
                    <a:cubicBezTo>
                      <a:pt x="2416" y="1"/>
                      <a:pt x="2398" y="1"/>
                      <a:pt x="2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1"/>
              <p:cNvSpPr/>
              <p:nvPr/>
            </p:nvSpPr>
            <p:spPr>
              <a:xfrm>
                <a:off x="4921554" y="2062552"/>
                <a:ext cx="132489" cy="146130"/>
              </a:xfrm>
              <a:custGeom>
                <a:avLst/>
                <a:gdLst/>
                <a:ahLst/>
                <a:cxnLst/>
                <a:rect l="l" t="t" r="r" b="b"/>
                <a:pathLst>
                  <a:path w="5565" h="6138" extrusionOk="0">
                    <a:moveTo>
                      <a:pt x="1" y="0"/>
                    </a:moveTo>
                    <a:lnTo>
                      <a:pt x="1" y="5334"/>
                    </a:lnTo>
                    <a:cubicBezTo>
                      <a:pt x="255" y="5287"/>
                      <a:pt x="509" y="5264"/>
                      <a:pt x="763" y="5264"/>
                    </a:cubicBezTo>
                    <a:cubicBezTo>
                      <a:pt x="1132" y="5264"/>
                      <a:pt x="1479" y="5126"/>
                      <a:pt x="1779" y="4918"/>
                    </a:cubicBezTo>
                    <a:cubicBezTo>
                      <a:pt x="2031" y="5690"/>
                      <a:pt x="2742" y="6137"/>
                      <a:pt x="3469" y="6137"/>
                    </a:cubicBezTo>
                    <a:cubicBezTo>
                      <a:pt x="3872" y="6137"/>
                      <a:pt x="4281" y="6000"/>
                      <a:pt x="4618" y="5703"/>
                    </a:cubicBezTo>
                    <a:cubicBezTo>
                      <a:pt x="5565" y="4849"/>
                      <a:pt x="5311" y="3302"/>
                      <a:pt x="4157" y="2794"/>
                    </a:cubicBezTo>
                    <a:cubicBezTo>
                      <a:pt x="4372" y="1644"/>
                      <a:pt x="3469" y="732"/>
                      <a:pt x="2449" y="732"/>
                    </a:cubicBezTo>
                    <a:cubicBezTo>
                      <a:pt x="2158" y="732"/>
                      <a:pt x="1858" y="806"/>
                      <a:pt x="1571" y="970"/>
                    </a:cubicBezTo>
                    <a:cubicBezTo>
                      <a:pt x="1271" y="370"/>
                      <a:pt x="670"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1"/>
              <p:cNvSpPr/>
              <p:nvPr/>
            </p:nvSpPr>
            <p:spPr>
              <a:xfrm>
                <a:off x="4807778" y="2235680"/>
                <a:ext cx="124251" cy="185818"/>
              </a:xfrm>
              <a:custGeom>
                <a:avLst/>
                <a:gdLst/>
                <a:ahLst/>
                <a:cxnLst/>
                <a:rect l="l" t="t" r="r" b="b"/>
                <a:pathLst>
                  <a:path w="5219" h="7805" extrusionOk="0">
                    <a:moveTo>
                      <a:pt x="4803" y="1"/>
                    </a:moveTo>
                    <a:lnTo>
                      <a:pt x="3164" y="347"/>
                    </a:lnTo>
                    <a:lnTo>
                      <a:pt x="3164" y="1248"/>
                    </a:lnTo>
                    <a:lnTo>
                      <a:pt x="416" y="6211"/>
                    </a:lnTo>
                    <a:cubicBezTo>
                      <a:pt x="1" y="6927"/>
                      <a:pt x="532" y="7804"/>
                      <a:pt x="1340" y="7804"/>
                    </a:cubicBezTo>
                    <a:lnTo>
                      <a:pt x="4780" y="7804"/>
                    </a:lnTo>
                    <a:lnTo>
                      <a:pt x="5219" y="3903"/>
                    </a:lnTo>
                    <a:lnTo>
                      <a:pt x="4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1"/>
              <p:cNvSpPr/>
              <p:nvPr/>
            </p:nvSpPr>
            <p:spPr>
              <a:xfrm>
                <a:off x="4921554" y="2235680"/>
                <a:ext cx="113252" cy="185818"/>
              </a:xfrm>
              <a:custGeom>
                <a:avLst/>
                <a:gdLst/>
                <a:ahLst/>
                <a:cxnLst/>
                <a:rect l="l" t="t" r="r" b="b"/>
                <a:pathLst>
                  <a:path w="4757" h="7805" extrusionOk="0">
                    <a:moveTo>
                      <a:pt x="1" y="1"/>
                    </a:moveTo>
                    <a:lnTo>
                      <a:pt x="1" y="7804"/>
                    </a:lnTo>
                    <a:lnTo>
                      <a:pt x="3418" y="7804"/>
                    </a:lnTo>
                    <a:cubicBezTo>
                      <a:pt x="4226" y="7804"/>
                      <a:pt x="4757" y="6927"/>
                      <a:pt x="4364" y="6211"/>
                    </a:cubicBezTo>
                    <a:lnTo>
                      <a:pt x="1617" y="1248"/>
                    </a:lnTo>
                    <a:lnTo>
                      <a:pt x="1617" y="347"/>
                    </a:lnTo>
                    <a:lnTo>
                      <a:pt x="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1"/>
              <p:cNvSpPr/>
              <p:nvPr/>
            </p:nvSpPr>
            <p:spPr>
              <a:xfrm>
                <a:off x="4883081" y="2171924"/>
                <a:ext cx="44544" cy="72589"/>
              </a:xfrm>
              <a:custGeom>
                <a:avLst/>
                <a:gdLst/>
                <a:ahLst/>
                <a:cxnLst/>
                <a:rect l="l" t="t" r="r" b="b"/>
                <a:pathLst>
                  <a:path w="1871" h="3049" extrusionOk="0">
                    <a:moveTo>
                      <a:pt x="1" y="1"/>
                    </a:moveTo>
                    <a:lnTo>
                      <a:pt x="1" y="3048"/>
                    </a:lnTo>
                    <a:lnTo>
                      <a:pt x="1663" y="3048"/>
                    </a:lnTo>
                    <a:lnTo>
                      <a:pt x="1871" y="1525"/>
                    </a:lnTo>
                    <a:lnTo>
                      <a:pt x="16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1"/>
              <p:cNvSpPr/>
              <p:nvPr/>
            </p:nvSpPr>
            <p:spPr>
              <a:xfrm>
                <a:off x="4874296" y="2163139"/>
                <a:ext cx="53329" cy="27498"/>
              </a:xfrm>
              <a:custGeom>
                <a:avLst/>
                <a:gdLst/>
                <a:ahLst/>
                <a:cxnLst/>
                <a:rect l="l" t="t" r="r" b="b"/>
                <a:pathLst>
                  <a:path w="2240" h="1155" extrusionOk="0">
                    <a:moveTo>
                      <a:pt x="1986" y="0"/>
                    </a:moveTo>
                    <a:lnTo>
                      <a:pt x="0" y="23"/>
                    </a:lnTo>
                    <a:lnTo>
                      <a:pt x="0" y="1155"/>
                    </a:lnTo>
                    <a:lnTo>
                      <a:pt x="1986" y="1155"/>
                    </a:lnTo>
                    <a:lnTo>
                      <a:pt x="2240" y="578"/>
                    </a:lnTo>
                    <a:lnTo>
                      <a:pt x="19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1"/>
              <p:cNvSpPr/>
              <p:nvPr/>
            </p:nvSpPr>
            <p:spPr>
              <a:xfrm>
                <a:off x="4877034" y="2289557"/>
                <a:ext cx="29712" cy="25403"/>
              </a:xfrm>
              <a:custGeom>
                <a:avLst/>
                <a:gdLst/>
                <a:ahLst/>
                <a:cxnLst/>
                <a:rect l="l" t="t" r="r" b="b"/>
                <a:pathLst>
                  <a:path w="1248" h="1067" extrusionOk="0">
                    <a:moveTo>
                      <a:pt x="717" y="0"/>
                    </a:moveTo>
                    <a:cubicBezTo>
                      <a:pt x="232" y="0"/>
                      <a:pt x="1" y="578"/>
                      <a:pt x="324" y="901"/>
                    </a:cubicBezTo>
                    <a:cubicBezTo>
                      <a:pt x="439" y="1015"/>
                      <a:pt x="578" y="1067"/>
                      <a:pt x="714" y="1067"/>
                    </a:cubicBezTo>
                    <a:cubicBezTo>
                      <a:pt x="989" y="1067"/>
                      <a:pt x="1248" y="856"/>
                      <a:pt x="1248" y="531"/>
                    </a:cubicBezTo>
                    <a:cubicBezTo>
                      <a:pt x="1248" y="231"/>
                      <a:pt x="994"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1"/>
              <p:cNvSpPr/>
              <p:nvPr/>
            </p:nvSpPr>
            <p:spPr>
              <a:xfrm>
                <a:off x="4868249" y="2365288"/>
                <a:ext cx="30093" cy="25093"/>
              </a:xfrm>
              <a:custGeom>
                <a:avLst/>
                <a:gdLst/>
                <a:ahLst/>
                <a:cxnLst/>
                <a:rect l="l" t="t" r="r" b="b"/>
                <a:pathLst>
                  <a:path w="1264" h="1054" extrusionOk="0">
                    <a:moveTo>
                      <a:pt x="637" y="0"/>
                    </a:moveTo>
                    <a:cubicBezTo>
                      <a:pt x="579" y="0"/>
                      <a:pt x="520" y="9"/>
                      <a:pt x="462" y="29"/>
                    </a:cubicBezTo>
                    <a:cubicBezTo>
                      <a:pt x="24" y="190"/>
                      <a:pt x="0" y="813"/>
                      <a:pt x="416" y="998"/>
                    </a:cubicBezTo>
                    <a:cubicBezTo>
                      <a:pt x="496" y="1036"/>
                      <a:pt x="576" y="1053"/>
                      <a:pt x="653" y="1053"/>
                    </a:cubicBezTo>
                    <a:cubicBezTo>
                      <a:pt x="995" y="1053"/>
                      <a:pt x="1264" y="710"/>
                      <a:pt x="1132" y="352"/>
                    </a:cubicBezTo>
                    <a:cubicBezTo>
                      <a:pt x="1059" y="133"/>
                      <a:pt x="856" y="0"/>
                      <a:pt x="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1"/>
              <p:cNvSpPr/>
              <p:nvPr/>
            </p:nvSpPr>
            <p:spPr>
              <a:xfrm>
                <a:off x="4939147" y="2329672"/>
                <a:ext cx="29712" cy="25426"/>
              </a:xfrm>
              <a:custGeom>
                <a:avLst/>
                <a:gdLst/>
                <a:ahLst/>
                <a:cxnLst/>
                <a:rect l="l" t="t" r="r" b="b"/>
                <a:pathLst>
                  <a:path w="1248" h="1068" extrusionOk="0">
                    <a:moveTo>
                      <a:pt x="716" y="1"/>
                    </a:moveTo>
                    <a:cubicBezTo>
                      <a:pt x="232" y="1"/>
                      <a:pt x="1" y="578"/>
                      <a:pt x="324" y="901"/>
                    </a:cubicBezTo>
                    <a:cubicBezTo>
                      <a:pt x="438" y="1016"/>
                      <a:pt x="578" y="1067"/>
                      <a:pt x="714" y="1067"/>
                    </a:cubicBezTo>
                    <a:cubicBezTo>
                      <a:pt x="989" y="1067"/>
                      <a:pt x="1247" y="856"/>
                      <a:pt x="1247" y="532"/>
                    </a:cubicBezTo>
                    <a:cubicBezTo>
                      <a:pt x="1247" y="232"/>
                      <a:pt x="993" y="1"/>
                      <a:pt x="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1"/>
              <p:cNvSpPr/>
              <p:nvPr/>
            </p:nvSpPr>
            <p:spPr>
              <a:xfrm>
                <a:off x="5030949" y="2216444"/>
                <a:ext cx="45639" cy="39163"/>
              </a:xfrm>
              <a:custGeom>
                <a:avLst/>
                <a:gdLst/>
                <a:ahLst/>
                <a:cxnLst/>
                <a:rect l="l" t="t" r="r" b="b"/>
                <a:pathLst>
                  <a:path w="1917" h="1645" extrusionOk="0">
                    <a:moveTo>
                      <a:pt x="1108" y="1"/>
                    </a:moveTo>
                    <a:cubicBezTo>
                      <a:pt x="370" y="1"/>
                      <a:pt x="0" y="878"/>
                      <a:pt x="508" y="1409"/>
                    </a:cubicBezTo>
                    <a:cubicBezTo>
                      <a:pt x="678" y="1572"/>
                      <a:pt x="884" y="1645"/>
                      <a:pt x="1085" y="1645"/>
                    </a:cubicBezTo>
                    <a:cubicBezTo>
                      <a:pt x="1512" y="1645"/>
                      <a:pt x="1917" y="1318"/>
                      <a:pt x="1917" y="832"/>
                    </a:cubicBezTo>
                    <a:cubicBezTo>
                      <a:pt x="1917" y="370"/>
                      <a:pt x="1547" y="1"/>
                      <a:pt x="1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1"/>
              <p:cNvSpPr/>
              <p:nvPr/>
            </p:nvSpPr>
            <p:spPr>
              <a:xfrm>
                <a:off x="5007856" y="2279653"/>
                <a:ext cx="59947" cy="51758"/>
              </a:xfrm>
              <a:custGeom>
                <a:avLst/>
                <a:gdLst/>
                <a:ahLst/>
                <a:cxnLst/>
                <a:rect l="l" t="t" r="r" b="b"/>
                <a:pathLst>
                  <a:path w="2518" h="2174" extrusionOk="0">
                    <a:moveTo>
                      <a:pt x="1455" y="1"/>
                    </a:moveTo>
                    <a:cubicBezTo>
                      <a:pt x="485" y="1"/>
                      <a:pt x="1" y="1178"/>
                      <a:pt x="670" y="1848"/>
                    </a:cubicBezTo>
                    <a:cubicBezTo>
                      <a:pt x="895" y="2073"/>
                      <a:pt x="1170" y="2174"/>
                      <a:pt x="1437" y="2174"/>
                    </a:cubicBezTo>
                    <a:cubicBezTo>
                      <a:pt x="1992" y="2174"/>
                      <a:pt x="2517" y="1740"/>
                      <a:pt x="2517" y="1086"/>
                    </a:cubicBezTo>
                    <a:cubicBezTo>
                      <a:pt x="2517" y="486"/>
                      <a:pt x="2032" y="1"/>
                      <a:pt x="1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51"/>
            <p:cNvGrpSpPr/>
            <p:nvPr/>
          </p:nvGrpSpPr>
          <p:grpSpPr>
            <a:xfrm>
              <a:off x="4904786" y="2050997"/>
              <a:ext cx="155034" cy="358946"/>
              <a:chOff x="4921554" y="2062552"/>
              <a:chExt cx="155034" cy="358946"/>
            </a:xfrm>
          </p:grpSpPr>
          <p:sp>
            <p:nvSpPr>
              <p:cNvPr id="2009" name="Google Shape;2009;p51"/>
              <p:cNvSpPr/>
              <p:nvPr/>
            </p:nvSpPr>
            <p:spPr>
              <a:xfrm>
                <a:off x="4921554" y="2062552"/>
                <a:ext cx="132489" cy="146130"/>
              </a:xfrm>
              <a:custGeom>
                <a:avLst/>
                <a:gdLst/>
                <a:ahLst/>
                <a:cxnLst/>
                <a:rect l="l" t="t" r="r" b="b"/>
                <a:pathLst>
                  <a:path w="5565" h="6138" extrusionOk="0">
                    <a:moveTo>
                      <a:pt x="1" y="0"/>
                    </a:moveTo>
                    <a:lnTo>
                      <a:pt x="1" y="5334"/>
                    </a:lnTo>
                    <a:cubicBezTo>
                      <a:pt x="255" y="5287"/>
                      <a:pt x="509" y="5264"/>
                      <a:pt x="763" y="5264"/>
                    </a:cubicBezTo>
                    <a:cubicBezTo>
                      <a:pt x="1132" y="5264"/>
                      <a:pt x="1479" y="5126"/>
                      <a:pt x="1779" y="4918"/>
                    </a:cubicBezTo>
                    <a:cubicBezTo>
                      <a:pt x="2031" y="5690"/>
                      <a:pt x="2742" y="6137"/>
                      <a:pt x="3469" y="6137"/>
                    </a:cubicBezTo>
                    <a:cubicBezTo>
                      <a:pt x="3872" y="6137"/>
                      <a:pt x="4281" y="6000"/>
                      <a:pt x="4618" y="5703"/>
                    </a:cubicBezTo>
                    <a:cubicBezTo>
                      <a:pt x="5565" y="4849"/>
                      <a:pt x="5311" y="3302"/>
                      <a:pt x="4157" y="2794"/>
                    </a:cubicBezTo>
                    <a:cubicBezTo>
                      <a:pt x="4372" y="1644"/>
                      <a:pt x="3469" y="732"/>
                      <a:pt x="2449" y="732"/>
                    </a:cubicBezTo>
                    <a:cubicBezTo>
                      <a:pt x="2158" y="732"/>
                      <a:pt x="1858" y="806"/>
                      <a:pt x="1571" y="970"/>
                    </a:cubicBezTo>
                    <a:cubicBezTo>
                      <a:pt x="1271" y="370"/>
                      <a:pt x="670" y="0"/>
                      <a:pt x="1"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1"/>
              <p:cNvSpPr/>
              <p:nvPr/>
            </p:nvSpPr>
            <p:spPr>
              <a:xfrm>
                <a:off x="4921554" y="2235680"/>
                <a:ext cx="113252" cy="185818"/>
              </a:xfrm>
              <a:custGeom>
                <a:avLst/>
                <a:gdLst/>
                <a:ahLst/>
                <a:cxnLst/>
                <a:rect l="l" t="t" r="r" b="b"/>
                <a:pathLst>
                  <a:path w="4757" h="7805" extrusionOk="0">
                    <a:moveTo>
                      <a:pt x="1" y="1"/>
                    </a:moveTo>
                    <a:lnTo>
                      <a:pt x="1" y="7804"/>
                    </a:lnTo>
                    <a:lnTo>
                      <a:pt x="3418" y="7804"/>
                    </a:lnTo>
                    <a:cubicBezTo>
                      <a:pt x="4226" y="7804"/>
                      <a:pt x="4757" y="6927"/>
                      <a:pt x="4364" y="6211"/>
                    </a:cubicBezTo>
                    <a:lnTo>
                      <a:pt x="1617" y="1248"/>
                    </a:lnTo>
                    <a:lnTo>
                      <a:pt x="1617" y="347"/>
                    </a:lnTo>
                    <a:lnTo>
                      <a:pt x="24" y="1"/>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1"/>
              <p:cNvSpPr/>
              <p:nvPr/>
            </p:nvSpPr>
            <p:spPr>
              <a:xfrm>
                <a:off x="5030949" y="2216444"/>
                <a:ext cx="45639" cy="39163"/>
              </a:xfrm>
              <a:custGeom>
                <a:avLst/>
                <a:gdLst/>
                <a:ahLst/>
                <a:cxnLst/>
                <a:rect l="l" t="t" r="r" b="b"/>
                <a:pathLst>
                  <a:path w="1917" h="1645" extrusionOk="0">
                    <a:moveTo>
                      <a:pt x="1108" y="1"/>
                    </a:moveTo>
                    <a:cubicBezTo>
                      <a:pt x="370" y="1"/>
                      <a:pt x="0" y="878"/>
                      <a:pt x="508" y="1409"/>
                    </a:cubicBezTo>
                    <a:cubicBezTo>
                      <a:pt x="678" y="1572"/>
                      <a:pt x="884" y="1645"/>
                      <a:pt x="1085" y="1645"/>
                    </a:cubicBezTo>
                    <a:cubicBezTo>
                      <a:pt x="1512" y="1645"/>
                      <a:pt x="1917" y="1318"/>
                      <a:pt x="1917" y="832"/>
                    </a:cubicBezTo>
                    <a:cubicBezTo>
                      <a:pt x="1917" y="370"/>
                      <a:pt x="1547" y="1"/>
                      <a:pt x="1108"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1"/>
              <p:cNvSpPr/>
              <p:nvPr/>
            </p:nvSpPr>
            <p:spPr>
              <a:xfrm>
                <a:off x="5007856" y="2279653"/>
                <a:ext cx="59947" cy="51758"/>
              </a:xfrm>
              <a:custGeom>
                <a:avLst/>
                <a:gdLst/>
                <a:ahLst/>
                <a:cxnLst/>
                <a:rect l="l" t="t" r="r" b="b"/>
                <a:pathLst>
                  <a:path w="2518" h="2174" extrusionOk="0">
                    <a:moveTo>
                      <a:pt x="1455" y="1"/>
                    </a:moveTo>
                    <a:cubicBezTo>
                      <a:pt x="485" y="1"/>
                      <a:pt x="1" y="1178"/>
                      <a:pt x="670" y="1848"/>
                    </a:cubicBezTo>
                    <a:cubicBezTo>
                      <a:pt x="895" y="2073"/>
                      <a:pt x="1170" y="2174"/>
                      <a:pt x="1437" y="2174"/>
                    </a:cubicBezTo>
                    <a:cubicBezTo>
                      <a:pt x="1992" y="2174"/>
                      <a:pt x="2517" y="1740"/>
                      <a:pt x="2517" y="1086"/>
                    </a:cubicBezTo>
                    <a:cubicBezTo>
                      <a:pt x="2517" y="486"/>
                      <a:pt x="2032" y="1"/>
                      <a:pt x="1455"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51"/>
            <p:cNvGrpSpPr/>
            <p:nvPr/>
          </p:nvGrpSpPr>
          <p:grpSpPr>
            <a:xfrm>
              <a:off x="4851481" y="2278001"/>
              <a:ext cx="100610" cy="100825"/>
              <a:chOff x="4868249" y="2289557"/>
              <a:chExt cx="100610" cy="100825"/>
            </a:xfrm>
          </p:grpSpPr>
          <p:sp>
            <p:nvSpPr>
              <p:cNvPr id="2014" name="Google Shape;2014;p51"/>
              <p:cNvSpPr/>
              <p:nvPr/>
            </p:nvSpPr>
            <p:spPr>
              <a:xfrm>
                <a:off x="4877034" y="2289557"/>
                <a:ext cx="29712" cy="25403"/>
              </a:xfrm>
              <a:custGeom>
                <a:avLst/>
                <a:gdLst/>
                <a:ahLst/>
                <a:cxnLst/>
                <a:rect l="l" t="t" r="r" b="b"/>
                <a:pathLst>
                  <a:path w="1248" h="1067" extrusionOk="0">
                    <a:moveTo>
                      <a:pt x="717" y="0"/>
                    </a:moveTo>
                    <a:cubicBezTo>
                      <a:pt x="232" y="0"/>
                      <a:pt x="1" y="578"/>
                      <a:pt x="324" y="901"/>
                    </a:cubicBezTo>
                    <a:cubicBezTo>
                      <a:pt x="439" y="1015"/>
                      <a:pt x="578" y="1067"/>
                      <a:pt x="714" y="1067"/>
                    </a:cubicBezTo>
                    <a:cubicBezTo>
                      <a:pt x="989" y="1067"/>
                      <a:pt x="1248" y="856"/>
                      <a:pt x="1248" y="531"/>
                    </a:cubicBezTo>
                    <a:cubicBezTo>
                      <a:pt x="1248" y="231"/>
                      <a:pt x="994" y="0"/>
                      <a:pt x="717"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1"/>
              <p:cNvSpPr/>
              <p:nvPr/>
            </p:nvSpPr>
            <p:spPr>
              <a:xfrm>
                <a:off x="4868249" y="2365288"/>
                <a:ext cx="30093" cy="25093"/>
              </a:xfrm>
              <a:custGeom>
                <a:avLst/>
                <a:gdLst/>
                <a:ahLst/>
                <a:cxnLst/>
                <a:rect l="l" t="t" r="r" b="b"/>
                <a:pathLst>
                  <a:path w="1264" h="1054" extrusionOk="0">
                    <a:moveTo>
                      <a:pt x="637" y="0"/>
                    </a:moveTo>
                    <a:cubicBezTo>
                      <a:pt x="579" y="0"/>
                      <a:pt x="520" y="9"/>
                      <a:pt x="462" y="29"/>
                    </a:cubicBezTo>
                    <a:cubicBezTo>
                      <a:pt x="24" y="190"/>
                      <a:pt x="0" y="813"/>
                      <a:pt x="416" y="998"/>
                    </a:cubicBezTo>
                    <a:cubicBezTo>
                      <a:pt x="496" y="1036"/>
                      <a:pt x="576" y="1053"/>
                      <a:pt x="653" y="1053"/>
                    </a:cubicBezTo>
                    <a:cubicBezTo>
                      <a:pt x="995" y="1053"/>
                      <a:pt x="1264" y="710"/>
                      <a:pt x="1132" y="352"/>
                    </a:cubicBezTo>
                    <a:cubicBezTo>
                      <a:pt x="1059" y="133"/>
                      <a:pt x="856" y="0"/>
                      <a:pt x="637" y="0"/>
                    </a:cubicBezTo>
                    <a:close/>
                  </a:path>
                </a:pathLst>
              </a:custGeom>
              <a:solidFill>
                <a:srgbClr val="FFFFFF">
                  <a:alpha val="1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1"/>
              <p:cNvSpPr/>
              <p:nvPr/>
            </p:nvSpPr>
            <p:spPr>
              <a:xfrm>
                <a:off x="4939147" y="2329672"/>
                <a:ext cx="29712" cy="25426"/>
              </a:xfrm>
              <a:custGeom>
                <a:avLst/>
                <a:gdLst/>
                <a:ahLst/>
                <a:cxnLst/>
                <a:rect l="l" t="t" r="r" b="b"/>
                <a:pathLst>
                  <a:path w="1248" h="1068" extrusionOk="0">
                    <a:moveTo>
                      <a:pt x="716" y="1"/>
                    </a:moveTo>
                    <a:cubicBezTo>
                      <a:pt x="232" y="1"/>
                      <a:pt x="1" y="578"/>
                      <a:pt x="324" y="901"/>
                    </a:cubicBezTo>
                    <a:cubicBezTo>
                      <a:pt x="438" y="1016"/>
                      <a:pt x="578" y="1067"/>
                      <a:pt x="714" y="1067"/>
                    </a:cubicBezTo>
                    <a:cubicBezTo>
                      <a:pt x="989" y="1067"/>
                      <a:pt x="1247" y="856"/>
                      <a:pt x="1247" y="532"/>
                    </a:cubicBezTo>
                    <a:cubicBezTo>
                      <a:pt x="1247" y="232"/>
                      <a:pt x="993" y="1"/>
                      <a:pt x="716"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1"/>
            <p:cNvGrpSpPr/>
            <p:nvPr/>
          </p:nvGrpSpPr>
          <p:grpSpPr>
            <a:xfrm>
              <a:off x="4904786" y="2152131"/>
              <a:ext cx="46758" cy="80279"/>
              <a:chOff x="4921554" y="2163686"/>
              <a:chExt cx="46758" cy="80279"/>
            </a:xfrm>
          </p:grpSpPr>
          <p:sp>
            <p:nvSpPr>
              <p:cNvPr id="2018" name="Google Shape;2018;p51"/>
              <p:cNvSpPr/>
              <p:nvPr/>
            </p:nvSpPr>
            <p:spPr>
              <a:xfrm>
                <a:off x="4921554" y="2171376"/>
                <a:ext cx="38521" cy="72589"/>
              </a:xfrm>
              <a:custGeom>
                <a:avLst/>
                <a:gdLst/>
                <a:ahLst/>
                <a:cxnLst/>
                <a:rect l="l" t="t" r="r" b="b"/>
                <a:pathLst>
                  <a:path w="1618" h="3049" extrusionOk="0">
                    <a:moveTo>
                      <a:pt x="1" y="1"/>
                    </a:moveTo>
                    <a:lnTo>
                      <a:pt x="1" y="3048"/>
                    </a:lnTo>
                    <a:lnTo>
                      <a:pt x="1617" y="3048"/>
                    </a:lnTo>
                    <a:lnTo>
                      <a:pt x="16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1"/>
              <p:cNvSpPr/>
              <p:nvPr/>
            </p:nvSpPr>
            <p:spPr>
              <a:xfrm>
                <a:off x="4921554" y="2163686"/>
                <a:ext cx="46758" cy="26950"/>
              </a:xfrm>
              <a:custGeom>
                <a:avLst/>
                <a:gdLst/>
                <a:ahLst/>
                <a:cxnLst/>
                <a:rect l="l" t="t" r="r" b="b"/>
                <a:pathLst>
                  <a:path w="1964" h="1132" extrusionOk="0">
                    <a:moveTo>
                      <a:pt x="1" y="0"/>
                    </a:moveTo>
                    <a:lnTo>
                      <a:pt x="1" y="1132"/>
                    </a:lnTo>
                    <a:lnTo>
                      <a:pt x="1963" y="1132"/>
                    </a:lnTo>
                    <a:lnTo>
                      <a:pt x="19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20" name="Google Shape;2020;p51"/>
          <p:cNvGrpSpPr/>
          <p:nvPr/>
        </p:nvGrpSpPr>
        <p:grpSpPr>
          <a:xfrm>
            <a:off x="3677093" y="3475039"/>
            <a:ext cx="558514" cy="508763"/>
            <a:chOff x="3927037" y="2005524"/>
            <a:chExt cx="523836" cy="477174"/>
          </a:xfrm>
        </p:grpSpPr>
        <p:grpSp>
          <p:nvGrpSpPr>
            <p:cNvPr id="2021" name="Google Shape;2021;p51"/>
            <p:cNvGrpSpPr/>
            <p:nvPr/>
          </p:nvGrpSpPr>
          <p:grpSpPr>
            <a:xfrm>
              <a:off x="3927037" y="2005524"/>
              <a:ext cx="523836" cy="477174"/>
              <a:chOff x="3962968" y="2016937"/>
              <a:chExt cx="523836" cy="477174"/>
            </a:xfrm>
          </p:grpSpPr>
          <p:sp>
            <p:nvSpPr>
              <p:cNvPr id="2022" name="Google Shape;2022;p51"/>
              <p:cNvSpPr/>
              <p:nvPr/>
            </p:nvSpPr>
            <p:spPr>
              <a:xfrm>
                <a:off x="3962968" y="2016937"/>
                <a:ext cx="496363" cy="477078"/>
              </a:xfrm>
              <a:custGeom>
                <a:avLst/>
                <a:gdLst/>
                <a:ahLst/>
                <a:cxnLst/>
                <a:rect l="l" t="t" r="r" b="b"/>
                <a:pathLst>
                  <a:path w="20849" h="20039" extrusionOk="0">
                    <a:moveTo>
                      <a:pt x="10829" y="0"/>
                    </a:moveTo>
                    <a:cubicBezTo>
                      <a:pt x="6765" y="0"/>
                      <a:pt x="3118" y="2447"/>
                      <a:pt x="1548" y="6188"/>
                    </a:cubicBezTo>
                    <a:cubicBezTo>
                      <a:pt x="1" y="9928"/>
                      <a:pt x="855" y="14245"/>
                      <a:pt x="3718" y="17108"/>
                    </a:cubicBezTo>
                    <a:cubicBezTo>
                      <a:pt x="5633" y="19023"/>
                      <a:pt x="8199" y="20039"/>
                      <a:pt x="10807" y="20039"/>
                    </a:cubicBezTo>
                    <a:cubicBezTo>
                      <a:pt x="12098" y="20039"/>
                      <a:pt x="13400" y="19790"/>
                      <a:pt x="14638" y="19278"/>
                    </a:cubicBezTo>
                    <a:cubicBezTo>
                      <a:pt x="18378" y="17731"/>
                      <a:pt x="20826" y="14083"/>
                      <a:pt x="20826" y="10020"/>
                    </a:cubicBezTo>
                    <a:lnTo>
                      <a:pt x="20849" y="10020"/>
                    </a:lnTo>
                    <a:cubicBezTo>
                      <a:pt x="20849" y="4502"/>
                      <a:pt x="16347" y="0"/>
                      <a:pt x="10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1"/>
              <p:cNvSpPr/>
              <p:nvPr/>
            </p:nvSpPr>
            <p:spPr>
              <a:xfrm>
                <a:off x="4067960" y="2131808"/>
                <a:ext cx="418845" cy="362303"/>
              </a:xfrm>
              <a:custGeom>
                <a:avLst/>
                <a:gdLst/>
                <a:ahLst/>
                <a:cxnLst/>
                <a:rect l="l" t="t" r="r" b="b"/>
                <a:pathLst>
                  <a:path w="17593" h="15218" extrusionOk="0">
                    <a:moveTo>
                      <a:pt x="2355" y="0"/>
                    </a:moveTo>
                    <a:lnTo>
                      <a:pt x="1" y="162"/>
                    </a:lnTo>
                    <a:lnTo>
                      <a:pt x="70" y="10297"/>
                    </a:lnTo>
                    <a:lnTo>
                      <a:pt x="4895" y="15099"/>
                    </a:lnTo>
                    <a:cubicBezTo>
                      <a:pt x="5417" y="15179"/>
                      <a:pt x="5933" y="15217"/>
                      <a:pt x="6440" y="15217"/>
                    </a:cubicBezTo>
                    <a:cubicBezTo>
                      <a:pt x="12701" y="15217"/>
                      <a:pt x="17593" y="9365"/>
                      <a:pt x="16162" y="2979"/>
                    </a:cubicBezTo>
                    <a:lnTo>
                      <a:pt x="13160" y="24"/>
                    </a:lnTo>
                    <a:lnTo>
                      <a:pt x="11198" y="162"/>
                    </a:lnTo>
                    <a:lnTo>
                      <a:pt x="9836" y="2078"/>
                    </a:lnTo>
                    <a:lnTo>
                      <a:pt x="13714" y="5957"/>
                    </a:lnTo>
                    <a:lnTo>
                      <a:pt x="10944" y="8612"/>
                    </a:lnTo>
                    <a:lnTo>
                      <a:pt x="2355"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1"/>
              <p:cNvSpPr/>
              <p:nvPr/>
            </p:nvSpPr>
            <p:spPr>
              <a:xfrm>
                <a:off x="4059175" y="2253822"/>
                <a:ext cx="131941" cy="75875"/>
              </a:xfrm>
              <a:custGeom>
                <a:avLst/>
                <a:gdLst/>
                <a:ahLst/>
                <a:cxnLst/>
                <a:rect l="l" t="t" r="r" b="b"/>
                <a:pathLst>
                  <a:path w="5542" h="3187" extrusionOk="0">
                    <a:moveTo>
                      <a:pt x="2771" y="1"/>
                    </a:moveTo>
                    <a:cubicBezTo>
                      <a:pt x="1247" y="1"/>
                      <a:pt x="0" y="1224"/>
                      <a:pt x="0" y="2771"/>
                    </a:cubicBezTo>
                    <a:cubicBezTo>
                      <a:pt x="0" y="2794"/>
                      <a:pt x="0" y="2817"/>
                      <a:pt x="0" y="2840"/>
                    </a:cubicBezTo>
                    <a:lnTo>
                      <a:pt x="2771" y="3187"/>
                    </a:lnTo>
                    <a:lnTo>
                      <a:pt x="5541" y="2840"/>
                    </a:lnTo>
                    <a:lnTo>
                      <a:pt x="5541" y="2771"/>
                    </a:lnTo>
                    <a:cubicBezTo>
                      <a:pt x="5541" y="1224"/>
                      <a:pt x="4294" y="1"/>
                      <a:pt x="27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1"/>
              <p:cNvSpPr/>
              <p:nvPr/>
            </p:nvSpPr>
            <p:spPr>
              <a:xfrm>
                <a:off x="4059175" y="2319792"/>
                <a:ext cx="131941" cy="65423"/>
              </a:xfrm>
              <a:custGeom>
                <a:avLst/>
                <a:gdLst/>
                <a:ahLst/>
                <a:cxnLst/>
                <a:rect l="l" t="t" r="r" b="b"/>
                <a:pathLst>
                  <a:path w="5542" h="2748" extrusionOk="0">
                    <a:moveTo>
                      <a:pt x="0" y="0"/>
                    </a:moveTo>
                    <a:cubicBezTo>
                      <a:pt x="0" y="1524"/>
                      <a:pt x="1247" y="2748"/>
                      <a:pt x="2771" y="2748"/>
                    </a:cubicBezTo>
                    <a:cubicBezTo>
                      <a:pt x="4294" y="2748"/>
                      <a:pt x="5541" y="1524"/>
                      <a:pt x="5541" y="0"/>
                    </a:cubicBezTo>
                    <a:close/>
                  </a:path>
                </a:pathLst>
              </a:custGeom>
              <a:solidFill>
                <a:srgbClr val="E9ED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1"/>
              <p:cNvSpPr/>
              <p:nvPr/>
            </p:nvSpPr>
            <p:spPr>
              <a:xfrm>
                <a:off x="4249349" y="2253822"/>
                <a:ext cx="131941" cy="73684"/>
              </a:xfrm>
              <a:custGeom>
                <a:avLst/>
                <a:gdLst/>
                <a:ahLst/>
                <a:cxnLst/>
                <a:rect l="l" t="t" r="r" b="b"/>
                <a:pathLst>
                  <a:path w="5542" h="3095" extrusionOk="0">
                    <a:moveTo>
                      <a:pt x="2771" y="1"/>
                    </a:moveTo>
                    <a:cubicBezTo>
                      <a:pt x="1247" y="1"/>
                      <a:pt x="0" y="1224"/>
                      <a:pt x="0" y="2771"/>
                    </a:cubicBezTo>
                    <a:lnTo>
                      <a:pt x="0" y="2840"/>
                    </a:lnTo>
                    <a:lnTo>
                      <a:pt x="2771" y="3094"/>
                    </a:lnTo>
                    <a:lnTo>
                      <a:pt x="5541" y="2840"/>
                    </a:lnTo>
                    <a:lnTo>
                      <a:pt x="5541" y="2771"/>
                    </a:lnTo>
                    <a:cubicBezTo>
                      <a:pt x="5541" y="1224"/>
                      <a:pt x="4295" y="1"/>
                      <a:pt x="27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1"/>
              <p:cNvSpPr/>
              <p:nvPr/>
            </p:nvSpPr>
            <p:spPr>
              <a:xfrm>
                <a:off x="4249349" y="2319792"/>
                <a:ext cx="131941" cy="65423"/>
              </a:xfrm>
              <a:custGeom>
                <a:avLst/>
                <a:gdLst/>
                <a:ahLst/>
                <a:cxnLst/>
                <a:rect l="l" t="t" r="r" b="b"/>
                <a:pathLst>
                  <a:path w="5542" h="2748" extrusionOk="0">
                    <a:moveTo>
                      <a:pt x="0" y="0"/>
                    </a:moveTo>
                    <a:cubicBezTo>
                      <a:pt x="0" y="1524"/>
                      <a:pt x="1247" y="2748"/>
                      <a:pt x="2771" y="2748"/>
                    </a:cubicBezTo>
                    <a:cubicBezTo>
                      <a:pt x="4295" y="2748"/>
                      <a:pt x="5541" y="1524"/>
                      <a:pt x="5541" y="0"/>
                    </a:cubicBezTo>
                    <a:close/>
                  </a:path>
                </a:pathLst>
              </a:custGeom>
              <a:solidFill>
                <a:srgbClr val="E9ED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1"/>
              <p:cNvSpPr/>
              <p:nvPr/>
            </p:nvSpPr>
            <p:spPr>
              <a:xfrm>
                <a:off x="4044319" y="2116976"/>
                <a:ext cx="351256" cy="214387"/>
              </a:xfrm>
              <a:custGeom>
                <a:avLst/>
                <a:gdLst/>
                <a:ahLst/>
                <a:cxnLst/>
                <a:rect l="l" t="t" r="r" b="b"/>
                <a:pathLst>
                  <a:path w="14754" h="9005" extrusionOk="0">
                    <a:moveTo>
                      <a:pt x="1986" y="0"/>
                    </a:moveTo>
                    <a:cubicBezTo>
                      <a:pt x="878" y="0"/>
                      <a:pt x="1" y="924"/>
                      <a:pt x="24" y="2032"/>
                    </a:cubicBezTo>
                    <a:lnTo>
                      <a:pt x="24" y="8519"/>
                    </a:lnTo>
                    <a:lnTo>
                      <a:pt x="532" y="8842"/>
                    </a:lnTo>
                    <a:cubicBezTo>
                      <a:pt x="763" y="8750"/>
                      <a:pt x="994" y="8635"/>
                      <a:pt x="1201" y="8519"/>
                    </a:cubicBezTo>
                    <a:cubicBezTo>
                      <a:pt x="1248" y="7342"/>
                      <a:pt x="2217" y="6395"/>
                      <a:pt x="3395" y="6395"/>
                    </a:cubicBezTo>
                    <a:cubicBezTo>
                      <a:pt x="4572" y="6395"/>
                      <a:pt x="5542" y="7342"/>
                      <a:pt x="5565" y="8519"/>
                    </a:cubicBezTo>
                    <a:cubicBezTo>
                      <a:pt x="5565" y="8542"/>
                      <a:pt x="5588" y="8565"/>
                      <a:pt x="5611" y="8588"/>
                    </a:cubicBezTo>
                    <a:lnTo>
                      <a:pt x="6119" y="8796"/>
                    </a:lnTo>
                    <a:lnTo>
                      <a:pt x="6696" y="8635"/>
                    </a:lnTo>
                    <a:cubicBezTo>
                      <a:pt x="6742" y="8565"/>
                      <a:pt x="6742" y="8542"/>
                      <a:pt x="6742" y="8519"/>
                    </a:cubicBezTo>
                    <a:lnTo>
                      <a:pt x="6742" y="8219"/>
                    </a:lnTo>
                    <a:cubicBezTo>
                      <a:pt x="6742" y="7792"/>
                      <a:pt x="7065" y="7578"/>
                      <a:pt x="7389" y="7578"/>
                    </a:cubicBezTo>
                    <a:cubicBezTo>
                      <a:pt x="7712" y="7578"/>
                      <a:pt x="8035" y="7792"/>
                      <a:pt x="8035" y="8219"/>
                    </a:cubicBezTo>
                    <a:lnTo>
                      <a:pt x="8035" y="8519"/>
                    </a:lnTo>
                    <a:cubicBezTo>
                      <a:pt x="8035" y="8542"/>
                      <a:pt x="8035" y="8565"/>
                      <a:pt x="8104" y="8588"/>
                    </a:cubicBezTo>
                    <a:lnTo>
                      <a:pt x="8635" y="9004"/>
                    </a:lnTo>
                    <a:lnTo>
                      <a:pt x="9166" y="8612"/>
                    </a:lnTo>
                    <a:cubicBezTo>
                      <a:pt x="9190" y="8588"/>
                      <a:pt x="9213" y="8542"/>
                      <a:pt x="9213" y="8519"/>
                    </a:cubicBezTo>
                    <a:cubicBezTo>
                      <a:pt x="9259" y="7342"/>
                      <a:pt x="10228" y="6395"/>
                      <a:pt x="11406" y="6395"/>
                    </a:cubicBezTo>
                    <a:cubicBezTo>
                      <a:pt x="12583" y="6395"/>
                      <a:pt x="13530" y="7342"/>
                      <a:pt x="13576" y="8519"/>
                    </a:cubicBezTo>
                    <a:cubicBezTo>
                      <a:pt x="13576" y="8542"/>
                      <a:pt x="14246" y="8981"/>
                      <a:pt x="14246" y="8981"/>
                    </a:cubicBezTo>
                    <a:lnTo>
                      <a:pt x="14754" y="8519"/>
                    </a:lnTo>
                    <a:lnTo>
                      <a:pt x="14754" y="2032"/>
                    </a:lnTo>
                    <a:cubicBezTo>
                      <a:pt x="14754" y="947"/>
                      <a:pt x="13876" y="69"/>
                      <a:pt x="12814" y="69"/>
                    </a:cubicBezTo>
                    <a:lnTo>
                      <a:pt x="12791" y="69"/>
                    </a:lnTo>
                    <a:cubicBezTo>
                      <a:pt x="11706" y="69"/>
                      <a:pt x="10829" y="947"/>
                      <a:pt x="10829" y="2032"/>
                    </a:cubicBezTo>
                    <a:lnTo>
                      <a:pt x="10829" y="2701"/>
                    </a:lnTo>
                    <a:lnTo>
                      <a:pt x="12029" y="2701"/>
                    </a:lnTo>
                    <a:lnTo>
                      <a:pt x="12029" y="2032"/>
                    </a:lnTo>
                    <a:cubicBezTo>
                      <a:pt x="12018" y="1512"/>
                      <a:pt x="12404" y="1253"/>
                      <a:pt x="12794" y="1253"/>
                    </a:cubicBezTo>
                    <a:cubicBezTo>
                      <a:pt x="13184" y="1253"/>
                      <a:pt x="13576" y="1512"/>
                      <a:pt x="13576" y="2032"/>
                    </a:cubicBezTo>
                    <a:lnTo>
                      <a:pt x="13576" y="5957"/>
                    </a:lnTo>
                    <a:cubicBezTo>
                      <a:pt x="12936" y="5409"/>
                      <a:pt x="12161" y="5149"/>
                      <a:pt x="11394" y="5149"/>
                    </a:cubicBezTo>
                    <a:cubicBezTo>
                      <a:pt x="10254" y="5149"/>
                      <a:pt x="9132" y="5725"/>
                      <a:pt x="8497" y="6788"/>
                    </a:cubicBezTo>
                    <a:cubicBezTo>
                      <a:pt x="8174" y="6545"/>
                      <a:pt x="7787" y="6424"/>
                      <a:pt x="7400" y="6424"/>
                    </a:cubicBezTo>
                    <a:cubicBezTo>
                      <a:pt x="7014" y="6424"/>
                      <a:pt x="6627" y="6545"/>
                      <a:pt x="6304" y="6788"/>
                    </a:cubicBezTo>
                    <a:cubicBezTo>
                      <a:pt x="5655" y="5725"/>
                      <a:pt x="4527" y="5149"/>
                      <a:pt x="3389" y="5149"/>
                    </a:cubicBezTo>
                    <a:cubicBezTo>
                      <a:pt x="2625" y="5149"/>
                      <a:pt x="1856" y="5409"/>
                      <a:pt x="1224" y="5957"/>
                    </a:cubicBezTo>
                    <a:lnTo>
                      <a:pt x="1224" y="2032"/>
                    </a:lnTo>
                    <a:cubicBezTo>
                      <a:pt x="1190" y="1478"/>
                      <a:pt x="1594" y="1201"/>
                      <a:pt x="1998" y="1201"/>
                    </a:cubicBezTo>
                    <a:cubicBezTo>
                      <a:pt x="2402" y="1201"/>
                      <a:pt x="2806" y="1478"/>
                      <a:pt x="2771" y="2032"/>
                    </a:cubicBezTo>
                    <a:lnTo>
                      <a:pt x="2771" y="2701"/>
                    </a:lnTo>
                    <a:lnTo>
                      <a:pt x="3949" y="2701"/>
                    </a:lnTo>
                    <a:lnTo>
                      <a:pt x="3949" y="2032"/>
                    </a:lnTo>
                    <a:cubicBezTo>
                      <a:pt x="3972" y="924"/>
                      <a:pt x="3094" y="0"/>
                      <a:pt x="19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2029;p51"/>
            <p:cNvGrpSpPr/>
            <p:nvPr/>
          </p:nvGrpSpPr>
          <p:grpSpPr>
            <a:xfrm>
              <a:off x="4023243" y="2308380"/>
              <a:ext cx="322115" cy="65423"/>
              <a:chOff x="4059175" y="2319792"/>
              <a:chExt cx="322115" cy="65423"/>
            </a:xfrm>
          </p:grpSpPr>
          <p:sp>
            <p:nvSpPr>
              <p:cNvPr id="2030" name="Google Shape;2030;p51"/>
              <p:cNvSpPr/>
              <p:nvPr/>
            </p:nvSpPr>
            <p:spPr>
              <a:xfrm>
                <a:off x="4059175" y="2319792"/>
                <a:ext cx="131941" cy="65423"/>
              </a:xfrm>
              <a:custGeom>
                <a:avLst/>
                <a:gdLst/>
                <a:ahLst/>
                <a:cxnLst/>
                <a:rect l="l" t="t" r="r" b="b"/>
                <a:pathLst>
                  <a:path w="5542" h="2748" extrusionOk="0">
                    <a:moveTo>
                      <a:pt x="0" y="0"/>
                    </a:moveTo>
                    <a:cubicBezTo>
                      <a:pt x="0" y="1524"/>
                      <a:pt x="1247" y="2748"/>
                      <a:pt x="2771" y="2748"/>
                    </a:cubicBezTo>
                    <a:cubicBezTo>
                      <a:pt x="4294" y="2748"/>
                      <a:pt x="5541" y="1524"/>
                      <a:pt x="554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1"/>
              <p:cNvSpPr/>
              <p:nvPr/>
            </p:nvSpPr>
            <p:spPr>
              <a:xfrm>
                <a:off x="4249349" y="2319792"/>
                <a:ext cx="131941" cy="65423"/>
              </a:xfrm>
              <a:custGeom>
                <a:avLst/>
                <a:gdLst/>
                <a:ahLst/>
                <a:cxnLst/>
                <a:rect l="l" t="t" r="r" b="b"/>
                <a:pathLst>
                  <a:path w="5542" h="2748" extrusionOk="0">
                    <a:moveTo>
                      <a:pt x="0" y="0"/>
                    </a:moveTo>
                    <a:cubicBezTo>
                      <a:pt x="0" y="1524"/>
                      <a:pt x="1247" y="2748"/>
                      <a:pt x="2771" y="2748"/>
                    </a:cubicBezTo>
                    <a:cubicBezTo>
                      <a:pt x="4295" y="2748"/>
                      <a:pt x="5541" y="1524"/>
                      <a:pt x="5541" y="0"/>
                    </a:cubicBezTo>
                    <a:close/>
                  </a:path>
                </a:pathLst>
              </a:custGeom>
              <a:solidFill>
                <a:srgbClr val="000000">
                  <a:alpha val="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 name="Google Shape;2032;p51"/>
            <p:cNvGrpSpPr/>
            <p:nvPr/>
          </p:nvGrpSpPr>
          <p:grpSpPr>
            <a:xfrm>
              <a:off x="4007840" y="2308380"/>
              <a:ext cx="351256" cy="81922"/>
              <a:chOff x="4043771" y="2319792"/>
              <a:chExt cx="351256" cy="81922"/>
            </a:xfrm>
          </p:grpSpPr>
          <p:sp>
            <p:nvSpPr>
              <p:cNvPr id="2033" name="Google Shape;2033;p51"/>
              <p:cNvSpPr/>
              <p:nvPr/>
            </p:nvSpPr>
            <p:spPr>
              <a:xfrm>
                <a:off x="4043771" y="2319792"/>
                <a:ext cx="162724" cy="81922"/>
              </a:xfrm>
              <a:custGeom>
                <a:avLst/>
                <a:gdLst/>
                <a:ahLst/>
                <a:cxnLst/>
                <a:rect l="l" t="t" r="r" b="b"/>
                <a:pathLst>
                  <a:path w="6835" h="3441" extrusionOk="0">
                    <a:moveTo>
                      <a:pt x="70" y="0"/>
                    </a:moveTo>
                    <a:cubicBezTo>
                      <a:pt x="1" y="1870"/>
                      <a:pt x="1524" y="3440"/>
                      <a:pt x="3418" y="3440"/>
                    </a:cubicBezTo>
                    <a:cubicBezTo>
                      <a:pt x="5311" y="3440"/>
                      <a:pt x="6835" y="1870"/>
                      <a:pt x="6788" y="0"/>
                    </a:cubicBezTo>
                    <a:lnTo>
                      <a:pt x="5611" y="0"/>
                    </a:lnTo>
                    <a:cubicBezTo>
                      <a:pt x="5657" y="1224"/>
                      <a:pt x="4664" y="2263"/>
                      <a:pt x="3418" y="2263"/>
                    </a:cubicBezTo>
                    <a:cubicBezTo>
                      <a:pt x="2171" y="2263"/>
                      <a:pt x="1201" y="1224"/>
                      <a:pt x="1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1"/>
              <p:cNvSpPr/>
              <p:nvPr/>
            </p:nvSpPr>
            <p:spPr>
              <a:xfrm>
                <a:off x="4235064" y="2319792"/>
                <a:ext cx="159963" cy="79708"/>
              </a:xfrm>
              <a:custGeom>
                <a:avLst/>
                <a:gdLst/>
                <a:ahLst/>
                <a:cxnLst/>
                <a:rect l="l" t="t" r="r" b="b"/>
                <a:pathLst>
                  <a:path w="6719" h="3348" extrusionOk="0">
                    <a:moveTo>
                      <a:pt x="23" y="0"/>
                    </a:moveTo>
                    <a:cubicBezTo>
                      <a:pt x="0" y="1847"/>
                      <a:pt x="1524" y="3348"/>
                      <a:pt x="3371" y="3348"/>
                    </a:cubicBezTo>
                    <a:cubicBezTo>
                      <a:pt x="5218" y="3348"/>
                      <a:pt x="6718" y="1847"/>
                      <a:pt x="6718" y="0"/>
                    </a:cubicBezTo>
                    <a:lnTo>
                      <a:pt x="5541" y="0"/>
                    </a:lnTo>
                    <a:cubicBezTo>
                      <a:pt x="5541" y="1201"/>
                      <a:pt x="4571" y="2170"/>
                      <a:pt x="3371" y="2170"/>
                    </a:cubicBezTo>
                    <a:cubicBezTo>
                      <a:pt x="2170" y="2170"/>
                      <a:pt x="1178" y="1201"/>
                      <a:pt x="11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 name="Google Shape;2035;p51"/>
            <p:cNvGrpSpPr/>
            <p:nvPr/>
          </p:nvGrpSpPr>
          <p:grpSpPr>
            <a:xfrm>
              <a:off x="4007840" y="2308380"/>
              <a:ext cx="351256" cy="81922"/>
              <a:chOff x="4043771" y="2319792"/>
              <a:chExt cx="351256" cy="81922"/>
            </a:xfrm>
          </p:grpSpPr>
          <p:sp>
            <p:nvSpPr>
              <p:cNvPr id="2036" name="Google Shape;2036;p51"/>
              <p:cNvSpPr/>
              <p:nvPr/>
            </p:nvSpPr>
            <p:spPr>
              <a:xfrm>
                <a:off x="4043771" y="2319792"/>
                <a:ext cx="162724" cy="81922"/>
              </a:xfrm>
              <a:custGeom>
                <a:avLst/>
                <a:gdLst/>
                <a:ahLst/>
                <a:cxnLst/>
                <a:rect l="l" t="t" r="r" b="b"/>
                <a:pathLst>
                  <a:path w="6835" h="3441" extrusionOk="0">
                    <a:moveTo>
                      <a:pt x="70" y="0"/>
                    </a:moveTo>
                    <a:cubicBezTo>
                      <a:pt x="1" y="1870"/>
                      <a:pt x="1524" y="3440"/>
                      <a:pt x="3418" y="3440"/>
                    </a:cubicBezTo>
                    <a:cubicBezTo>
                      <a:pt x="5311" y="3440"/>
                      <a:pt x="6835" y="1870"/>
                      <a:pt x="6788" y="0"/>
                    </a:cubicBezTo>
                    <a:lnTo>
                      <a:pt x="5611" y="0"/>
                    </a:lnTo>
                    <a:cubicBezTo>
                      <a:pt x="5657" y="1224"/>
                      <a:pt x="4664" y="2263"/>
                      <a:pt x="3418" y="2263"/>
                    </a:cubicBezTo>
                    <a:cubicBezTo>
                      <a:pt x="2171" y="2263"/>
                      <a:pt x="1201" y="1224"/>
                      <a:pt x="1247"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1"/>
              <p:cNvSpPr/>
              <p:nvPr/>
            </p:nvSpPr>
            <p:spPr>
              <a:xfrm>
                <a:off x="4235064" y="2319792"/>
                <a:ext cx="159963" cy="79708"/>
              </a:xfrm>
              <a:custGeom>
                <a:avLst/>
                <a:gdLst/>
                <a:ahLst/>
                <a:cxnLst/>
                <a:rect l="l" t="t" r="r" b="b"/>
                <a:pathLst>
                  <a:path w="6719" h="3348" extrusionOk="0">
                    <a:moveTo>
                      <a:pt x="23" y="0"/>
                    </a:moveTo>
                    <a:cubicBezTo>
                      <a:pt x="0" y="1847"/>
                      <a:pt x="1524" y="3348"/>
                      <a:pt x="3371" y="3348"/>
                    </a:cubicBezTo>
                    <a:cubicBezTo>
                      <a:pt x="5218" y="3348"/>
                      <a:pt x="6718" y="1847"/>
                      <a:pt x="6718" y="0"/>
                    </a:cubicBezTo>
                    <a:lnTo>
                      <a:pt x="5541" y="0"/>
                    </a:lnTo>
                    <a:cubicBezTo>
                      <a:pt x="5541" y="1201"/>
                      <a:pt x="4571" y="2170"/>
                      <a:pt x="3371" y="2170"/>
                    </a:cubicBezTo>
                    <a:cubicBezTo>
                      <a:pt x="2170" y="2170"/>
                      <a:pt x="1178" y="1201"/>
                      <a:pt x="1178"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8" name="Google Shape;2038;p51"/>
          <p:cNvGrpSpPr/>
          <p:nvPr/>
        </p:nvGrpSpPr>
        <p:grpSpPr>
          <a:xfrm>
            <a:off x="6305831" y="3475039"/>
            <a:ext cx="528638" cy="508712"/>
            <a:chOff x="6769599" y="2680726"/>
            <a:chExt cx="495815" cy="477126"/>
          </a:xfrm>
        </p:grpSpPr>
        <p:grpSp>
          <p:nvGrpSpPr>
            <p:cNvPr id="2039" name="Google Shape;2039;p51"/>
            <p:cNvGrpSpPr/>
            <p:nvPr/>
          </p:nvGrpSpPr>
          <p:grpSpPr>
            <a:xfrm>
              <a:off x="6769599" y="2680726"/>
              <a:ext cx="495815" cy="477126"/>
              <a:chOff x="6767825" y="2694094"/>
              <a:chExt cx="495815" cy="477126"/>
            </a:xfrm>
          </p:grpSpPr>
          <p:sp>
            <p:nvSpPr>
              <p:cNvPr id="2040" name="Google Shape;2040;p51"/>
              <p:cNvSpPr/>
              <p:nvPr/>
            </p:nvSpPr>
            <p:spPr>
              <a:xfrm>
                <a:off x="6767825" y="2694094"/>
                <a:ext cx="495815" cy="477102"/>
              </a:xfrm>
              <a:custGeom>
                <a:avLst/>
                <a:gdLst/>
                <a:ahLst/>
                <a:cxnLst/>
                <a:rect l="l" t="t" r="r" b="b"/>
                <a:pathLst>
                  <a:path w="20826" h="20040" extrusionOk="0">
                    <a:moveTo>
                      <a:pt x="10749" y="0"/>
                    </a:moveTo>
                    <a:cubicBezTo>
                      <a:pt x="6708" y="0"/>
                      <a:pt x="3087" y="2442"/>
                      <a:pt x="1548" y="6165"/>
                    </a:cubicBezTo>
                    <a:cubicBezTo>
                      <a:pt x="1" y="9928"/>
                      <a:pt x="855" y="14222"/>
                      <a:pt x="3718" y="17108"/>
                    </a:cubicBezTo>
                    <a:cubicBezTo>
                      <a:pt x="5633" y="19023"/>
                      <a:pt x="8199" y="20039"/>
                      <a:pt x="10807" y="20039"/>
                    </a:cubicBezTo>
                    <a:cubicBezTo>
                      <a:pt x="12098" y="20039"/>
                      <a:pt x="13400" y="19790"/>
                      <a:pt x="14638" y="19278"/>
                    </a:cubicBezTo>
                    <a:cubicBezTo>
                      <a:pt x="18378" y="17731"/>
                      <a:pt x="20825" y="14061"/>
                      <a:pt x="20825" y="10020"/>
                    </a:cubicBezTo>
                    <a:cubicBezTo>
                      <a:pt x="20825" y="4494"/>
                      <a:pt x="16369" y="0"/>
                      <a:pt x="10848" y="0"/>
                    </a:cubicBezTo>
                    <a:cubicBezTo>
                      <a:pt x="10834" y="0"/>
                      <a:pt x="10820" y="0"/>
                      <a:pt x="10806" y="1"/>
                    </a:cubicBezTo>
                    <a:cubicBezTo>
                      <a:pt x="10787" y="0"/>
                      <a:pt x="10768" y="0"/>
                      <a:pt x="10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1"/>
              <p:cNvSpPr/>
              <p:nvPr/>
            </p:nvSpPr>
            <p:spPr>
              <a:xfrm>
                <a:off x="6897552" y="2749065"/>
                <a:ext cx="366088" cy="422155"/>
              </a:xfrm>
              <a:custGeom>
                <a:avLst/>
                <a:gdLst/>
                <a:ahLst/>
                <a:cxnLst/>
                <a:rect l="l" t="t" r="r" b="b"/>
                <a:pathLst>
                  <a:path w="15377" h="17732" extrusionOk="0">
                    <a:moveTo>
                      <a:pt x="7804" y="0"/>
                    </a:moveTo>
                    <a:lnTo>
                      <a:pt x="2909" y="1940"/>
                    </a:lnTo>
                    <a:lnTo>
                      <a:pt x="5264" y="4294"/>
                    </a:lnTo>
                    <a:lnTo>
                      <a:pt x="0" y="13529"/>
                    </a:lnTo>
                    <a:lnTo>
                      <a:pt x="4156" y="17662"/>
                    </a:lnTo>
                    <a:cubicBezTo>
                      <a:pt x="4549" y="17708"/>
                      <a:pt x="4941" y="17731"/>
                      <a:pt x="5333" y="17731"/>
                    </a:cubicBezTo>
                    <a:cubicBezTo>
                      <a:pt x="10874" y="17731"/>
                      <a:pt x="15376" y="13229"/>
                      <a:pt x="15376" y="7711"/>
                    </a:cubicBezTo>
                    <a:lnTo>
                      <a:pt x="15376" y="7573"/>
                    </a:lnTo>
                    <a:lnTo>
                      <a:pt x="7804"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1"/>
              <p:cNvSpPr/>
              <p:nvPr/>
            </p:nvSpPr>
            <p:spPr>
              <a:xfrm>
                <a:off x="6947572" y="2767754"/>
                <a:ext cx="87969" cy="189651"/>
              </a:xfrm>
              <a:custGeom>
                <a:avLst/>
                <a:gdLst/>
                <a:ahLst/>
                <a:cxnLst/>
                <a:rect l="l" t="t" r="r" b="b"/>
                <a:pathLst>
                  <a:path w="3695" h="7966" extrusionOk="0">
                    <a:moveTo>
                      <a:pt x="1293" y="0"/>
                    </a:moveTo>
                    <a:lnTo>
                      <a:pt x="1293" y="5218"/>
                    </a:lnTo>
                    <a:lnTo>
                      <a:pt x="0" y="7180"/>
                    </a:lnTo>
                    <a:lnTo>
                      <a:pt x="3302" y="7965"/>
                    </a:lnTo>
                    <a:lnTo>
                      <a:pt x="3694" y="3186"/>
                    </a:lnTo>
                    <a:lnTo>
                      <a:pt x="33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1"/>
              <p:cNvSpPr/>
              <p:nvPr/>
            </p:nvSpPr>
            <p:spPr>
              <a:xfrm>
                <a:off x="7025613" y="2767754"/>
                <a:ext cx="76970" cy="189651"/>
              </a:xfrm>
              <a:custGeom>
                <a:avLst/>
                <a:gdLst/>
                <a:ahLst/>
                <a:cxnLst/>
                <a:rect l="l" t="t" r="r" b="b"/>
                <a:pathLst>
                  <a:path w="3233" h="7966" extrusionOk="0">
                    <a:moveTo>
                      <a:pt x="1" y="0"/>
                    </a:moveTo>
                    <a:lnTo>
                      <a:pt x="1" y="7942"/>
                    </a:lnTo>
                    <a:lnTo>
                      <a:pt x="93" y="7965"/>
                    </a:lnTo>
                    <a:lnTo>
                      <a:pt x="3233" y="7180"/>
                    </a:lnTo>
                    <a:lnTo>
                      <a:pt x="1940" y="5218"/>
                    </a:lnTo>
                    <a:lnTo>
                      <a:pt x="19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1"/>
              <p:cNvSpPr/>
              <p:nvPr/>
            </p:nvSpPr>
            <p:spPr>
              <a:xfrm>
                <a:off x="6875554" y="2938692"/>
                <a:ext cx="162724" cy="142916"/>
              </a:xfrm>
              <a:custGeom>
                <a:avLst/>
                <a:gdLst/>
                <a:ahLst/>
                <a:cxnLst/>
                <a:rect l="l" t="t" r="r" b="b"/>
                <a:pathLst>
                  <a:path w="6835" h="6003" extrusionOk="0">
                    <a:moveTo>
                      <a:pt x="3025" y="0"/>
                    </a:moveTo>
                    <a:lnTo>
                      <a:pt x="717" y="3510"/>
                    </a:lnTo>
                    <a:cubicBezTo>
                      <a:pt x="1" y="4572"/>
                      <a:pt x="786" y="6003"/>
                      <a:pt x="2056" y="6003"/>
                    </a:cubicBezTo>
                    <a:lnTo>
                      <a:pt x="6327" y="6003"/>
                    </a:lnTo>
                    <a:lnTo>
                      <a:pt x="6835" y="3279"/>
                    </a:lnTo>
                    <a:lnTo>
                      <a:pt x="63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1"/>
              <p:cNvSpPr/>
              <p:nvPr/>
            </p:nvSpPr>
            <p:spPr>
              <a:xfrm>
                <a:off x="7025613" y="2938692"/>
                <a:ext cx="148987" cy="142916"/>
              </a:xfrm>
              <a:custGeom>
                <a:avLst/>
                <a:gdLst/>
                <a:ahLst/>
                <a:cxnLst/>
                <a:rect l="l" t="t" r="r" b="b"/>
                <a:pathLst>
                  <a:path w="6258" h="6003" extrusionOk="0">
                    <a:moveTo>
                      <a:pt x="1" y="0"/>
                    </a:moveTo>
                    <a:lnTo>
                      <a:pt x="1" y="6003"/>
                    </a:lnTo>
                    <a:lnTo>
                      <a:pt x="4203" y="6003"/>
                    </a:lnTo>
                    <a:cubicBezTo>
                      <a:pt x="5495" y="6003"/>
                      <a:pt x="6257" y="4572"/>
                      <a:pt x="5542" y="3510"/>
                    </a:cubicBezTo>
                    <a:lnTo>
                      <a:pt x="32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1"/>
              <p:cNvSpPr/>
              <p:nvPr/>
            </p:nvSpPr>
            <p:spPr>
              <a:xfrm>
                <a:off x="6966808" y="2749065"/>
                <a:ext cx="63780" cy="46187"/>
              </a:xfrm>
              <a:custGeom>
                <a:avLst/>
                <a:gdLst/>
                <a:ahLst/>
                <a:cxnLst/>
                <a:rect l="l" t="t" r="r" b="b"/>
                <a:pathLst>
                  <a:path w="2679" h="1940" extrusionOk="0">
                    <a:moveTo>
                      <a:pt x="0" y="0"/>
                    </a:moveTo>
                    <a:lnTo>
                      <a:pt x="0" y="1940"/>
                    </a:lnTo>
                    <a:lnTo>
                      <a:pt x="2494" y="1940"/>
                    </a:lnTo>
                    <a:lnTo>
                      <a:pt x="2678" y="970"/>
                    </a:lnTo>
                    <a:lnTo>
                      <a:pt x="24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1"/>
              <p:cNvSpPr/>
              <p:nvPr/>
            </p:nvSpPr>
            <p:spPr>
              <a:xfrm>
                <a:off x="7025065" y="2749065"/>
                <a:ext cx="58281" cy="45639"/>
              </a:xfrm>
              <a:custGeom>
                <a:avLst/>
                <a:gdLst/>
                <a:ahLst/>
                <a:cxnLst/>
                <a:rect l="l" t="t" r="r" b="b"/>
                <a:pathLst>
                  <a:path w="2448" h="1917" extrusionOk="0">
                    <a:moveTo>
                      <a:pt x="1" y="0"/>
                    </a:moveTo>
                    <a:lnTo>
                      <a:pt x="1" y="1916"/>
                    </a:lnTo>
                    <a:lnTo>
                      <a:pt x="2448" y="1916"/>
                    </a:lnTo>
                    <a:lnTo>
                      <a:pt x="24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1"/>
              <p:cNvSpPr/>
              <p:nvPr/>
            </p:nvSpPr>
            <p:spPr>
              <a:xfrm>
                <a:off x="6967356" y="2960595"/>
                <a:ext cx="40854" cy="33783"/>
              </a:xfrm>
              <a:custGeom>
                <a:avLst/>
                <a:gdLst/>
                <a:ahLst/>
                <a:cxnLst/>
                <a:rect l="l" t="t" r="r" b="b"/>
                <a:pathLst>
                  <a:path w="1716" h="1419" extrusionOk="0">
                    <a:moveTo>
                      <a:pt x="834" y="1"/>
                    </a:moveTo>
                    <a:cubicBezTo>
                      <a:pt x="748" y="1"/>
                      <a:pt x="661" y="17"/>
                      <a:pt x="578" y="50"/>
                    </a:cubicBezTo>
                    <a:cubicBezTo>
                      <a:pt x="0" y="304"/>
                      <a:pt x="0" y="1135"/>
                      <a:pt x="578" y="1366"/>
                    </a:cubicBezTo>
                    <a:cubicBezTo>
                      <a:pt x="667" y="1402"/>
                      <a:pt x="757" y="1418"/>
                      <a:pt x="844" y="1418"/>
                    </a:cubicBezTo>
                    <a:cubicBezTo>
                      <a:pt x="1320" y="1418"/>
                      <a:pt x="1716" y="930"/>
                      <a:pt x="1501" y="442"/>
                    </a:cubicBezTo>
                    <a:cubicBezTo>
                      <a:pt x="1378" y="162"/>
                      <a:pt x="1108" y="1"/>
                      <a:pt x="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1"/>
              <p:cNvSpPr/>
              <p:nvPr/>
            </p:nvSpPr>
            <p:spPr>
              <a:xfrm>
                <a:off x="7031541" y="2879721"/>
                <a:ext cx="29283" cy="24379"/>
              </a:xfrm>
              <a:custGeom>
                <a:avLst/>
                <a:gdLst/>
                <a:ahLst/>
                <a:cxnLst/>
                <a:rect l="l" t="t" r="r" b="b"/>
                <a:pathLst>
                  <a:path w="1230" h="1024" extrusionOk="0">
                    <a:moveTo>
                      <a:pt x="552" y="1"/>
                    </a:moveTo>
                    <a:cubicBezTo>
                      <a:pt x="306" y="1"/>
                      <a:pt x="94" y="195"/>
                      <a:pt x="52" y="446"/>
                    </a:cubicBezTo>
                    <a:cubicBezTo>
                      <a:pt x="0" y="773"/>
                      <a:pt x="270" y="1024"/>
                      <a:pt x="564" y="1024"/>
                    </a:cubicBezTo>
                    <a:cubicBezTo>
                      <a:pt x="664" y="1024"/>
                      <a:pt x="766" y="995"/>
                      <a:pt x="860" y="930"/>
                    </a:cubicBezTo>
                    <a:cubicBezTo>
                      <a:pt x="1229" y="653"/>
                      <a:pt x="1068" y="76"/>
                      <a:pt x="629" y="7"/>
                    </a:cubicBezTo>
                    <a:cubicBezTo>
                      <a:pt x="603" y="3"/>
                      <a:pt x="577" y="1"/>
                      <a:pt x="552"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1"/>
              <p:cNvSpPr/>
              <p:nvPr/>
            </p:nvSpPr>
            <p:spPr>
              <a:xfrm>
                <a:off x="6993735" y="2821178"/>
                <a:ext cx="29593" cy="24403"/>
              </a:xfrm>
              <a:custGeom>
                <a:avLst/>
                <a:gdLst/>
                <a:ahLst/>
                <a:cxnLst/>
                <a:rect l="l" t="t" r="r" b="b"/>
                <a:pathLst>
                  <a:path w="1243" h="1025" extrusionOk="0">
                    <a:moveTo>
                      <a:pt x="619" y="1"/>
                    </a:moveTo>
                    <a:cubicBezTo>
                      <a:pt x="552" y="1"/>
                      <a:pt x="484" y="14"/>
                      <a:pt x="416" y="42"/>
                    </a:cubicBezTo>
                    <a:cubicBezTo>
                      <a:pt x="1" y="226"/>
                      <a:pt x="1" y="804"/>
                      <a:pt x="416" y="988"/>
                    </a:cubicBezTo>
                    <a:cubicBezTo>
                      <a:pt x="483" y="1013"/>
                      <a:pt x="549" y="1024"/>
                      <a:pt x="612" y="1024"/>
                    </a:cubicBezTo>
                    <a:cubicBezTo>
                      <a:pt x="967" y="1024"/>
                      <a:pt x="1242" y="671"/>
                      <a:pt x="1086" y="319"/>
                    </a:cubicBezTo>
                    <a:cubicBezTo>
                      <a:pt x="1016" y="127"/>
                      <a:pt x="827" y="1"/>
                      <a:pt x="61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1"/>
              <p:cNvSpPr/>
              <p:nvPr/>
            </p:nvSpPr>
            <p:spPr>
              <a:xfrm>
                <a:off x="7041850" y="3029446"/>
                <a:ext cx="40949" cy="33735"/>
              </a:xfrm>
              <a:custGeom>
                <a:avLst/>
                <a:gdLst/>
                <a:ahLst/>
                <a:cxnLst/>
                <a:rect l="l" t="t" r="r" b="b"/>
                <a:pathLst>
                  <a:path w="1720" h="1417" extrusionOk="0">
                    <a:moveTo>
                      <a:pt x="808" y="0"/>
                    </a:moveTo>
                    <a:cubicBezTo>
                      <a:pt x="484" y="0"/>
                      <a:pt x="205" y="214"/>
                      <a:pt x="127" y="529"/>
                    </a:cubicBezTo>
                    <a:cubicBezTo>
                      <a:pt x="1" y="1015"/>
                      <a:pt x="380" y="1417"/>
                      <a:pt x="805" y="1417"/>
                    </a:cubicBezTo>
                    <a:cubicBezTo>
                      <a:pt x="925" y="1417"/>
                      <a:pt x="1049" y="1385"/>
                      <a:pt x="1166" y="1314"/>
                    </a:cubicBezTo>
                    <a:cubicBezTo>
                      <a:pt x="1720" y="967"/>
                      <a:pt x="1581" y="159"/>
                      <a:pt x="981" y="21"/>
                    </a:cubicBezTo>
                    <a:cubicBezTo>
                      <a:pt x="922" y="7"/>
                      <a:pt x="864" y="0"/>
                      <a:pt x="8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1"/>
              <p:cNvSpPr/>
              <p:nvPr/>
            </p:nvSpPr>
            <p:spPr>
              <a:xfrm>
                <a:off x="6916765" y="3014828"/>
                <a:ext cx="53353" cy="44044"/>
              </a:xfrm>
              <a:custGeom>
                <a:avLst/>
                <a:gdLst/>
                <a:ahLst/>
                <a:cxnLst/>
                <a:rect l="l" t="t" r="r" b="b"/>
                <a:pathLst>
                  <a:path w="2241" h="1850" extrusionOk="0">
                    <a:moveTo>
                      <a:pt x="1046" y="1"/>
                    </a:moveTo>
                    <a:cubicBezTo>
                      <a:pt x="636" y="1"/>
                      <a:pt x="279" y="280"/>
                      <a:pt x="163" y="704"/>
                    </a:cubicBezTo>
                    <a:cubicBezTo>
                      <a:pt x="0" y="1319"/>
                      <a:pt x="490" y="1850"/>
                      <a:pt x="1054" y="1850"/>
                    </a:cubicBezTo>
                    <a:cubicBezTo>
                      <a:pt x="1210" y="1850"/>
                      <a:pt x="1371" y="1810"/>
                      <a:pt x="1525" y="1720"/>
                    </a:cubicBezTo>
                    <a:cubicBezTo>
                      <a:pt x="2241" y="1304"/>
                      <a:pt x="2079" y="242"/>
                      <a:pt x="1294" y="34"/>
                    </a:cubicBezTo>
                    <a:cubicBezTo>
                      <a:pt x="1210" y="12"/>
                      <a:pt x="1127" y="1"/>
                      <a:pt x="10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1"/>
              <p:cNvSpPr/>
              <p:nvPr/>
            </p:nvSpPr>
            <p:spPr>
              <a:xfrm>
                <a:off x="7062991" y="2966166"/>
                <a:ext cx="58828" cy="43996"/>
              </a:xfrm>
              <a:custGeom>
                <a:avLst/>
                <a:gdLst/>
                <a:ahLst/>
                <a:cxnLst/>
                <a:rect l="l" t="t" r="r" b="b"/>
                <a:pathLst>
                  <a:path w="2471" h="1848" extrusionOk="0">
                    <a:moveTo>
                      <a:pt x="1239" y="1"/>
                    </a:moveTo>
                    <a:cubicBezTo>
                      <a:pt x="1005" y="1"/>
                      <a:pt x="774" y="93"/>
                      <a:pt x="601" y="278"/>
                    </a:cubicBezTo>
                    <a:cubicBezTo>
                      <a:pt x="1" y="855"/>
                      <a:pt x="416" y="1848"/>
                      <a:pt x="1247" y="1848"/>
                    </a:cubicBezTo>
                    <a:cubicBezTo>
                      <a:pt x="2055" y="1848"/>
                      <a:pt x="2471" y="855"/>
                      <a:pt x="1894" y="278"/>
                    </a:cubicBezTo>
                    <a:cubicBezTo>
                      <a:pt x="1709" y="93"/>
                      <a:pt x="1472" y="1"/>
                      <a:pt x="1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 name="Google Shape;2054;p51"/>
            <p:cNvGrpSpPr/>
            <p:nvPr/>
          </p:nvGrpSpPr>
          <p:grpSpPr>
            <a:xfrm>
              <a:off x="6918539" y="2925324"/>
              <a:ext cx="257835" cy="142916"/>
              <a:chOff x="6916765" y="2938692"/>
              <a:chExt cx="257835" cy="142916"/>
            </a:xfrm>
          </p:grpSpPr>
          <p:sp>
            <p:nvSpPr>
              <p:cNvPr id="2055" name="Google Shape;2055;p51"/>
              <p:cNvSpPr/>
              <p:nvPr/>
            </p:nvSpPr>
            <p:spPr>
              <a:xfrm>
                <a:off x="7025613" y="2938692"/>
                <a:ext cx="148987" cy="142916"/>
              </a:xfrm>
              <a:custGeom>
                <a:avLst/>
                <a:gdLst/>
                <a:ahLst/>
                <a:cxnLst/>
                <a:rect l="l" t="t" r="r" b="b"/>
                <a:pathLst>
                  <a:path w="6258" h="6003" extrusionOk="0">
                    <a:moveTo>
                      <a:pt x="1" y="0"/>
                    </a:moveTo>
                    <a:lnTo>
                      <a:pt x="1" y="6003"/>
                    </a:lnTo>
                    <a:lnTo>
                      <a:pt x="4203" y="6003"/>
                    </a:lnTo>
                    <a:cubicBezTo>
                      <a:pt x="5495" y="6003"/>
                      <a:pt x="6257" y="4572"/>
                      <a:pt x="5542" y="3510"/>
                    </a:cubicBezTo>
                    <a:lnTo>
                      <a:pt x="3233"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1"/>
              <p:cNvSpPr/>
              <p:nvPr/>
            </p:nvSpPr>
            <p:spPr>
              <a:xfrm>
                <a:off x="6967356" y="2960595"/>
                <a:ext cx="40854" cy="33783"/>
              </a:xfrm>
              <a:custGeom>
                <a:avLst/>
                <a:gdLst/>
                <a:ahLst/>
                <a:cxnLst/>
                <a:rect l="l" t="t" r="r" b="b"/>
                <a:pathLst>
                  <a:path w="1716" h="1419" extrusionOk="0">
                    <a:moveTo>
                      <a:pt x="834" y="1"/>
                    </a:moveTo>
                    <a:cubicBezTo>
                      <a:pt x="748" y="1"/>
                      <a:pt x="661" y="17"/>
                      <a:pt x="578" y="50"/>
                    </a:cubicBezTo>
                    <a:cubicBezTo>
                      <a:pt x="0" y="304"/>
                      <a:pt x="0" y="1135"/>
                      <a:pt x="578" y="1366"/>
                    </a:cubicBezTo>
                    <a:cubicBezTo>
                      <a:pt x="667" y="1402"/>
                      <a:pt x="757" y="1418"/>
                      <a:pt x="844" y="1418"/>
                    </a:cubicBezTo>
                    <a:cubicBezTo>
                      <a:pt x="1320" y="1418"/>
                      <a:pt x="1716" y="930"/>
                      <a:pt x="1501" y="442"/>
                    </a:cubicBezTo>
                    <a:cubicBezTo>
                      <a:pt x="1378" y="162"/>
                      <a:pt x="1108" y="1"/>
                      <a:pt x="834"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1"/>
              <p:cNvSpPr/>
              <p:nvPr/>
            </p:nvSpPr>
            <p:spPr>
              <a:xfrm>
                <a:off x="7041850" y="3029446"/>
                <a:ext cx="40949" cy="33735"/>
              </a:xfrm>
              <a:custGeom>
                <a:avLst/>
                <a:gdLst/>
                <a:ahLst/>
                <a:cxnLst/>
                <a:rect l="l" t="t" r="r" b="b"/>
                <a:pathLst>
                  <a:path w="1720" h="1417" extrusionOk="0">
                    <a:moveTo>
                      <a:pt x="808" y="0"/>
                    </a:moveTo>
                    <a:cubicBezTo>
                      <a:pt x="484" y="0"/>
                      <a:pt x="205" y="214"/>
                      <a:pt x="127" y="529"/>
                    </a:cubicBezTo>
                    <a:cubicBezTo>
                      <a:pt x="1" y="1015"/>
                      <a:pt x="380" y="1417"/>
                      <a:pt x="805" y="1417"/>
                    </a:cubicBezTo>
                    <a:cubicBezTo>
                      <a:pt x="925" y="1417"/>
                      <a:pt x="1049" y="1385"/>
                      <a:pt x="1166" y="1314"/>
                    </a:cubicBezTo>
                    <a:cubicBezTo>
                      <a:pt x="1720" y="967"/>
                      <a:pt x="1581" y="159"/>
                      <a:pt x="981" y="21"/>
                    </a:cubicBezTo>
                    <a:cubicBezTo>
                      <a:pt x="922" y="7"/>
                      <a:pt x="864" y="0"/>
                      <a:pt x="808" y="0"/>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1"/>
              <p:cNvSpPr/>
              <p:nvPr/>
            </p:nvSpPr>
            <p:spPr>
              <a:xfrm>
                <a:off x="6916765" y="3014828"/>
                <a:ext cx="53353" cy="44044"/>
              </a:xfrm>
              <a:custGeom>
                <a:avLst/>
                <a:gdLst/>
                <a:ahLst/>
                <a:cxnLst/>
                <a:rect l="l" t="t" r="r" b="b"/>
                <a:pathLst>
                  <a:path w="2241" h="1850" extrusionOk="0">
                    <a:moveTo>
                      <a:pt x="1046" y="1"/>
                    </a:moveTo>
                    <a:cubicBezTo>
                      <a:pt x="636" y="1"/>
                      <a:pt x="279" y="280"/>
                      <a:pt x="163" y="704"/>
                    </a:cubicBezTo>
                    <a:cubicBezTo>
                      <a:pt x="0" y="1319"/>
                      <a:pt x="490" y="1850"/>
                      <a:pt x="1054" y="1850"/>
                    </a:cubicBezTo>
                    <a:cubicBezTo>
                      <a:pt x="1210" y="1850"/>
                      <a:pt x="1371" y="1810"/>
                      <a:pt x="1525" y="1720"/>
                    </a:cubicBezTo>
                    <a:cubicBezTo>
                      <a:pt x="2241" y="1304"/>
                      <a:pt x="2079" y="242"/>
                      <a:pt x="1294" y="34"/>
                    </a:cubicBezTo>
                    <a:cubicBezTo>
                      <a:pt x="1210" y="12"/>
                      <a:pt x="1127" y="1"/>
                      <a:pt x="1046"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1"/>
              <p:cNvSpPr/>
              <p:nvPr/>
            </p:nvSpPr>
            <p:spPr>
              <a:xfrm>
                <a:off x="7062991" y="2966166"/>
                <a:ext cx="58828" cy="43996"/>
              </a:xfrm>
              <a:custGeom>
                <a:avLst/>
                <a:gdLst/>
                <a:ahLst/>
                <a:cxnLst/>
                <a:rect l="l" t="t" r="r" b="b"/>
                <a:pathLst>
                  <a:path w="2471" h="1848" extrusionOk="0">
                    <a:moveTo>
                      <a:pt x="1239" y="1"/>
                    </a:moveTo>
                    <a:cubicBezTo>
                      <a:pt x="1005" y="1"/>
                      <a:pt x="774" y="93"/>
                      <a:pt x="601" y="278"/>
                    </a:cubicBezTo>
                    <a:cubicBezTo>
                      <a:pt x="1" y="855"/>
                      <a:pt x="416" y="1848"/>
                      <a:pt x="1247" y="1848"/>
                    </a:cubicBezTo>
                    <a:cubicBezTo>
                      <a:pt x="2055" y="1848"/>
                      <a:pt x="2471" y="855"/>
                      <a:pt x="1894" y="278"/>
                    </a:cubicBezTo>
                    <a:cubicBezTo>
                      <a:pt x="1709" y="93"/>
                      <a:pt x="1472" y="1"/>
                      <a:pt x="1239" y="1"/>
                    </a:cubicBez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0" name="Google Shape;2060;p51"/>
            <p:cNvSpPr/>
            <p:nvPr/>
          </p:nvSpPr>
          <p:spPr>
            <a:xfrm>
              <a:off x="7026839" y="2735697"/>
              <a:ext cx="58281" cy="45639"/>
            </a:xfrm>
            <a:custGeom>
              <a:avLst/>
              <a:gdLst/>
              <a:ahLst/>
              <a:cxnLst/>
              <a:rect l="l" t="t" r="r" b="b"/>
              <a:pathLst>
                <a:path w="2448" h="1917" extrusionOk="0">
                  <a:moveTo>
                    <a:pt x="1" y="0"/>
                  </a:moveTo>
                  <a:lnTo>
                    <a:pt x="1" y="1916"/>
                  </a:lnTo>
                  <a:lnTo>
                    <a:pt x="2448" y="1916"/>
                  </a:lnTo>
                  <a:lnTo>
                    <a:pt x="2448" y="0"/>
                  </a:lnTo>
                  <a:close/>
                </a:path>
              </a:pathLst>
            </a:custGeom>
            <a:solidFill>
              <a:srgbClr val="00000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51"/>
          <p:cNvGrpSpPr/>
          <p:nvPr/>
        </p:nvGrpSpPr>
        <p:grpSpPr>
          <a:xfrm>
            <a:off x="4913931" y="3475039"/>
            <a:ext cx="528638" cy="508712"/>
            <a:chOff x="6061417" y="4047491"/>
            <a:chExt cx="495815" cy="477126"/>
          </a:xfrm>
        </p:grpSpPr>
        <p:sp>
          <p:nvSpPr>
            <p:cNvPr id="2062" name="Google Shape;2062;p51"/>
            <p:cNvSpPr/>
            <p:nvPr/>
          </p:nvSpPr>
          <p:spPr>
            <a:xfrm>
              <a:off x="6061417" y="4047491"/>
              <a:ext cx="495815" cy="477102"/>
            </a:xfrm>
            <a:custGeom>
              <a:avLst/>
              <a:gdLst/>
              <a:ahLst/>
              <a:cxnLst/>
              <a:rect l="l" t="t" r="r" b="b"/>
              <a:pathLst>
                <a:path w="20826" h="20040" extrusionOk="0">
                  <a:moveTo>
                    <a:pt x="10805" y="1"/>
                  </a:moveTo>
                  <a:cubicBezTo>
                    <a:pt x="6765" y="1"/>
                    <a:pt x="3094" y="2448"/>
                    <a:pt x="1547" y="6188"/>
                  </a:cubicBezTo>
                  <a:cubicBezTo>
                    <a:pt x="1" y="9928"/>
                    <a:pt x="855" y="14246"/>
                    <a:pt x="3718" y="17108"/>
                  </a:cubicBezTo>
                  <a:cubicBezTo>
                    <a:pt x="5633" y="19023"/>
                    <a:pt x="8198" y="20040"/>
                    <a:pt x="10807" y="20040"/>
                  </a:cubicBezTo>
                  <a:cubicBezTo>
                    <a:pt x="12098" y="20040"/>
                    <a:pt x="13400" y="19791"/>
                    <a:pt x="14638" y="19279"/>
                  </a:cubicBezTo>
                  <a:cubicBezTo>
                    <a:pt x="18378" y="17732"/>
                    <a:pt x="20825" y="14084"/>
                    <a:pt x="20825" y="10021"/>
                  </a:cubicBezTo>
                  <a:cubicBezTo>
                    <a:pt x="20825" y="4480"/>
                    <a:pt x="16346" y="1"/>
                    <a:pt x="108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1"/>
            <p:cNvSpPr/>
            <p:nvPr/>
          </p:nvSpPr>
          <p:spPr>
            <a:xfrm>
              <a:off x="6210928" y="4151386"/>
              <a:ext cx="346304" cy="373230"/>
            </a:xfrm>
            <a:custGeom>
              <a:avLst/>
              <a:gdLst/>
              <a:ahLst/>
              <a:cxnLst/>
              <a:rect l="l" t="t" r="r" b="b"/>
              <a:pathLst>
                <a:path w="14546" h="15677" extrusionOk="0">
                  <a:moveTo>
                    <a:pt x="9489" y="0"/>
                  </a:moveTo>
                  <a:lnTo>
                    <a:pt x="0" y="12098"/>
                  </a:lnTo>
                  <a:lnTo>
                    <a:pt x="3510" y="15630"/>
                  </a:lnTo>
                  <a:cubicBezTo>
                    <a:pt x="3856" y="15677"/>
                    <a:pt x="4202" y="15677"/>
                    <a:pt x="4525" y="15677"/>
                  </a:cubicBezTo>
                  <a:cubicBezTo>
                    <a:pt x="10066" y="15677"/>
                    <a:pt x="14545" y="11198"/>
                    <a:pt x="14545" y="5657"/>
                  </a:cubicBezTo>
                  <a:cubicBezTo>
                    <a:pt x="14545" y="5449"/>
                    <a:pt x="14545" y="5241"/>
                    <a:pt x="14522" y="5056"/>
                  </a:cubicBezTo>
                  <a:lnTo>
                    <a:pt x="9489"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1"/>
            <p:cNvSpPr/>
            <p:nvPr/>
          </p:nvSpPr>
          <p:spPr>
            <a:xfrm>
              <a:off x="6178502" y="4151386"/>
              <a:ext cx="159963" cy="153368"/>
            </a:xfrm>
            <a:custGeom>
              <a:avLst/>
              <a:gdLst/>
              <a:ahLst/>
              <a:cxnLst/>
              <a:rect l="l" t="t" r="r" b="b"/>
              <a:pathLst>
                <a:path w="6719" h="6442" extrusionOk="0">
                  <a:moveTo>
                    <a:pt x="0" y="0"/>
                  </a:moveTo>
                  <a:lnTo>
                    <a:pt x="1016" y="2932"/>
                  </a:lnTo>
                  <a:lnTo>
                    <a:pt x="1016" y="5564"/>
                  </a:lnTo>
                  <a:lnTo>
                    <a:pt x="5841" y="6442"/>
                  </a:lnTo>
                  <a:lnTo>
                    <a:pt x="5980" y="6419"/>
                  </a:lnTo>
                  <a:lnTo>
                    <a:pt x="6718" y="3209"/>
                  </a:lnTo>
                  <a:lnTo>
                    <a:pt x="598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1"/>
            <p:cNvSpPr/>
            <p:nvPr/>
          </p:nvSpPr>
          <p:spPr>
            <a:xfrm>
              <a:off x="6319204" y="4151386"/>
              <a:ext cx="117657" cy="152820"/>
            </a:xfrm>
            <a:custGeom>
              <a:avLst/>
              <a:gdLst/>
              <a:ahLst/>
              <a:cxnLst/>
              <a:rect l="l" t="t" r="r" b="b"/>
              <a:pathLst>
                <a:path w="4942" h="6419" extrusionOk="0">
                  <a:moveTo>
                    <a:pt x="0" y="0"/>
                  </a:moveTo>
                  <a:lnTo>
                    <a:pt x="0" y="6419"/>
                  </a:lnTo>
                  <a:lnTo>
                    <a:pt x="4941" y="5564"/>
                  </a:lnTo>
                  <a:lnTo>
                    <a:pt x="49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1"/>
            <p:cNvSpPr/>
            <p:nvPr/>
          </p:nvSpPr>
          <p:spPr>
            <a:xfrm>
              <a:off x="6202667" y="4283851"/>
              <a:ext cx="129751" cy="163819"/>
            </a:xfrm>
            <a:custGeom>
              <a:avLst/>
              <a:gdLst/>
              <a:ahLst/>
              <a:cxnLst/>
              <a:rect l="l" t="t" r="r" b="b"/>
              <a:pathLst>
                <a:path w="5450" h="6881" extrusionOk="0">
                  <a:moveTo>
                    <a:pt x="1" y="0"/>
                  </a:moveTo>
                  <a:lnTo>
                    <a:pt x="1" y="5726"/>
                  </a:lnTo>
                  <a:cubicBezTo>
                    <a:pt x="1" y="6349"/>
                    <a:pt x="509" y="6880"/>
                    <a:pt x="1155" y="6880"/>
                  </a:cubicBezTo>
                  <a:lnTo>
                    <a:pt x="4965" y="6880"/>
                  </a:lnTo>
                  <a:lnTo>
                    <a:pt x="5450" y="2886"/>
                  </a:lnTo>
                  <a:lnTo>
                    <a:pt x="4965" y="2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1"/>
            <p:cNvSpPr/>
            <p:nvPr/>
          </p:nvSpPr>
          <p:spPr>
            <a:xfrm>
              <a:off x="6356034" y="4181622"/>
              <a:ext cx="52234" cy="28045"/>
            </a:xfrm>
            <a:custGeom>
              <a:avLst/>
              <a:gdLst/>
              <a:ahLst/>
              <a:cxnLst/>
              <a:rect l="l" t="t" r="r" b="b"/>
              <a:pathLst>
                <a:path w="2194" h="1178" extrusionOk="0">
                  <a:moveTo>
                    <a:pt x="0" y="0"/>
                  </a:moveTo>
                  <a:lnTo>
                    <a:pt x="0" y="1178"/>
                  </a:lnTo>
                  <a:lnTo>
                    <a:pt x="2194" y="1178"/>
                  </a:lnTo>
                  <a:lnTo>
                    <a:pt x="219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1"/>
            <p:cNvSpPr/>
            <p:nvPr/>
          </p:nvSpPr>
          <p:spPr>
            <a:xfrm>
              <a:off x="6327989" y="4237117"/>
              <a:ext cx="80279" cy="28069"/>
            </a:xfrm>
            <a:custGeom>
              <a:avLst/>
              <a:gdLst/>
              <a:ahLst/>
              <a:cxnLst/>
              <a:rect l="l" t="t" r="r" b="b"/>
              <a:pathLst>
                <a:path w="3372" h="1179" extrusionOk="0">
                  <a:moveTo>
                    <a:pt x="1" y="1"/>
                  </a:moveTo>
                  <a:lnTo>
                    <a:pt x="1" y="1178"/>
                  </a:lnTo>
                  <a:lnTo>
                    <a:pt x="3372" y="1178"/>
                  </a:lnTo>
                  <a:lnTo>
                    <a:pt x="33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1"/>
            <p:cNvSpPr/>
            <p:nvPr/>
          </p:nvSpPr>
          <p:spPr>
            <a:xfrm>
              <a:off x="6319204" y="4151386"/>
              <a:ext cx="117657" cy="152820"/>
            </a:xfrm>
            <a:custGeom>
              <a:avLst/>
              <a:gdLst/>
              <a:ahLst/>
              <a:cxnLst/>
              <a:rect l="l" t="t" r="r" b="b"/>
              <a:pathLst>
                <a:path w="4942" h="6419" extrusionOk="0">
                  <a:moveTo>
                    <a:pt x="0" y="0"/>
                  </a:moveTo>
                  <a:lnTo>
                    <a:pt x="0" y="6419"/>
                  </a:lnTo>
                  <a:lnTo>
                    <a:pt x="4941" y="5564"/>
                  </a:lnTo>
                  <a:lnTo>
                    <a:pt x="4941"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1"/>
            <p:cNvSpPr/>
            <p:nvPr/>
          </p:nvSpPr>
          <p:spPr>
            <a:xfrm>
              <a:off x="6319204" y="4283851"/>
              <a:ext cx="117657" cy="163272"/>
            </a:xfrm>
            <a:custGeom>
              <a:avLst/>
              <a:gdLst/>
              <a:ahLst/>
              <a:cxnLst/>
              <a:rect l="l" t="t" r="r" b="b"/>
              <a:pathLst>
                <a:path w="4942" h="6858" extrusionOk="0">
                  <a:moveTo>
                    <a:pt x="0" y="0"/>
                  </a:moveTo>
                  <a:lnTo>
                    <a:pt x="0" y="6857"/>
                  </a:lnTo>
                  <a:lnTo>
                    <a:pt x="3787" y="6857"/>
                  </a:lnTo>
                  <a:cubicBezTo>
                    <a:pt x="4433" y="6857"/>
                    <a:pt x="4941" y="6349"/>
                    <a:pt x="4941" y="5703"/>
                  </a:cubicBezTo>
                  <a:lnTo>
                    <a:pt x="49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1"/>
            <p:cNvSpPr/>
            <p:nvPr/>
          </p:nvSpPr>
          <p:spPr>
            <a:xfrm>
              <a:off x="6356034" y="4307492"/>
              <a:ext cx="52234" cy="28045"/>
            </a:xfrm>
            <a:custGeom>
              <a:avLst/>
              <a:gdLst/>
              <a:ahLst/>
              <a:cxnLst/>
              <a:rect l="l" t="t" r="r" b="b"/>
              <a:pathLst>
                <a:path w="2194" h="1178" extrusionOk="0">
                  <a:moveTo>
                    <a:pt x="0" y="0"/>
                  </a:moveTo>
                  <a:lnTo>
                    <a:pt x="0" y="1178"/>
                  </a:lnTo>
                  <a:lnTo>
                    <a:pt x="2194" y="1178"/>
                  </a:lnTo>
                  <a:lnTo>
                    <a:pt x="21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1"/>
            <p:cNvSpPr/>
            <p:nvPr/>
          </p:nvSpPr>
          <p:spPr>
            <a:xfrm>
              <a:off x="6327989" y="4362987"/>
              <a:ext cx="80279" cy="28069"/>
            </a:xfrm>
            <a:custGeom>
              <a:avLst/>
              <a:gdLst/>
              <a:ahLst/>
              <a:cxnLst/>
              <a:rect l="l" t="t" r="r" b="b"/>
              <a:pathLst>
                <a:path w="3372" h="1179" extrusionOk="0">
                  <a:moveTo>
                    <a:pt x="1" y="1"/>
                  </a:moveTo>
                  <a:lnTo>
                    <a:pt x="1" y="1178"/>
                  </a:lnTo>
                  <a:lnTo>
                    <a:pt x="3372" y="1178"/>
                  </a:lnTo>
                  <a:lnTo>
                    <a:pt x="3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1"/>
            <p:cNvSpPr/>
            <p:nvPr/>
          </p:nvSpPr>
          <p:spPr>
            <a:xfrm>
              <a:off x="6319204" y="4283851"/>
              <a:ext cx="117657" cy="163272"/>
            </a:xfrm>
            <a:custGeom>
              <a:avLst/>
              <a:gdLst/>
              <a:ahLst/>
              <a:cxnLst/>
              <a:rect l="l" t="t" r="r" b="b"/>
              <a:pathLst>
                <a:path w="4942" h="6858" extrusionOk="0">
                  <a:moveTo>
                    <a:pt x="0" y="0"/>
                  </a:moveTo>
                  <a:lnTo>
                    <a:pt x="0" y="6857"/>
                  </a:lnTo>
                  <a:lnTo>
                    <a:pt x="3787" y="6857"/>
                  </a:lnTo>
                  <a:cubicBezTo>
                    <a:pt x="4433" y="6857"/>
                    <a:pt x="4941" y="6349"/>
                    <a:pt x="4941" y="5703"/>
                  </a:cubicBezTo>
                  <a:lnTo>
                    <a:pt x="4941" y="0"/>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51"/>
          <p:cNvGrpSpPr/>
          <p:nvPr/>
        </p:nvGrpSpPr>
        <p:grpSpPr>
          <a:xfrm>
            <a:off x="1077952" y="3475039"/>
            <a:ext cx="529196" cy="508712"/>
            <a:chOff x="4647022" y="4047491"/>
            <a:chExt cx="496339" cy="477126"/>
          </a:xfrm>
        </p:grpSpPr>
        <p:sp>
          <p:nvSpPr>
            <p:cNvPr id="2075" name="Google Shape;2075;p51"/>
            <p:cNvSpPr/>
            <p:nvPr/>
          </p:nvSpPr>
          <p:spPr>
            <a:xfrm>
              <a:off x="4647022" y="4047491"/>
              <a:ext cx="496339" cy="477102"/>
            </a:xfrm>
            <a:custGeom>
              <a:avLst/>
              <a:gdLst/>
              <a:ahLst/>
              <a:cxnLst/>
              <a:rect l="l" t="t" r="r" b="b"/>
              <a:pathLst>
                <a:path w="20848" h="20040" extrusionOk="0">
                  <a:moveTo>
                    <a:pt x="10828" y="1"/>
                  </a:moveTo>
                  <a:cubicBezTo>
                    <a:pt x="6765" y="1"/>
                    <a:pt x="3117" y="2448"/>
                    <a:pt x="1570" y="6188"/>
                  </a:cubicBezTo>
                  <a:cubicBezTo>
                    <a:pt x="0" y="9928"/>
                    <a:pt x="877" y="14246"/>
                    <a:pt x="3740" y="17108"/>
                  </a:cubicBezTo>
                  <a:cubicBezTo>
                    <a:pt x="5655" y="19023"/>
                    <a:pt x="8221" y="20040"/>
                    <a:pt x="10830" y="20040"/>
                  </a:cubicBezTo>
                  <a:cubicBezTo>
                    <a:pt x="12121" y="20040"/>
                    <a:pt x="13422" y="19791"/>
                    <a:pt x="14660" y="19279"/>
                  </a:cubicBezTo>
                  <a:cubicBezTo>
                    <a:pt x="18401" y="17732"/>
                    <a:pt x="20848" y="14084"/>
                    <a:pt x="20848" y="10021"/>
                  </a:cubicBezTo>
                  <a:cubicBezTo>
                    <a:pt x="20825" y="4480"/>
                    <a:pt x="16346" y="1"/>
                    <a:pt x="108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1"/>
            <p:cNvSpPr/>
            <p:nvPr/>
          </p:nvSpPr>
          <p:spPr>
            <a:xfrm>
              <a:off x="4779487" y="4167314"/>
              <a:ext cx="363874" cy="357303"/>
            </a:xfrm>
            <a:custGeom>
              <a:avLst/>
              <a:gdLst/>
              <a:ahLst/>
              <a:cxnLst/>
              <a:rect l="l" t="t" r="r" b="b"/>
              <a:pathLst>
                <a:path w="15284" h="15008" extrusionOk="0">
                  <a:moveTo>
                    <a:pt x="11082" y="1"/>
                  </a:moveTo>
                  <a:lnTo>
                    <a:pt x="0" y="10575"/>
                  </a:lnTo>
                  <a:lnTo>
                    <a:pt x="4387" y="14984"/>
                  </a:lnTo>
                  <a:cubicBezTo>
                    <a:pt x="4687" y="15008"/>
                    <a:pt x="4964" y="15008"/>
                    <a:pt x="5264" y="15008"/>
                  </a:cubicBezTo>
                  <a:cubicBezTo>
                    <a:pt x="10782" y="15008"/>
                    <a:pt x="15284" y="10529"/>
                    <a:pt x="15284" y="4988"/>
                  </a:cubicBezTo>
                  <a:cubicBezTo>
                    <a:pt x="15284" y="4711"/>
                    <a:pt x="15284" y="4434"/>
                    <a:pt x="15238" y="4157"/>
                  </a:cubicBezTo>
                  <a:lnTo>
                    <a:pt x="11082" y="1"/>
                  </a:ln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1"/>
            <p:cNvSpPr/>
            <p:nvPr/>
          </p:nvSpPr>
          <p:spPr>
            <a:xfrm>
              <a:off x="4718468" y="4103533"/>
              <a:ext cx="200102" cy="365588"/>
            </a:xfrm>
            <a:custGeom>
              <a:avLst/>
              <a:gdLst/>
              <a:ahLst/>
              <a:cxnLst/>
              <a:rect l="l" t="t" r="r" b="b"/>
              <a:pathLst>
                <a:path w="8405" h="15356" extrusionOk="0">
                  <a:moveTo>
                    <a:pt x="7658" y="0"/>
                  </a:moveTo>
                  <a:cubicBezTo>
                    <a:pt x="3419" y="0"/>
                    <a:pt x="0" y="3429"/>
                    <a:pt x="0" y="7667"/>
                  </a:cubicBezTo>
                  <a:cubicBezTo>
                    <a:pt x="0" y="11919"/>
                    <a:pt x="3441" y="15356"/>
                    <a:pt x="7700" y="15356"/>
                  </a:cubicBezTo>
                  <a:cubicBezTo>
                    <a:pt x="7742" y="15356"/>
                    <a:pt x="7784" y="15355"/>
                    <a:pt x="7827" y="15355"/>
                  </a:cubicBezTo>
                  <a:lnTo>
                    <a:pt x="7873" y="15355"/>
                  </a:lnTo>
                  <a:lnTo>
                    <a:pt x="8404" y="7898"/>
                  </a:lnTo>
                  <a:lnTo>
                    <a:pt x="7873" y="2"/>
                  </a:lnTo>
                  <a:lnTo>
                    <a:pt x="7827" y="2"/>
                  </a:lnTo>
                  <a:cubicBezTo>
                    <a:pt x="7771" y="1"/>
                    <a:pt x="7714" y="0"/>
                    <a:pt x="76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1"/>
            <p:cNvSpPr/>
            <p:nvPr/>
          </p:nvSpPr>
          <p:spPr>
            <a:xfrm>
              <a:off x="4904786" y="4103557"/>
              <a:ext cx="178675" cy="365540"/>
            </a:xfrm>
            <a:custGeom>
              <a:avLst/>
              <a:gdLst/>
              <a:ahLst/>
              <a:cxnLst/>
              <a:rect l="l" t="t" r="r" b="b"/>
              <a:pathLst>
                <a:path w="7505" h="15354" extrusionOk="0">
                  <a:moveTo>
                    <a:pt x="1" y="1"/>
                  </a:moveTo>
                  <a:lnTo>
                    <a:pt x="1" y="15354"/>
                  </a:lnTo>
                  <a:cubicBezTo>
                    <a:pt x="4180" y="15261"/>
                    <a:pt x="7504" y="11844"/>
                    <a:pt x="7504" y="7666"/>
                  </a:cubicBezTo>
                  <a:cubicBezTo>
                    <a:pt x="7504" y="3487"/>
                    <a:pt x="4180" y="70"/>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1"/>
            <p:cNvSpPr/>
            <p:nvPr/>
          </p:nvSpPr>
          <p:spPr>
            <a:xfrm>
              <a:off x="4904786" y="4103557"/>
              <a:ext cx="178675" cy="365540"/>
            </a:xfrm>
            <a:custGeom>
              <a:avLst/>
              <a:gdLst/>
              <a:ahLst/>
              <a:cxnLst/>
              <a:rect l="l" t="t" r="r" b="b"/>
              <a:pathLst>
                <a:path w="7505" h="15354" extrusionOk="0">
                  <a:moveTo>
                    <a:pt x="1" y="1"/>
                  </a:moveTo>
                  <a:lnTo>
                    <a:pt x="1" y="15354"/>
                  </a:lnTo>
                  <a:cubicBezTo>
                    <a:pt x="4180" y="15261"/>
                    <a:pt x="7504" y="11844"/>
                    <a:pt x="7504" y="7666"/>
                  </a:cubicBezTo>
                  <a:cubicBezTo>
                    <a:pt x="7504" y="3487"/>
                    <a:pt x="4180" y="70"/>
                    <a:pt x="1" y="1"/>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1"/>
            <p:cNvSpPr/>
            <p:nvPr/>
          </p:nvSpPr>
          <p:spPr>
            <a:xfrm>
              <a:off x="4762441" y="4135435"/>
              <a:ext cx="157225" cy="301784"/>
            </a:xfrm>
            <a:custGeom>
              <a:avLst/>
              <a:gdLst/>
              <a:ahLst/>
              <a:cxnLst/>
              <a:rect l="l" t="t" r="r" b="b"/>
              <a:pathLst>
                <a:path w="6604" h="12676" extrusionOk="0">
                  <a:moveTo>
                    <a:pt x="5980" y="1"/>
                  </a:moveTo>
                  <a:cubicBezTo>
                    <a:pt x="2609" y="186"/>
                    <a:pt x="0" y="2979"/>
                    <a:pt x="0" y="6327"/>
                  </a:cubicBezTo>
                  <a:cubicBezTo>
                    <a:pt x="0" y="9697"/>
                    <a:pt x="2609" y="12468"/>
                    <a:pt x="5980" y="12676"/>
                  </a:cubicBezTo>
                  <a:lnTo>
                    <a:pt x="6026" y="12676"/>
                  </a:lnTo>
                  <a:lnTo>
                    <a:pt x="6603" y="7343"/>
                  </a:lnTo>
                  <a:lnTo>
                    <a:pt x="60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1"/>
            <p:cNvSpPr/>
            <p:nvPr/>
          </p:nvSpPr>
          <p:spPr>
            <a:xfrm>
              <a:off x="4904786" y="4135150"/>
              <a:ext cx="159986" cy="302331"/>
            </a:xfrm>
            <a:custGeom>
              <a:avLst/>
              <a:gdLst/>
              <a:ahLst/>
              <a:cxnLst/>
              <a:rect l="l" t="t" r="r" b="b"/>
              <a:pathLst>
                <a:path w="6720" h="12699" extrusionOk="0">
                  <a:moveTo>
                    <a:pt x="407" y="0"/>
                  </a:moveTo>
                  <a:cubicBezTo>
                    <a:pt x="272" y="0"/>
                    <a:pt x="137" y="4"/>
                    <a:pt x="1" y="13"/>
                  </a:cubicBezTo>
                  <a:lnTo>
                    <a:pt x="1" y="12688"/>
                  </a:lnTo>
                  <a:cubicBezTo>
                    <a:pt x="125" y="12695"/>
                    <a:pt x="248" y="12698"/>
                    <a:pt x="371" y="12698"/>
                  </a:cubicBezTo>
                  <a:cubicBezTo>
                    <a:pt x="3854" y="12698"/>
                    <a:pt x="6719" y="9885"/>
                    <a:pt x="6719" y="6339"/>
                  </a:cubicBezTo>
                  <a:cubicBezTo>
                    <a:pt x="6719" y="2827"/>
                    <a:pt x="3873" y="0"/>
                    <a:pt x="4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1"/>
            <p:cNvSpPr/>
            <p:nvPr/>
          </p:nvSpPr>
          <p:spPr>
            <a:xfrm>
              <a:off x="4799271" y="4217333"/>
              <a:ext cx="43449" cy="37116"/>
            </a:xfrm>
            <a:custGeom>
              <a:avLst/>
              <a:gdLst/>
              <a:ahLst/>
              <a:cxnLst/>
              <a:rect l="l" t="t" r="r" b="b"/>
              <a:pathLst>
                <a:path w="1825" h="1559" extrusionOk="0">
                  <a:moveTo>
                    <a:pt x="1039" y="1"/>
                  </a:moveTo>
                  <a:cubicBezTo>
                    <a:pt x="347" y="1"/>
                    <a:pt x="0" y="832"/>
                    <a:pt x="485" y="1317"/>
                  </a:cubicBezTo>
                  <a:cubicBezTo>
                    <a:pt x="652" y="1484"/>
                    <a:pt x="855" y="1559"/>
                    <a:pt x="1051" y="1559"/>
                  </a:cubicBezTo>
                  <a:cubicBezTo>
                    <a:pt x="1451" y="1559"/>
                    <a:pt x="1824" y="1250"/>
                    <a:pt x="1824" y="786"/>
                  </a:cubicBezTo>
                  <a:cubicBezTo>
                    <a:pt x="1824" y="347"/>
                    <a:pt x="1478" y="1"/>
                    <a:pt x="10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1"/>
            <p:cNvSpPr/>
            <p:nvPr/>
          </p:nvSpPr>
          <p:spPr>
            <a:xfrm>
              <a:off x="4869051" y="4171694"/>
              <a:ext cx="41258" cy="51758"/>
            </a:xfrm>
            <a:custGeom>
              <a:avLst/>
              <a:gdLst/>
              <a:ahLst/>
              <a:cxnLst/>
              <a:rect l="l" t="t" r="r" b="b"/>
              <a:pathLst>
                <a:path w="1733" h="2174" extrusionOk="0">
                  <a:moveTo>
                    <a:pt x="1435" y="0"/>
                  </a:moveTo>
                  <a:cubicBezTo>
                    <a:pt x="0" y="0"/>
                    <a:pt x="0" y="2173"/>
                    <a:pt x="1435" y="2173"/>
                  </a:cubicBezTo>
                  <a:cubicBezTo>
                    <a:pt x="1457" y="2173"/>
                    <a:pt x="1479" y="2173"/>
                    <a:pt x="1502" y="2172"/>
                  </a:cubicBezTo>
                  <a:lnTo>
                    <a:pt x="1548" y="2172"/>
                  </a:lnTo>
                  <a:lnTo>
                    <a:pt x="1733" y="994"/>
                  </a:lnTo>
                  <a:lnTo>
                    <a:pt x="1548" y="25"/>
                  </a:lnTo>
                  <a:lnTo>
                    <a:pt x="1502" y="2"/>
                  </a:lnTo>
                  <a:cubicBezTo>
                    <a:pt x="1479" y="1"/>
                    <a:pt x="1457" y="0"/>
                    <a:pt x="14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1"/>
            <p:cNvSpPr/>
            <p:nvPr/>
          </p:nvSpPr>
          <p:spPr>
            <a:xfrm>
              <a:off x="4904786" y="4171718"/>
              <a:ext cx="25307" cy="51686"/>
            </a:xfrm>
            <a:custGeom>
              <a:avLst/>
              <a:gdLst/>
              <a:ahLst/>
              <a:cxnLst/>
              <a:rect l="l" t="t" r="r" b="b"/>
              <a:pathLst>
                <a:path w="1063" h="2171" extrusionOk="0">
                  <a:moveTo>
                    <a:pt x="1" y="1"/>
                  </a:moveTo>
                  <a:lnTo>
                    <a:pt x="1" y="2171"/>
                  </a:lnTo>
                  <a:cubicBezTo>
                    <a:pt x="601" y="2171"/>
                    <a:pt x="1063" y="1686"/>
                    <a:pt x="1063" y="1086"/>
                  </a:cubicBezTo>
                  <a:cubicBezTo>
                    <a:pt x="1063" y="485"/>
                    <a:pt x="60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1"/>
            <p:cNvSpPr/>
            <p:nvPr/>
          </p:nvSpPr>
          <p:spPr>
            <a:xfrm>
              <a:off x="4964709" y="4223380"/>
              <a:ext cx="36306" cy="30616"/>
            </a:xfrm>
            <a:custGeom>
              <a:avLst/>
              <a:gdLst/>
              <a:ahLst/>
              <a:cxnLst/>
              <a:rect l="l" t="t" r="r" b="b"/>
              <a:pathLst>
                <a:path w="1525" h="1286" extrusionOk="0">
                  <a:moveTo>
                    <a:pt x="878" y="1"/>
                  </a:moveTo>
                  <a:cubicBezTo>
                    <a:pt x="301" y="1"/>
                    <a:pt x="0" y="693"/>
                    <a:pt x="416" y="1086"/>
                  </a:cubicBezTo>
                  <a:cubicBezTo>
                    <a:pt x="546" y="1223"/>
                    <a:pt x="711" y="1285"/>
                    <a:pt x="874" y="1285"/>
                  </a:cubicBezTo>
                  <a:cubicBezTo>
                    <a:pt x="1204" y="1285"/>
                    <a:pt x="1524" y="1033"/>
                    <a:pt x="1524" y="647"/>
                  </a:cubicBezTo>
                  <a:cubicBezTo>
                    <a:pt x="1524" y="278"/>
                    <a:pt x="1224" y="1"/>
                    <a:pt x="8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1"/>
            <p:cNvSpPr/>
            <p:nvPr/>
          </p:nvSpPr>
          <p:spPr>
            <a:xfrm>
              <a:off x="4921832" y="4291041"/>
              <a:ext cx="90302" cy="75113"/>
            </a:xfrm>
            <a:custGeom>
              <a:avLst/>
              <a:gdLst/>
              <a:ahLst/>
              <a:cxnLst/>
              <a:rect l="l" t="t" r="r" b="b"/>
              <a:pathLst>
                <a:path w="3793" h="3155" extrusionOk="0">
                  <a:moveTo>
                    <a:pt x="1880" y="1"/>
                  </a:moveTo>
                  <a:cubicBezTo>
                    <a:pt x="1684" y="1"/>
                    <a:pt x="1486" y="37"/>
                    <a:pt x="1294" y="114"/>
                  </a:cubicBezTo>
                  <a:cubicBezTo>
                    <a:pt x="1" y="645"/>
                    <a:pt x="1" y="2492"/>
                    <a:pt x="1294" y="3023"/>
                  </a:cubicBezTo>
                  <a:cubicBezTo>
                    <a:pt x="1505" y="3113"/>
                    <a:pt x="1716" y="3155"/>
                    <a:pt x="1919" y="3155"/>
                  </a:cubicBezTo>
                  <a:cubicBezTo>
                    <a:pt x="2960" y="3155"/>
                    <a:pt x="3793" y="2073"/>
                    <a:pt x="3348" y="991"/>
                  </a:cubicBezTo>
                  <a:cubicBezTo>
                    <a:pt x="3102" y="375"/>
                    <a:pt x="2507" y="1"/>
                    <a:pt x="18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1"/>
            <p:cNvSpPr/>
            <p:nvPr/>
          </p:nvSpPr>
          <p:spPr>
            <a:xfrm>
              <a:off x="4776059" y="4257949"/>
              <a:ext cx="102372" cy="150154"/>
            </a:xfrm>
            <a:custGeom>
              <a:avLst/>
              <a:gdLst/>
              <a:ahLst/>
              <a:cxnLst/>
              <a:rect l="l" t="t" r="r" b="b"/>
              <a:pathLst>
                <a:path w="4300" h="6307" extrusionOk="0">
                  <a:moveTo>
                    <a:pt x="698" y="0"/>
                  </a:moveTo>
                  <a:cubicBezTo>
                    <a:pt x="339" y="0"/>
                    <a:pt x="0" y="406"/>
                    <a:pt x="283" y="788"/>
                  </a:cubicBezTo>
                  <a:cubicBezTo>
                    <a:pt x="329" y="834"/>
                    <a:pt x="329" y="858"/>
                    <a:pt x="283" y="1065"/>
                  </a:cubicBezTo>
                  <a:cubicBezTo>
                    <a:pt x="6" y="1850"/>
                    <a:pt x="583" y="2658"/>
                    <a:pt x="1391" y="2658"/>
                  </a:cubicBezTo>
                  <a:cubicBezTo>
                    <a:pt x="1622" y="2681"/>
                    <a:pt x="1645" y="2704"/>
                    <a:pt x="1691" y="2751"/>
                  </a:cubicBezTo>
                  <a:cubicBezTo>
                    <a:pt x="1737" y="2797"/>
                    <a:pt x="1737" y="2843"/>
                    <a:pt x="1691" y="3051"/>
                  </a:cubicBezTo>
                  <a:cubicBezTo>
                    <a:pt x="1414" y="3813"/>
                    <a:pt x="1991" y="4621"/>
                    <a:pt x="2799" y="4621"/>
                  </a:cubicBezTo>
                  <a:cubicBezTo>
                    <a:pt x="3030" y="4644"/>
                    <a:pt x="3053" y="4667"/>
                    <a:pt x="3099" y="4736"/>
                  </a:cubicBezTo>
                  <a:cubicBezTo>
                    <a:pt x="3145" y="4782"/>
                    <a:pt x="3145" y="4805"/>
                    <a:pt x="3099" y="5013"/>
                  </a:cubicBezTo>
                  <a:cubicBezTo>
                    <a:pt x="2984" y="5383"/>
                    <a:pt x="3030" y="5775"/>
                    <a:pt x="3238" y="6098"/>
                  </a:cubicBezTo>
                  <a:cubicBezTo>
                    <a:pt x="3330" y="6214"/>
                    <a:pt x="3492" y="6306"/>
                    <a:pt x="3653" y="6306"/>
                  </a:cubicBezTo>
                  <a:lnTo>
                    <a:pt x="3630" y="6283"/>
                  </a:lnTo>
                  <a:cubicBezTo>
                    <a:pt x="3723" y="6283"/>
                    <a:pt x="3838" y="6260"/>
                    <a:pt x="3907" y="6191"/>
                  </a:cubicBezTo>
                  <a:cubicBezTo>
                    <a:pt x="4138" y="6029"/>
                    <a:pt x="4184" y="5729"/>
                    <a:pt x="4046" y="5521"/>
                  </a:cubicBezTo>
                  <a:cubicBezTo>
                    <a:pt x="4000" y="5452"/>
                    <a:pt x="3977" y="5429"/>
                    <a:pt x="4046" y="5221"/>
                  </a:cubicBezTo>
                  <a:cubicBezTo>
                    <a:pt x="4300" y="4459"/>
                    <a:pt x="3746" y="3651"/>
                    <a:pt x="2915" y="3651"/>
                  </a:cubicBezTo>
                  <a:cubicBezTo>
                    <a:pt x="2707" y="3605"/>
                    <a:pt x="2684" y="3582"/>
                    <a:pt x="2637" y="3536"/>
                  </a:cubicBezTo>
                  <a:cubicBezTo>
                    <a:pt x="2591" y="3489"/>
                    <a:pt x="2591" y="3466"/>
                    <a:pt x="2637" y="3259"/>
                  </a:cubicBezTo>
                  <a:cubicBezTo>
                    <a:pt x="2891" y="2474"/>
                    <a:pt x="2337" y="1666"/>
                    <a:pt x="1506" y="1666"/>
                  </a:cubicBezTo>
                  <a:cubicBezTo>
                    <a:pt x="1298" y="1642"/>
                    <a:pt x="1275" y="1619"/>
                    <a:pt x="1229" y="1573"/>
                  </a:cubicBezTo>
                  <a:cubicBezTo>
                    <a:pt x="1183" y="1527"/>
                    <a:pt x="1183" y="1504"/>
                    <a:pt x="1229" y="1296"/>
                  </a:cubicBezTo>
                  <a:cubicBezTo>
                    <a:pt x="1345" y="927"/>
                    <a:pt x="1298" y="534"/>
                    <a:pt x="1091" y="211"/>
                  </a:cubicBezTo>
                  <a:cubicBezTo>
                    <a:pt x="981" y="62"/>
                    <a:pt x="838" y="0"/>
                    <a:pt x="6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1"/>
            <p:cNvSpPr/>
            <p:nvPr/>
          </p:nvSpPr>
          <p:spPr>
            <a:xfrm>
              <a:off x="4904786" y="4135150"/>
              <a:ext cx="159986" cy="302331"/>
            </a:xfrm>
            <a:custGeom>
              <a:avLst/>
              <a:gdLst/>
              <a:ahLst/>
              <a:cxnLst/>
              <a:rect l="l" t="t" r="r" b="b"/>
              <a:pathLst>
                <a:path w="6720" h="12699" extrusionOk="0">
                  <a:moveTo>
                    <a:pt x="407" y="0"/>
                  </a:moveTo>
                  <a:cubicBezTo>
                    <a:pt x="272" y="0"/>
                    <a:pt x="137" y="4"/>
                    <a:pt x="1" y="13"/>
                  </a:cubicBezTo>
                  <a:lnTo>
                    <a:pt x="1" y="12688"/>
                  </a:lnTo>
                  <a:cubicBezTo>
                    <a:pt x="125" y="12695"/>
                    <a:pt x="248" y="12698"/>
                    <a:pt x="371" y="12698"/>
                  </a:cubicBezTo>
                  <a:cubicBezTo>
                    <a:pt x="3854" y="12698"/>
                    <a:pt x="6719" y="9885"/>
                    <a:pt x="6719" y="6339"/>
                  </a:cubicBezTo>
                  <a:cubicBezTo>
                    <a:pt x="6719" y="2827"/>
                    <a:pt x="3873" y="0"/>
                    <a:pt x="407" y="0"/>
                  </a:cubicBezTo>
                  <a:close/>
                </a:path>
              </a:pathLst>
            </a:custGeom>
            <a:solidFill>
              <a:srgbClr val="000000">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89" name="Google Shape;2089;p51"/>
          <p:cNvCxnSpPr>
            <a:stCxn id="1960" idx="2"/>
            <a:endCxn id="1962" idx="0"/>
          </p:cNvCxnSpPr>
          <p:nvPr/>
        </p:nvCxnSpPr>
        <p:spPr>
          <a:xfrm rot="5400000">
            <a:off x="2932300" y="649375"/>
            <a:ext cx="656100" cy="2613900"/>
          </a:xfrm>
          <a:prstGeom prst="curvedConnector3">
            <a:avLst>
              <a:gd name="adj1" fmla="val 50005"/>
            </a:avLst>
          </a:prstGeom>
          <a:noFill/>
          <a:ln w="19050" cap="flat" cmpd="sng">
            <a:solidFill>
              <a:schemeClr val="accent6"/>
            </a:solidFill>
            <a:prstDash val="dash"/>
            <a:round/>
            <a:headEnd type="none" w="med" len="med"/>
            <a:tailEnd type="oval" w="med" len="med"/>
          </a:ln>
        </p:spPr>
      </p:cxnSp>
      <p:cxnSp>
        <p:nvCxnSpPr>
          <p:cNvPr id="2090" name="Google Shape;2090;p51"/>
          <p:cNvCxnSpPr>
            <a:stCxn id="1960" idx="2"/>
            <a:endCxn id="1966" idx="0"/>
          </p:cNvCxnSpPr>
          <p:nvPr/>
        </p:nvCxnSpPr>
        <p:spPr>
          <a:xfrm rot="-5400000" flipH="1">
            <a:off x="4239550" y="1956025"/>
            <a:ext cx="656100" cy="600"/>
          </a:xfrm>
          <a:prstGeom prst="curvedConnector3">
            <a:avLst>
              <a:gd name="adj1" fmla="val 50005"/>
            </a:avLst>
          </a:prstGeom>
          <a:noFill/>
          <a:ln w="19050" cap="flat" cmpd="sng">
            <a:solidFill>
              <a:schemeClr val="accent6"/>
            </a:solidFill>
            <a:prstDash val="dash"/>
            <a:round/>
            <a:headEnd type="none" w="med" len="med"/>
            <a:tailEnd type="oval" w="med" len="med"/>
          </a:ln>
        </p:spPr>
      </p:cxnSp>
      <p:cxnSp>
        <p:nvCxnSpPr>
          <p:cNvPr id="2091" name="Google Shape;2091;p51"/>
          <p:cNvCxnSpPr>
            <a:stCxn id="1960" idx="2"/>
            <a:endCxn id="1970" idx="0"/>
          </p:cNvCxnSpPr>
          <p:nvPr/>
        </p:nvCxnSpPr>
        <p:spPr>
          <a:xfrm rot="-5400000" flipH="1">
            <a:off x="5546200" y="649375"/>
            <a:ext cx="656100" cy="2613900"/>
          </a:xfrm>
          <a:prstGeom prst="curvedConnector3">
            <a:avLst>
              <a:gd name="adj1" fmla="val 50005"/>
            </a:avLst>
          </a:prstGeom>
          <a:noFill/>
          <a:ln w="19050" cap="flat" cmpd="sng">
            <a:solidFill>
              <a:schemeClr val="accent6"/>
            </a:solidFill>
            <a:prstDash val="dash"/>
            <a:round/>
            <a:headEnd type="none" w="med" len="med"/>
            <a:tailEnd type="oval" w="med" len="med"/>
          </a:ln>
        </p:spPr>
      </p:cxnSp>
      <p:cxnSp>
        <p:nvCxnSpPr>
          <p:cNvPr id="2092" name="Google Shape;2092;p51"/>
          <p:cNvCxnSpPr>
            <a:stCxn id="1962" idx="1"/>
            <a:endCxn id="1953" idx="2"/>
          </p:cNvCxnSpPr>
          <p:nvPr/>
        </p:nvCxnSpPr>
        <p:spPr>
          <a:xfrm>
            <a:off x="875750" y="2484536"/>
            <a:ext cx="202500" cy="1246800"/>
          </a:xfrm>
          <a:prstGeom prst="curvedConnector3">
            <a:avLst>
              <a:gd name="adj1" fmla="val -86716"/>
            </a:avLst>
          </a:prstGeom>
          <a:noFill/>
          <a:ln w="19050" cap="flat" cmpd="sng">
            <a:solidFill>
              <a:schemeClr val="accent6"/>
            </a:solidFill>
            <a:prstDash val="dash"/>
            <a:round/>
            <a:headEnd type="none" w="med" len="med"/>
            <a:tailEnd type="oval" w="med" len="med"/>
          </a:ln>
        </p:spPr>
      </p:cxnSp>
      <p:cxnSp>
        <p:nvCxnSpPr>
          <p:cNvPr id="2093" name="Google Shape;2093;p51"/>
          <p:cNvCxnSpPr>
            <a:stCxn id="1962" idx="3"/>
            <a:endCxn id="1954" idx="6"/>
          </p:cNvCxnSpPr>
          <p:nvPr/>
        </p:nvCxnSpPr>
        <p:spPr>
          <a:xfrm flipH="1">
            <a:off x="2828750" y="2484536"/>
            <a:ext cx="202500" cy="1246800"/>
          </a:xfrm>
          <a:prstGeom prst="curvedConnector3">
            <a:avLst>
              <a:gd name="adj1" fmla="val -90617"/>
            </a:avLst>
          </a:prstGeom>
          <a:noFill/>
          <a:ln w="19050" cap="flat" cmpd="sng">
            <a:solidFill>
              <a:schemeClr val="accent6"/>
            </a:solidFill>
            <a:prstDash val="dash"/>
            <a:round/>
            <a:headEnd type="none" w="med" len="med"/>
            <a:tailEnd type="oval" w="med" len="med"/>
          </a:ln>
        </p:spPr>
      </p:cxnSp>
      <p:cxnSp>
        <p:nvCxnSpPr>
          <p:cNvPr id="2094" name="Google Shape;2094;p51"/>
          <p:cNvCxnSpPr>
            <a:stCxn id="1966" idx="1"/>
            <a:endCxn id="1955" idx="2"/>
          </p:cNvCxnSpPr>
          <p:nvPr/>
        </p:nvCxnSpPr>
        <p:spPr>
          <a:xfrm>
            <a:off x="3489550" y="2484536"/>
            <a:ext cx="202500" cy="1246800"/>
          </a:xfrm>
          <a:prstGeom prst="curvedConnector3">
            <a:avLst>
              <a:gd name="adj1" fmla="val -83963"/>
            </a:avLst>
          </a:prstGeom>
          <a:noFill/>
          <a:ln w="19050" cap="flat" cmpd="sng">
            <a:solidFill>
              <a:schemeClr val="accent6"/>
            </a:solidFill>
            <a:prstDash val="dash"/>
            <a:round/>
            <a:headEnd type="none" w="med" len="med"/>
            <a:tailEnd type="oval" w="med" len="med"/>
          </a:ln>
        </p:spPr>
      </p:cxnSp>
      <p:cxnSp>
        <p:nvCxnSpPr>
          <p:cNvPr id="2095" name="Google Shape;2095;p51"/>
          <p:cNvCxnSpPr>
            <a:stCxn id="1966" idx="3"/>
            <a:endCxn id="1956" idx="6"/>
          </p:cNvCxnSpPr>
          <p:nvPr/>
        </p:nvCxnSpPr>
        <p:spPr>
          <a:xfrm flipH="1">
            <a:off x="5442550" y="2484536"/>
            <a:ext cx="202500" cy="1246800"/>
          </a:xfrm>
          <a:prstGeom prst="curvedConnector3">
            <a:avLst>
              <a:gd name="adj1" fmla="val -88667"/>
            </a:avLst>
          </a:prstGeom>
          <a:noFill/>
          <a:ln w="19050" cap="flat" cmpd="sng">
            <a:solidFill>
              <a:schemeClr val="accent6"/>
            </a:solidFill>
            <a:prstDash val="dash"/>
            <a:round/>
            <a:headEnd type="none" w="med" len="med"/>
            <a:tailEnd type="oval" w="med" len="med"/>
          </a:ln>
        </p:spPr>
      </p:cxnSp>
      <p:cxnSp>
        <p:nvCxnSpPr>
          <p:cNvPr id="2096" name="Google Shape;2096;p51"/>
          <p:cNvCxnSpPr>
            <a:stCxn id="1970" idx="1"/>
            <a:endCxn id="1957" idx="2"/>
          </p:cNvCxnSpPr>
          <p:nvPr/>
        </p:nvCxnSpPr>
        <p:spPr>
          <a:xfrm>
            <a:off x="6103350" y="2484536"/>
            <a:ext cx="202500" cy="1246800"/>
          </a:xfrm>
          <a:prstGeom prst="curvedConnector3">
            <a:avLst>
              <a:gd name="adj1" fmla="val -85914"/>
            </a:avLst>
          </a:prstGeom>
          <a:noFill/>
          <a:ln w="19050" cap="flat" cmpd="sng">
            <a:solidFill>
              <a:schemeClr val="accent6"/>
            </a:solidFill>
            <a:prstDash val="dash"/>
            <a:round/>
            <a:headEnd type="none" w="med" len="med"/>
            <a:tailEnd type="oval" w="med" len="med"/>
          </a:ln>
        </p:spPr>
      </p:cxnSp>
      <p:cxnSp>
        <p:nvCxnSpPr>
          <p:cNvPr id="2097" name="Google Shape;2097;p51"/>
          <p:cNvCxnSpPr>
            <a:stCxn id="1970" idx="3"/>
            <a:endCxn id="1958" idx="6"/>
          </p:cNvCxnSpPr>
          <p:nvPr/>
        </p:nvCxnSpPr>
        <p:spPr>
          <a:xfrm flipH="1">
            <a:off x="8056350" y="2484536"/>
            <a:ext cx="202500" cy="1246800"/>
          </a:xfrm>
          <a:prstGeom prst="curvedConnector3">
            <a:avLst>
              <a:gd name="adj1" fmla="val -91420"/>
            </a:avLst>
          </a:prstGeom>
          <a:noFill/>
          <a:ln w="19050" cap="flat" cmpd="sng">
            <a:solidFill>
              <a:schemeClr val="accent6"/>
            </a:solidFill>
            <a:prstDash val="dash"/>
            <a:round/>
            <a:headEnd type="none" w="med" len="med"/>
            <a:tailEnd type="oval" w="med" len="med"/>
          </a:ln>
        </p:spPr>
      </p:cxnSp>
    </p:spTree>
  </p:cSld>
  <p:clrMapOvr>
    <a:masterClrMapping/>
  </p:clrMapOvr>
</p:sld>
</file>

<file path=ppt/theme/theme1.xml><?xml version="1.0" encoding="utf-8"?>
<a:theme xmlns:a="http://schemas.openxmlformats.org/drawingml/2006/main" name="Outdoor Science Lesson by Slidesgo">
  <a:themeElements>
    <a:clrScheme name="Simple Light">
      <a:dk1>
        <a:srgbClr val="1755B7"/>
      </a:dk1>
      <a:lt1>
        <a:srgbClr val="E0F7FF"/>
      </a:lt1>
      <a:dk2>
        <a:srgbClr val="000000"/>
      </a:dk2>
      <a:lt2>
        <a:srgbClr val="7CA06D"/>
      </a:lt2>
      <a:accent1>
        <a:srgbClr val="D63030"/>
      </a:accent1>
      <a:accent2>
        <a:srgbClr val="F0891E"/>
      </a:accent2>
      <a:accent3>
        <a:srgbClr val="F1C232"/>
      </a:accent3>
      <a:accent4>
        <a:srgbClr val="B7B7B7"/>
      </a:accent4>
      <a:accent5>
        <a:srgbClr val="A7C2F1"/>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1434</Words>
  <Application>Microsoft Office PowerPoint</Application>
  <PresentationFormat>Экран (16:9)</PresentationFormat>
  <Paragraphs>252</Paragraphs>
  <Slides>31</Slides>
  <Notes>31</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31</vt:i4>
      </vt:variant>
    </vt:vector>
  </HeadingPairs>
  <TitlesOfParts>
    <vt:vector size="37" baseType="lpstr">
      <vt:lpstr>Lato</vt:lpstr>
      <vt:lpstr>Cabin</vt:lpstr>
      <vt:lpstr>DM Sans</vt:lpstr>
      <vt:lpstr>Atma</vt:lpstr>
      <vt:lpstr>Arial</vt:lpstr>
      <vt:lpstr>Outdoor Science Lesson by Slidesgo</vt:lpstr>
      <vt:lpstr>OUTDOOR  SCIENCE LESSON</vt:lpstr>
      <vt:lpstr>CONTENTS OF THIS TEMPLATE</vt:lpstr>
      <vt:lpstr>OUTDOOR LEARNING</vt:lpstr>
      <vt:lpstr>OUTDOOR LEARNING</vt:lpstr>
      <vt:lpstr>OUTDOOR LEARNING IN THE SCHOOL</vt:lpstr>
      <vt:lpstr>LEARNING OUTSIDE THE CLASSROOM</vt:lpstr>
      <vt:lpstr>SCIENCE FOR CURIOUS MINDS</vt:lpstr>
      <vt:lpstr>INCLUDING FIELDWORK </vt:lpstr>
      <vt:lpstr>OBJECTIVES OF OUTDOOR SCIENCE</vt:lpstr>
      <vt:lpstr>TEACHING PHYSICS OUTDOORS</vt:lpstr>
      <vt:lpstr>OUTDOOR SCIENCE ACTIVITIES</vt:lpstr>
      <vt:lpstr>AWESOME WORDS</vt:lpstr>
      <vt:lpstr>—SOMEONE FAMOUS</vt:lpstr>
      <vt:lpstr>A PICTURE ALWAYS REINFORCES  THE CONCEPT</vt:lpstr>
      <vt:lpstr>7,435</vt:lpstr>
      <vt:lpstr>PERCENT COMPOSITION OF SOIL</vt:lpstr>
      <vt:lpstr>COMPUTER MOCKUP</vt:lpstr>
      <vt:lpstr>TABLET MOCKUP</vt:lpstr>
      <vt:lpstr>MOBILE MOCKUP</vt:lpstr>
      <vt:lpstr>OUTDOOR LESSONS IN A MONTH</vt:lpstr>
      <vt:lpstr>OUTDOOR LESSON MAP</vt:lpstr>
      <vt:lpstr>FIELDWORK</vt:lpstr>
      <vt:lpstr>STEP-BY-STEP EXPERIMENT</vt:lpstr>
      <vt:lpstr>NATURE HUNT</vt:lpstr>
      <vt:lpstr>CAUSE AND EFFECT EXPERIMENT</vt:lpstr>
      <vt:lpstr>COMPONENTS OF THE EXPERIMENT</vt:lpstr>
      <vt:lpstr>ROCKS FIELDWORK ASSIGNMENT</vt:lpstr>
      <vt:lpstr>OBSERVATION OF ROCKS ACTIVITY</vt:lpstr>
      <vt:lpstr>THANKS!</vt:lpstr>
      <vt:lpstr>ICON PACK</vt:lpstr>
      <vt:lpstr>ALTERNATIVE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OUTDOOR  SCIENCE LESSON</dc:title>
  <cp:lastModifiedBy>я</cp:lastModifiedBy>
  <cp:revision>1</cp:revision>
  <dcterms:modified xsi:type="dcterms:W3CDTF">2026-02-19T08:36:35Z</dcterms:modified>
</cp:coreProperties>
</file>